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13"/>
  </p:normalViewPr>
  <p:slideViewPr>
    <p:cSldViewPr snapToGrid="0">
      <p:cViewPr varScale="1">
        <p:scale>
          <a:sx n="92" d="100"/>
          <a:sy n="92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9F2-D0AD-D0A3-71C6-B8E7F195F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E1591-AA1C-4BD7-C8FC-809D665C6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BD1F3-54A6-6F46-AFA9-5B44F2145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295C-0DE6-F74D-B1A8-66EA77E56CDA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FBF37-EB0A-0515-59E8-110A197A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DC352-5B79-F69F-7396-C215FAC5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10A1-8BAD-B04A-8876-C6297489A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51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9F0B-83D9-80DB-30A6-DF669845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A81F4-54B9-A85D-9C84-F05C51709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FDE25-5E22-4317-FBDC-99EA5E8E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295C-0DE6-F74D-B1A8-66EA77E56CDA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CF3AA-3F97-ED0C-4117-DFD6DB0A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9BEBF-AD4B-E5C9-6989-EB1D69F7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10A1-8BAD-B04A-8876-C6297489A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48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A447CF-D135-B7DF-A14F-6FC3A546C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29321-EDF9-2B8E-8B35-274FC4D31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706EA-0BD6-6EF2-995C-D016822D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295C-0DE6-F74D-B1A8-66EA77E56CDA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A3E62-390C-559F-3F68-B6BDC654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4BFB9-AA9C-7922-80EC-DE29587E1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10A1-8BAD-B04A-8876-C6297489A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10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F0858-1453-1376-6AD1-D7991CB0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BB22A-28D2-3277-31CD-997B4CB95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4B8BE-901C-B44F-D1BD-76854BDF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295C-0DE6-F74D-B1A8-66EA77E56CDA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88263-074B-0F6D-A5A7-348CC846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AAF8-1969-20A6-50A7-90BC9D6CE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10A1-8BAD-B04A-8876-C6297489A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89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1073-57EA-81B6-71DE-31C10E967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7539B-1A94-8FD0-DD5B-C9F9AA00D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829A8-AE74-D8DC-C4B4-119632B8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295C-0DE6-F74D-B1A8-66EA77E56CDA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77FA0-ED3A-E4DB-B252-EA2876F6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3173F-C793-8D7E-6DF0-20A79E80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10A1-8BAD-B04A-8876-C6297489A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55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E4C8-CDC0-5E02-DB8A-6BBFAD04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D8050-5F55-9DD8-EB0A-EC9D1BC36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6DED0-DF75-DBE0-2EDA-AA514798B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AB0A8-F94F-BFA5-071A-CB60FBF3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295C-0DE6-F74D-B1A8-66EA77E56CDA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78A05-EF10-A8BB-20B5-DE5BDF58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317D2-5AB9-AB1D-8BC4-59F74FB3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10A1-8BAD-B04A-8876-C6297489A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87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E8C3-3894-1F55-524C-27F05E3A7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D213E-20B3-EDE0-4661-02A7BCFE5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2DF49-70B6-D14C-165A-5CC3E690A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D66C0-3A2D-59F0-F312-3FFD798B8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566C5-D381-E72A-C2FB-54EBDB808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A59E3E-0B65-28C6-1E4F-DF7AEC05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295C-0DE6-F74D-B1A8-66EA77E56CDA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2F4A31-002E-178F-B523-E7084263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027F4-FE12-C7B7-4878-75A47B2BA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10A1-8BAD-B04A-8876-C6297489A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76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712C-521B-BDC9-EE18-9787FA6C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D85359-57D0-755A-E140-B6717941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295C-0DE6-F74D-B1A8-66EA77E56CDA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D70C4-680F-B33B-9BCE-174D0E59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D7E4D-C10C-7726-1D7F-9DDC0682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10A1-8BAD-B04A-8876-C6297489A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16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7BDAF4-0F60-28AB-9EFF-18EED43B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295C-0DE6-F74D-B1A8-66EA77E56CDA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F3173-77DB-9E82-D6DF-BFB18C94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42379-C6FD-0644-D3B3-45EFBAEC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10A1-8BAD-B04A-8876-C6297489A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91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506-18D7-D38B-B7CF-676766CD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A004C-41CB-F0E2-9597-1EC80AC48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642DD-9CD2-8240-68FD-C83FA3DE5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435C2-53F2-CF5B-7041-3ED66047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295C-0DE6-F74D-B1A8-66EA77E56CDA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F7FCD-13CD-DF6B-B172-4A4B57FA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A6421-C3E1-B515-9EAE-6C0F7655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10A1-8BAD-B04A-8876-C6297489A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82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7197-F89C-20AC-8FD1-94289066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FE4FD-3C05-3849-7654-9C15B9728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D93F2-A910-3473-B875-D419A5EA0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FBC8B-1C63-87D4-F4B0-FA5B6C90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295C-0DE6-F74D-B1A8-66EA77E56CDA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75189-DD87-EE5B-0030-C7A8DD39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B1A37-3BFD-D568-68D7-143950B5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10A1-8BAD-B04A-8876-C6297489A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69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F8EB4-AA88-B5AC-0FA1-37C5C7A74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DD958-B9E3-2A28-074E-E108E75E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F41DA-1E70-B94E-150A-E7E18D8FF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A295C-0DE6-F74D-B1A8-66EA77E56CDA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96681-ABB9-9DAC-7D2F-8202D7C70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B2F6-D42D-C6EC-9830-E4AACCB3F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310A1-8BAD-B04A-8876-C6297489A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77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781F-7BC9-B3EB-61DC-303A54B0B6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B7A88-F4AE-C16E-DFC7-3FF0B66A8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6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2023-06-26T09:15:50Z</dcterms:created>
  <dcterms:modified xsi:type="dcterms:W3CDTF">2023-06-26T09:16:03Z</dcterms:modified>
</cp:coreProperties>
</file>