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2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7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8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49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6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77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44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6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16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25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6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E47CD-8480-4092-A175-E4D7190514B3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8121D-FBF3-409B-A436-84B2F5681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95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tomcat+oracle</a:t>
            </a:r>
            <a:r>
              <a:rPr lang="ko-KR" altLang="en-US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275425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24800" y="1825625"/>
            <a:ext cx="3429000" cy="4351338"/>
          </a:xfrm>
        </p:spPr>
        <p:txBody>
          <a:bodyPr/>
          <a:lstStyle/>
          <a:p>
            <a:r>
              <a:rPr lang="ko-KR" altLang="en-US" dirty="0"/>
              <a:t>기존에 </a:t>
            </a:r>
            <a:r>
              <a:rPr lang="ko-KR" altLang="en-US" dirty="0" err="1"/>
              <a:t>있는거</a:t>
            </a:r>
            <a:r>
              <a:rPr lang="ko-KR" altLang="en-US" dirty="0"/>
              <a:t> </a:t>
            </a:r>
            <a:r>
              <a:rPr lang="en-US" altLang="ko-KR" dirty="0"/>
              <a:t>remove</a:t>
            </a:r>
            <a:r>
              <a:rPr lang="ko-KR" altLang="en-US" dirty="0"/>
              <a:t>후 </a:t>
            </a:r>
            <a:r>
              <a:rPr lang="en-US" altLang="ko-KR" dirty="0"/>
              <a:t>add</a:t>
            </a:r>
            <a:r>
              <a:rPr lang="ko-KR" altLang="en-US" dirty="0"/>
              <a:t>를 눌러 </a:t>
            </a:r>
            <a:r>
              <a:rPr lang="en-US" altLang="ko-KR" dirty="0"/>
              <a:t>7</a:t>
            </a:r>
            <a:r>
              <a:rPr lang="ko-KR" altLang="en-US" dirty="0"/>
              <a:t>페이지에 넣은 </a:t>
            </a:r>
            <a:r>
              <a:rPr lang="en-US" altLang="ko-KR" dirty="0" err="1"/>
              <a:t>ojdbc</a:t>
            </a:r>
            <a:r>
              <a:rPr lang="ko-KR" altLang="en-US" dirty="0"/>
              <a:t>를 선택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259B46-E2CF-0E87-CE1C-1CD0CFB5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23" y="316089"/>
            <a:ext cx="7149393" cy="546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6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81422" y="406400"/>
            <a:ext cx="4772378" cy="5770563"/>
          </a:xfrm>
        </p:spPr>
        <p:txBody>
          <a:bodyPr/>
          <a:lstStyle/>
          <a:p>
            <a:r>
              <a:rPr lang="ko-KR" altLang="en-US" dirty="0"/>
              <a:t>빨강 네모부분 변경 이때 아이디</a:t>
            </a:r>
            <a:r>
              <a:rPr lang="en-US" altLang="ko-KR" dirty="0"/>
              <a:t>, </a:t>
            </a:r>
            <a:r>
              <a:rPr lang="ko-KR" altLang="en-US" dirty="0"/>
              <a:t>비번은 </a:t>
            </a:r>
            <a:r>
              <a:rPr lang="en-US" altLang="ko-KR" dirty="0"/>
              <a:t>oracle </a:t>
            </a:r>
            <a:r>
              <a:rPr lang="ko-KR" altLang="en-US" dirty="0" err="1"/>
              <a:t>설정할때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000" dirty="0"/>
              <a:t>테스트 누르고 위화면 </a:t>
            </a:r>
            <a:r>
              <a:rPr lang="ko-KR" altLang="en-US" sz="2000" dirty="0" err="1"/>
              <a:t>떠야됨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4716DA-533B-8E11-7531-40006481B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4" y="144286"/>
            <a:ext cx="6086475" cy="6343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013541-4DE2-34FE-BA0F-916057140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828" y="2945024"/>
            <a:ext cx="618258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001293"/>
            <a:ext cx="10515600" cy="2175669"/>
          </a:xfrm>
        </p:spPr>
        <p:txBody>
          <a:bodyPr/>
          <a:lstStyle/>
          <a:p>
            <a:r>
              <a:rPr lang="ko-KR" altLang="en-US" dirty="0"/>
              <a:t>서버 연결 </a:t>
            </a:r>
            <a:r>
              <a:rPr lang="ko-KR" altLang="en-US" dirty="0" err="1"/>
              <a:t>됬으면</a:t>
            </a:r>
            <a:r>
              <a:rPr lang="ko-KR" altLang="en-US" dirty="0"/>
              <a:t> 뜨는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54D9E2-DF03-EE9F-6771-760D87F9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19" y="638969"/>
            <a:ext cx="74866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2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28F7B5-6784-7D93-CD95-E29B662C7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7" y="25401"/>
            <a:ext cx="9148708" cy="5415844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3292" y="5125156"/>
            <a:ext cx="9148708" cy="1085674"/>
          </a:xfrm>
        </p:spPr>
        <p:txBody>
          <a:bodyPr/>
          <a:lstStyle/>
          <a:p>
            <a:r>
              <a:rPr lang="ko-KR" altLang="en-US" dirty="0"/>
              <a:t>서버 더블클릭하고 </a:t>
            </a:r>
            <a:r>
              <a:rPr lang="en-US" altLang="ko-KR" dirty="0"/>
              <a:t>port num</a:t>
            </a:r>
            <a:r>
              <a:rPr lang="ko-KR" altLang="en-US" dirty="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159329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5311" y="5572831"/>
            <a:ext cx="10515600" cy="90505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Module</a:t>
            </a:r>
            <a:r>
              <a:rPr lang="ko-KR" altLang="en-US" dirty="0"/>
              <a:t>에서 </a:t>
            </a:r>
            <a:r>
              <a:rPr lang="en-US" altLang="ko-KR" dirty="0"/>
              <a:t>edit</a:t>
            </a:r>
            <a:r>
              <a:rPr lang="ko-KR" altLang="en-US" dirty="0"/>
              <a:t>를 누러 </a:t>
            </a:r>
            <a:r>
              <a:rPr lang="en-US" altLang="ko-KR" dirty="0"/>
              <a:t>path</a:t>
            </a:r>
            <a:r>
              <a:rPr lang="ko-KR" altLang="en-US" dirty="0"/>
              <a:t>를 </a:t>
            </a:r>
            <a:r>
              <a:rPr lang="en-US" altLang="ko-KR" dirty="0"/>
              <a:t>/</a:t>
            </a:r>
            <a:r>
              <a:rPr lang="ko-KR" altLang="en-US" dirty="0"/>
              <a:t>만 남기고 </a:t>
            </a:r>
            <a:r>
              <a:rPr lang="ko-KR" altLang="en-US" dirty="0" err="1"/>
              <a:t>지워야됨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안뜨면</a:t>
            </a:r>
            <a:r>
              <a:rPr lang="ko-KR" altLang="en-US"/>
              <a:t> 나중에 만들다가 실행해보면 생김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122EB4-FF9D-B047-301D-F887A845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3" y="19756"/>
            <a:ext cx="100012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9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0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993" y="5959403"/>
            <a:ext cx="10719619" cy="898598"/>
          </a:xfrm>
        </p:spPr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실행하고 작업공간</a:t>
            </a:r>
            <a:r>
              <a:rPr lang="en-US" altLang="ko-KR" dirty="0"/>
              <a:t>(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r>
              <a:rPr lang="ko-KR" altLang="en-US" dirty="0"/>
              <a:t>을 만들어서 </a:t>
            </a:r>
            <a:r>
              <a:rPr lang="en-US" altLang="ko-KR" dirty="0"/>
              <a:t>Browse</a:t>
            </a:r>
            <a:r>
              <a:rPr lang="ko-KR" altLang="en-US" dirty="0"/>
              <a:t>함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8" y="69261"/>
            <a:ext cx="8308495" cy="37212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83" y="1929877"/>
            <a:ext cx="7593957" cy="36010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2956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70205"/>
            <a:ext cx="10515600" cy="1206757"/>
          </a:xfrm>
        </p:spPr>
        <p:txBody>
          <a:bodyPr/>
          <a:lstStyle/>
          <a:p>
            <a:r>
              <a:rPr lang="ko-KR" altLang="en-US" dirty="0"/>
              <a:t>더블클릭하고 </a:t>
            </a:r>
            <a:r>
              <a:rPr lang="en-US" altLang="ko-KR" dirty="0"/>
              <a:t>tomcat </a:t>
            </a:r>
            <a:r>
              <a:rPr lang="ko-KR" altLang="en-US" dirty="0"/>
              <a:t>버전에 맞는걸 고름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42"/>
            <a:ext cx="7825943" cy="35101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355" y="781665"/>
            <a:ext cx="5073445" cy="39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62702" y="4612723"/>
            <a:ext cx="6391097" cy="1564240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Browse</a:t>
            </a:r>
            <a:r>
              <a:rPr lang="ko-KR" altLang="en-US" dirty="0"/>
              <a:t>이후 가지고 있는 </a:t>
            </a:r>
            <a:r>
              <a:rPr lang="en-US" altLang="ko-KR" dirty="0"/>
              <a:t>tomcat</a:t>
            </a:r>
            <a:r>
              <a:rPr lang="ko-KR" altLang="en-US" dirty="0"/>
              <a:t>폴더를 선택한다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bin</a:t>
            </a:r>
            <a:r>
              <a:rPr lang="ko-KR" altLang="en-US" dirty="0"/>
              <a:t>파일이 </a:t>
            </a:r>
            <a:r>
              <a:rPr lang="ko-KR" altLang="en-US" dirty="0" err="1"/>
              <a:t>보일떄까지</a:t>
            </a:r>
            <a:r>
              <a:rPr lang="ko-KR" altLang="en-US" dirty="0"/>
              <a:t> </a:t>
            </a:r>
            <a:r>
              <a:rPr lang="ko-KR" altLang="en-US" dirty="0" err="1"/>
              <a:t>들어가야됨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65" y="99165"/>
            <a:ext cx="4753638" cy="60777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042" y="365125"/>
            <a:ext cx="6850255" cy="398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2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616245"/>
            <a:ext cx="10515600" cy="15607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Window-</a:t>
            </a:r>
            <a:r>
              <a:rPr lang="en-US" altLang="ko-KR" dirty="0" err="1"/>
              <a:t>prefernces</a:t>
            </a:r>
            <a:r>
              <a:rPr lang="ko-KR" altLang="en-US" dirty="0"/>
              <a:t>에서 </a:t>
            </a:r>
            <a:r>
              <a:rPr lang="en-US" altLang="ko-KR" dirty="0"/>
              <a:t>encoding </a:t>
            </a:r>
            <a:r>
              <a:rPr lang="ko-KR" altLang="en-US" dirty="0" err="1"/>
              <a:t>검색후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 설정을 </a:t>
            </a:r>
            <a:r>
              <a:rPr lang="en-US" altLang="ko-KR" dirty="0"/>
              <a:t>utf-8</a:t>
            </a:r>
            <a:r>
              <a:rPr lang="ko-KR" altLang="en-US" dirty="0"/>
              <a:t>로 바꾼다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9" y="108281"/>
            <a:ext cx="6380182" cy="31648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952" y="365125"/>
            <a:ext cx="5850338" cy="371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2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322362"/>
            <a:ext cx="10515600" cy="1124752"/>
          </a:xfrm>
        </p:spPr>
        <p:txBody>
          <a:bodyPr/>
          <a:lstStyle/>
          <a:p>
            <a:r>
              <a:rPr lang="en-US" altLang="ko-KR" dirty="0" err="1"/>
              <a:t>Crtl</a:t>
            </a:r>
            <a:r>
              <a:rPr lang="en-US" altLang="ko-KR" dirty="0"/>
              <a:t> + n</a:t>
            </a:r>
            <a:r>
              <a:rPr lang="ko-KR" altLang="en-US" dirty="0"/>
              <a:t>으로 </a:t>
            </a:r>
            <a:r>
              <a:rPr lang="ko-KR" altLang="en-US" dirty="0" err="1"/>
              <a:t>새파일을</a:t>
            </a:r>
            <a:r>
              <a:rPr lang="ko-KR" altLang="en-US" dirty="0"/>
              <a:t> 열고 </a:t>
            </a:r>
            <a:r>
              <a:rPr lang="en-US" altLang="ko-KR" dirty="0" err="1"/>
              <a:t>dy</a:t>
            </a:r>
            <a:r>
              <a:rPr lang="ko-KR" altLang="en-US" dirty="0"/>
              <a:t>검색해서 </a:t>
            </a:r>
            <a:r>
              <a:rPr lang="en-US" altLang="ko-KR" dirty="0"/>
              <a:t>Dynamic Web Project</a:t>
            </a:r>
            <a:r>
              <a:rPr lang="ko-KR" altLang="en-US" dirty="0"/>
              <a:t>파일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40" y="132733"/>
            <a:ext cx="5204511" cy="49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8877" y="5170311"/>
            <a:ext cx="10515600" cy="100665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WEB-INF</a:t>
            </a:r>
            <a:r>
              <a:rPr lang="ko-KR" altLang="en-US" dirty="0"/>
              <a:t> 안에 </a:t>
            </a:r>
            <a:r>
              <a:rPr lang="en-US" altLang="ko-KR" dirty="0"/>
              <a:t>lib</a:t>
            </a:r>
            <a:r>
              <a:rPr lang="ko-KR" altLang="en-US" dirty="0"/>
              <a:t>폴더에 </a:t>
            </a:r>
            <a:r>
              <a:rPr lang="en-US" altLang="ko-KR" dirty="0" err="1"/>
              <a:t>ojdbc</a:t>
            </a:r>
            <a:r>
              <a:rPr lang="ko-KR" altLang="en-US" dirty="0"/>
              <a:t>를 드래그해서 복사해 넣는다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등 파일들은</a:t>
            </a:r>
            <a:r>
              <a:rPr lang="en-US" altLang="ko-KR" dirty="0"/>
              <a:t> WEB-INF </a:t>
            </a:r>
            <a:r>
              <a:rPr lang="ko-KR" altLang="en-US" dirty="0"/>
              <a:t>안에 넣어야지 </a:t>
            </a:r>
            <a:r>
              <a:rPr lang="ko-KR" altLang="en-US" dirty="0" err="1"/>
              <a:t>돌아감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AC64BA-3782-CC65-7EEA-2D7D9F09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4246"/>
            <a:ext cx="10015152" cy="506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9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312355"/>
            <a:ext cx="4375024" cy="1864607"/>
          </a:xfrm>
        </p:spPr>
        <p:txBody>
          <a:bodyPr/>
          <a:lstStyle/>
          <a:p>
            <a:r>
              <a:rPr lang="ko-KR" altLang="en-US" dirty="0"/>
              <a:t>아래 </a:t>
            </a:r>
            <a:r>
              <a:rPr lang="en-US" altLang="ko-KR" dirty="0"/>
              <a:t>database connection</a:t>
            </a:r>
            <a:r>
              <a:rPr lang="ko-KR" altLang="en-US" dirty="0"/>
              <a:t>에서 </a:t>
            </a:r>
            <a:r>
              <a:rPr lang="ko-KR" altLang="en-US" dirty="0" err="1"/>
              <a:t>우클릭하고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r>
              <a:rPr lang="ko-KR" altLang="en-US" dirty="0"/>
              <a:t>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084309-61E1-6A27-3E75-756F2D26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9" y="285754"/>
            <a:ext cx="6182588" cy="2448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22E4E6-2C7A-A0BC-4422-98E4F7E8C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224" y="551687"/>
            <a:ext cx="5034746" cy="50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0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D2C3FB-86AC-289B-A6C5-F2F239CF0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30"/>
          <a:stretch/>
        </p:blipFill>
        <p:spPr>
          <a:xfrm>
            <a:off x="6000631" y="180270"/>
            <a:ext cx="6340241" cy="5058481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26271" y="3686441"/>
            <a:ext cx="5112573" cy="3207985"/>
          </a:xfrm>
        </p:spPr>
        <p:txBody>
          <a:bodyPr/>
          <a:lstStyle/>
          <a:p>
            <a:r>
              <a:rPr lang="ko-KR" altLang="en-US" dirty="0"/>
              <a:t>새로</a:t>
            </a:r>
            <a:r>
              <a:rPr lang="en-US" altLang="ko-KR" dirty="0"/>
              <a:t> </a:t>
            </a:r>
            <a:r>
              <a:rPr lang="ko-KR" altLang="en-US" dirty="0"/>
              <a:t>추가하면</a:t>
            </a:r>
            <a:r>
              <a:rPr lang="en-US" altLang="ko-KR" dirty="0"/>
              <a:t> + </a:t>
            </a:r>
            <a:r>
              <a:rPr lang="ko-KR" altLang="en-US" dirty="0"/>
              <a:t>이미 만들었는데 잘못해서 수정하면 옆에 세모버튼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B6217B-0345-163A-AAC0-3F75C4452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872" y="128587"/>
            <a:ext cx="64389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8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141</Words>
  <Application>Microsoft Office PowerPoint</Application>
  <PresentationFormat>와이드스크린</PresentationFormat>
  <Paragraphs>26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YONSAI</dc:creator>
  <cp:lastModifiedBy>Administrator</cp:lastModifiedBy>
  <cp:revision>11</cp:revision>
  <dcterms:created xsi:type="dcterms:W3CDTF">2023-08-09T00:01:12Z</dcterms:created>
  <dcterms:modified xsi:type="dcterms:W3CDTF">2023-08-19T10:16:51Z</dcterms:modified>
</cp:coreProperties>
</file>