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tomcat+oracle</a:t>
            </a: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75425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0" y="1825625"/>
            <a:ext cx="3429000" cy="4351338"/>
          </a:xfrm>
        </p:spPr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있는거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r>
              <a:rPr lang="ko-KR" altLang="en-US" dirty="0"/>
              <a:t>후 </a:t>
            </a:r>
            <a:r>
              <a:rPr lang="en-US" altLang="ko-KR" dirty="0"/>
              <a:t>add</a:t>
            </a:r>
            <a:r>
              <a:rPr lang="ko-KR" altLang="en-US" dirty="0"/>
              <a:t>를 눌러 </a:t>
            </a:r>
            <a:r>
              <a:rPr lang="en-US" altLang="ko-KR" dirty="0"/>
              <a:t>7</a:t>
            </a:r>
            <a:r>
              <a:rPr lang="ko-KR" altLang="en-US" dirty="0"/>
              <a:t>페이지에 넣은 </a:t>
            </a:r>
            <a:r>
              <a:rPr lang="en-US" altLang="ko-KR" dirty="0" err="1"/>
              <a:t>ojdbc</a:t>
            </a:r>
            <a:r>
              <a:rPr lang="ko-KR" altLang="en-US" dirty="0"/>
              <a:t>를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259B46-E2CF-0E87-CE1C-1CD0CFB5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3" y="316089"/>
            <a:ext cx="7149393" cy="54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6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1422" y="406400"/>
            <a:ext cx="4772378" cy="5770563"/>
          </a:xfrm>
        </p:spPr>
        <p:txBody>
          <a:bodyPr/>
          <a:lstStyle/>
          <a:p>
            <a:r>
              <a:rPr lang="ko-KR" altLang="en-US" dirty="0"/>
              <a:t>빨강 네모부분 변경 이때 아이디</a:t>
            </a:r>
            <a:r>
              <a:rPr lang="en-US" altLang="ko-KR" dirty="0"/>
              <a:t>, </a:t>
            </a:r>
            <a:r>
              <a:rPr lang="ko-KR" altLang="en-US" dirty="0"/>
              <a:t>비번은 </a:t>
            </a:r>
            <a:r>
              <a:rPr lang="en-US" altLang="ko-KR" dirty="0"/>
              <a:t>oracle </a:t>
            </a:r>
            <a:r>
              <a:rPr lang="ko-KR" altLang="en-US" dirty="0" err="1"/>
              <a:t>설정할때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테스트 누르고 위화면 </a:t>
            </a:r>
            <a:r>
              <a:rPr lang="ko-KR" altLang="en-US" sz="2000" dirty="0" err="1"/>
              <a:t>떠야됨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716DA-533B-8E11-7531-40006481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4" y="144286"/>
            <a:ext cx="6086475" cy="6343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13541-4DE2-34FE-BA0F-91605714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8" y="2945024"/>
            <a:ext cx="618258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ko-KR" altLang="en-US" dirty="0"/>
              <a:t>서버 연결 </a:t>
            </a:r>
            <a:r>
              <a:rPr lang="ko-KR" altLang="en-US" dirty="0" err="1"/>
              <a:t>됬으면</a:t>
            </a:r>
            <a:r>
              <a:rPr lang="ko-KR" altLang="en-US" dirty="0"/>
              <a:t> 뜨는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54D9E2-DF03-EE9F-6771-760D87F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19" y="638969"/>
            <a:ext cx="7486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28F7B5-6784-7D93-CD95-E29B662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" y="25401"/>
            <a:ext cx="9148708" cy="541584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3292" y="5125156"/>
            <a:ext cx="9148708" cy="1085674"/>
          </a:xfrm>
        </p:spPr>
        <p:txBody>
          <a:bodyPr/>
          <a:lstStyle/>
          <a:p>
            <a:r>
              <a:rPr lang="ko-KR" altLang="en-US" dirty="0"/>
              <a:t>서버 더블클릭하고 </a:t>
            </a:r>
            <a:r>
              <a:rPr lang="en-US" altLang="ko-KR" dirty="0"/>
              <a:t>port num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5932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52DE8A-4559-B579-C8E5-01A297B5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98437"/>
            <a:ext cx="10077450" cy="56483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94236"/>
            <a:ext cx="10515600" cy="905052"/>
          </a:xfrm>
        </p:spPr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에서 </a:t>
            </a:r>
            <a:r>
              <a:rPr lang="en-US" altLang="ko-KR" dirty="0"/>
              <a:t>path</a:t>
            </a:r>
            <a:r>
              <a:rPr lang="ko-KR" altLang="en-US" dirty="0"/>
              <a:t>를 </a:t>
            </a:r>
            <a:r>
              <a:rPr lang="en-US" altLang="ko-KR" dirty="0"/>
              <a:t>:/</a:t>
            </a:r>
            <a:r>
              <a:rPr lang="ko-KR" altLang="en-US" dirty="0"/>
              <a:t>만 남기고 </a:t>
            </a:r>
            <a:r>
              <a:rPr lang="ko-KR" altLang="en-US" dirty="0" err="1"/>
              <a:t>지워야됨</a:t>
            </a:r>
            <a:r>
              <a:rPr lang="en-US" altLang="ko-KR" dirty="0"/>
              <a:t>(</a:t>
            </a:r>
            <a:r>
              <a:rPr lang="ko-KR" altLang="en-US" dirty="0"/>
              <a:t>지금은 없지만 나중에 바꿔줘야 경로 오류 </a:t>
            </a:r>
            <a:r>
              <a:rPr lang="ko-KR" altLang="en-US" dirty="0" err="1"/>
              <a:t>안일으킴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9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93" y="5959403"/>
            <a:ext cx="10719619" cy="898598"/>
          </a:xfrm>
        </p:spPr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실행하고 작업공간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을 만들어서 </a:t>
            </a:r>
            <a:r>
              <a:rPr lang="en-US" altLang="ko-KR" dirty="0"/>
              <a:t>Browse</a:t>
            </a:r>
            <a:r>
              <a:rPr lang="ko-KR" altLang="en-US" dirty="0"/>
              <a:t>함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" y="69261"/>
            <a:ext cx="8308495" cy="3721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83" y="1929877"/>
            <a:ext cx="7593957" cy="3601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95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70205"/>
            <a:ext cx="10515600" cy="1206757"/>
          </a:xfrm>
        </p:spPr>
        <p:txBody>
          <a:bodyPr/>
          <a:lstStyle/>
          <a:p>
            <a:r>
              <a:rPr lang="ko-KR" altLang="en-US" dirty="0"/>
              <a:t>더블클릭하고 </a:t>
            </a:r>
            <a:r>
              <a:rPr lang="en-US" altLang="ko-KR" dirty="0"/>
              <a:t>tomcat </a:t>
            </a:r>
            <a:r>
              <a:rPr lang="ko-KR" altLang="en-US" dirty="0"/>
              <a:t>버전에 맞는걸 고름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42"/>
            <a:ext cx="7825943" cy="3510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55" y="781665"/>
            <a:ext cx="5073445" cy="39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2702" y="4612723"/>
            <a:ext cx="6391097" cy="156424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Browse</a:t>
            </a:r>
            <a:r>
              <a:rPr lang="ko-KR" altLang="en-US" dirty="0"/>
              <a:t>이후 가지고 있는 </a:t>
            </a:r>
            <a:r>
              <a:rPr lang="en-US" altLang="ko-KR" dirty="0"/>
              <a:t>tomcat</a:t>
            </a:r>
            <a:r>
              <a:rPr lang="ko-KR" altLang="en-US" dirty="0"/>
              <a:t>폴더를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bin</a:t>
            </a:r>
            <a:r>
              <a:rPr lang="ko-KR" altLang="en-US" dirty="0"/>
              <a:t>파일이 </a:t>
            </a:r>
            <a:r>
              <a:rPr lang="ko-KR" altLang="en-US" dirty="0" err="1"/>
              <a:t>보일떄까지</a:t>
            </a:r>
            <a:r>
              <a:rPr lang="ko-KR" altLang="en-US" dirty="0"/>
              <a:t> </a:t>
            </a:r>
            <a:r>
              <a:rPr lang="ko-KR" altLang="en-US" dirty="0" err="1"/>
              <a:t>들어가야됨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5" y="99165"/>
            <a:ext cx="4753638" cy="6077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42" y="365125"/>
            <a:ext cx="6850255" cy="39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16245"/>
            <a:ext cx="10515600" cy="15607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Window-</a:t>
            </a:r>
            <a:r>
              <a:rPr lang="en-US" altLang="ko-KR" dirty="0" err="1"/>
              <a:t>prefernces</a:t>
            </a:r>
            <a:r>
              <a:rPr lang="ko-KR" altLang="en-US" dirty="0"/>
              <a:t>에서 </a:t>
            </a:r>
            <a:r>
              <a:rPr lang="en-US" altLang="ko-KR" dirty="0"/>
              <a:t>encoding </a:t>
            </a:r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설정을 </a:t>
            </a:r>
            <a:r>
              <a:rPr lang="en-US" altLang="ko-KR" dirty="0"/>
              <a:t>utf-8</a:t>
            </a:r>
            <a:r>
              <a:rPr lang="ko-KR" altLang="en-US" dirty="0"/>
              <a:t>로 바꾼다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9" y="108281"/>
            <a:ext cx="6380182" cy="316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52" y="365125"/>
            <a:ext cx="5850338" cy="37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22362"/>
            <a:ext cx="10515600" cy="1124752"/>
          </a:xfrm>
        </p:spPr>
        <p:txBody>
          <a:bodyPr/>
          <a:lstStyle/>
          <a:p>
            <a:r>
              <a:rPr lang="en-US" altLang="ko-KR" dirty="0" err="1"/>
              <a:t>Crtl</a:t>
            </a:r>
            <a:r>
              <a:rPr lang="en-US" altLang="ko-KR" dirty="0"/>
              <a:t> + n</a:t>
            </a:r>
            <a:r>
              <a:rPr lang="ko-KR" altLang="en-US" dirty="0"/>
              <a:t>으로 </a:t>
            </a:r>
            <a:r>
              <a:rPr lang="ko-KR" altLang="en-US" dirty="0" err="1"/>
              <a:t>새파일을</a:t>
            </a:r>
            <a:r>
              <a:rPr lang="ko-KR" altLang="en-US" dirty="0"/>
              <a:t> 열고 </a:t>
            </a:r>
            <a:r>
              <a:rPr lang="en-US" altLang="ko-KR" dirty="0" err="1"/>
              <a:t>dy</a:t>
            </a:r>
            <a:r>
              <a:rPr lang="ko-KR" altLang="en-US" dirty="0"/>
              <a:t>검색해서 </a:t>
            </a:r>
            <a:r>
              <a:rPr lang="en-US" altLang="ko-KR" dirty="0"/>
              <a:t>Dynamic Web Project</a:t>
            </a:r>
            <a:r>
              <a:rPr lang="ko-KR" altLang="en-US" dirty="0"/>
              <a:t>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0" y="132733"/>
            <a:ext cx="5204511" cy="4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877" y="5170311"/>
            <a:ext cx="10515600" cy="10066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WEB-INF</a:t>
            </a:r>
            <a:r>
              <a:rPr lang="ko-KR" altLang="en-US" dirty="0"/>
              <a:t> 안에 </a:t>
            </a:r>
            <a:r>
              <a:rPr lang="en-US" altLang="ko-KR" dirty="0"/>
              <a:t>lib</a:t>
            </a:r>
            <a:r>
              <a:rPr lang="ko-KR" altLang="en-US" dirty="0"/>
              <a:t>폴더에 </a:t>
            </a:r>
            <a:r>
              <a:rPr lang="en-US" altLang="ko-KR" dirty="0" err="1"/>
              <a:t>ojdbc</a:t>
            </a:r>
            <a:r>
              <a:rPr lang="ko-KR" altLang="en-US" dirty="0"/>
              <a:t>를 드래그해서 복사해 넣는다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등 파일들은</a:t>
            </a:r>
            <a:r>
              <a:rPr lang="en-US" altLang="ko-KR" dirty="0"/>
              <a:t> WEB-INF </a:t>
            </a:r>
            <a:r>
              <a:rPr lang="ko-KR" altLang="en-US" dirty="0"/>
              <a:t>안에 넣어야지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C64BA-3782-CC65-7EEA-2D7D9F09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246"/>
            <a:ext cx="10015152" cy="50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12355"/>
            <a:ext cx="4375024" cy="1864607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database connection</a:t>
            </a:r>
            <a:r>
              <a:rPr lang="ko-KR" altLang="en-US" dirty="0"/>
              <a:t>에서 </a:t>
            </a:r>
            <a:r>
              <a:rPr lang="ko-KR" altLang="en-US" dirty="0" err="1"/>
              <a:t>우클릭하고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84309-61E1-6A27-3E75-756F2D26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285754"/>
            <a:ext cx="6182588" cy="244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22E4E6-2C7A-A0BC-4422-98E4F7E8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4" y="551687"/>
            <a:ext cx="5034746" cy="50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D2C3FB-86AC-289B-A6C5-F2F239CF0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0"/>
          <a:stretch/>
        </p:blipFill>
        <p:spPr>
          <a:xfrm>
            <a:off x="6000631" y="180270"/>
            <a:ext cx="6340241" cy="505848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6271" y="3686441"/>
            <a:ext cx="5112573" cy="3207985"/>
          </a:xfrm>
        </p:spPr>
        <p:txBody>
          <a:bodyPr/>
          <a:lstStyle/>
          <a:p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/>
              <a:t>추가하면</a:t>
            </a:r>
            <a:r>
              <a:rPr lang="en-US" altLang="ko-KR" dirty="0"/>
              <a:t> + </a:t>
            </a:r>
            <a:r>
              <a:rPr lang="ko-KR" altLang="en-US" dirty="0"/>
              <a:t>이미 만들었는데 잘못해서 수정하면 옆에 세모버튼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6217B-0345-163A-AAC0-3F75C445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72" y="128587"/>
            <a:ext cx="64389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140</Words>
  <Application>Microsoft Office PowerPoint</Application>
  <PresentationFormat>와이드스크린</PresentationFormat>
  <Paragraphs>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Administrator</cp:lastModifiedBy>
  <cp:revision>8</cp:revision>
  <dcterms:created xsi:type="dcterms:W3CDTF">2023-08-09T00:01:12Z</dcterms:created>
  <dcterms:modified xsi:type="dcterms:W3CDTF">2023-08-19T09:03:43Z</dcterms:modified>
</cp:coreProperties>
</file>