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62" autoAdjust="0"/>
  </p:normalViewPr>
  <p:slideViewPr>
    <p:cSldViewPr>
      <p:cViewPr varScale="1">
        <p:scale>
          <a:sx n="41" d="100"/>
          <a:sy n="41" d="100"/>
        </p:scale>
        <p:origin x="-108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4D7A-9267-4865-9572-3EE379ACCE18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B9A21-D019-4D07-8D1C-12A5A2EA64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</a:t>
            </a:r>
            <a:r>
              <a:rPr lang="en-US" baseline="0" dirty="0" smtClean="0"/>
              <a:t> sure to explain fast forward merges.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B9A21-D019-4D07-8D1C-12A5A2EA64D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to</a:t>
            </a:r>
            <a:r>
              <a:rPr lang="en-US" baseline="0" dirty="0" smtClean="0"/>
              <a:t> explain why branching is free – because branches are just references to commits.  They are literally a few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B9A21-D019-4D07-8D1C-12A5A2EA64D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Easier than it looks.</a:t>
            </a:r>
            <a:r>
              <a:rPr lang="en-US" baseline="0" dirty="0" smtClean="0"/>
              <a:t>  I promise.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B9A21-D019-4D07-8D1C-12A5A2EA64D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9B32D5D-3141-4DED-9E48-D58C8EDD111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7428B8A-EDC1-4A69-9877-4F0CFD63F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2D5D-3141-4DED-9E48-D58C8EDD111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B8A-EDC1-4A69-9877-4F0CFD63F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2D5D-3141-4DED-9E48-D58C8EDD111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B8A-EDC1-4A69-9877-4F0CFD63F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B32D5D-3141-4DED-9E48-D58C8EDD111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428B8A-EDC1-4A69-9877-4F0CFD63F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9B32D5D-3141-4DED-9E48-D58C8EDD111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7428B8A-EDC1-4A69-9877-4F0CFD63F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2D5D-3141-4DED-9E48-D58C8EDD111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B8A-EDC1-4A69-9877-4F0CFD63F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2D5D-3141-4DED-9E48-D58C8EDD111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B8A-EDC1-4A69-9877-4F0CFD63F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B32D5D-3141-4DED-9E48-D58C8EDD111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428B8A-EDC1-4A69-9877-4F0CFD63F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2D5D-3141-4DED-9E48-D58C8EDD111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8B8A-EDC1-4A69-9877-4F0CFD63F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B32D5D-3141-4DED-9E48-D58C8EDD111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428B8A-EDC1-4A69-9877-4F0CFD63F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B32D5D-3141-4DED-9E48-D58C8EDD111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428B8A-EDC1-4A69-9877-4F0CFD63F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9B32D5D-3141-4DED-9E48-D58C8EDD111E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428B8A-EDC1-4A69-9877-4F0CFD63F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book/" TargetMode="External"/><Relationship Id="rId2" Type="http://schemas.openxmlformats.org/officeDocument/2006/relationships/hyperlink" Target="http://book.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ottchacon.com/2011/08/31/github-flow.html" TargetMode="External"/><Relationship Id="rId4" Type="http://schemas.openxmlformats.org/officeDocument/2006/relationships/hyperlink" Target="http://nvie.com/posts/a-successful-git-branching-mode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Case for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(Flow)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Always current state of production</a:t>
            </a:r>
          </a:p>
          <a:p>
            <a:pPr lvl="1"/>
            <a:r>
              <a:rPr lang="en-US" dirty="0" smtClean="0"/>
              <a:t>Never ever commit directly to this branch</a:t>
            </a:r>
          </a:p>
          <a:p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Always represents “</a:t>
            </a:r>
            <a:r>
              <a:rPr lang="en-US" dirty="0" err="1" smtClean="0"/>
              <a:t>version.Next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Not a crime to commit to it</a:t>
            </a:r>
          </a:p>
          <a:p>
            <a:pPr lvl="2"/>
            <a:r>
              <a:rPr lang="en-US" dirty="0" smtClean="0"/>
              <a:t>But should avoid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Named “whatever-</a:t>
            </a:r>
            <a:r>
              <a:rPr lang="en-US" dirty="0" err="1" smtClean="0"/>
              <a:t>youre</a:t>
            </a:r>
            <a:r>
              <a:rPr lang="en-US" dirty="0" smtClean="0"/>
              <a:t>-working-on”</a:t>
            </a:r>
          </a:p>
          <a:p>
            <a:r>
              <a:rPr lang="en-US" dirty="0" smtClean="0"/>
              <a:t>Local repo usually</a:t>
            </a:r>
          </a:p>
          <a:p>
            <a:r>
              <a:rPr lang="en-US" dirty="0" smtClean="0"/>
              <a:t>Branch from Develop</a:t>
            </a:r>
          </a:p>
          <a:p>
            <a:r>
              <a:rPr lang="en-US" dirty="0" smtClean="0"/>
              <a:t>Merge into Develop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Named “release/v1.2.3”</a:t>
            </a:r>
          </a:p>
          <a:p>
            <a:r>
              <a:rPr lang="en-US" dirty="0" smtClean="0"/>
              <a:t>Branched from develop</a:t>
            </a:r>
          </a:p>
          <a:p>
            <a:r>
              <a:rPr lang="en-US" dirty="0" smtClean="0"/>
              <a:t>Represent a new release candidate</a:t>
            </a:r>
          </a:p>
          <a:p>
            <a:r>
              <a:rPr lang="en-US" dirty="0" smtClean="0"/>
              <a:t>Could then be tested by QA</a:t>
            </a:r>
          </a:p>
          <a:p>
            <a:pPr lvl="1"/>
            <a:r>
              <a:rPr lang="en-US" dirty="0" smtClean="0"/>
              <a:t>Fixes committed to this branch</a:t>
            </a:r>
          </a:p>
          <a:p>
            <a:pPr lvl="1"/>
            <a:r>
              <a:rPr lang="en-US" dirty="0" smtClean="0"/>
              <a:t>Avoid committing large features</a:t>
            </a:r>
          </a:p>
          <a:p>
            <a:r>
              <a:rPr lang="en-US" dirty="0" smtClean="0"/>
              <a:t>When ready to go, we tag it and merge it:</a:t>
            </a:r>
          </a:p>
          <a:p>
            <a:pPr lvl="1"/>
            <a:r>
              <a:rPr lang="en-US" dirty="0" smtClean="0"/>
              <a:t>Into master: deploy to prod now</a:t>
            </a:r>
          </a:p>
          <a:p>
            <a:pPr lvl="1"/>
            <a:r>
              <a:rPr lang="en-US" dirty="0" smtClean="0"/>
              <a:t>Into develop: So any bug fixes go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Hotfix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Oh </a:t>
            </a:r>
            <a:r>
              <a:rPr lang="en-US" dirty="0" err="1" smtClean="0"/>
              <a:t>noes</a:t>
            </a:r>
            <a:r>
              <a:rPr lang="en-US" dirty="0" smtClean="0"/>
              <a:t>!  A wild bug has appeared!</a:t>
            </a:r>
          </a:p>
          <a:p>
            <a:r>
              <a:rPr lang="en-US" dirty="0" smtClean="0"/>
              <a:t>Named “</a:t>
            </a:r>
            <a:r>
              <a:rPr lang="en-US" dirty="0" err="1" smtClean="0"/>
              <a:t>hotfix</a:t>
            </a:r>
            <a:r>
              <a:rPr lang="en-US" dirty="0" smtClean="0"/>
              <a:t>/v1.2.3.a”</a:t>
            </a:r>
          </a:p>
          <a:p>
            <a:r>
              <a:rPr lang="en-US" dirty="0" smtClean="0"/>
              <a:t>Branched from master</a:t>
            </a:r>
          </a:p>
          <a:p>
            <a:r>
              <a:rPr lang="en-US" dirty="0" smtClean="0"/>
              <a:t>Fixes made, QA tests</a:t>
            </a:r>
          </a:p>
          <a:p>
            <a:r>
              <a:rPr lang="en-US" dirty="0" smtClean="0"/>
              <a:t>Tag it, merge it:</a:t>
            </a:r>
          </a:p>
          <a:p>
            <a:pPr lvl="1"/>
            <a:r>
              <a:rPr lang="en-US" dirty="0" smtClean="0"/>
              <a:t>Back into master: deploy to prod</a:t>
            </a:r>
          </a:p>
          <a:p>
            <a:pPr lvl="1"/>
            <a:r>
              <a:rPr lang="en-US" dirty="0" smtClean="0"/>
              <a:t>Into Develop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More complicated</a:t>
            </a:r>
          </a:p>
          <a:p>
            <a:pPr lvl="1"/>
            <a:r>
              <a:rPr lang="en-US" dirty="0" smtClean="0"/>
              <a:t>Stricter Rules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Fits neatly into existing workflow</a:t>
            </a:r>
          </a:p>
          <a:p>
            <a:pPr lvl="1"/>
            <a:r>
              <a:rPr lang="en-US" dirty="0" smtClean="0"/>
              <a:t>Proven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extensions</a:t>
            </a:r>
          </a:p>
          <a:p>
            <a:pPr lvl="1"/>
            <a:r>
              <a:rPr lang="en-US" dirty="0" smtClean="0"/>
              <a:t>Future possibility: Parallel development/testing</a:t>
            </a:r>
          </a:p>
          <a:p>
            <a:r>
              <a:rPr lang="en-US" dirty="0" smtClean="0"/>
              <a:t>PEANUT BUTTER DEMO TIME!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I think </a:t>
            </a:r>
            <a:r>
              <a:rPr lang="en-US" dirty="0" err="1" smtClean="0"/>
              <a:t>TortoiseGit</a:t>
            </a:r>
            <a:r>
              <a:rPr lang="en-US" dirty="0" smtClean="0"/>
              <a:t> sucks</a:t>
            </a:r>
          </a:p>
          <a:p>
            <a:pPr lvl="1"/>
            <a:r>
              <a:rPr lang="en-US" dirty="0" smtClean="0"/>
              <a:t>It pretends that </a:t>
            </a:r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dirty="0" err="1" smtClean="0"/>
              <a:t>svn</a:t>
            </a:r>
            <a:endParaRPr lang="en-US" dirty="0" smtClean="0"/>
          </a:p>
          <a:p>
            <a:pPr lvl="1"/>
            <a:r>
              <a:rPr lang="en-US" dirty="0" smtClean="0"/>
              <a:t>It hides important details</a:t>
            </a:r>
          </a:p>
          <a:p>
            <a:pPr lvl="2"/>
            <a:r>
              <a:rPr lang="en-US" dirty="0" smtClean="0"/>
              <a:t>What branch are you working on?</a:t>
            </a:r>
          </a:p>
          <a:p>
            <a:pPr lvl="2"/>
            <a:r>
              <a:rPr lang="en-US" dirty="0" smtClean="0"/>
              <a:t>What is it doing behind the scenes?</a:t>
            </a:r>
          </a:p>
          <a:p>
            <a:pPr lvl="1"/>
            <a:r>
              <a:rPr lang="en-US" dirty="0" smtClean="0"/>
              <a:t>It is limited</a:t>
            </a:r>
          </a:p>
          <a:p>
            <a:pPr lvl="1"/>
            <a:r>
              <a:rPr lang="en-US" dirty="0" smtClean="0"/>
              <a:t>It is worth learning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cli</a:t>
            </a:r>
            <a:endParaRPr lang="en-US" dirty="0" smtClean="0"/>
          </a:p>
          <a:p>
            <a:pPr lvl="2"/>
            <a:r>
              <a:rPr lang="en-US" dirty="0" smtClean="0"/>
              <a:t>One of the best windows CLI tools</a:t>
            </a:r>
          </a:p>
          <a:p>
            <a:pPr lvl="2"/>
            <a:r>
              <a:rPr lang="en-US" dirty="0" smtClean="0"/>
              <a:t>Aliases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why did I install </a:t>
            </a:r>
            <a:r>
              <a:rPr lang="en-US" dirty="0" err="1" smtClean="0"/>
              <a:t>tortoisegit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Easier staging of commits</a:t>
            </a:r>
          </a:p>
          <a:p>
            <a:r>
              <a:rPr lang="en-US" dirty="0" smtClean="0"/>
              <a:t>Visual commit graph is nice</a:t>
            </a:r>
          </a:p>
          <a:p>
            <a:r>
              <a:rPr lang="en-US" dirty="0" err="1" smtClean="0"/>
              <a:t>Mergetool</a:t>
            </a:r>
            <a:endParaRPr lang="en-US" dirty="0" smtClean="0"/>
          </a:p>
          <a:p>
            <a:pPr lvl="1"/>
            <a:r>
              <a:rPr lang="en-US" dirty="0" smtClean="0"/>
              <a:t>Show how to set this up</a:t>
            </a:r>
          </a:p>
          <a:p>
            <a:pPr lvl="1"/>
            <a:r>
              <a:rPr lang="en-US" dirty="0" smtClean="0"/>
              <a:t>Or use bc3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Community Book</a:t>
            </a:r>
          </a:p>
          <a:p>
            <a:pPr lvl="1"/>
            <a:r>
              <a:rPr lang="en-US" dirty="0" smtClean="0">
                <a:hlinkClick r:id="rId2"/>
              </a:rPr>
              <a:t>http://book.git-scm.com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Pro </a:t>
            </a:r>
            <a:r>
              <a:rPr lang="en-US" dirty="0" err="1" smtClean="0"/>
              <a:t>Git</a:t>
            </a:r>
            <a:r>
              <a:rPr lang="en-US" dirty="0" smtClean="0"/>
              <a:t> Book</a:t>
            </a:r>
          </a:p>
          <a:p>
            <a:pPr lvl="1"/>
            <a:r>
              <a:rPr lang="en-US" dirty="0" smtClean="0">
                <a:hlinkClick r:id="rId3"/>
              </a:rPr>
              <a:t>http://progit.org/book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Flow</a:t>
            </a:r>
          </a:p>
          <a:p>
            <a:pPr lvl="1"/>
            <a:r>
              <a:rPr lang="en-US" dirty="0" smtClean="0">
                <a:hlinkClick r:id="rId4"/>
              </a:rPr>
              <a:t>http://nvie.com/posts/a-successful-git-branching-model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Flow</a:t>
            </a:r>
          </a:p>
          <a:p>
            <a:pPr lvl="1"/>
            <a:r>
              <a:rPr lang="en-US" dirty="0" smtClean="0">
                <a:hlinkClick r:id="rId5"/>
              </a:rPr>
              <a:t>http://scottchacon.com/2011/08/31/github-flow.html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 more about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Do it right the first time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ave time later</a:t>
            </a:r>
          </a:p>
          <a:p>
            <a:r>
              <a:rPr lang="en-US" dirty="0" smtClean="0"/>
              <a:t>Eliminate pain in dev process</a:t>
            </a:r>
          </a:p>
          <a:p>
            <a:r>
              <a:rPr lang="en-US" dirty="0" smtClean="0"/>
              <a:t>Never again sit in a 3 hour merge meeting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Hour Merge?!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12-15 total developer time</a:t>
            </a:r>
          </a:p>
          <a:p>
            <a:pPr lvl="1"/>
            <a:r>
              <a:rPr lang="en-US" dirty="0" smtClean="0"/>
              <a:t>Every two weeks?</a:t>
            </a:r>
          </a:p>
          <a:p>
            <a:pPr lvl="1"/>
            <a:r>
              <a:rPr lang="en-US" dirty="0" smtClean="0"/>
              <a:t>Not even a large code change</a:t>
            </a:r>
          </a:p>
          <a:p>
            <a:r>
              <a:rPr lang="en-US" dirty="0" smtClean="0"/>
              <a:t>Secretary doing the job of the tools</a:t>
            </a:r>
          </a:p>
          <a:p>
            <a:r>
              <a:rPr lang="en-US" dirty="0" smtClean="0"/>
              <a:t>Painful merging into trunk</a:t>
            </a:r>
          </a:p>
          <a:p>
            <a:pPr lvl="1"/>
            <a:r>
              <a:rPr lang="en-US" dirty="0" smtClean="0"/>
              <a:t>Is this going to work?</a:t>
            </a:r>
          </a:p>
          <a:p>
            <a:r>
              <a:rPr lang="en-US" dirty="0" smtClean="0"/>
              <a:t>Simple refactors causing extra work</a:t>
            </a:r>
          </a:p>
          <a:p>
            <a:pPr lvl="1"/>
            <a:r>
              <a:rPr lang="en-US" dirty="0" smtClean="0"/>
              <a:t>Using statements / whitespace / renaming / moving / cleaning up empty folders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PANIC!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 smtClean="0"/>
              <a:t>GIT WILL FIX IT!</a:t>
            </a:r>
          </a:p>
          <a:p>
            <a:pPr lvl="3">
              <a:buNone/>
            </a:pPr>
            <a:r>
              <a:rPr lang="en-US" sz="1000" dirty="0" smtClean="0"/>
              <a:t>... no it won’t</a:t>
            </a:r>
          </a:p>
          <a:p>
            <a:pPr lvl="3">
              <a:buNone/>
            </a:pPr>
            <a:r>
              <a:rPr lang="en-US" sz="1000" dirty="0" smtClean="0"/>
              <a:t>... but we 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the plus side, I think </a:t>
            </a:r>
            <a:r>
              <a:rPr lang="en-US" dirty="0" err="1" smtClean="0"/>
              <a:t>git</a:t>
            </a:r>
            <a:r>
              <a:rPr lang="en-US" dirty="0" smtClean="0"/>
              <a:t> will mostly fix this…</a:t>
            </a:r>
          </a:p>
          <a:p>
            <a:r>
              <a:rPr lang="en-US" dirty="0" smtClean="0"/>
              <a:t>A problem with the tools</a:t>
            </a:r>
          </a:p>
          <a:p>
            <a:pPr lvl="1"/>
            <a:r>
              <a:rPr lang="en-US" dirty="0" err="1" smtClean="0"/>
              <a:t>TortoiseSVN</a:t>
            </a:r>
            <a:r>
              <a:rPr lang="en-US" dirty="0" smtClean="0"/>
              <a:t> sucks at finding new files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add -A .” will, without a doubt, find all files.</a:t>
            </a:r>
          </a:p>
          <a:p>
            <a:pPr lvl="1"/>
            <a:r>
              <a:rPr lang="en-US" dirty="0" smtClean="0"/>
              <a:t>But don’t forget the “-A”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Painful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Everyone says it is better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But… if we keep doing it the “</a:t>
            </a:r>
            <a:r>
              <a:rPr lang="en-US" dirty="0" err="1" smtClean="0"/>
              <a:t>svn</a:t>
            </a:r>
            <a:r>
              <a:rPr lang="en-US" dirty="0" smtClean="0"/>
              <a:t> way”, it won’t be</a:t>
            </a:r>
          </a:p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Committing directly to trunk</a:t>
            </a:r>
          </a:p>
          <a:p>
            <a:pPr lvl="1"/>
            <a:r>
              <a:rPr lang="en-US" dirty="0" smtClean="0"/>
              <a:t>Not committing often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#1: Never commit to trunk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3400"/>
          </a:xfrm>
        </p:spPr>
        <p:txBody>
          <a:bodyPr/>
          <a:lstStyle/>
          <a:p>
            <a:r>
              <a:rPr lang="en-US" dirty="0" smtClean="0"/>
              <a:t>Ever.</a:t>
            </a:r>
          </a:p>
          <a:p>
            <a:r>
              <a:rPr lang="en-US" dirty="0" smtClean="0"/>
              <a:t>NEVER, </a:t>
            </a:r>
            <a:r>
              <a:rPr lang="en-US" dirty="0" smtClean="0"/>
              <a:t>ever.</a:t>
            </a:r>
          </a:p>
          <a:p>
            <a:r>
              <a:rPr lang="en-US" dirty="0" smtClean="0"/>
              <a:t>Why? </a:t>
            </a:r>
            <a:endParaRPr lang="en-US" dirty="0" smtClean="0"/>
          </a:p>
          <a:p>
            <a:pPr lvl="1"/>
            <a:r>
              <a:rPr lang="en-US" dirty="0" smtClean="0"/>
              <a:t>Fast-Forward Merges</a:t>
            </a:r>
          </a:p>
          <a:p>
            <a:pPr lvl="1"/>
            <a:r>
              <a:rPr lang="en-US" dirty="0" smtClean="0"/>
              <a:t>No untested code in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#2: Commit Early, Commit Often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Topic branches</a:t>
            </a:r>
          </a:p>
          <a:p>
            <a:pPr lvl="1"/>
            <a:r>
              <a:rPr lang="en-US" dirty="0" smtClean="0"/>
              <a:t>Branching is free and easy</a:t>
            </a:r>
          </a:p>
          <a:p>
            <a:r>
              <a:rPr lang="en-US" dirty="0" smtClean="0"/>
              <a:t>Commit often</a:t>
            </a:r>
          </a:p>
          <a:p>
            <a:pPr lvl="1"/>
            <a:r>
              <a:rPr lang="en-US" dirty="0" smtClean="0"/>
              <a:t>More history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merges into develop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cherry-pick” if needed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bisect” if things go wrong</a:t>
            </a:r>
          </a:p>
          <a:p>
            <a:pPr lvl="1"/>
            <a:r>
              <a:rPr lang="en-US" dirty="0" smtClean="0"/>
              <a:t>Less to lose if everything goes wrong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Introducing: </a:t>
            </a:r>
            <a:r>
              <a:rPr lang="en-US" dirty="0" err="1" smtClean="0"/>
              <a:t>GitFlow</a:t>
            </a:r>
            <a:endParaRPr lang="en-US" dirty="0"/>
          </a:p>
        </p:txBody>
      </p:sp>
      <p:pic>
        <p:nvPicPr>
          <p:cNvPr id="4" name="Content Placeholder 3" descr="Screen-shot-2009-12-24-at-11.32.03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364138" y="1600200"/>
            <a:ext cx="3653724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1742</TotalTime>
  <Words>574</Words>
  <Application>Microsoft Office PowerPoint</Application>
  <PresentationFormat>On-screen Show (4:3)</PresentationFormat>
  <Paragraphs>121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The Case for Git (Flow)</vt:lpstr>
      <vt:lpstr>Goals</vt:lpstr>
      <vt:lpstr>3 Hour Merge?!</vt:lpstr>
      <vt:lpstr>DON’T PANIC!</vt:lpstr>
      <vt:lpstr>Secretary</vt:lpstr>
      <vt:lpstr>Painful Merging</vt:lpstr>
      <vt:lpstr>Solution #1: Never commit to trunk</vt:lpstr>
      <vt:lpstr>Solution #2: Commit Early, Commit Often</vt:lpstr>
      <vt:lpstr>Introducing: GitFlow</vt:lpstr>
      <vt:lpstr>Two main branches</vt:lpstr>
      <vt:lpstr>Feature Branches</vt:lpstr>
      <vt:lpstr>Release Branches</vt:lpstr>
      <vt:lpstr>Hotfix Branches</vt:lpstr>
      <vt:lpstr>Summary</vt:lpstr>
      <vt:lpstr>Opinion Time!</vt:lpstr>
      <vt:lpstr>Okay, why did I install tortoisegit?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Case for Git (Flow)</dc:title>
  <dc:creator>Jason</dc:creator>
  <cp:lastModifiedBy>jason.walker</cp:lastModifiedBy>
  <cp:revision>125</cp:revision>
  <dcterms:created xsi:type="dcterms:W3CDTF">2011-10-16T17:22:22Z</dcterms:created>
  <dcterms:modified xsi:type="dcterms:W3CDTF">2011-10-24T20:36:29Z</dcterms:modified>
</cp:coreProperties>
</file>