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9600" y="359898"/>
            <a:ext cx="822960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866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76275"/>
            <a:ext cx="70866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215954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9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4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24088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2242" y="6285497"/>
            <a:ext cx="2133600" cy="47625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CC8B3F-B7EA-49A1-8C2A-1DE1175E57F2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25842" y="6285497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5124490" y="6285497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 descr="C:\01_MyFiles\ArtProjects\BCC\2011\Finals\bcc_006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78316" y="5779168"/>
            <a:ext cx="2044700" cy="99023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accent6">
              <a:lumMod val="75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6">
            <a:lumMod val="60000"/>
            <a:lumOff val="40000"/>
          </a:schemeClr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2">
            <a:lumMod val="75000"/>
          </a:schemeClr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Company>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Chamberlain</dc:creator>
  <cp:lastModifiedBy>Jason Walker</cp:lastModifiedBy>
  <cp:revision>17</cp:revision>
  <dcterms:created xsi:type="dcterms:W3CDTF">2009-03-06T14:31:23Z</dcterms:created>
  <dcterms:modified xsi:type="dcterms:W3CDTF">2011-02-08T23:43:31Z</dcterms:modified>
</cp:coreProperties>
</file>