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7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9600" y="359898"/>
            <a:ext cx="822960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866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76275"/>
            <a:ext cx="70866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215954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9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4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24088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2242" y="6285497"/>
            <a:ext cx="2133600" cy="47625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CC8B3F-B7EA-49A1-8C2A-1DE1175E57F2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25842" y="6285497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5124490" y="6285497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accent6">
              <a:lumMod val="75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6">
            <a:lumMod val="60000"/>
            <a:lumOff val="40000"/>
          </a:schemeClr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2">
            <a:lumMod val="75000"/>
          </a:schemeClr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nuget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netrue.name/" TargetMode="External"/><Relationship Id="rId4" Type="http://schemas.openxmlformats.org/officeDocument/2006/relationships/hyperlink" Target="mailto:jason@onetrue.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472184"/>
          </a:xfrm>
        </p:spPr>
        <p:txBody>
          <a:bodyPr/>
          <a:lstStyle/>
          <a:p>
            <a:r>
              <a:rPr lang="en-US" dirty="0" smtClean="0"/>
              <a:t>A Taste of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Walker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Blackfin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nuget.codeplex.com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http://nuget.org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jason@onetrue.name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http://onetrue.name</a:t>
            </a:r>
            <a:endParaRPr lang="en-US" dirty="0" smtClean="0"/>
          </a:p>
          <a:p>
            <a:r>
              <a:rPr lang="en-US" dirty="0" err="1" smtClean="0"/>
              <a:t>ungood</a:t>
            </a:r>
            <a:r>
              <a:rPr lang="en-US" smtClean="0"/>
              <a:t> #747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4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Template-2011BC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PresentationTemplate-2011BCC</Template>
  <TotalTime>6</TotalTime>
  <Words>23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PresentationTemplate-2011BCC</vt:lpstr>
      <vt:lpstr>A Taste of NuGet</vt:lpstr>
      <vt:lpstr>References &amp; Contact</vt:lpstr>
    </vt:vector>
  </TitlesOfParts>
  <Company>Blackfin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NuGet</dc:title>
  <dc:creator>Jason Walker</dc:creator>
  <cp:lastModifiedBy>Jason Walker</cp:lastModifiedBy>
  <cp:revision>8</cp:revision>
  <dcterms:created xsi:type="dcterms:W3CDTF">2011-02-08T23:49:10Z</dcterms:created>
  <dcterms:modified xsi:type="dcterms:W3CDTF">2011-02-26T18:07:54Z</dcterms:modified>
</cp:coreProperties>
</file>