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9B32D5D-3141-4DED-9E48-D58C8EDD111E}" type="datetimeFigureOut">
              <a:rPr lang="en-US" smtClean="0"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428B8A-EDC1-4A69-9877-4F0CFD63F5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Case for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(Flow)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more about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Do it right the first time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ave time later</a:t>
            </a:r>
          </a:p>
          <a:p>
            <a:r>
              <a:rPr lang="en-US" dirty="0" smtClean="0"/>
              <a:t>Eliminate pain in dev process</a:t>
            </a:r>
          </a:p>
          <a:p>
            <a:r>
              <a:rPr lang="en-US" dirty="0" smtClean="0"/>
              <a:t>Never again sit in a 3 hour merge meeting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Hour Merge?!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12-15 total developer time</a:t>
            </a:r>
          </a:p>
          <a:p>
            <a:pPr lvl="1"/>
            <a:r>
              <a:rPr lang="en-US" dirty="0" smtClean="0"/>
              <a:t>Every two weeks?</a:t>
            </a:r>
          </a:p>
          <a:p>
            <a:pPr lvl="1"/>
            <a:r>
              <a:rPr lang="en-US" dirty="0" smtClean="0"/>
              <a:t>Not even a large code change</a:t>
            </a:r>
          </a:p>
          <a:p>
            <a:r>
              <a:rPr lang="en-US" dirty="0" smtClean="0"/>
              <a:t>Secretary doing the job of the tools</a:t>
            </a:r>
          </a:p>
          <a:p>
            <a:r>
              <a:rPr lang="en-US" dirty="0" smtClean="0"/>
              <a:t>Painful merging into trunk</a:t>
            </a:r>
          </a:p>
          <a:p>
            <a:pPr lvl="1"/>
            <a:r>
              <a:rPr lang="en-US" dirty="0" smtClean="0"/>
              <a:t>Is this going to work?</a:t>
            </a:r>
          </a:p>
          <a:p>
            <a:r>
              <a:rPr lang="en-US" dirty="0" smtClean="0"/>
              <a:t>Simple refactors causing extra work</a:t>
            </a:r>
          </a:p>
          <a:p>
            <a:pPr lvl="1"/>
            <a:r>
              <a:rPr lang="en-US" dirty="0" smtClean="0"/>
              <a:t>Using statements / whitespace / renaming / moving / cleaning up empty folders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stops while waiting for: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Deployment</a:t>
            </a:r>
          </a:p>
          <a:p>
            <a:r>
              <a:rPr lang="en-US" dirty="0" smtClean="0"/>
              <a:t>Manually updating Hudson builds to point to tags.</a:t>
            </a:r>
          </a:p>
          <a:p>
            <a:pPr lvl="1"/>
            <a:r>
              <a:rPr lang="en-US" dirty="0" smtClean="0"/>
              <a:t>Minor point, but…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I’m lazy, and this should be automatic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PANIC!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 smtClean="0"/>
              <a:t>GIT WILL FIX IT!</a:t>
            </a:r>
          </a:p>
          <a:p>
            <a:pPr lvl="3">
              <a:buNone/>
            </a:pPr>
            <a:r>
              <a:rPr lang="en-US" sz="1000" dirty="0" smtClean="0"/>
              <a:t>... no it won’t</a:t>
            </a:r>
          </a:p>
          <a:p>
            <a:pPr lvl="3">
              <a:buNone/>
            </a:pPr>
            <a:r>
              <a:rPr lang="en-US" sz="1000" dirty="0" smtClean="0"/>
              <a:t>... but we 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Painful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Everyone says it is better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But… if we keep doing it the “</a:t>
            </a:r>
            <a:r>
              <a:rPr lang="en-US" dirty="0" err="1" smtClean="0"/>
              <a:t>svn</a:t>
            </a:r>
            <a:r>
              <a:rPr lang="en-US" dirty="0" smtClean="0"/>
              <a:t> way”, it won’t be</a:t>
            </a:r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Committing directly to trunk</a:t>
            </a:r>
          </a:p>
          <a:p>
            <a:pPr lvl="1"/>
            <a:r>
              <a:rPr lang="en-US" dirty="0" smtClean="0"/>
              <a:t>Not committing often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#1: Never commit to trunk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Ever.</a:t>
            </a:r>
          </a:p>
          <a:p>
            <a:r>
              <a:rPr lang="en-US" dirty="0" smtClean="0"/>
              <a:t>Never, ever.</a:t>
            </a:r>
          </a:p>
          <a:p>
            <a:r>
              <a:rPr lang="en-US" dirty="0" smtClean="0"/>
              <a:t>Why?   Because Fast-forward merges</a:t>
            </a:r>
            <a:r>
              <a:rPr lang="en-US" smtClean="0"/>
              <a:t>, that’s why.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575</TotalTime>
  <Words>195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The Case for Git (Flow)</vt:lpstr>
      <vt:lpstr>Goals</vt:lpstr>
      <vt:lpstr>3 Hour Merge?!</vt:lpstr>
      <vt:lpstr>Other things…</vt:lpstr>
      <vt:lpstr>DON’T PANIC!</vt:lpstr>
      <vt:lpstr>Painful Merging</vt:lpstr>
      <vt:lpstr>Solution #1: Never commit to trunk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for Git (Flow)</dc:title>
  <dc:creator>Jason</dc:creator>
  <cp:lastModifiedBy>Jason</cp:lastModifiedBy>
  <cp:revision>24</cp:revision>
  <dcterms:created xsi:type="dcterms:W3CDTF">2011-10-16T17:22:22Z</dcterms:created>
  <dcterms:modified xsi:type="dcterms:W3CDTF">2011-10-17T02:58:03Z</dcterms:modified>
</cp:coreProperties>
</file>