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03F2F-7B30-DCC1-98E5-52C7F56E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02C60C-89B5-FD36-00C1-06D880865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EC8C0-78E2-C147-651D-DD41E1F9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DA030-7B17-4413-D3EF-F20C671C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C1DA6-6B9D-8B8B-1CB7-E3D982D7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9A150-D052-7BE1-E263-547BB869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866775-4017-E61A-A214-1B68AC1D7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81CEC-D88E-BAF1-1A77-ACC304DD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F6DBE-8E0E-E10C-07C3-8CFB2CA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C954-4048-4268-406C-722069B9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58A6B3-5207-806F-9830-630819443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5FAE0-50F9-224D-4F74-61A1DC3BA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CC1B0-4F22-43EA-D00A-74725105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3EE66-5E4E-39E9-43D8-67C5F9E3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B25D1-93FE-F536-FDFF-C91116F8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2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DA43B-132F-0ADA-A4B9-9D07771F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DE6D8-F097-E91D-4F9F-A8520F21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297DB0-AF8B-612F-31D5-62F4A9DF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170AB-49E2-5ABE-31EB-454492B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76FBC-9086-1917-E477-6CAA924E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45928-8865-0001-471F-24DB180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1B125-7E58-6E82-D3AD-88D7DC8F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6F77E-5165-7A9C-ABA8-602F9E1E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D86E6-4F65-7C08-B493-82856DF6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0DC5D-5935-5937-625C-49F603F1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2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2DAF6-3C90-EFAE-D82C-09134B81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E7A4B-12D5-E0C8-44CF-A71496D8E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82F227-CC50-93B5-2AC3-15890A51E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3398DE-DEE0-8448-1CBB-CA352DE8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AF725-DD64-15F3-5916-A2ED0093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EFAD5-B439-422D-949F-C83D44A3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76A8A-4108-E7F4-3233-02C70B8B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1EF1DF-6B7E-F55F-1033-90695043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A7ADA-90DC-F00B-AF61-4E82D554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37D07B-A38A-9878-D97D-F514B97D8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1717A3-5E24-D82B-E7BA-28BCAD896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1EBD39-5772-7520-599E-7081EA56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73C48-6006-C703-7A74-E49C737C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5BD916-D7B9-1A59-07CD-A8FE2ECB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1729-BCF9-C779-E85D-6F44A295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B804DF-7177-33D0-67D3-76FFD9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72349-9303-FE18-AD36-047EDC3B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46CCA4-3D82-EC1D-6E21-6CE862E7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A45CE-0C21-EE2F-4FD6-4DF31F5A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8E7D98-423E-C77C-5889-B7702A2A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0AFD4-A177-7A87-D005-2ADBE441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7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0EC5-2F99-BBD6-FD28-0386977A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0A596-3DBD-AD04-F353-A857D503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7DCDA-C06C-858D-68B7-5F511280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AE8E8-AFED-6A06-4C46-21DDE336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A3C16A-519D-4504-A1A2-83621A4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BB758-4597-E39D-BA88-7FDE7118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FDC3A-C274-1D84-565D-2F9FBD34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F76630-EDAA-747F-8757-B2910582B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82B5C-55A8-1FD4-F768-BFEE7DAE3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D6BF09-9FA2-5D31-05A6-68DE5419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8A77F-29A4-6966-F022-F43B2516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D58E46-D366-04FE-0AC1-63B9F225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7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5836E-A944-F340-5C3D-F332E9C2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00132-8F1E-E45F-C2C8-3973F529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CAAF3-2715-9906-B703-0E47FC007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9AF51-95D0-4ABB-BEFE-46DAD20C4C5E}" type="datetimeFigureOut">
              <a:rPr lang="zh-CN" altLang="en-US" smtClean="0"/>
              <a:t>2024/7/27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F1884-829C-87EE-FE22-E93CA3A49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80E25-DE35-D0AD-D1F0-79101C6A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539E7-FB52-4858-B601-43C727984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5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C6C7C-4F31-A676-6C2D-408D0A6D8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Noise Model in CMOS Image Sensor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CD0DB7-B355-13A6-039E-327DA0BFA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Bofeng</a:t>
            </a:r>
            <a:r>
              <a:rPr lang="en-US" altLang="zh-CN" dirty="0"/>
              <a:t> Cao</a:t>
            </a:r>
          </a:p>
          <a:p>
            <a:r>
              <a:rPr lang="en-US" altLang="zh-CN" dirty="0"/>
              <a:t>2024.7.25</a:t>
            </a:r>
          </a:p>
        </p:txBody>
      </p:sp>
    </p:spTree>
    <p:extLst>
      <p:ext uri="{BB962C8B-B14F-4D97-AF65-F5344CB8AC3E}">
        <p14:creationId xmlns:p14="http://schemas.microsoft.com/office/powerpoint/2010/main" val="348892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3991-04D1-D64C-01A7-F2F7F8C0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Shot Noise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D65120-9BB2-D1F8-2DE6-371FDA2D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8762"/>
            <a:ext cx="10515600" cy="1457326"/>
          </a:xfrm>
        </p:spPr>
        <p:txBody>
          <a:bodyPr/>
          <a:lstStyle/>
          <a:p>
            <a:r>
              <a:rPr lang="en-US" altLang="zh-CN" dirty="0"/>
              <a:t>Shot Noise Modeled by Yue Cao[2]: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7DCC17-8C81-B31F-DB11-D596E6BC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8" y="2090575"/>
            <a:ext cx="6572250" cy="1457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01D560-062D-80C8-C0DF-EADF87F4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69" y="4810288"/>
            <a:ext cx="4438650" cy="68580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A57D6ED-DA81-F82E-319B-13FA4CA77760}"/>
              </a:ext>
            </a:extLst>
          </p:cNvPr>
          <p:cNvSpPr txBox="1">
            <a:spLocks/>
          </p:cNvSpPr>
          <p:nvPr/>
        </p:nvSpPr>
        <p:spPr>
          <a:xfrm>
            <a:off x="838200" y="1491590"/>
            <a:ext cx="6113290" cy="426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By Hui Tian[1]: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06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0DA0C-96A7-3261-5219-AD17EF5F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Flicker Noise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C69E2-D64A-10EA-2A61-41760A92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0855"/>
            <a:ext cx="6743700" cy="22764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66130F1-1C4E-9748-E5E6-5A0E2A054157}"/>
              </a:ext>
            </a:extLst>
          </p:cNvPr>
          <p:cNvSpPr txBox="1">
            <a:spLocks/>
          </p:cNvSpPr>
          <p:nvPr/>
        </p:nvSpPr>
        <p:spPr>
          <a:xfrm>
            <a:off x="838200" y="1491590"/>
            <a:ext cx="6113290" cy="426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By Hui Tian[1]: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2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E114-E822-FAFE-248E-041377D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Thermal Noise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D9C52B-36F7-F5EC-0FBB-E20A4C775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3661"/>
            <a:ext cx="6667500" cy="1257300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A0E3ECF-68AE-90CD-1DB0-4400728FB442}"/>
              </a:ext>
            </a:extLst>
          </p:cNvPr>
          <p:cNvSpPr txBox="1">
            <a:spLocks/>
          </p:cNvSpPr>
          <p:nvPr/>
        </p:nvSpPr>
        <p:spPr>
          <a:xfrm>
            <a:off x="838200" y="1620899"/>
            <a:ext cx="6113290" cy="426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By Hui Tian[1]: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72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817B3-81E8-AAF5-5CD0-50193ED1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Read-Out Noise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BE62991-F815-07EA-C204-8220899E4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6745" cy="45575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By Emil Martinec[3]: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C45F02-6371-2FED-FDA8-3DC90374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95" y="2533650"/>
            <a:ext cx="9810750" cy="895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8644AC-88FD-FF16-889E-4CD3D0DC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6677"/>
            <a:ext cx="4438650" cy="1581150"/>
          </a:xfrm>
          <a:prstGeom prst="rect">
            <a:avLst/>
          </a:prstGeom>
        </p:spPr>
      </p:pic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F964ECA6-913E-2E92-D5B2-E56982304163}"/>
              </a:ext>
            </a:extLst>
          </p:cNvPr>
          <p:cNvSpPr txBox="1">
            <a:spLocks/>
          </p:cNvSpPr>
          <p:nvPr/>
        </p:nvSpPr>
        <p:spPr>
          <a:xfrm>
            <a:off x="838200" y="3806613"/>
            <a:ext cx="9866745" cy="4557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Noise Modeled By Yue Cao[2]: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725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01613-6FBA-0A45-0C64-0FEA800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Pattern Noise(FPN)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4ABCC-8F7A-E5CD-9387-C9CB1C433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1691" cy="1111539"/>
          </a:xfrm>
        </p:spPr>
        <p:txBody>
          <a:bodyPr/>
          <a:lstStyle/>
          <a:p>
            <a:r>
              <a:rPr lang="en-US" altLang="zh-CN" dirty="0"/>
              <a:t>Spatially correlated noise is collected due to the response of each pixel of the sensor.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EC3CBE-8528-0B0B-19B0-93916B81BAB7}"/>
              </a:ext>
            </a:extLst>
          </p:cNvPr>
          <p:cNvSpPr txBox="1">
            <a:spLocks/>
          </p:cNvSpPr>
          <p:nvPr/>
        </p:nvSpPr>
        <p:spPr>
          <a:xfrm>
            <a:off x="838199" y="3406919"/>
            <a:ext cx="10411691" cy="1111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Emil proposed one named PRNU(Pixel response non-uniformity):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8FBA88-0474-C2CD-AB11-1AC7E391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054" y="4301420"/>
            <a:ext cx="9725891" cy="12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3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659F3-25A4-3C9F-835F-B7319106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Special in Shot Noise: </a:t>
            </a:r>
            <a:r>
              <a:rPr lang="en-US" altLang="zh-CN" dirty="0"/>
              <a:t>Dark Current Noise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BCEE0-9583-6E65-32D9-25708001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Yue Cao[3]: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022CF4-4AF9-A8B4-703E-4B744EE4F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96" y="1825625"/>
            <a:ext cx="44672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1945-7039-3670-7F10-1C063F5F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78CC1-D0B1-1169-3DBF-327BDC7F6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Y. Cao, M. Liu, S. Liu, X. Wang, L. Lei, and W.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"Physics-Guided ISO-Dependent Sensor Noise Modeling for Extreme Low-Light Photography," in 2023 IEEE/CVF Conference on Computer Vision and Pattern Recognition (CVPR)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H. Tian, "Noise analysis in CMOS image sensors," Ph.D. dissertation, Dept. Appl. Phys., Stanford Univ., Stanford, CA, USA, 2000.</a:t>
            </a:r>
          </a:p>
          <a:p>
            <a:pPr>
              <a:lnSpc>
                <a:spcPct val="16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E. Martinec, "Noise, dynamic range and bit depth in digital SLRs," *[Online]. Available: https://homes.psd.uchicago.edu/~ejmartin/pix/20d/tests/noise/index.html*. [Accessed: 25-Jul-2024].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9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251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Noise Model in CMOS Image Sensor</vt:lpstr>
      <vt:lpstr>Shot Noise</vt:lpstr>
      <vt:lpstr>Flicker Noise</vt:lpstr>
      <vt:lpstr>Thermal Noise</vt:lpstr>
      <vt:lpstr>Read-Out Noise</vt:lpstr>
      <vt:lpstr>Fixed Pattern Noise(FPN)</vt:lpstr>
      <vt:lpstr>Special in Shot Noise: Dark Current Noise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丰 五</dc:creator>
  <cp:lastModifiedBy>丰 五</cp:lastModifiedBy>
  <cp:revision>2</cp:revision>
  <dcterms:created xsi:type="dcterms:W3CDTF">2024-07-27T15:57:27Z</dcterms:created>
  <dcterms:modified xsi:type="dcterms:W3CDTF">2024-07-27T20:37:09Z</dcterms:modified>
</cp:coreProperties>
</file>