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42" Type="http://schemas.openxmlformats.org/officeDocument/2006/relationships/slide" Target="slides/slide37.xml"/><Relationship Id="rId86" Type="http://schemas.openxmlformats.org/officeDocument/2006/relationships/slide" Target="slides/slide81.xml"/><Relationship Id="rId41" Type="http://schemas.openxmlformats.org/officeDocument/2006/relationships/slide" Target="slides/slide36.xml"/><Relationship Id="rId85" Type="http://schemas.openxmlformats.org/officeDocument/2006/relationships/slide" Target="slides/slide80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slide" Target="slides/slide74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6b5248549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6b5248549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6b5248549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6b5248549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6b5248549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76b5248549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6b5248549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76b5248549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76b5248549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76b5248549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76b5248549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76b5248549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76b5248549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76b5248549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76b5248549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76b5248549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76b5248549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76b5248549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76b5248549_0_1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76b5248549_0_1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6b5248549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6b5248549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76b5248549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76b5248549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76b5248549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76b5248549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76b5248549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76b5248549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76b5248549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76b5248549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76b5248549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76b5248549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76b5248549_0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76b5248549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76b5248549_0_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76b5248549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76b5248549_0_9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76b5248549_0_9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76b5248549_0_9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76b5248549_0_9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76b5248549_0_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76b5248549_0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6b5248549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6b524854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76b5248549_0_7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76b5248549_0_7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76b5248549_0_7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76b5248549_0_7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76b5248549_0_7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76b5248549_0_7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76b5248549_0_7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76b5248549_0_7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76b5248549_0_8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76b5248549_0_8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76b5248549_0_10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76b5248549_0_10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76b5248549_0_10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76b5248549_0_1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76b5248549_0_9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76b5248549_0_9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76b5248549_0_9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76b5248549_0_9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76b5248549_0_9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76b5248549_0_9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6b5248549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6b5248549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76b5248549_0_10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76b5248549_0_10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76b5248549_0_8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76b5248549_0_8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76b5248549_0_10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76b5248549_0_10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76b5248549_0_8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76b5248549_0_8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76b5248549_0_8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76b5248549_0_8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76b5248549_0_8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76b5248549_0_8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76b5248549_0_8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76b5248549_0_8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76b5248549_0_8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76b5248549_0_8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76b5248549_0_9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76b5248549_0_9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76b5248549_0_9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76b5248549_0_9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6b5248549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6b5248549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76b5248549_0_10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76b5248549_0_10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76b5248549_0_10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76b5248549_0_10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76b5248549_0_1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76b5248549_0_1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76b5248549_0_10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76b5248549_0_10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76b5248549_0_1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76b5248549_0_1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76b5248549_0_1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76b5248549_0_1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76b5248549_0_1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76b5248549_0_1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76b5248549_0_1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76b5248549_0_1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76b5248549_0_1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76b5248549_0_1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76b5248549_0_1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76b5248549_0_1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6b5248549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6b5248549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76b5248549_0_1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76b5248549_0_1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76b5248549_0_1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76b5248549_0_1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76b5248549_0_1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76b5248549_0_1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76b5248549_0_1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Google Shape;885;g76b5248549_0_1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76b5248549_0_1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76b5248549_0_1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76b5248549_0_1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76b5248549_0_1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76b5248549_0_1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76b5248549_0_1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76b5248549_0_1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76b5248549_0_1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76b5248549_0_1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Google Shape;958;g76b5248549_0_1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76b5248549_0_1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Google Shape;973;g76b5248549_0_1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6b5248549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6b5248549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g76b5248549_0_1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6" name="Google Shape;986;g76b5248549_0_1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g76b5248549_0_1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0" name="Google Shape;1000;g76b5248549_0_1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76b5248549_0_1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" name="Google Shape;1016;g76b5248549_0_1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76b5248549_0_1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1" name="Google Shape;1031;g76b5248549_0_1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g76b5248549_0_1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5" name="Google Shape;1045;g76b5248549_0_1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g76b5248549_0_1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7" name="Google Shape;1057;g76b5248549_0_1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76b5248549_0_1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76b5248549_0_1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g76b5248549_0_1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5" name="Google Shape;1085;g76b5248549_0_1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g76b5248549_0_1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9" name="Google Shape;1099;g76b5248549_0_1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g76b5248549_0_1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2" name="Google Shape;1112;g76b5248549_0_1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6b5248549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6b5248549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g76b5248549_0_1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3" name="Google Shape;1123;g76b5248549_0_1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76b5248549_0_1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9" name="Google Shape;1129;g76b5248549_0_1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6b5248549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6b5248549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Enter the Loop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/>
        </p:nvSpPr>
        <p:spPr>
          <a:xfrm>
            <a:off x="2814425" y="1017725"/>
            <a:ext cx="1509600" cy="2806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Threaded</a:t>
            </a:r>
            <a:endParaRPr/>
          </a:p>
        </p:txBody>
      </p:sp>
      <p:sp>
        <p:nvSpPr>
          <p:cNvPr id="171" name="Google Shape;171;p22"/>
          <p:cNvSpPr txBox="1"/>
          <p:nvPr/>
        </p:nvSpPr>
        <p:spPr>
          <a:xfrm>
            <a:off x="311700" y="1017725"/>
            <a:ext cx="2384100" cy="36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console.log(‘Start’);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function1()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console.log(‘function1’);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function2();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function2()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console.log(‘function2’);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function1();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console.log(‘End’);</a:t>
            </a:r>
            <a:endParaRPr/>
          </a:p>
        </p:txBody>
      </p:sp>
      <p:sp>
        <p:nvSpPr>
          <p:cNvPr id="172" name="Google Shape;172;p22"/>
          <p:cNvSpPr txBox="1"/>
          <p:nvPr/>
        </p:nvSpPr>
        <p:spPr>
          <a:xfrm>
            <a:off x="7817700" y="1017725"/>
            <a:ext cx="1149600" cy="36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Start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function1</a:t>
            </a:r>
            <a:endParaRPr/>
          </a:p>
        </p:txBody>
      </p:sp>
      <p:sp>
        <p:nvSpPr>
          <p:cNvPr id="173" name="Google Shape;173;p22"/>
          <p:cNvSpPr txBox="1"/>
          <p:nvPr/>
        </p:nvSpPr>
        <p:spPr>
          <a:xfrm>
            <a:off x="4501950" y="1017725"/>
            <a:ext cx="1509600" cy="28068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2814425" y="3925000"/>
            <a:ext cx="4917000" cy="765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2"/>
          <p:cNvSpPr txBox="1"/>
          <p:nvPr/>
        </p:nvSpPr>
        <p:spPr>
          <a:xfrm>
            <a:off x="6159825" y="1017725"/>
            <a:ext cx="1509600" cy="2806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2868275" y="3504475"/>
            <a:ext cx="1366500" cy="21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main()</a:t>
            </a: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183350" y="3434375"/>
            <a:ext cx="204900" cy="19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2868275" y="3218675"/>
            <a:ext cx="1366500" cy="21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function1()</a:t>
            </a: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258825" y="1969300"/>
            <a:ext cx="204900" cy="19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2868275" y="2932875"/>
            <a:ext cx="1366500" cy="21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function2()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/>
          <p:nvPr/>
        </p:nvSpPr>
        <p:spPr>
          <a:xfrm>
            <a:off x="2814425" y="1017725"/>
            <a:ext cx="1509600" cy="2806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Threaded</a:t>
            </a:r>
            <a:endParaRPr/>
          </a:p>
        </p:txBody>
      </p:sp>
      <p:sp>
        <p:nvSpPr>
          <p:cNvPr id="187" name="Google Shape;187;p23"/>
          <p:cNvSpPr txBox="1"/>
          <p:nvPr/>
        </p:nvSpPr>
        <p:spPr>
          <a:xfrm>
            <a:off x="311700" y="1017725"/>
            <a:ext cx="2384100" cy="36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console.log(‘Start’);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function1()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console.log(‘function1’);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function2();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function2()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>
                <a:highlight>
                  <a:srgbClr val="EA9999"/>
                </a:highlight>
              </a:rPr>
              <a:t>console.log(‘function2’);</a:t>
            </a:r>
            <a:endParaRPr>
              <a:highlight>
                <a:srgbClr val="EA999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function1();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console.log(‘End’);</a:t>
            </a:r>
            <a:endParaRPr/>
          </a:p>
        </p:txBody>
      </p:sp>
      <p:sp>
        <p:nvSpPr>
          <p:cNvPr id="188" name="Google Shape;188;p23"/>
          <p:cNvSpPr txBox="1"/>
          <p:nvPr/>
        </p:nvSpPr>
        <p:spPr>
          <a:xfrm>
            <a:off x="7817700" y="1017725"/>
            <a:ext cx="1149600" cy="36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Start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function1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function2</a:t>
            </a:r>
            <a:endParaRPr/>
          </a:p>
        </p:txBody>
      </p:sp>
      <p:sp>
        <p:nvSpPr>
          <p:cNvPr id="189" name="Google Shape;189;p23"/>
          <p:cNvSpPr txBox="1"/>
          <p:nvPr/>
        </p:nvSpPr>
        <p:spPr>
          <a:xfrm>
            <a:off x="4501950" y="1017725"/>
            <a:ext cx="1509600" cy="28068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3"/>
          <p:cNvSpPr/>
          <p:nvPr/>
        </p:nvSpPr>
        <p:spPr>
          <a:xfrm>
            <a:off x="2814425" y="3925000"/>
            <a:ext cx="4917000" cy="765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3"/>
          <p:cNvSpPr txBox="1"/>
          <p:nvPr/>
        </p:nvSpPr>
        <p:spPr>
          <a:xfrm>
            <a:off x="6159825" y="1017725"/>
            <a:ext cx="1509600" cy="2806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3"/>
          <p:cNvSpPr/>
          <p:nvPr/>
        </p:nvSpPr>
        <p:spPr>
          <a:xfrm>
            <a:off x="2868275" y="3504475"/>
            <a:ext cx="1366500" cy="21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main()</a:t>
            </a:r>
            <a:endParaRPr/>
          </a:p>
        </p:txBody>
      </p:sp>
      <p:sp>
        <p:nvSpPr>
          <p:cNvPr id="193" name="Google Shape;193;p23"/>
          <p:cNvSpPr/>
          <p:nvPr/>
        </p:nvSpPr>
        <p:spPr>
          <a:xfrm>
            <a:off x="183350" y="3434375"/>
            <a:ext cx="204900" cy="19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3"/>
          <p:cNvSpPr/>
          <p:nvPr/>
        </p:nvSpPr>
        <p:spPr>
          <a:xfrm>
            <a:off x="2868275" y="3218675"/>
            <a:ext cx="1366500" cy="21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function1()</a:t>
            </a:r>
            <a:endParaRPr/>
          </a:p>
        </p:txBody>
      </p:sp>
      <p:sp>
        <p:nvSpPr>
          <p:cNvPr id="195" name="Google Shape;195;p23"/>
          <p:cNvSpPr/>
          <p:nvPr/>
        </p:nvSpPr>
        <p:spPr>
          <a:xfrm>
            <a:off x="258825" y="1969300"/>
            <a:ext cx="204900" cy="19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3"/>
          <p:cNvSpPr/>
          <p:nvPr/>
        </p:nvSpPr>
        <p:spPr>
          <a:xfrm>
            <a:off x="2868275" y="2932875"/>
            <a:ext cx="1366500" cy="21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function2()</a:t>
            </a:r>
            <a:endParaRPr/>
          </a:p>
        </p:txBody>
      </p:sp>
      <p:sp>
        <p:nvSpPr>
          <p:cNvPr id="197" name="Google Shape;197;p23"/>
          <p:cNvSpPr/>
          <p:nvPr/>
        </p:nvSpPr>
        <p:spPr>
          <a:xfrm>
            <a:off x="258825" y="2811825"/>
            <a:ext cx="204900" cy="19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3"/>
          <p:cNvSpPr/>
          <p:nvPr/>
        </p:nvSpPr>
        <p:spPr>
          <a:xfrm>
            <a:off x="2868275" y="2647075"/>
            <a:ext cx="1366500" cy="21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</a:t>
            </a:r>
            <a:r>
              <a:rPr lang="en"/>
              <a:t>()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/>
        </p:nvSpPr>
        <p:spPr>
          <a:xfrm>
            <a:off x="2814425" y="1017725"/>
            <a:ext cx="1509600" cy="2806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Threaded</a:t>
            </a:r>
            <a:endParaRPr/>
          </a:p>
        </p:txBody>
      </p:sp>
      <p:sp>
        <p:nvSpPr>
          <p:cNvPr id="205" name="Google Shape;205;p24"/>
          <p:cNvSpPr txBox="1"/>
          <p:nvPr/>
        </p:nvSpPr>
        <p:spPr>
          <a:xfrm>
            <a:off x="311700" y="1017725"/>
            <a:ext cx="2384100" cy="36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console.log(‘Start’);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function1()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console.log(‘function1’);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function2();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function2()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>
                <a:highlight>
                  <a:srgbClr val="EA9999"/>
                </a:highlight>
              </a:rPr>
              <a:t>console.log(‘function2’);</a:t>
            </a:r>
            <a:endParaRPr>
              <a:highlight>
                <a:srgbClr val="EA999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function1();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console.log(‘End’);</a:t>
            </a:r>
            <a:endParaRPr/>
          </a:p>
        </p:txBody>
      </p:sp>
      <p:sp>
        <p:nvSpPr>
          <p:cNvPr id="206" name="Google Shape;206;p24"/>
          <p:cNvSpPr txBox="1"/>
          <p:nvPr/>
        </p:nvSpPr>
        <p:spPr>
          <a:xfrm>
            <a:off x="7817700" y="1017725"/>
            <a:ext cx="1149600" cy="36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Start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function1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function2</a:t>
            </a:r>
            <a:endParaRPr/>
          </a:p>
        </p:txBody>
      </p:sp>
      <p:sp>
        <p:nvSpPr>
          <p:cNvPr id="207" name="Google Shape;207;p24"/>
          <p:cNvSpPr txBox="1"/>
          <p:nvPr/>
        </p:nvSpPr>
        <p:spPr>
          <a:xfrm>
            <a:off x="4501950" y="1017725"/>
            <a:ext cx="1509600" cy="28068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4"/>
          <p:cNvSpPr/>
          <p:nvPr/>
        </p:nvSpPr>
        <p:spPr>
          <a:xfrm>
            <a:off x="2814425" y="3925000"/>
            <a:ext cx="4917000" cy="765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4"/>
          <p:cNvSpPr txBox="1"/>
          <p:nvPr/>
        </p:nvSpPr>
        <p:spPr>
          <a:xfrm>
            <a:off x="6159825" y="1017725"/>
            <a:ext cx="1509600" cy="2806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4"/>
          <p:cNvSpPr/>
          <p:nvPr/>
        </p:nvSpPr>
        <p:spPr>
          <a:xfrm>
            <a:off x="2868275" y="3504475"/>
            <a:ext cx="1366500" cy="21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main()</a:t>
            </a:r>
            <a:endParaRPr/>
          </a:p>
        </p:txBody>
      </p:sp>
      <p:sp>
        <p:nvSpPr>
          <p:cNvPr id="211" name="Google Shape;211;p24"/>
          <p:cNvSpPr/>
          <p:nvPr/>
        </p:nvSpPr>
        <p:spPr>
          <a:xfrm>
            <a:off x="183350" y="3434375"/>
            <a:ext cx="204900" cy="19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4"/>
          <p:cNvSpPr/>
          <p:nvPr/>
        </p:nvSpPr>
        <p:spPr>
          <a:xfrm>
            <a:off x="2868275" y="3218675"/>
            <a:ext cx="1366500" cy="21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function1()</a:t>
            </a:r>
            <a:endParaRPr/>
          </a:p>
        </p:txBody>
      </p:sp>
      <p:sp>
        <p:nvSpPr>
          <p:cNvPr id="213" name="Google Shape;213;p24"/>
          <p:cNvSpPr/>
          <p:nvPr/>
        </p:nvSpPr>
        <p:spPr>
          <a:xfrm>
            <a:off x="258825" y="1969300"/>
            <a:ext cx="204900" cy="19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4"/>
          <p:cNvSpPr/>
          <p:nvPr/>
        </p:nvSpPr>
        <p:spPr>
          <a:xfrm>
            <a:off x="2868275" y="2932875"/>
            <a:ext cx="1366500" cy="21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function2()</a:t>
            </a:r>
            <a:endParaRPr/>
          </a:p>
        </p:txBody>
      </p:sp>
      <p:sp>
        <p:nvSpPr>
          <p:cNvPr id="215" name="Google Shape;215;p24"/>
          <p:cNvSpPr/>
          <p:nvPr/>
        </p:nvSpPr>
        <p:spPr>
          <a:xfrm>
            <a:off x="258825" y="2811825"/>
            <a:ext cx="204900" cy="19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/>
          <p:nvPr/>
        </p:nvSpPr>
        <p:spPr>
          <a:xfrm>
            <a:off x="2814425" y="1017725"/>
            <a:ext cx="1509600" cy="2806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Threaded</a:t>
            </a:r>
            <a:endParaRPr/>
          </a:p>
        </p:txBody>
      </p:sp>
      <p:sp>
        <p:nvSpPr>
          <p:cNvPr id="222" name="Google Shape;222;p25"/>
          <p:cNvSpPr txBox="1"/>
          <p:nvPr/>
        </p:nvSpPr>
        <p:spPr>
          <a:xfrm>
            <a:off x="311700" y="1017725"/>
            <a:ext cx="2384100" cy="36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console.log(‘Start’);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function1()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console.log(‘function1’);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A9999"/>
                </a:highlight>
              </a:rPr>
              <a:t>  function2();</a:t>
            </a:r>
            <a:endParaRPr>
              <a:highlight>
                <a:srgbClr val="EA999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function2()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console.log(‘function2’);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function1();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console.log(‘End’);</a:t>
            </a:r>
            <a:endParaRPr/>
          </a:p>
        </p:txBody>
      </p:sp>
      <p:sp>
        <p:nvSpPr>
          <p:cNvPr id="223" name="Google Shape;223;p25"/>
          <p:cNvSpPr txBox="1"/>
          <p:nvPr/>
        </p:nvSpPr>
        <p:spPr>
          <a:xfrm>
            <a:off x="7817700" y="1017725"/>
            <a:ext cx="1149600" cy="36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Start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function1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function2</a:t>
            </a:r>
            <a:endParaRPr/>
          </a:p>
        </p:txBody>
      </p:sp>
      <p:sp>
        <p:nvSpPr>
          <p:cNvPr id="224" name="Google Shape;224;p25"/>
          <p:cNvSpPr txBox="1"/>
          <p:nvPr/>
        </p:nvSpPr>
        <p:spPr>
          <a:xfrm>
            <a:off x="4501950" y="1017725"/>
            <a:ext cx="1509600" cy="28068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5"/>
          <p:cNvSpPr/>
          <p:nvPr/>
        </p:nvSpPr>
        <p:spPr>
          <a:xfrm>
            <a:off x="2814425" y="3925000"/>
            <a:ext cx="4917000" cy="765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5"/>
          <p:cNvSpPr txBox="1"/>
          <p:nvPr/>
        </p:nvSpPr>
        <p:spPr>
          <a:xfrm>
            <a:off x="6159825" y="1017725"/>
            <a:ext cx="1509600" cy="2806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5"/>
          <p:cNvSpPr/>
          <p:nvPr/>
        </p:nvSpPr>
        <p:spPr>
          <a:xfrm>
            <a:off x="2868275" y="3504475"/>
            <a:ext cx="1366500" cy="21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main()</a:t>
            </a:r>
            <a:endParaRPr/>
          </a:p>
        </p:txBody>
      </p:sp>
      <p:sp>
        <p:nvSpPr>
          <p:cNvPr id="228" name="Google Shape;228;p25"/>
          <p:cNvSpPr/>
          <p:nvPr/>
        </p:nvSpPr>
        <p:spPr>
          <a:xfrm>
            <a:off x="183350" y="3434375"/>
            <a:ext cx="204900" cy="19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5"/>
          <p:cNvSpPr/>
          <p:nvPr/>
        </p:nvSpPr>
        <p:spPr>
          <a:xfrm>
            <a:off x="2868275" y="3218675"/>
            <a:ext cx="1366500" cy="21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function1()</a:t>
            </a:r>
            <a:endParaRPr/>
          </a:p>
        </p:txBody>
      </p:sp>
      <p:sp>
        <p:nvSpPr>
          <p:cNvPr id="230" name="Google Shape;230;p25"/>
          <p:cNvSpPr/>
          <p:nvPr/>
        </p:nvSpPr>
        <p:spPr>
          <a:xfrm>
            <a:off x="258825" y="1969300"/>
            <a:ext cx="204900" cy="19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6"/>
          <p:cNvSpPr txBox="1"/>
          <p:nvPr/>
        </p:nvSpPr>
        <p:spPr>
          <a:xfrm>
            <a:off x="2814425" y="1017725"/>
            <a:ext cx="1509600" cy="2806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Threaded</a:t>
            </a:r>
            <a:endParaRPr/>
          </a:p>
        </p:txBody>
      </p:sp>
      <p:sp>
        <p:nvSpPr>
          <p:cNvPr id="237" name="Google Shape;237;p26"/>
          <p:cNvSpPr txBox="1"/>
          <p:nvPr/>
        </p:nvSpPr>
        <p:spPr>
          <a:xfrm>
            <a:off x="311700" y="1017725"/>
            <a:ext cx="2384100" cy="36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console.log(‘Start’);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function1()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console.log(‘function1’);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function2();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function2()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console.log(‘function2’);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A9999"/>
                </a:highlight>
              </a:rPr>
              <a:t>function1();</a:t>
            </a:r>
            <a:endParaRPr>
              <a:highlight>
                <a:srgbClr val="EA999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console.log(‘End’);</a:t>
            </a:r>
            <a:endParaRPr/>
          </a:p>
        </p:txBody>
      </p:sp>
      <p:sp>
        <p:nvSpPr>
          <p:cNvPr id="238" name="Google Shape;238;p26"/>
          <p:cNvSpPr txBox="1"/>
          <p:nvPr/>
        </p:nvSpPr>
        <p:spPr>
          <a:xfrm>
            <a:off x="7817700" y="1017725"/>
            <a:ext cx="1149600" cy="36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Start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function1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function2</a:t>
            </a:r>
            <a:endParaRPr/>
          </a:p>
        </p:txBody>
      </p:sp>
      <p:sp>
        <p:nvSpPr>
          <p:cNvPr id="239" name="Google Shape;239;p26"/>
          <p:cNvSpPr txBox="1"/>
          <p:nvPr/>
        </p:nvSpPr>
        <p:spPr>
          <a:xfrm>
            <a:off x="4501950" y="1017725"/>
            <a:ext cx="1509600" cy="28068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6"/>
          <p:cNvSpPr/>
          <p:nvPr/>
        </p:nvSpPr>
        <p:spPr>
          <a:xfrm>
            <a:off x="2814425" y="3925000"/>
            <a:ext cx="4917000" cy="765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6"/>
          <p:cNvSpPr txBox="1"/>
          <p:nvPr/>
        </p:nvSpPr>
        <p:spPr>
          <a:xfrm>
            <a:off x="6159825" y="1017725"/>
            <a:ext cx="1509600" cy="2806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6"/>
          <p:cNvSpPr/>
          <p:nvPr/>
        </p:nvSpPr>
        <p:spPr>
          <a:xfrm>
            <a:off x="2868275" y="3504475"/>
            <a:ext cx="1366500" cy="21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main()</a:t>
            </a:r>
            <a:endParaRPr/>
          </a:p>
        </p:txBody>
      </p:sp>
      <p:sp>
        <p:nvSpPr>
          <p:cNvPr id="243" name="Google Shape;243;p26"/>
          <p:cNvSpPr/>
          <p:nvPr/>
        </p:nvSpPr>
        <p:spPr>
          <a:xfrm>
            <a:off x="183350" y="3434375"/>
            <a:ext cx="204900" cy="19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7"/>
          <p:cNvSpPr txBox="1"/>
          <p:nvPr/>
        </p:nvSpPr>
        <p:spPr>
          <a:xfrm>
            <a:off x="2814425" y="1017725"/>
            <a:ext cx="1509600" cy="2806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Threaded</a:t>
            </a:r>
            <a:endParaRPr/>
          </a:p>
        </p:txBody>
      </p:sp>
      <p:sp>
        <p:nvSpPr>
          <p:cNvPr id="250" name="Google Shape;250;p27"/>
          <p:cNvSpPr txBox="1"/>
          <p:nvPr/>
        </p:nvSpPr>
        <p:spPr>
          <a:xfrm>
            <a:off x="311700" y="1017725"/>
            <a:ext cx="2384100" cy="36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console.log(‘Start’);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function1()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console.log(‘function1’);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function2();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function2()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console.log(‘function2’);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function1();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A9999"/>
                </a:highlight>
              </a:rPr>
              <a:t>console.log(‘End’);</a:t>
            </a:r>
            <a:endParaRPr>
              <a:highlight>
                <a:srgbClr val="EA9999"/>
              </a:highlight>
            </a:endParaRPr>
          </a:p>
        </p:txBody>
      </p:sp>
      <p:sp>
        <p:nvSpPr>
          <p:cNvPr id="251" name="Google Shape;251;p27"/>
          <p:cNvSpPr txBox="1"/>
          <p:nvPr/>
        </p:nvSpPr>
        <p:spPr>
          <a:xfrm>
            <a:off x="7817700" y="1017725"/>
            <a:ext cx="1149600" cy="36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Start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function1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function2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End</a:t>
            </a:r>
            <a:endParaRPr/>
          </a:p>
        </p:txBody>
      </p:sp>
      <p:sp>
        <p:nvSpPr>
          <p:cNvPr id="252" name="Google Shape;252;p27"/>
          <p:cNvSpPr txBox="1"/>
          <p:nvPr/>
        </p:nvSpPr>
        <p:spPr>
          <a:xfrm>
            <a:off x="4501950" y="1017725"/>
            <a:ext cx="1509600" cy="28068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7"/>
          <p:cNvSpPr/>
          <p:nvPr/>
        </p:nvSpPr>
        <p:spPr>
          <a:xfrm>
            <a:off x="2814425" y="3925000"/>
            <a:ext cx="4917000" cy="765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7"/>
          <p:cNvSpPr txBox="1"/>
          <p:nvPr/>
        </p:nvSpPr>
        <p:spPr>
          <a:xfrm>
            <a:off x="6159825" y="1017725"/>
            <a:ext cx="1509600" cy="2806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7"/>
          <p:cNvSpPr/>
          <p:nvPr/>
        </p:nvSpPr>
        <p:spPr>
          <a:xfrm>
            <a:off x="2868275" y="3504475"/>
            <a:ext cx="1366500" cy="21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main()</a:t>
            </a:r>
            <a:endParaRPr/>
          </a:p>
        </p:txBody>
      </p:sp>
      <p:sp>
        <p:nvSpPr>
          <p:cNvPr id="256" name="Google Shape;256;p27"/>
          <p:cNvSpPr/>
          <p:nvPr/>
        </p:nvSpPr>
        <p:spPr>
          <a:xfrm>
            <a:off x="161775" y="3824525"/>
            <a:ext cx="204900" cy="19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7"/>
          <p:cNvSpPr/>
          <p:nvPr/>
        </p:nvSpPr>
        <p:spPr>
          <a:xfrm>
            <a:off x="2868275" y="3182425"/>
            <a:ext cx="1366500" cy="21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8"/>
          <p:cNvSpPr txBox="1"/>
          <p:nvPr/>
        </p:nvSpPr>
        <p:spPr>
          <a:xfrm>
            <a:off x="2814425" y="1017725"/>
            <a:ext cx="1509600" cy="2806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Threaded</a:t>
            </a:r>
            <a:endParaRPr/>
          </a:p>
        </p:txBody>
      </p:sp>
      <p:sp>
        <p:nvSpPr>
          <p:cNvPr id="264" name="Google Shape;264;p28"/>
          <p:cNvSpPr txBox="1"/>
          <p:nvPr/>
        </p:nvSpPr>
        <p:spPr>
          <a:xfrm>
            <a:off x="311700" y="1017725"/>
            <a:ext cx="2384100" cy="36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console.log(‘Start’);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function1()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console.log(‘function1’);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function2();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function2()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console.log(‘function2’);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function1();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A9999"/>
                </a:highlight>
              </a:rPr>
              <a:t>console.log(‘End’);</a:t>
            </a:r>
            <a:endParaRPr>
              <a:highlight>
                <a:srgbClr val="EA9999"/>
              </a:highlight>
            </a:endParaRPr>
          </a:p>
        </p:txBody>
      </p:sp>
      <p:sp>
        <p:nvSpPr>
          <p:cNvPr id="265" name="Google Shape;265;p28"/>
          <p:cNvSpPr txBox="1"/>
          <p:nvPr/>
        </p:nvSpPr>
        <p:spPr>
          <a:xfrm>
            <a:off x="7817700" y="1017725"/>
            <a:ext cx="1149600" cy="36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Start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function1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function2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End</a:t>
            </a:r>
            <a:endParaRPr/>
          </a:p>
        </p:txBody>
      </p:sp>
      <p:sp>
        <p:nvSpPr>
          <p:cNvPr id="266" name="Google Shape;266;p28"/>
          <p:cNvSpPr txBox="1"/>
          <p:nvPr/>
        </p:nvSpPr>
        <p:spPr>
          <a:xfrm>
            <a:off x="4501950" y="1017725"/>
            <a:ext cx="1509600" cy="28068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8"/>
          <p:cNvSpPr/>
          <p:nvPr/>
        </p:nvSpPr>
        <p:spPr>
          <a:xfrm>
            <a:off x="2814425" y="3925000"/>
            <a:ext cx="4917000" cy="765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8"/>
          <p:cNvSpPr txBox="1"/>
          <p:nvPr/>
        </p:nvSpPr>
        <p:spPr>
          <a:xfrm>
            <a:off x="6159825" y="1017725"/>
            <a:ext cx="1509600" cy="2806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8"/>
          <p:cNvSpPr/>
          <p:nvPr/>
        </p:nvSpPr>
        <p:spPr>
          <a:xfrm>
            <a:off x="2868275" y="3504475"/>
            <a:ext cx="1366500" cy="21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main()</a:t>
            </a:r>
            <a:endParaRPr/>
          </a:p>
        </p:txBody>
      </p:sp>
      <p:sp>
        <p:nvSpPr>
          <p:cNvPr id="270" name="Google Shape;270;p28"/>
          <p:cNvSpPr/>
          <p:nvPr/>
        </p:nvSpPr>
        <p:spPr>
          <a:xfrm>
            <a:off x="161775" y="3824525"/>
            <a:ext cx="204900" cy="19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9"/>
          <p:cNvSpPr txBox="1"/>
          <p:nvPr/>
        </p:nvSpPr>
        <p:spPr>
          <a:xfrm>
            <a:off x="2814425" y="1017725"/>
            <a:ext cx="1509600" cy="2806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Threaded</a:t>
            </a:r>
            <a:endParaRPr/>
          </a:p>
        </p:txBody>
      </p:sp>
      <p:sp>
        <p:nvSpPr>
          <p:cNvPr id="277" name="Google Shape;277;p29"/>
          <p:cNvSpPr txBox="1"/>
          <p:nvPr/>
        </p:nvSpPr>
        <p:spPr>
          <a:xfrm>
            <a:off x="311700" y="1017725"/>
            <a:ext cx="2384100" cy="36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console.log(‘Start’);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function1()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console.log(‘function1’);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function2();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function2()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console.log(‘function2’);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function1();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console.log(‘End’);</a:t>
            </a:r>
            <a:endParaRPr/>
          </a:p>
        </p:txBody>
      </p:sp>
      <p:sp>
        <p:nvSpPr>
          <p:cNvPr id="278" name="Google Shape;278;p29"/>
          <p:cNvSpPr txBox="1"/>
          <p:nvPr/>
        </p:nvSpPr>
        <p:spPr>
          <a:xfrm>
            <a:off x="7817700" y="1017725"/>
            <a:ext cx="1149600" cy="36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Start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function1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function2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End</a:t>
            </a:r>
            <a:endParaRPr/>
          </a:p>
        </p:txBody>
      </p:sp>
      <p:sp>
        <p:nvSpPr>
          <p:cNvPr id="279" name="Google Shape;279;p29"/>
          <p:cNvSpPr txBox="1"/>
          <p:nvPr/>
        </p:nvSpPr>
        <p:spPr>
          <a:xfrm>
            <a:off x="4501950" y="1017725"/>
            <a:ext cx="1509600" cy="28068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9"/>
          <p:cNvSpPr/>
          <p:nvPr/>
        </p:nvSpPr>
        <p:spPr>
          <a:xfrm>
            <a:off x="2814425" y="3925000"/>
            <a:ext cx="4917000" cy="765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9"/>
          <p:cNvSpPr txBox="1"/>
          <p:nvPr/>
        </p:nvSpPr>
        <p:spPr>
          <a:xfrm>
            <a:off x="6159825" y="1017725"/>
            <a:ext cx="1509600" cy="2806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9"/>
          <p:cNvSpPr/>
          <p:nvPr/>
        </p:nvSpPr>
        <p:spPr>
          <a:xfrm>
            <a:off x="161775" y="3824525"/>
            <a:ext cx="204900" cy="19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Threaded</a:t>
            </a:r>
            <a:endParaRPr/>
          </a:p>
        </p:txBody>
      </p:sp>
      <p:sp>
        <p:nvSpPr>
          <p:cNvPr id="288" name="Google Shape;28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Javascript will execute from beginning to end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Only one thing at a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Runs until the call frame is empty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Will never be interrupted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ALL CODE IN A FRAME IS RUN </a:t>
            </a:r>
            <a:r>
              <a:rPr lang="en"/>
              <a:t>SYNCHRONOUSLY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Threaded</a:t>
            </a:r>
            <a:endParaRPr/>
          </a:p>
        </p:txBody>
      </p:sp>
      <p:sp>
        <p:nvSpPr>
          <p:cNvPr id="294" name="Google Shape;294;p31"/>
          <p:cNvSpPr/>
          <p:nvPr/>
        </p:nvSpPr>
        <p:spPr>
          <a:xfrm>
            <a:off x="3331950" y="1182725"/>
            <a:ext cx="2620200" cy="34830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V8 Engine</a:t>
            </a:r>
            <a:endParaRPr/>
          </a:p>
        </p:txBody>
      </p:sp>
      <p:sp>
        <p:nvSpPr>
          <p:cNvPr id="295" name="Google Shape;295;p31"/>
          <p:cNvSpPr txBox="1"/>
          <p:nvPr/>
        </p:nvSpPr>
        <p:spPr>
          <a:xfrm>
            <a:off x="3887250" y="1675500"/>
            <a:ext cx="1509600" cy="2806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frame</a:t>
            </a:r>
            <a:endParaRPr/>
          </a:p>
        </p:txBody>
      </p:sp>
      <p:sp>
        <p:nvSpPr>
          <p:cNvPr id="296" name="Google Shape;296;p31"/>
          <p:cNvSpPr/>
          <p:nvPr/>
        </p:nvSpPr>
        <p:spPr>
          <a:xfrm>
            <a:off x="3385875" y="1301325"/>
            <a:ext cx="453000" cy="3180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2814425" y="1017725"/>
            <a:ext cx="1509600" cy="2806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Threaded</a:t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311700" y="1017725"/>
            <a:ext cx="2384100" cy="36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console.log(‘Start’);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function1()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console.log(‘function1’);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function2();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function2()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console.log(‘function2’);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function1();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console.log(‘End’);</a:t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7817700" y="1017725"/>
            <a:ext cx="1149600" cy="36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4501950" y="1017725"/>
            <a:ext cx="1509600" cy="28068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2814425" y="3925000"/>
            <a:ext cx="4917000" cy="765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6159825" y="1017725"/>
            <a:ext cx="1509600" cy="2806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Threaded</a:t>
            </a:r>
            <a:endParaRPr/>
          </a:p>
        </p:txBody>
      </p:sp>
      <p:sp>
        <p:nvSpPr>
          <p:cNvPr id="302" name="Google Shape;302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I/O is slow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Majority of application life spent “idle”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Wasted resources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3"/>
          <p:cNvSpPr txBox="1"/>
          <p:nvPr/>
        </p:nvSpPr>
        <p:spPr>
          <a:xfrm>
            <a:off x="2814425" y="1017725"/>
            <a:ext cx="1509600" cy="2806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Threaded</a:t>
            </a:r>
            <a:endParaRPr/>
          </a:p>
        </p:txBody>
      </p:sp>
      <p:sp>
        <p:nvSpPr>
          <p:cNvPr id="309" name="Google Shape;309;p33"/>
          <p:cNvSpPr txBox="1"/>
          <p:nvPr/>
        </p:nvSpPr>
        <p:spPr>
          <a:xfrm>
            <a:off x="311700" y="1017725"/>
            <a:ext cx="2384100" cy="36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console.log(‘Start’);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function1()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console.log(‘function1’);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function2();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function2()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console.log(‘function2’);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sleep(10000);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function1();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console.log(‘End’);</a:t>
            </a:r>
            <a:endParaRPr/>
          </a:p>
        </p:txBody>
      </p:sp>
      <p:sp>
        <p:nvSpPr>
          <p:cNvPr id="310" name="Google Shape;310;p33"/>
          <p:cNvSpPr txBox="1"/>
          <p:nvPr/>
        </p:nvSpPr>
        <p:spPr>
          <a:xfrm>
            <a:off x="7817700" y="1017725"/>
            <a:ext cx="1149600" cy="36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sp>
        <p:nvSpPr>
          <p:cNvPr id="311" name="Google Shape;311;p33"/>
          <p:cNvSpPr txBox="1"/>
          <p:nvPr/>
        </p:nvSpPr>
        <p:spPr>
          <a:xfrm>
            <a:off x="4501950" y="1017725"/>
            <a:ext cx="1509600" cy="28068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3"/>
          <p:cNvSpPr/>
          <p:nvPr/>
        </p:nvSpPr>
        <p:spPr>
          <a:xfrm>
            <a:off x="2814425" y="3925000"/>
            <a:ext cx="4917000" cy="765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3"/>
          <p:cNvSpPr txBox="1"/>
          <p:nvPr/>
        </p:nvSpPr>
        <p:spPr>
          <a:xfrm>
            <a:off x="6159825" y="1017725"/>
            <a:ext cx="1509600" cy="2806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4"/>
          <p:cNvSpPr txBox="1"/>
          <p:nvPr/>
        </p:nvSpPr>
        <p:spPr>
          <a:xfrm>
            <a:off x="2814425" y="1017725"/>
            <a:ext cx="1509600" cy="2806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Threaded</a:t>
            </a:r>
            <a:endParaRPr/>
          </a:p>
        </p:txBody>
      </p:sp>
      <p:sp>
        <p:nvSpPr>
          <p:cNvPr id="320" name="Google Shape;320;p34"/>
          <p:cNvSpPr txBox="1"/>
          <p:nvPr/>
        </p:nvSpPr>
        <p:spPr>
          <a:xfrm>
            <a:off x="311700" y="1017725"/>
            <a:ext cx="2384100" cy="36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console.log(‘Start’);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function1()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console.log(‘function1’);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function2();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function2()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console.log(‘function2’);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sleep(10000);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function1();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console.log(‘End’);</a:t>
            </a:r>
            <a:endParaRPr/>
          </a:p>
        </p:txBody>
      </p:sp>
      <p:sp>
        <p:nvSpPr>
          <p:cNvPr id="321" name="Google Shape;321;p34"/>
          <p:cNvSpPr txBox="1"/>
          <p:nvPr/>
        </p:nvSpPr>
        <p:spPr>
          <a:xfrm>
            <a:off x="7817700" y="1017725"/>
            <a:ext cx="1149600" cy="36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sp>
        <p:nvSpPr>
          <p:cNvPr id="322" name="Google Shape;322;p34"/>
          <p:cNvSpPr txBox="1"/>
          <p:nvPr/>
        </p:nvSpPr>
        <p:spPr>
          <a:xfrm>
            <a:off x="4501950" y="1017725"/>
            <a:ext cx="1509600" cy="28068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4"/>
          <p:cNvSpPr/>
          <p:nvPr/>
        </p:nvSpPr>
        <p:spPr>
          <a:xfrm>
            <a:off x="2814425" y="3925000"/>
            <a:ext cx="4917000" cy="765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4"/>
          <p:cNvSpPr txBox="1"/>
          <p:nvPr/>
        </p:nvSpPr>
        <p:spPr>
          <a:xfrm>
            <a:off x="6159825" y="1017725"/>
            <a:ext cx="1509600" cy="2806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4"/>
          <p:cNvSpPr/>
          <p:nvPr/>
        </p:nvSpPr>
        <p:spPr>
          <a:xfrm>
            <a:off x="2868275" y="3504475"/>
            <a:ext cx="1366500" cy="21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main()</a:t>
            </a:r>
            <a:endParaRPr/>
          </a:p>
        </p:txBody>
      </p:sp>
      <p:sp>
        <p:nvSpPr>
          <p:cNvPr id="326" name="Google Shape;326;p34"/>
          <p:cNvSpPr/>
          <p:nvPr/>
        </p:nvSpPr>
        <p:spPr>
          <a:xfrm>
            <a:off x="194100" y="1110650"/>
            <a:ext cx="204900" cy="19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5"/>
          <p:cNvSpPr txBox="1"/>
          <p:nvPr/>
        </p:nvSpPr>
        <p:spPr>
          <a:xfrm>
            <a:off x="2814425" y="1017725"/>
            <a:ext cx="1509600" cy="2806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Threaded</a:t>
            </a:r>
            <a:endParaRPr/>
          </a:p>
        </p:txBody>
      </p:sp>
      <p:sp>
        <p:nvSpPr>
          <p:cNvPr id="333" name="Google Shape;333;p35"/>
          <p:cNvSpPr txBox="1"/>
          <p:nvPr/>
        </p:nvSpPr>
        <p:spPr>
          <a:xfrm>
            <a:off x="311700" y="1017725"/>
            <a:ext cx="2384100" cy="36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A9999"/>
                </a:highlight>
              </a:rPr>
              <a:t>console.log(‘Start’);</a:t>
            </a:r>
            <a:endParaRPr>
              <a:highlight>
                <a:srgbClr val="EA999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function1()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console.log(‘function1’);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function2();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function2()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console.log(‘function2’);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sleep(10000);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function1();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console.log(‘End’);</a:t>
            </a:r>
            <a:endParaRPr/>
          </a:p>
        </p:txBody>
      </p:sp>
      <p:sp>
        <p:nvSpPr>
          <p:cNvPr id="334" name="Google Shape;334;p35"/>
          <p:cNvSpPr txBox="1"/>
          <p:nvPr/>
        </p:nvSpPr>
        <p:spPr>
          <a:xfrm>
            <a:off x="7817700" y="1017725"/>
            <a:ext cx="1149600" cy="36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Start</a:t>
            </a:r>
            <a:endParaRPr/>
          </a:p>
        </p:txBody>
      </p:sp>
      <p:sp>
        <p:nvSpPr>
          <p:cNvPr id="335" name="Google Shape;335;p35"/>
          <p:cNvSpPr txBox="1"/>
          <p:nvPr/>
        </p:nvSpPr>
        <p:spPr>
          <a:xfrm>
            <a:off x="4501950" y="1017725"/>
            <a:ext cx="1509600" cy="28068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5"/>
          <p:cNvSpPr/>
          <p:nvPr/>
        </p:nvSpPr>
        <p:spPr>
          <a:xfrm>
            <a:off x="2814425" y="3925000"/>
            <a:ext cx="4917000" cy="765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5"/>
          <p:cNvSpPr txBox="1"/>
          <p:nvPr/>
        </p:nvSpPr>
        <p:spPr>
          <a:xfrm>
            <a:off x="6159825" y="1017725"/>
            <a:ext cx="1509600" cy="2806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5"/>
          <p:cNvSpPr/>
          <p:nvPr/>
        </p:nvSpPr>
        <p:spPr>
          <a:xfrm>
            <a:off x="2868275" y="3504475"/>
            <a:ext cx="1366500" cy="21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main()</a:t>
            </a:r>
            <a:endParaRPr/>
          </a:p>
        </p:txBody>
      </p:sp>
      <p:sp>
        <p:nvSpPr>
          <p:cNvPr id="339" name="Google Shape;339;p35"/>
          <p:cNvSpPr/>
          <p:nvPr/>
        </p:nvSpPr>
        <p:spPr>
          <a:xfrm>
            <a:off x="2868275" y="3182425"/>
            <a:ext cx="1366500" cy="21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console.log()</a:t>
            </a:r>
            <a:endParaRPr/>
          </a:p>
        </p:txBody>
      </p:sp>
      <p:sp>
        <p:nvSpPr>
          <p:cNvPr id="340" name="Google Shape;340;p35"/>
          <p:cNvSpPr/>
          <p:nvPr/>
        </p:nvSpPr>
        <p:spPr>
          <a:xfrm>
            <a:off x="194100" y="1110650"/>
            <a:ext cx="204900" cy="19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6"/>
          <p:cNvSpPr txBox="1"/>
          <p:nvPr/>
        </p:nvSpPr>
        <p:spPr>
          <a:xfrm>
            <a:off x="2814425" y="1017725"/>
            <a:ext cx="1509600" cy="2806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Threaded</a:t>
            </a:r>
            <a:endParaRPr/>
          </a:p>
        </p:txBody>
      </p:sp>
      <p:sp>
        <p:nvSpPr>
          <p:cNvPr id="347" name="Google Shape;347;p36"/>
          <p:cNvSpPr txBox="1"/>
          <p:nvPr/>
        </p:nvSpPr>
        <p:spPr>
          <a:xfrm>
            <a:off x="311700" y="1017725"/>
            <a:ext cx="2384100" cy="36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console.log(‘Start’);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function1()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console.log(‘function1’);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function2();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function2()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console.log(‘function2’);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sleep(10000);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function1();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console.log(‘End’);</a:t>
            </a:r>
            <a:endParaRPr/>
          </a:p>
        </p:txBody>
      </p:sp>
      <p:sp>
        <p:nvSpPr>
          <p:cNvPr id="348" name="Google Shape;348;p36"/>
          <p:cNvSpPr txBox="1"/>
          <p:nvPr/>
        </p:nvSpPr>
        <p:spPr>
          <a:xfrm>
            <a:off x="7817700" y="1017725"/>
            <a:ext cx="1149600" cy="36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Start</a:t>
            </a:r>
            <a:endParaRPr/>
          </a:p>
        </p:txBody>
      </p:sp>
      <p:sp>
        <p:nvSpPr>
          <p:cNvPr id="349" name="Google Shape;349;p36"/>
          <p:cNvSpPr txBox="1"/>
          <p:nvPr/>
        </p:nvSpPr>
        <p:spPr>
          <a:xfrm>
            <a:off x="4501950" y="1017725"/>
            <a:ext cx="1509600" cy="28068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6"/>
          <p:cNvSpPr/>
          <p:nvPr/>
        </p:nvSpPr>
        <p:spPr>
          <a:xfrm>
            <a:off x="2814425" y="3925000"/>
            <a:ext cx="4917000" cy="765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6"/>
          <p:cNvSpPr txBox="1"/>
          <p:nvPr/>
        </p:nvSpPr>
        <p:spPr>
          <a:xfrm>
            <a:off x="6159825" y="1017725"/>
            <a:ext cx="1509600" cy="2806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6"/>
          <p:cNvSpPr/>
          <p:nvPr/>
        </p:nvSpPr>
        <p:spPr>
          <a:xfrm>
            <a:off x="2868275" y="3504475"/>
            <a:ext cx="1366500" cy="21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main()</a:t>
            </a:r>
            <a:endParaRPr/>
          </a:p>
        </p:txBody>
      </p:sp>
      <p:sp>
        <p:nvSpPr>
          <p:cNvPr id="353" name="Google Shape;353;p36"/>
          <p:cNvSpPr/>
          <p:nvPr/>
        </p:nvSpPr>
        <p:spPr>
          <a:xfrm>
            <a:off x="183325" y="1552750"/>
            <a:ext cx="204900" cy="19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7"/>
          <p:cNvSpPr txBox="1"/>
          <p:nvPr/>
        </p:nvSpPr>
        <p:spPr>
          <a:xfrm>
            <a:off x="2814425" y="1017725"/>
            <a:ext cx="1509600" cy="2806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Threaded</a:t>
            </a:r>
            <a:endParaRPr/>
          </a:p>
        </p:txBody>
      </p:sp>
      <p:sp>
        <p:nvSpPr>
          <p:cNvPr id="360" name="Google Shape;360;p37"/>
          <p:cNvSpPr txBox="1"/>
          <p:nvPr/>
        </p:nvSpPr>
        <p:spPr>
          <a:xfrm>
            <a:off x="311700" y="1017725"/>
            <a:ext cx="2384100" cy="36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console.log(‘Start’);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function1()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console.log(‘function1’);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function2();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function2()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console.log(‘function2’);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sleep(10000);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function1();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console.log(‘End’);</a:t>
            </a:r>
            <a:endParaRPr/>
          </a:p>
        </p:txBody>
      </p:sp>
      <p:sp>
        <p:nvSpPr>
          <p:cNvPr id="361" name="Google Shape;361;p37"/>
          <p:cNvSpPr txBox="1"/>
          <p:nvPr/>
        </p:nvSpPr>
        <p:spPr>
          <a:xfrm>
            <a:off x="7817700" y="1017725"/>
            <a:ext cx="1149600" cy="36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Start</a:t>
            </a:r>
            <a:endParaRPr/>
          </a:p>
        </p:txBody>
      </p:sp>
      <p:sp>
        <p:nvSpPr>
          <p:cNvPr id="362" name="Google Shape;362;p37"/>
          <p:cNvSpPr txBox="1"/>
          <p:nvPr/>
        </p:nvSpPr>
        <p:spPr>
          <a:xfrm>
            <a:off x="4501950" y="1017725"/>
            <a:ext cx="1509600" cy="28068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7"/>
          <p:cNvSpPr/>
          <p:nvPr/>
        </p:nvSpPr>
        <p:spPr>
          <a:xfrm>
            <a:off x="2814425" y="3925000"/>
            <a:ext cx="4917000" cy="765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7"/>
          <p:cNvSpPr txBox="1"/>
          <p:nvPr/>
        </p:nvSpPr>
        <p:spPr>
          <a:xfrm>
            <a:off x="6159825" y="1017725"/>
            <a:ext cx="1509600" cy="2806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7"/>
          <p:cNvSpPr/>
          <p:nvPr/>
        </p:nvSpPr>
        <p:spPr>
          <a:xfrm>
            <a:off x="2868275" y="3504475"/>
            <a:ext cx="1366500" cy="21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main()</a:t>
            </a:r>
            <a:endParaRPr/>
          </a:p>
        </p:txBody>
      </p:sp>
      <p:sp>
        <p:nvSpPr>
          <p:cNvPr id="366" name="Google Shape;366;p37"/>
          <p:cNvSpPr/>
          <p:nvPr/>
        </p:nvSpPr>
        <p:spPr>
          <a:xfrm>
            <a:off x="194125" y="2571750"/>
            <a:ext cx="204900" cy="19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8"/>
          <p:cNvSpPr txBox="1"/>
          <p:nvPr/>
        </p:nvSpPr>
        <p:spPr>
          <a:xfrm>
            <a:off x="2814425" y="1017725"/>
            <a:ext cx="1509600" cy="2806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Threaded</a:t>
            </a:r>
            <a:endParaRPr/>
          </a:p>
        </p:txBody>
      </p:sp>
      <p:sp>
        <p:nvSpPr>
          <p:cNvPr id="373" name="Google Shape;373;p38"/>
          <p:cNvSpPr txBox="1"/>
          <p:nvPr/>
        </p:nvSpPr>
        <p:spPr>
          <a:xfrm>
            <a:off x="311700" y="1017725"/>
            <a:ext cx="2384100" cy="36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console.log(‘Start’);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function1()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console.log(‘function1’);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function2();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function2()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console.log(‘function2’);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A9999"/>
                </a:highlight>
              </a:rPr>
              <a:t>sleep(10000);</a:t>
            </a:r>
            <a:endParaRPr>
              <a:highlight>
                <a:srgbClr val="EA999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function1();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console.log(‘End’);</a:t>
            </a:r>
            <a:endParaRPr/>
          </a:p>
        </p:txBody>
      </p:sp>
      <p:sp>
        <p:nvSpPr>
          <p:cNvPr id="374" name="Google Shape;374;p38"/>
          <p:cNvSpPr txBox="1"/>
          <p:nvPr/>
        </p:nvSpPr>
        <p:spPr>
          <a:xfrm>
            <a:off x="7817700" y="1017725"/>
            <a:ext cx="1149600" cy="36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Start</a:t>
            </a:r>
            <a:endParaRPr/>
          </a:p>
        </p:txBody>
      </p:sp>
      <p:sp>
        <p:nvSpPr>
          <p:cNvPr id="375" name="Google Shape;375;p38"/>
          <p:cNvSpPr txBox="1"/>
          <p:nvPr/>
        </p:nvSpPr>
        <p:spPr>
          <a:xfrm>
            <a:off x="4501950" y="1017725"/>
            <a:ext cx="1509600" cy="28068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8"/>
          <p:cNvSpPr/>
          <p:nvPr/>
        </p:nvSpPr>
        <p:spPr>
          <a:xfrm>
            <a:off x="2814425" y="3925000"/>
            <a:ext cx="4917000" cy="765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8"/>
          <p:cNvSpPr txBox="1"/>
          <p:nvPr/>
        </p:nvSpPr>
        <p:spPr>
          <a:xfrm>
            <a:off x="6159825" y="1017725"/>
            <a:ext cx="1509600" cy="2806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8"/>
          <p:cNvSpPr/>
          <p:nvPr/>
        </p:nvSpPr>
        <p:spPr>
          <a:xfrm>
            <a:off x="2868275" y="3504475"/>
            <a:ext cx="1366500" cy="21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main()</a:t>
            </a:r>
            <a:endParaRPr/>
          </a:p>
        </p:txBody>
      </p:sp>
      <p:sp>
        <p:nvSpPr>
          <p:cNvPr id="379" name="Google Shape;379;p38"/>
          <p:cNvSpPr/>
          <p:nvPr/>
        </p:nvSpPr>
        <p:spPr>
          <a:xfrm>
            <a:off x="172575" y="3630425"/>
            <a:ext cx="204900" cy="19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8"/>
          <p:cNvSpPr/>
          <p:nvPr/>
        </p:nvSpPr>
        <p:spPr>
          <a:xfrm>
            <a:off x="2868275" y="3218675"/>
            <a:ext cx="1366500" cy="21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sleep</a:t>
            </a:r>
            <a:r>
              <a:rPr lang="en"/>
              <a:t>()</a:t>
            </a:r>
            <a:endParaRPr/>
          </a:p>
        </p:txBody>
      </p:sp>
      <p:sp>
        <p:nvSpPr>
          <p:cNvPr id="381" name="Google Shape;381;p38"/>
          <p:cNvSpPr/>
          <p:nvPr/>
        </p:nvSpPr>
        <p:spPr>
          <a:xfrm>
            <a:off x="2814425" y="1017725"/>
            <a:ext cx="4854900" cy="3672900"/>
          </a:xfrm>
          <a:prstGeom prst="noSmoking">
            <a:avLst>
              <a:gd fmla="val 1875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9"/>
          <p:cNvSpPr txBox="1"/>
          <p:nvPr/>
        </p:nvSpPr>
        <p:spPr>
          <a:xfrm>
            <a:off x="2814425" y="1017725"/>
            <a:ext cx="1509600" cy="2806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Threaded</a:t>
            </a:r>
            <a:endParaRPr/>
          </a:p>
        </p:txBody>
      </p:sp>
      <p:sp>
        <p:nvSpPr>
          <p:cNvPr id="388" name="Google Shape;388;p39"/>
          <p:cNvSpPr txBox="1"/>
          <p:nvPr/>
        </p:nvSpPr>
        <p:spPr>
          <a:xfrm>
            <a:off x="311700" y="1017725"/>
            <a:ext cx="2384100" cy="36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console.log(‘Start’);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function1()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console.log(‘function1’);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function2();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function2()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console.log(‘function2’);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A9999"/>
                </a:highlight>
              </a:rPr>
              <a:t>sleep(10000);</a:t>
            </a:r>
            <a:endParaRPr>
              <a:highlight>
                <a:srgbClr val="EA999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function1();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console.log(‘End’);</a:t>
            </a:r>
            <a:endParaRPr/>
          </a:p>
        </p:txBody>
      </p:sp>
      <p:sp>
        <p:nvSpPr>
          <p:cNvPr id="389" name="Google Shape;389;p39"/>
          <p:cNvSpPr txBox="1"/>
          <p:nvPr/>
        </p:nvSpPr>
        <p:spPr>
          <a:xfrm>
            <a:off x="7817700" y="1017725"/>
            <a:ext cx="1149600" cy="36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Start</a:t>
            </a:r>
            <a:endParaRPr/>
          </a:p>
        </p:txBody>
      </p:sp>
      <p:sp>
        <p:nvSpPr>
          <p:cNvPr id="390" name="Google Shape;390;p39"/>
          <p:cNvSpPr txBox="1"/>
          <p:nvPr/>
        </p:nvSpPr>
        <p:spPr>
          <a:xfrm>
            <a:off x="4501950" y="1017725"/>
            <a:ext cx="1509600" cy="28068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9"/>
          <p:cNvSpPr/>
          <p:nvPr/>
        </p:nvSpPr>
        <p:spPr>
          <a:xfrm>
            <a:off x="2814425" y="3925000"/>
            <a:ext cx="4917000" cy="765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9"/>
          <p:cNvSpPr txBox="1"/>
          <p:nvPr/>
        </p:nvSpPr>
        <p:spPr>
          <a:xfrm>
            <a:off x="6159825" y="1017725"/>
            <a:ext cx="1509600" cy="2806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9"/>
          <p:cNvSpPr/>
          <p:nvPr/>
        </p:nvSpPr>
        <p:spPr>
          <a:xfrm>
            <a:off x="2868275" y="3504475"/>
            <a:ext cx="1366500" cy="21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main()</a:t>
            </a:r>
            <a:endParaRPr/>
          </a:p>
        </p:txBody>
      </p:sp>
      <p:sp>
        <p:nvSpPr>
          <p:cNvPr id="394" name="Google Shape;394;p39"/>
          <p:cNvSpPr/>
          <p:nvPr/>
        </p:nvSpPr>
        <p:spPr>
          <a:xfrm>
            <a:off x="172575" y="3630425"/>
            <a:ext cx="204900" cy="19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0"/>
          <p:cNvSpPr txBox="1"/>
          <p:nvPr/>
        </p:nvSpPr>
        <p:spPr>
          <a:xfrm>
            <a:off x="2814425" y="1017725"/>
            <a:ext cx="1509600" cy="2806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Threaded</a:t>
            </a:r>
            <a:endParaRPr/>
          </a:p>
        </p:txBody>
      </p:sp>
      <p:sp>
        <p:nvSpPr>
          <p:cNvPr id="401" name="Google Shape;401;p40"/>
          <p:cNvSpPr txBox="1"/>
          <p:nvPr/>
        </p:nvSpPr>
        <p:spPr>
          <a:xfrm>
            <a:off x="311700" y="1017725"/>
            <a:ext cx="2384100" cy="36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console.log(‘Start’);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function1()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console.log(‘function1’);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function2();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function2()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console.log(‘function2’);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sleep(10000);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A9999"/>
                </a:highlight>
              </a:rPr>
              <a:t>function1();</a:t>
            </a:r>
            <a:endParaRPr>
              <a:highlight>
                <a:srgbClr val="EA999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console.log(‘End’);</a:t>
            </a:r>
            <a:endParaRPr/>
          </a:p>
        </p:txBody>
      </p:sp>
      <p:sp>
        <p:nvSpPr>
          <p:cNvPr id="402" name="Google Shape;402;p40"/>
          <p:cNvSpPr txBox="1"/>
          <p:nvPr/>
        </p:nvSpPr>
        <p:spPr>
          <a:xfrm>
            <a:off x="7817700" y="1017725"/>
            <a:ext cx="1149600" cy="36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Start</a:t>
            </a:r>
            <a:endParaRPr/>
          </a:p>
        </p:txBody>
      </p:sp>
      <p:sp>
        <p:nvSpPr>
          <p:cNvPr id="403" name="Google Shape;403;p40"/>
          <p:cNvSpPr txBox="1"/>
          <p:nvPr/>
        </p:nvSpPr>
        <p:spPr>
          <a:xfrm>
            <a:off x="4501950" y="1017725"/>
            <a:ext cx="1509600" cy="28068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40"/>
          <p:cNvSpPr/>
          <p:nvPr/>
        </p:nvSpPr>
        <p:spPr>
          <a:xfrm>
            <a:off x="2814425" y="3925000"/>
            <a:ext cx="4917000" cy="765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40"/>
          <p:cNvSpPr txBox="1"/>
          <p:nvPr/>
        </p:nvSpPr>
        <p:spPr>
          <a:xfrm>
            <a:off x="6159825" y="1017725"/>
            <a:ext cx="1509600" cy="2806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40"/>
          <p:cNvSpPr/>
          <p:nvPr/>
        </p:nvSpPr>
        <p:spPr>
          <a:xfrm>
            <a:off x="2868275" y="3504475"/>
            <a:ext cx="1366500" cy="21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main()</a:t>
            </a:r>
            <a:endParaRPr/>
          </a:p>
        </p:txBody>
      </p:sp>
      <p:sp>
        <p:nvSpPr>
          <p:cNvPr id="407" name="Google Shape;407;p40"/>
          <p:cNvSpPr/>
          <p:nvPr/>
        </p:nvSpPr>
        <p:spPr>
          <a:xfrm>
            <a:off x="172575" y="3630425"/>
            <a:ext cx="204900" cy="19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40"/>
          <p:cNvSpPr/>
          <p:nvPr/>
        </p:nvSpPr>
        <p:spPr>
          <a:xfrm>
            <a:off x="2868275" y="3204000"/>
            <a:ext cx="1366500" cy="21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function1</a:t>
            </a:r>
            <a:r>
              <a:rPr lang="en"/>
              <a:t>()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setTimeout, setImmediate, setInterval</a:t>
            </a:r>
            <a:endParaRPr/>
          </a:p>
        </p:txBody>
      </p:sp>
      <p:sp>
        <p:nvSpPr>
          <p:cNvPr id="414" name="Google Shape;414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Asynchronous timing events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Defers the execution of the code till later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Allows script to continue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2814425" y="1017725"/>
            <a:ext cx="1509600" cy="2806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Threaded</a:t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311700" y="1017725"/>
            <a:ext cx="2384100" cy="36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console.log(‘Start’);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function1()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console.log(‘function1’);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function2();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function2()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console.log(‘function2’);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function1();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console.log(‘End’);</a:t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7817700" y="1017725"/>
            <a:ext cx="1149600" cy="36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4501950" y="1017725"/>
            <a:ext cx="1509600" cy="28068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2814425" y="3925000"/>
            <a:ext cx="4917000" cy="765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6159825" y="1017725"/>
            <a:ext cx="1509600" cy="2806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2868275" y="3504475"/>
            <a:ext cx="1366500" cy="21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main()</a:t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194100" y="1110650"/>
            <a:ext cx="204900" cy="19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2"/>
          <p:cNvSpPr txBox="1"/>
          <p:nvPr/>
        </p:nvSpPr>
        <p:spPr>
          <a:xfrm>
            <a:off x="2814425" y="1017725"/>
            <a:ext cx="1509600" cy="2806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...Sort of</a:t>
            </a:r>
            <a:endParaRPr/>
          </a:p>
        </p:txBody>
      </p:sp>
      <p:sp>
        <p:nvSpPr>
          <p:cNvPr id="421" name="Google Shape;421;p42"/>
          <p:cNvSpPr txBox="1"/>
          <p:nvPr/>
        </p:nvSpPr>
        <p:spPr>
          <a:xfrm>
            <a:off x="311700" y="1017725"/>
            <a:ext cx="2384100" cy="36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console.log(‘Start’);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function1()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console.log(‘function1’);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function2();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function2()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console.log(‘function2’);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setTimeout(() =&gt;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function1();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}, 10000);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console.log(‘End’);</a:t>
            </a:r>
            <a:endParaRPr/>
          </a:p>
        </p:txBody>
      </p:sp>
      <p:sp>
        <p:nvSpPr>
          <p:cNvPr id="422" name="Google Shape;422;p42"/>
          <p:cNvSpPr txBox="1"/>
          <p:nvPr/>
        </p:nvSpPr>
        <p:spPr>
          <a:xfrm>
            <a:off x="7817700" y="1017725"/>
            <a:ext cx="1149600" cy="36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sp>
        <p:nvSpPr>
          <p:cNvPr id="423" name="Google Shape;423;p42"/>
          <p:cNvSpPr txBox="1"/>
          <p:nvPr/>
        </p:nvSpPr>
        <p:spPr>
          <a:xfrm>
            <a:off x="4501950" y="1017725"/>
            <a:ext cx="1509600" cy="28068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42"/>
          <p:cNvSpPr/>
          <p:nvPr/>
        </p:nvSpPr>
        <p:spPr>
          <a:xfrm>
            <a:off x="2814425" y="3925000"/>
            <a:ext cx="4917000" cy="765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42"/>
          <p:cNvSpPr txBox="1"/>
          <p:nvPr/>
        </p:nvSpPr>
        <p:spPr>
          <a:xfrm>
            <a:off x="6159825" y="1017725"/>
            <a:ext cx="1509600" cy="2806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3"/>
          <p:cNvSpPr txBox="1"/>
          <p:nvPr/>
        </p:nvSpPr>
        <p:spPr>
          <a:xfrm>
            <a:off x="2814425" y="1017725"/>
            <a:ext cx="1509600" cy="2806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...Sort of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43"/>
          <p:cNvSpPr txBox="1"/>
          <p:nvPr/>
        </p:nvSpPr>
        <p:spPr>
          <a:xfrm>
            <a:off x="311700" y="1017725"/>
            <a:ext cx="2384100" cy="36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console.log(‘Start’);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function1()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console.log(‘function1’);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function2();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function2()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console.log(‘function2’);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setTimeout(() =&gt;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function1();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}, 10000);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console.log(‘End’);</a:t>
            </a:r>
            <a:endParaRPr/>
          </a:p>
        </p:txBody>
      </p:sp>
      <p:sp>
        <p:nvSpPr>
          <p:cNvPr id="433" name="Google Shape;433;p43"/>
          <p:cNvSpPr txBox="1"/>
          <p:nvPr/>
        </p:nvSpPr>
        <p:spPr>
          <a:xfrm>
            <a:off x="7817700" y="1017725"/>
            <a:ext cx="1149600" cy="36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sp>
        <p:nvSpPr>
          <p:cNvPr id="434" name="Google Shape;434;p43"/>
          <p:cNvSpPr txBox="1"/>
          <p:nvPr/>
        </p:nvSpPr>
        <p:spPr>
          <a:xfrm>
            <a:off x="4501950" y="1017725"/>
            <a:ext cx="1509600" cy="28068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43"/>
          <p:cNvSpPr/>
          <p:nvPr/>
        </p:nvSpPr>
        <p:spPr>
          <a:xfrm>
            <a:off x="2814425" y="3925000"/>
            <a:ext cx="4917000" cy="765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43"/>
          <p:cNvSpPr txBox="1"/>
          <p:nvPr/>
        </p:nvSpPr>
        <p:spPr>
          <a:xfrm>
            <a:off x="6159825" y="1017725"/>
            <a:ext cx="1509600" cy="2806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43"/>
          <p:cNvSpPr/>
          <p:nvPr/>
        </p:nvSpPr>
        <p:spPr>
          <a:xfrm>
            <a:off x="2868275" y="3504475"/>
            <a:ext cx="1366500" cy="21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main()</a:t>
            </a:r>
            <a:endParaRPr/>
          </a:p>
        </p:txBody>
      </p:sp>
      <p:sp>
        <p:nvSpPr>
          <p:cNvPr id="438" name="Google Shape;438;p43"/>
          <p:cNvSpPr/>
          <p:nvPr/>
        </p:nvSpPr>
        <p:spPr>
          <a:xfrm>
            <a:off x="194100" y="1110650"/>
            <a:ext cx="204900" cy="19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4"/>
          <p:cNvSpPr txBox="1"/>
          <p:nvPr/>
        </p:nvSpPr>
        <p:spPr>
          <a:xfrm>
            <a:off x="2814425" y="1017725"/>
            <a:ext cx="1509600" cy="2806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...Sort of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44"/>
          <p:cNvSpPr txBox="1"/>
          <p:nvPr/>
        </p:nvSpPr>
        <p:spPr>
          <a:xfrm>
            <a:off x="311700" y="1017725"/>
            <a:ext cx="2384100" cy="36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A9999"/>
                </a:highlight>
              </a:rPr>
              <a:t>console.log(‘Start’);</a:t>
            </a:r>
            <a:endParaRPr>
              <a:highlight>
                <a:srgbClr val="EA999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function1()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console.log(‘function1’);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function2();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function2()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console.log(‘function2’);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setTimeout(() =&gt;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function1();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}, 10000);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console.log(‘End’);</a:t>
            </a:r>
            <a:endParaRPr/>
          </a:p>
        </p:txBody>
      </p:sp>
      <p:sp>
        <p:nvSpPr>
          <p:cNvPr id="446" name="Google Shape;446;p44"/>
          <p:cNvSpPr txBox="1"/>
          <p:nvPr/>
        </p:nvSpPr>
        <p:spPr>
          <a:xfrm>
            <a:off x="7817700" y="1017725"/>
            <a:ext cx="1149600" cy="36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Start</a:t>
            </a:r>
            <a:endParaRPr/>
          </a:p>
        </p:txBody>
      </p:sp>
      <p:sp>
        <p:nvSpPr>
          <p:cNvPr id="447" name="Google Shape;447;p44"/>
          <p:cNvSpPr txBox="1"/>
          <p:nvPr/>
        </p:nvSpPr>
        <p:spPr>
          <a:xfrm>
            <a:off x="4501950" y="1017725"/>
            <a:ext cx="1509600" cy="28068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44"/>
          <p:cNvSpPr/>
          <p:nvPr/>
        </p:nvSpPr>
        <p:spPr>
          <a:xfrm>
            <a:off x="2814425" y="3925000"/>
            <a:ext cx="4917000" cy="765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44"/>
          <p:cNvSpPr txBox="1"/>
          <p:nvPr/>
        </p:nvSpPr>
        <p:spPr>
          <a:xfrm>
            <a:off x="6159825" y="1017725"/>
            <a:ext cx="1509600" cy="2806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44"/>
          <p:cNvSpPr/>
          <p:nvPr/>
        </p:nvSpPr>
        <p:spPr>
          <a:xfrm>
            <a:off x="2868275" y="3504475"/>
            <a:ext cx="1366500" cy="21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main()</a:t>
            </a:r>
            <a:endParaRPr/>
          </a:p>
        </p:txBody>
      </p:sp>
      <p:sp>
        <p:nvSpPr>
          <p:cNvPr id="451" name="Google Shape;451;p44"/>
          <p:cNvSpPr/>
          <p:nvPr/>
        </p:nvSpPr>
        <p:spPr>
          <a:xfrm>
            <a:off x="2868275" y="3182425"/>
            <a:ext cx="1366500" cy="21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console.log()</a:t>
            </a:r>
            <a:endParaRPr/>
          </a:p>
        </p:txBody>
      </p:sp>
      <p:sp>
        <p:nvSpPr>
          <p:cNvPr id="452" name="Google Shape;452;p44"/>
          <p:cNvSpPr/>
          <p:nvPr/>
        </p:nvSpPr>
        <p:spPr>
          <a:xfrm>
            <a:off x="194100" y="1110650"/>
            <a:ext cx="204900" cy="19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5"/>
          <p:cNvSpPr txBox="1"/>
          <p:nvPr/>
        </p:nvSpPr>
        <p:spPr>
          <a:xfrm>
            <a:off x="2814425" y="1017725"/>
            <a:ext cx="1509600" cy="2806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...Sort of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45"/>
          <p:cNvSpPr txBox="1"/>
          <p:nvPr/>
        </p:nvSpPr>
        <p:spPr>
          <a:xfrm>
            <a:off x="311700" y="1017725"/>
            <a:ext cx="2384100" cy="36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console.log(‘Start’);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function1()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console.log(‘function1’);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function2();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function2()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console.log(‘function2’);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setTimeout(() =&gt;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function1();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}, 10000);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console.log(‘End’);</a:t>
            </a:r>
            <a:endParaRPr/>
          </a:p>
        </p:txBody>
      </p:sp>
      <p:sp>
        <p:nvSpPr>
          <p:cNvPr id="460" name="Google Shape;460;p45"/>
          <p:cNvSpPr txBox="1"/>
          <p:nvPr/>
        </p:nvSpPr>
        <p:spPr>
          <a:xfrm>
            <a:off x="7817700" y="1017725"/>
            <a:ext cx="1149600" cy="36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Start</a:t>
            </a:r>
            <a:endParaRPr/>
          </a:p>
        </p:txBody>
      </p:sp>
      <p:sp>
        <p:nvSpPr>
          <p:cNvPr id="461" name="Google Shape;461;p45"/>
          <p:cNvSpPr txBox="1"/>
          <p:nvPr/>
        </p:nvSpPr>
        <p:spPr>
          <a:xfrm>
            <a:off x="4501950" y="1017725"/>
            <a:ext cx="1509600" cy="28068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45"/>
          <p:cNvSpPr/>
          <p:nvPr/>
        </p:nvSpPr>
        <p:spPr>
          <a:xfrm>
            <a:off x="2814425" y="3925000"/>
            <a:ext cx="4917000" cy="765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45"/>
          <p:cNvSpPr txBox="1"/>
          <p:nvPr/>
        </p:nvSpPr>
        <p:spPr>
          <a:xfrm>
            <a:off x="6159825" y="1017725"/>
            <a:ext cx="1509600" cy="2806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45"/>
          <p:cNvSpPr/>
          <p:nvPr/>
        </p:nvSpPr>
        <p:spPr>
          <a:xfrm>
            <a:off x="2868275" y="3504475"/>
            <a:ext cx="1366500" cy="21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main()</a:t>
            </a:r>
            <a:endParaRPr/>
          </a:p>
        </p:txBody>
      </p:sp>
      <p:sp>
        <p:nvSpPr>
          <p:cNvPr id="465" name="Google Shape;465;p45"/>
          <p:cNvSpPr/>
          <p:nvPr/>
        </p:nvSpPr>
        <p:spPr>
          <a:xfrm>
            <a:off x="183325" y="1552750"/>
            <a:ext cx="204900" cy="19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6"/>
          <p:cNvSpPr txBox="1"/>
          <p:nvPr/>
        </p:nvSpPr>
        <p:spPr>
          <a:xfrm>
            <a:off x="2814425" y="1017725"/>
            <a:ext cx="1509600" cy="2806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...Sort of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46"/>
          <p:cNvSpPr txBox="1"/>
          <p:nvPr/>
        </p:nvSpPr>
        <p:spPr>
          <a:xfrm>
            <a:off x="311700" y="1017725"/>
            <a:ext cx="2384100" cy="36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console.log(‘Start’);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function1()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console.log(‘function1’);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function2();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function2()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console.log(‘function2’);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setTimeout(() =&gt;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function1();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}, 10000);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console.log(‘End’);</a:t>
            </a:r>
            <a:endParaRPr/>
          </a:p>
        </p:txBody>
      </p:sp>
      <p:sp>
        <p:nvSpPr>
          <p:cNvPr id="473" name="Google Shape;473;p46"/>
          <p:cNvSpPr txBox="1"/>
          <p:nvPr/>
        </p:nvSpPr>
        <p:spPr>
          <a:xfrm>
            <a:off x="7817700" y="1017725"/>
            <a:ext cx="1149600" cy="36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Start</a:t>
            </a:r>
            <a:endParaRPr/>
          </a:p>
        </p:txBody>
      </p:sp>
      <p:sp>
        <p:nvSpPr>
          <p:cNvPr id="474" name="Google Shape;474;p46"/>
          <p:cNvSpPr txBox="1"/>
          <p:nvPr/>
        </p:nvSpPr>
        <p:spPr>
          <a:xfrm>
            <a:off x="4501950" y="1017725"/>
            <a:ext cx="1509600" cy="28068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46"/>
          <p:cNvSpPr/>
          <p:nvPr/>
        </p:nvSpPr>
        <p:spPr>
          <a:xfrm>
            <a:off x="2814425" y="3925000"/>
            <a:ext cx="4917000" cy="765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46"/>
          <p:cNvSpPr txBox="1"/>
          <p:nvPr/>
        </p:nvSpPr>
        <p:spPr>
          <a:xfrm>
            <a:off x="6159825" y="1017725"/>
            <a:ext cx="1509600" cy="2806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46"/>
          <p:cNvSpPr/>
          <p:nvPr/>
        </p:nvSpPr>
        <p:spPr>
          <a:xfrm>
            <a:off x="2868275" y="3504475"/>
            <a:ext cx="1366500" cy="21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main()</a:t>
            </a:r>
            <a:endParaRPr/>
          </a:p>
        </p:txBody>
      </p:sp>
      <p:sp>
        <p:nvSpPr>
          <p:cNvPr id="478" name="Google Shape;478;p46"/>
          <p:cNvSpPr/>
          <p:nvPr/>
        </p:nvSpPr>
        <p:spPr>
          <a:xfrm>
            <a:off x="194125" y="2571750"/>
            <a:ext cx="204900" cy="19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7"/>
          <p:cNvSpPr txBox="1"/>
          <p:nvPr/>
        </p:nvSpPr>
        <p:spPr>
          <a:xfrm>
            <a:off x="2814425" y="1017725"/>
            <a:ext cx="1509600" cy="2806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...Sort of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47"/>
          <p:cNvSpPr txBox="1"/>
          <p:nvPr/>
        </p:nvSpPr>
        <p:spPr>
          <a:xfrm>
            <a:off x="311700" y="1017725"/>
            <a:ext cx="2384100" cy="36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console.log(‘Start’);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function1()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console.log(‘function1’);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function2();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function2()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console.log(‘function2’);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A9999"/>
                </a:highlight>
              </a:rPr>
              <a:t>setTimeout(</a:t>
            </a:r>
            <a:r>
              <a:rPr lang="en"/>
              <a:t>() =&gt;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function1();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}, 10000</a:t>
            </a:r>
            <a:r>
              <a:rPr lang="en">
                <a:highlight>
                  <a:srgbClr val="EA9999"/>
                </a:highlight>
              </a:rPr>
              <a:t>);</a:t>
            </a:r>
            <a:endParaRPr>
              <a:highlight>
                <a:srgbClr val="EA999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console.log(‘End’);</a:t>
            </a:r>
            <a:endParaRPr/>
          </a:p>
        </p:txBody>
      </p:sp>
      <p:sp>
        <p:nvSpPr>
          <p:cNvPr id="486" name="Google Shape;486;p47"/>
          <p:cNvSpPr txBox="1"/>
          <p:nvPr/>
        </p:nvSpPr>
        <p:spPr>
          <a:xfrm>
            <a:off x="7817700" y="1017725"/>
            <a:ext cx="1149600" cy="36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Start</a:t>
            </a:r>
            <a:endParaRPr/>
          </a:p>
        </p:txBody>
      </p:sp>
      <p:sp>
        <p:nvSpPr>
          <p:cNvPr id="487" name="Google Shape;487;p47"/>
          <p:cNvSpPr txBox="1"/>
          <p:nvPr/>
        </p:nvSpPr>
        <p:spPr>
          <a:xfrm>
            <a:off x="4501950" y="1017725"/>
            <a:ext cx="1509600" cy="28068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47"/>
          <p:cNvSpPr/>
          <p:nvPr/>
        </p:nvSpPr>
        <p:spPr>
          <a:xfrm>
            <a:off x="2814425" y="3925000"/>
            <a:ext cx="4917000" cy="765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47"/>
          <p:cNvSpPr txBox="1"/>
          <p:nvPr/>
        </p:nvSpPr>
        <p:spPr>
          <a:xfrm>
            <a:off x="6159825" y="1017725"/>
            <a:ext cx="1509600" cy="2806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47"/>
          <p:cNvSpPr/>
          <p:nvPr/>
        </p:nvSpPr>
        <p:spPr>
          <a:xfrm>
            <a:off x="2868275" y="3504475"/>
            <a:ext cx="1366500" cy="21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main()</a:t>
            </a:r>
            <a:endParaRPr/>
          </a:p>
        </p:txBody>
      </p:sp>
      <p:sp>
        <p:nvSpPr>
          <p:cNvPr id="491" name="Google Shape;491;p47"/>
          <p:cNvSpPr/>
          <p:nvPr/>
        </p:nvSpPr>
        <p:spPr>
          <a:xfrm>
            <a:off x="194125" y="3445175"/>
            <a:ext cx="204900" cy="19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47"/>
          <p:cNvSpPr/>
          <p:nvPr/>
        </p:nvSpPr>
        <p:spPr>
          <a:xfrm>
            <a:off x="2868275" y="3229475"/>
            <a:ext cx="1366500" cy="21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setTimeout</a:t>
            </a:r>
            <a:r>
              <a:rPr lang="en"/>
              <a:t>()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8"/>
          <p:cNvSpPr txBox="1"/>
          <p:nvPr/>
        </p:nvSpPr>
        <p:spPr>
          <a:xfrm>
            <a:off x="2814425" y="1017725"/>
            <a:ext cx="1509600" cy="2806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...Sort of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48"/>
          <p:cNvSpPr txBox="1"/>
          <p:nvPr/>
        </p:nvSpPr>
        <p:spPr>
          <a:xfrm>
            <a:off x="311700" y="1017725"/>
            <a:ext cx="2384100" cy="36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console.log(‘Start’);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function1()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console.log(‘function1’);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function2();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function2()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console.log(‘function2’);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A9999"/>
                </a:highlight>
              </a:rPr>
              <a:t>setTimeout(</a:t>
            </a:r>
            <a:r>
              <a:rPr lang="en"/>
              <a:t>() =&gt;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function1();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}, 10000</a:t>
            </a:r>
            <a:r>
              <a:rPr lang="en">
                <a:highlight>
                  <a:srgbClr val="EA9999"/>
                </a:highlight>
              </a:rPr>
              <a:t>);</a:t>
            </a:r>
            <a:endParaRPr>
              <a:highlight>
                <a:srgbClr val="EA999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console.log(‘End’);</a:t>
            </a:r>
            <a:endParaRPr/>
          </a:p>
        </p:txBody>
      </p:sp>
      <p:sp>
        <p:nvSpPr>
          <p:cNvPr id="500" name="Google Shape;500;p48"/>
          <p:cNvSpPr txBox="1"/>
          <p:nvPr/>
        </p:nvSpPr>
        <p:spPr>
          <a:xfrm>
            <a:off x="7817700" y="1017725"/>
            <a:ext cx="1149600" cy="36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Start</a:t>
            </a:r>
            <a:endParaRPr/>
          </a:p>
        </p:txBody>
      </p:sp>
      <p:sp>
        <p:nvSpPr>
          <p:cNvPr id="501" name="Google Shape;501;p48"/>
          <p:cNvSpPr txBox="1"/>
          <p:nvPr/>
        </p:nvSpPr>
        <p:spPr>
          <a:xfrm>
            <a:off x="4501950" y="1017725"/>
            <a:ext cx="1509600" cy="28068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48"/>
          <p:cNvSpPr/>
          <p:nvPr/>
        </p:nvSpPr>
        <p:spPr>
          <a:xfrm>
            <a:off x="2814425" y="3925000"/>
            <a:ext cx="4917000" cy="765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48"/>
          <p:cNvSpPr txBox="1"/>
          <p:nvPr/>
        </p:nvSpPr>
        <p:spPr>
          <a:xfrm>
            <a:off x="6159825" y="1017725"/>
            <a:ext cx="1509600" cy="2806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48"/>
          <p:cNvSpPr/>
          <p:nvPr/>
        </p:nvSpPr>
        <p:spPr>
          <a:xfrm>
            <a:off x="2868275" y="3504475"/>
            <a:ext cx="1366500" cy="21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main()</a:t>
            </a:r>
            <a:endParaRPr/>
          </a:p>
        </p:txBody>
      </p:sp>
      <p:sp>
        <p:nvSpPr>
          <p:cNvPr id="505" name="Google Shape;505;p48"/>
          <p:cNvSpPr/>
          <p:nvPr/>
        </p:nvSpPr>
        <p:spPr>
          <a:xfrm>
            <a:off x="194125" y="3445175"/>
            <a:ext cx="204900" cy="19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48"/>
          <p:cNvSpPr/>
          <p:nvPr/>
        </p:nvSpPr>
        <p:spPr>
          <a:xfrm>
            <a:off x="2868275" y="3229475"/>
            <a:ext cx="1366500" cy="21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setTimeout()</a:t>
            </a:r>
            <a:endParaRPr/>
          </a:p>
        </p:txBody>
      </p:sp>
      <p:sp>
        <p:nvSpPr>
          <p:cNvPr id="507" name="Google Shape;507;p48"/>
          <p:cNvSpPr/>
          <p:nvPr/>
        </p:nvSpPr>
        <p:spPr>
          <a:xfrm>
            <a:off x="4558675" y="3504475"/>
            <a:ext cx="1366500" cy="21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cb()</a:t>
            </a:r>
            <a:endParaRPr/>
          </a:p>
        </p:txBody>
      </p:sp>
      <p:sp>
        <p:nvSpPr>
          <p:cNvPr id="508" name="Google Shape;508;p48"/>
          <p:cNvSpPr/>
          <p:nvPr/>
        </p:nvSpPr>
        <p:spPr>
          <a:xfrm>
            <a:off x="5078800" y="3515275"/>
            <a:ext cx="204900" cy="194100"/>
          </a:xfrm>
          <a:prstGeom prst="noSmoking">
            <a:avLst>
              <a:gd fmla="val 1875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9"/>
          <p:cNvSpPr txBox="1"/>
          <p:nvPr/>
        </p:nvSpPr>
        <p:spPr>
          <a:xfrm>
            <a:off x="2814425" y="1017725"/>
            <a:ext cx="1509600" cy="2806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...Sort of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49"/>
          <p:cNvSpPr txBox="1"/>
          <p:nvPr/>
        </p:nvSpPr>
        <p:spPr>
          <a:xfrm>
            <a:off x="311700" y="1017725"/>
            <a:ext cx="2384100" cy="36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console.log(‘Start’);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function1()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console.log(‘function1’);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function2();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function2()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console.log(‘function2’);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setTimeout(() =&gt;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function1();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}, 10000);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A9999"/>
                </a:highlight>
              </a:rPr>
              <a:t>console.log(‘End’);</a:t>
            </a:r>
            <a:endParaRPr>
              <a:highlight>
                <a:srgbClr val="EA9999"/>
              </a:highlight>
            </a:endParaRPr>
          </a:p>
        </p:txBody>
      </p:sp>
      <p:sp>
        <p:nvSpPr>
          <p:cNvPr id="516" name="Google Shape;516;p49"/>
          <p:cNvSpPr txBox="1"/>
          <p:nvPr/>
        </p:nvSpPr>
        <p:spPr>
          <a:xfrm>
            <a:off x="7817700" y="1017725"/>
            <a:ext cx="1149600" cy="36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Start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End</a:t>
            </a:r>
            <a:endParaRPr/>
          </a:p>
        </p:txBody>
      </p:sp>
      <p:sp>
        <p:nvSpPr>
          <p:cNvPr id="517" name="Google Shape;517;p49"/>
          <p:cNvSpPr txBox="1"/>
          <p:nvPr/>
        </p:nvSpPr>
        <p:spPr>
          <a:xfrm>
            <a:off x="4501950" y="1017725"/>
            <a:ext cx="1509600" cy="28068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49"/>
          <p:cNvSpPr/>
          <p:nvPr/>
        </p:nvSpPr>
        <p:spPr>
          <a:xfrm>
            <a:off x="2814425" y="3925000"/>
            <a:ext cx="4917000" cy="765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49"/>
          <p:cNvSpPr txBox="1"/>
          <p:nvPr/>
        </p:nvSpPr>
        <p:spPr>
          <a:xfrm>
            <a:off x="6159825" y="1017725"/>
            <a:ext cx="1509600" cy="2806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49"/>
          <p:cNvSpPr/>
          <p:nvPr/>
        </p:nvSpPr>
        <p:spPr>
          <a:xfrm>
            <a:off x="2868275" y="3504475"/>
            <a:ext cx="1366500" cy="21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main()</a:t>
            </a:r>
            <a:endParaRPr/>
          </a:p>
        </p:txBody>
      </p:sp>
      <p:sp>
        <p:nvSpPr>
          <p:cNvPr id="521" name="Google Shape;521;p49"/>
          <p:cNvSpPr/>
          <p:nvPr/>
        </p:nvSpPr>
        <p:spPr>
          <a:xfrm>
            <a:off x="172550" y="4255850"/>
            <a:ext cx="204900" cy="19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49"/>
          <p:cNvSpPr/>
          <p:nvPr/>
        </p:nvSpPr>
        <p:spPr>
          <a:xfrm>
            <a:off x="2868275" y="3225575"/>
            <a:ext cx="1366500" cy="21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console.log()</a:t>
            </a:r>
            <a:endParaRPr/>
          </a:p>
        </p:txBody>
      </p:sp>
      <p:sp>
        <p:nvSpPr>
          <p:cNvPr id="523" name="Google Shape;523;p49"/>
          <p:cNvSpPr/>
          <p:nvPr/>
        </p:nvSpPr>
        <p:spPr>
          <a:xfrm>
            <a:off x="4558675" y="3504475"/>
            <a:ext cx="1366500" cy="21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cb()</a:t>
            </a:r>
            <a:endParaRPr/>
          </a:p>
        </p:txBody>
      </p:sp>
      <p:sp>
        <p:nvSpPr>
          <p:cNvPr id="524" name="Google Shape;524;p49"/>
          <p:cNvSpPr/>
          <p:nvPr/>
        </p:nvSpPr>
        <p:spPr>
          <a:xfrm>
            <a:off x="5078800" y="3515275"/>
            <a:ext cx="204900" cy="194100"/>
          </a:xfrm>
          <a:prstGeom prst="noSmoking">
            <a:avLst>
              <a:gd fmla="val 1875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50"/>
          <p:cNvSpPr txBox="1"/>
          <p:nvPr/>
        </p:nvSpPr>
        <p:spPr>
          <a:xfrm>
            <a:off x="2814425" y="1017725"/>
            <a:ext cx="1509600" cy="2806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...Sort of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50"/>
          <p:cNvSpPr txBox="1"/>
          <p:nvPr/>
        </p:nvSpPr>
        <p:spPr>
          <a:xfrm>
            <a:off x="311700" y="1017725"/>
            <a:ext cx="2384100" cy="36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console.log(‘Start’);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function1()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console.log(‘function1’);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function2();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function2()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console.log(‘function2’);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setTimeout(() =&gt;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function1();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}, 10000);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A9999"/>
                </a:highlight>
              </a:rPr>
              <a:t>console.log(‘End’);</a:t>
            </a:r>
            <a:endParaRPr>
              <a:highlight>
                <a:srgbClr val="EA9999"/>
              </a:highlight>
            </a:endParaRPr>
          </a:p>
        </p:txBody>
      </p:sp>
      <p:sp>
        <p:nvSpPr>
          <p:cNvPr id="532" name="Google Shape;532;p50"/>
          <p:cNvSpPr txBox="1"/>
          <p:nvPr/>
        </p:nvSpPr>
        <p:spPr>
          <a:xfrm>
            <a:off x="7817700" y="1017725"/>
            <a:ext cx="1149600" cy="36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Start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End</a:t>
            </a:r>
            <a:endParaRPr/>
          </a:p>
        </p:txBody>
      </p:sp>
      <p:sp>
        <p:nvSpPr>
          <p:cNvPr id="533" name="Google Shape;533;p50"/>
          <p:cNvSpPr txBox="1"/>
          <p:nvPr/>
        </p:nvSpPr>
        <p:spPr>
          <a:xfrm>
            <a:off x="4501950" y="1017725"/>
            <a:ext cx="1509600" cy="28068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50"/>
          <p:cNvSpPr/>
          <p:nvPr/>
        </p:nvSpPr>
        <p:spPr>
          <a:xfrm>
            <a:off x="2814425" y="3925000"/>
            <a:ext cx="4917000" cy="765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50"/>
          <p:cNvSpPr txBox="1"/>
          <p:nvPr/>
        </p:nvSpPr>
        <p:spPr>
          <a:xfrm>
            <a:off x="6159825" y="1017725"/>
            <a:ext cx="1509600" cy="2806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50"/>
          <p:cNvSpPr/>
          <p:nvPr/>
        </p:nvSpPr>
        <p:spPr>
          <a:xfrm>
            <a:off x="2868275" y="3504475"/>
            <a:ext cx="1366500" cy="21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main()</a:t>
            </a:r>
            <a:endParaRPr/>
          </a:p>
        </p:txBody>
      </p:sp>
      <p:sp>
        <p:nvSpPr>
          <p:cNvPr id="537" name="Google Shape;537;p50"/>
          <p:cNvSpPr/>
          <p:nvPr/>
        </p:nvSpPr>
        <p:spPr>
          <a:xfrm>
            <a:off x="194125" y="4255850"/>
            <a:ext cx="204900" cy="19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50"/>
          <p:cNvSpPr/>
          <p:nvPr/>
        </p:nvSpPr>
        <p:spPr>
          <a:xfrm>
            <a:off x="4558675" y="3504475"/>
            <a:ext cx="1366500" cy="21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cb()</a:t>
            </a:r>
            <a:endParaRPr/>
          </a:p>
        </p:txBody>
      </p:sp>
      <p:sp>
        <p:nvSpPr>
          <p:cNvPr id="539" name="Google Shape;539;p50"/>
          <p:cNvSpPr/>
          <p:nvPr/>
        </p:nvSpPr>
        <p:spPr>
          <a:xfrm>
            <a:off x="5078800" y="3515275"/>
            <a:ext cx="204900" cy="194100"/>
          </a:xfrm>
          <a:prstGeom prst="noSmoking">
            <a:avLst>
              <a:gd fmla="val 1875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51"/>
          <p:cNvSpPr txBox="1"/>
          <p:nvPr/>
        </p:nvSpPr>
        <p:spPr>
          <a:xfrm>
            <a:off x="2814425" y="1017725"/>
            <a:ext cx="1509600" cy="2806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...Sort of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51"/>
          <p:cNvSpPr txBox="1"/>
          <p:nvPr/>
        </p:nvSpPr>
        <p:spPr>
          <a:xfrm>
            <a:off x="311700" y="1017725"/>
            <a:ext cx="2384100" cy="36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console.log(‘Start’);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function1()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console.log(‘function1’);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function2();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function2()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console.log(‘function2’);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setTimeout(() =&gt;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function1();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}, 10000);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console.log(‘End’);</a:t>
            </a:r>
            <a:endParaRPr/>
          </a:p>
        </p:txBody>
      </p:sp>
      <p:sp>
        <p:nvSpPr>
          <p:cNvPr id="547" name="Google Shape;547;p51"/>
          <p:cNvSpPr txBox="1"/>
          <p:nvPr/>
        </p:nvSpPr>
        <p:spPr>
          <a:xfrm>
            <a:off x="7817700" y="1017725"/>
            <a:ext cx="1149600" cy="36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Start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End</a:t>
            </a:r>
            <a:endParaRPr/>
          </a:p>
        </p:txBody>
      </p:sp>
      <p:sp>
        <p:nvSpPr>
          <p:cNvPr id="548" name="Google Shape;548;p51"/>
          <p:cNvSpPr txBox="1"/>
          <p:nvPr/>
        </p:nvSpPr>
        <p:spPr>
          <a:xfrm>
            <a:off x="4501950" y="1017725"/>
            <a:ext cx="1509600" cy="28068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51"/>
          <p:cNvSpPr/>
          <p:nvPr/>
        </p:nvSpPr>
        <p:spPr>
          <a:xfrm>
            <a:off x="2814425" y="3925000"/>
            <a:ext cx="4917000" cy="765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51"/>
          <p:cNvSpPr txBox="1"/>
          <p:nvPr/>
        </p:nvSpPr>
        <p:spPr>
          <a:xfrm>
            <a:off x="6159825" y="1017725"/>
            <a:ext cx="1509600" cy="2806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51"/>
          <p:cNvSpPr/>
          <p:nvPr/>
        </p:nvSpPr>
        <p:spPr>
          <a:xfrm>
            <a:off x="161775" y="4266625"/>
            <a:ext cx="204900" cy="19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51"/>
          <p:cNvSpPr/>
          <p:nvPr/>
        </p:nvSpPr>
        <p:spPr>
          <a:xfrm>
            <a:off x="4558675" y="3504475"/>
            <a:ext cx="1366500" cy="21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cb()</a:t>
            </a:r>
            <a:endParaRPr/>
          </a:p>
        </p:txBody>
      </p:sp>
      <p:sp>
        <p:nvSpPr>
          <p:cNvPr id="553" name="Google Shape;553;p51"/>
          <p:cNvSpPr/>
          <p:nvPr/>
        </p:nvSpPr>
        <p:spPr>
          <a:xfrm>
            <a:off x="5078800" y="3515275"/>
            <a:ext cx="204900" cy="194100"/>
          </a:xfrm>
          <a:prstGeom prst="noSmoking">
            <a:avLst>
              <a:gd fmla="val 1875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/>
        </p:nvSpPr>
        <p:spPr>
          <a:xfrm>
            <a:off x="2814425" y="1017725"/>
            <a:ext cx="1509600" cy="2806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Threaded</a:t>
            </a: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311700" y="1017725"/>
            <a:ext cx="2384100" cy="36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A9999"/>
                </a:highlight>
              </a:rPr>
              <a:t>console.log(‘Start’);</a:t>
            </a:r>
            <a:endParaRPr>
              <a:highlight>
                <a:srgbClr val="EA999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function1()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console.log(‘function1’);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function2();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function2()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console.log(‘function2’);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function1();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console.log(‘End’);</a:t>
            </a:r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7817700" y="1017725"/>
            <a:ext cx="1149600" cy="36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Start</a:t>
            </a:r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4501950" y="1017725"/>
            <a:ext cx="1509600" cy="28068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2814425" y="3925000"/>
            <a:ext cx="4917000" cy="765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6159825" y="1017725"/>
            <a:ext cx="1509600" cy="2806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2868275" y="3504475"/>
            <a:ext cx="1366500" cy="21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main()</a:t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2868275" y="3182425"/>
            <a:ext cx="1366500" cy="21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</a:t>
            </a:r>
            <a:r>
              <a:rPr lang="en"/>
              <a:t>()</a:t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194100" y="1110650"/>
            <a:ext cx="204900" cy="19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52"/>
          <p:cNvSpPr txBox="1"/>
          <p:nvPr/>
        </p:nvSpPr>
        <p:spPr>
          <a:xfrm>
            <a:off x="2814425" y="1017725"/>
            <a:ext cx="1509600" cy="2806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...Sort of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52"/>
          <p:cNvSpPr txBox="1"/>
          <p:nvPr/>
        </p:nvSpPr>
        <p:spPr>
          <a:xfrm>
            <a:off x="311700" y="1017725"/>
            <a:ext cx="2384100" cy="36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console.log(‘Start’);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function1()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console.log(‘function1’);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function2();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function2()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console.log(‘function2’);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setTimeout(() =&gt;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function1();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}, 10000);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console.log(‘End’);</a:t>
            </a:r>
            <a:endParaRPr/>
          </a:p>
        </p:txBody>
      </p:sp>
      <p:sp>
        <p:nvSpPr>
          <p:cNvPr id="561" name="Google Shape;561;p52"/>
          <p:cNvSpPr txBox="1"/>
          <p:nvPr/>
        </p:nvSpPr>
        <p:spPr>
          <a:xfrm>
            <a:off x="7817700" y="1017725"/>
            <a:ext cx="1149600" cy="36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Start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End</a:t>
            </a:r>
            <a:endParaRPr/>
          </a:p>
        </p:txBody>
      </p:sp>
      <p:sp>
        <p:nvSpPr>
          <p:cNvPr id="562" name="Google Shape;562;p52"/>
          <p:cNvSpPr txBox="1"/>
          <p:nvPr/>
        </p:nvSpPr>
        <p:spPr>
          <a:xfrm>
            <a:off x="4501950" y="1017725"/>
            <a:ext cx="1509600" cy="28068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52"/>
          <p:cNvSpPr/>
          <p:nvPr/>
        </p:nvSpPr>
        <p:spPr>
          <a:xfrm>
            <a:off x="2814425" y="3925000"/>
            <a:ext cx="4917000" cy="765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52"/>
          <p:cNvSpPr txBox="1"/>
          <p:nvPr/>
        </p:nvSpPr>
        <p:spPr>
          <a:xfrm>
            <a:off x="6159825" y="1017725"/>
            <a:ext cx="1509600" cy="2806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52"/>
          <p:cNvSpPr/>
          <p:nvPr/>
        </p:nvSpPr>
        <p:spPr>
          <a:xfrm>
            <a:off x="2885975" y="4032850"/>
            <a:ext cx="1366500" cy="21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cb()</a:t>
            </a:r>
            <a:endParaRPr/>
          </a:p>
        </p:txBody>
      </p:sp>
      <p:sp>
        <p:nvSpPr>
          <p:cNvPr id="566" name="Google Shape;566;p52"/>
          <p:cNvSpPr/>
          <p:nvPr/>
        </p:nvSpPr>
        <p:spPr>
          <a:xfrm>
            <a:off x="3466775" y="4043650"/>
            <a:ext cx="204900" cy="194100"/>
          </a:xfrm>
          <a:prstGeom prst="noSmoking">
            <a:avLst>
              <a:gd fmla="val 1875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53"/>
          <p:cNvSpPr txBox="1"/>
          <p:nvPr/>
        </p:nvSpPr>
        <p:spPr>
          <a:xfrm>
            <a:off x="2814425" y="1017725"/>
            <a:ext cx="1509600" cy="2806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...Sort of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53"/>
          <p:cNvSpPr txBox="1"/>
          <p:nvPr/>
        </p:nvSpPr>
        <p:spPr>
          <a:xfrm>
            <a:off x="311700" y="1017725"/>
            <a:ext cx="2384100" cy="36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console.log(‘Start’);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function1()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console.log(‘function1’);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function2();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function2()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console.log(‘function2’);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setTimeout(</a:t>
            </a:r>
            <a:r>
              <a:rPr lang="en">
                <a:highlight>
                  <a:srgbClr val="EA9999"/>
                </a:highlight>
              </a:rPr>
              <a:t>() =&gt; {</a:t>
            </a:r>
            <a:endParaRPr>
              <a:highlight>
                <a:srgbClr val="EA999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A9999"/>
                </a:highlight>
              </a:rPr>
              <a:t>  </a:t>
            </a:r>
            <a:r>
              <a:rPr lang="en">
                <a:highlight>
                  <a:srgbClr val="EA9999"/>
                </a:highlight>
              </a:rPr>
              <a:t>function1();</a:t>
            </a:r>
            <a:endParaRPr>
              <a:highlight>
                <a:srgbClr val="EA999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A9999"/>
                </a:highlight>
              </a:rPr>
              <a:t>}</a:t>
            </a:r>
            <a:r>
              <a:rPr lang="en"/>
              <a:t>, 10000);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console.log(‘End’);</a:t>
            </a:r>
            <a:endParaRPr/>
          </a:p>
        </p:txBody>
      </p:sp>
      <p:sp>
        <p:nvSpPr>
          <p:cNvPr id="574" name="Google Shape;574;p53"/>
          <p:cNvSpPr txBox="1"/>
          <p:nvPr/>
        </p:nvSpPr>
        <p:spPr>
          <a:xfrm>
            <a:off x="7817700" y="1017725"/>
            <a:ext cx="1149600" cy="36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Start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End</a:t>
            </a:r>
            <a:endParaRPr/>
          </a:p>
        </p:txBody>
      </p:sp>
      <p:sp>
        <p:nvSpPr>
          <p:cNvPr id="575" name="Google Shape;575;p53"/>
          <p:cNvSpPr txBox="1"/>
          <p:nvPr/>
        </p:nvSpPr>
        <p:spPr>
          <a:xfrm>
            <a:off x="4501950" y="1017725"/>
            <a:ext cx="1509600" cy="28068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53"/>
          <p:cNvSpPr/>
          <p:nvPr/>
        </p:nvSpPr>
        <p:spPr>
          <a:xfrm>
            <a:off x="2814425" y="3925000"/>
            <a:ext cx="4917000" cy="765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53"/>
          <p:cNvSpPr txBox="1"/>
          <p:nvPr/>
        </p:nvSpPr>
        <p:spPr>
          <a:xfrm>
            <a:off x="6159825" y="1017725"/>
            <a:ext cx="1509600" cy="2806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53"/>
          <p:cNvSpPr/>
          <p:nvPr/>
        </p:nvSpPr>
        <p:spPr>
          <a:xfrm>
            <a:off x="183350" y="3434375"/>
            <a:ext cx="204900" cy="19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53"/>
          <p:cNvSpPr/>
          <p:nvPr/>
        </p:nvSpPr>
        <p:spPr>
          <a:xfrm>
            <a:off x="2885975" y="3509800"/>
            <a:ext cx="1366500" cy="21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cb</a:t>
            </a:r>
            <a:r>
              <a:rPr lang="en"/>
              <a:t>()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54"/>
          <p:cNvSpPr txBox="1"/>
          <p:nvPr/>
        </p:nvSpPr>
        <p:spPr>
          <a:xfrm>
            <a:off x="2814425" y="1017725"/>
            <a:ext cx="1509600" cy="2806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...Sort of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54"/>
          <p:cNvSpPr txBox="1"/>
          <p:nvPr/>
        </p:nvSpPr>
        <p:spPr>
          <a:xfrm>
            <a:off x="311700" y="1017725"/>
            <a:ext cx="2384100" cy="36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console.log(‘Start’);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function1()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console.log(‘function1’);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function2();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function2()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console.log(‘function2’);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setTimeout(</a:t>
            </a:r>
            <a:r>
              <a:rPr lang="en">
                <a:highlight>
                  <a:srgbClr val="EA9999"/>
                </a:highlight>
              </a:rPr>
              <a:t>() =&gt; {</a:t>
            </a:r>
            <a:endParaRPr>
              <a:highlight>
                <a:srgbClr val="EA999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A9999"/>
                </a:highlight>
              </a:rPr>
              <a:t>  function1();</a:t>
            </a:r>
            <a:endParaRPr>
              <a:highlight>
                <a:srgbClr val="EA999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A9999"/>
                </a:highlight>
              </a:rPr>
              <a:t>}</a:t>
            </a:r>
            <a:r>
              <a:rPr lang="en"/>
              <a:t>, 10000);</a:t>
            </a:r>
            <a:endParaRPr>
              <a:highlight>
                <a:srgbClr val="EA999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console.log(‘End’);</a:t>
            </a:r>
            <a:endParaRPr/>
          </a:p>
        </p:txBody>
      </p:sp>
      <p:sp>
        <p:nvSpPr>
          <p:cNvPr id="587" name="Google Shape;587;p54"/>
          <p:cNvSpPr txBox="1"/>
          <p:nvPr/>
        </p:nvSpPr>
        <p:spPr>
          <a:xfrm>
            <a:off x="7817700" y="1017725"/>
            <a:ext cx="1149600" cy="36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Start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End</a:t>
            </a:r>
            <a:endParaRPr/>
          </a:p>
        </p:txBody>
      </p:sp>
      <p:sp>
        <p:nvSpPr>
          <p:cNvPr id="588" name="Google Shape;588;p54"/>
          <p:cNvSpPr txBox="1"/>
          <p:nvPr/>
        </p:nvSpPr>
        <p:spPr>
          <a:xfrm>
            <a:off x="4501950" y="1017725"/>
            <a:ext cx="1509600" cy="28068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54"/>
          <p:cNvSpPr/>
          <p:nvPr/>
        </p:nvSpPr>
        <p:spPr>
          <a:xfrm>
            <a:off x="2814425" y="3925000"/>
            <a:ext cx="4917000" cy="765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54"/>
          <p:cNvSpPr txBox="1"/>
          <p:nvPr/>
        </p:nvSpPr>
        <p:spPr>
          <a:xfrm>
            <a:off x="6159825" y="1017725"/>
            <a:ext cx="1509600" cy="2806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54"/>
          <p:cNvSpPr/>
          <p:nvPr/>
        </p:nvSpPr>
        <p:spPr>
          <a:xfrm>
            <a:off x="2868275" y="3504475"/>
            <a:ext cx="1366500" cy="21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cb</a:t>
            </a:r>
            <a:r>
              <a:rPr lang="en"/>
              <a:t>()</a:t>
            </a:r>
            <a:endParaRPr/>
          </a:p>
        </p:txBody>
      </p:sp>
      <p:sp>
        <p:nvSpPr>
          <p:cNvPr id="592" name="Google Shape;592;p54"/>
          <p:cNvSpPr/>
          <p:nvPr/>
        </p:nvSpPr>
        <p:spPr>
          <a:xfrm>
            <a:off x="172550" y="3630425"/>
            <a:ext cx="204900" cy="19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54"/>
          <p:cNvSpPr/>
          <p:nvPr/>
        </p:nvSpPr>
        <p:spPr>
          <a:xfrm>
            <a:off x="2868275" y="3218675"/>
            <a:ext cx="1366500" cy="21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function1()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55"/>
          <p:cNvSpPr txBox="1"/>
          <p:nvPr/>
        </p:nvSpPr>
        <p:spPr>
          <a:xfrm>
            <a:off x="2814425" y="1017725"/>
            <a:ext cx="1509600" cy="2806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...Sort of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Threaded</a:t>
            </a:r>
            <a:endParaRPr/>
          </a:p>
        </p:txBody>
      </p:sp>
      <p:sp>
        <p:nvSpPr>
          <p:cNvPr id="600" name="Google Shape;600;p55"/>
          <p:cNvSpPr txBox="1"/>
          <p:nvPr/>
        </p:nvSpPr>
        <p:spPr>
          <a:xfrm>
            <a:off x="311700" y="1017725"/>
            <a:ext cx="2384100" cy="36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console.log(‘Start’);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function1()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>
                <a:highlight>
                  <a:srgbClr val="EA9999"/>
                </a:highlight>
              </a:rPr>
              <a:t>console.log(‘function1’);</a:t>
            </a:r>
            <a:endParaRPr>
              <a:highlight>
                <a:srgbClr val="EA999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function2();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function2()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console.log(‘function2’);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setTimeout(() =&gt;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function1();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}, 10000);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console.log(‘End’);</a:t>
            </a:r>
            <a:endParaRPr/>
          </a:p>
        </p:txBody>
      </p:sp>
      <p:sp>
        <p:nvSpPr>
          <p:cNvPr id="601" name="Google Shape;601;p55"/>
          <p:cNvSpPr txBox="1"/>
          <p:nvPr/>
        </p:nvSpPr>
        <p:spPr>
          <a:xfrm>
            <a:off x="7817700" y="1017725"/>
            <a:ext cx="1149600" cy="36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Start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End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function1</a:t>
            </a:r>
            <a:endParaRPr/>
          </a:p>
        </p:txBody>
      </p:sp>
      <p:sp>
        <p:nvSpPr>
          <p:cNvPr id="602" name="Google Shape;602;p55"/>
          <p:cNvSpPr txBox="1"/>
          <p:nvPr/>
        </p:nvSpPr>
        <p:spPr>
          <a:xfrm>
            <a:off x="4501950" y="1017725"/>
            <a:ext cx="1509600" cy="28068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55"/>
          <p:cNvSpPr/>
          <p:nvPr/>
        </p:nvSpPr>
        <p:spPr>
          <a:xfrm>
            <a:off x="2814425" y="3925000"/>
            <a:ext cx="4917000" cy="765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55"/>
          <p:cNvSpPr txBox="1"/>
          <p:nvPr/>
        </p:nvSpPr>
        <p:spPr>
          <a:xfrm>
            <a:off x="6159825" y="1017725"/>
            <a:ext cx="1509600" cy="2806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55"/>
          <p:cNvSpPr/>
          <p:nvPr/>
        </p:nvSpPr>
        <p:spPr>
          <a:xfrm>
            <a:off x="2868275" y="3504475"/>
            <a:ext cx="1366500" cy="21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cb</a:t>
            </a:r>
            <a:r>
              <a:rPr lang="en"/>
              <a:t>()</a:t>
            </a:r>
            <a:endParaRPr/>
          </a:p>
        </p:txBody>
      </p:sp>
      <p:sp>
        <p:nvSpPr>
          <p:cNvPr id="606" name="Google Shape;606;p55"/>
          <p:cNvSpPr/>
          <p:nvPr/>
        </p:nvSpPr>
        <p:spPr>
          <a:xfrm>
            <a:off x="235500" y="3630425"/>
            <a:ext cx="204900" cy="19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55"/>
          <p:cNvSpPr/>
          <p:nvPr/>
        </p:nvSpPr>
        <p:spPr>
          <a:xfrm>
            <a:off x="2868275" y="3218675"/>
            <a:ext cx="1366500" cy="21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function1()</a:t>
            </a:r>
            <a:endParaRPr/>
          </a:p>
        </p:txBody>
      </p:sp>
      <p:sp>
        <p:nvSpPr>
          <p:cNvPr id="608" name="Google Shape;608;p55"/>
          <p:cNvSpPr/>
          <p:nvPr/>
        </p:nvSpPr>
        <p:spPr>
          <a:xfrm>
            <a:off x="258825" y="1764425"/>
            <a:ext cx="204900" cy="19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55"/>
          <p:cNvSpPr/>
          <p:nvPr/>
        </p:nvSpPr>
        <p:spPr>
          <a:xfrm>
            <a:off x="2868275" y="2932875"/>
            <a:ext cx="1366500" cy="21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console.log()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56"/>
          <p:cNvSpPr txBox="1"/>
          <p:nvPr/>
        </p:nvSpPr>
        <p:spPr>
          <a:xfrm>
            <a:off x="2814425" y="1017725"/>
            <a:ext cx="1509600" cy="2806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...Sort of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56"/>
          <p:cNvSpPr txBox="1"/>
          <p:nvPr/>
        </p:nvSpPr>
        <p:spPr>
          <a:xfrm>
            <a:off x="311700" y="1017725"/>
            <a:ext cx="2384100" cy="36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console.log(‘Start’);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function1()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>
                <a:highlight>
                  <a:srgbClr val="EA9999"/>
                </a:highlight>
              </a:rPr>
              <a:t>console.log(‘function1’);</a:t>
            </a:r>
            <a:endParaRPr>
              <a:highlight>
                <a:srgbClr val="EA999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function2();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function2()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console.log(‘function2’);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setTimeout(() =&gt;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function1();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}, 10000);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console.log(‘End’);</a:t>
            </a:r>
            <a:endParaRPr/>
          </a:p>
        </p:txBody>
      </p:sp>
      <p:sp>
        <p:nvSpPr>
          <p:cNvPr id="617" name="Google Shape;617;p56"/>
          <p:cNvSpPr txBox="1"/>
          <p:nvPr/>
        </p:nvSpPr>
        <p:spPr>
          <a:xfrm>
            <a:off x="7817700" y="1017725"/>
            <a:ext cx="1149600" cy="36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Start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End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function1</a:t>
            </a:r>
            <a:endParaRPr/>
          </a:p>
        </p:txBody>
      </p:sp>
      <p:sp>
        <p:nvSpPr>
          <p:cNvPr id="618" name="Google Shape;618;p56"/>
          <p:cNvSpPr txBox="1"/>
          <p:nvPr/>
        </p:nvSpPr>
        <p:spPr>
          <a:xfrm>
            <a:off x="4501950" y="1017725"/>
            <a:ext cx="1509600" cy="28068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56"/>
          <p:cNvSpPr/>
          <p:nvPr/>
        </p:nvSpPr>
        <p:spPr>
          <a:xfrm>
            <a:off x="2814425" y="3925000"/>
            <a:ext cx="4917000" cy="765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56"/>
          <p:cNvSpPr txBox="1"/>
          <p:nvPr/>
        </p:nvSpPr>
        <p:spPr>
          <a:xfrm>
            <a:off x="6159825" y="1017725"/>
            <a:ext cx="1509600" cy="2806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56"/>
          <p:cNvSpPr/>
          <p:nvPr/>
        </p:nvSpPr>
        <p:spPr>
          <a:xfrm>
            <a:off x="2868275" y="3504475"/>
            <a:ext cx="1366500" cy="21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cb</a:t>
            </a:r>
            <a:r>
              <a:rPr lang="en"/>
              <a:t>()</a:t>
            </a:r>
            <a:endParaRPr/>
          </a:p>
        </p:txBody>
      </p:sp>
      <p:sp>
        <p:nvSpPr>
          <p:cNvPr id="622" name="Google Shape;622;p56"/>
          <p:cNvSpPr/>
          <p:nvPr/>
        </p:nvSpPr>
        <p:spPr>
          <a:xfrm>
            <a:off x="258825" y="3630425"/>
            <a:ext cx="204900" cy="19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56"/>
          <p:cNvSpPr/>
          <p:nvPr/>
        </p:nvSpPr>
        <p:spPr>
          <a:xfrm>
            <a:off x="2868275" y="3218675"/>
            <a:ext cx="1366500" cy="21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function1()</a:t>
            </a:r>
            <a:endParaRPr/>
          </a:p>
        </p:txBody>
      </p:sp>
      <p:sp>
        <p:nvSpPr>
          <p:cNvPr id="624" name="Google Shape;624;p56"/>
          <p:cNvSpPr/>
          <p:nvPr/>
        </p:nvSpPr>
        <p:spPr>
          <a:xfrm>
            <a:off x="258825" y="1764425"/>
            <a:ext cx="204900" cy="19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57"/>
          <p:cNvSpPr txBox="1"/>
          <p:nvPr/>
        </p:nvSpPr>
        <p:spPr>
          <a:xfrm>
            <a:off x="2814425" y="1017725"/>
            <a:ext cx="1509600" cy="2806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...Sort of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57"/>
          <p:cNvSpPr txBox="1"/>
          <p:nvPr/>
        </p:nvSpPr>
        <p:spPr>
          <a:xfrm>
            <a:off x="311700" y="1017725"/>
            <a:ext cx="2384100" cy="36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console.log(‘Start’);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function1()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console.log(‘function1’);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function2();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function2()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console.log(‘function2’);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setTimeout(() =&gt;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function1();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}, 10000);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console.log(‘End’);</a:t>
            </a:r>
            <a:endParaRPr/>
          </a:p>
        </p:txBody>
      </p:sp>
      <p:sp>
        <p:nvSpPr>
          <p:cNvPr id="632" name="Google Shape;632;p57"/>
          <p:cNvSpPr txBox="1"/>
          <p:nvPr/>
        </p:nvSpPr>
        <p:spPr>
          <a:xfrm>
            <a:off x="7817700" y="1017725"/>
            <a:ext cx="1149600" cy="36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Start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End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function1</a:t>
            </a:r>
            <a:endParaRPr/>
          </a:p>
        </p:txBody>
      </p:sp>
      <p:sp>
        <p:nvSpPr>
          <p:cNvPr id="633" name="Google Shape;633;p57"/>
          <p:cNvSpPr txBox="1"/>
          <p:nvPr/>
        </p:nvSpPr>
        <p:spPr>
          <a:xfrm>
            <a:off x="4501950" y="1017725"/>
            <a:ext cx="1509600" cy="28068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57"/>
          <p:cNvSpPr/>
          <p:nvPr/>
        </p:nvSpPr>
        <p:spPr>
          <a:xfrm>
            <a:off x="2814425" y="3925000"/>
            <a:ext cx="4917000" cy="765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57"/>
          <p:cNvSpPr txBox="1"/>
          <p:nvPr/>
        </p:nvSpPr>
        <p:spPr>
          <a:xfrm>
            <a:off x="6159825" y="1017725"/>
            <a:ext cx="1509600" cy="2806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57"/>
          <p:cNvSpPr/>
          <p:nvPr/>
        </p:nvSpPr>
        <p:spPr>
          <a:xfrm>
            <a:off x="2868275" y="3504475"/>
            <a:ext cx="1366500" cy="21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cb</a:t>
            </a:r>
            <a:r>
              <a:rPr lang="en"/>
              <a:t>()</a:t>
            </a:r>
            <a:endParaRPr/>
          </a:p>
        </p:txBody>
      </p:sp>
      <p:sp>
        <p:nvSpPr>
          <p:cNvPr id="637" name="Google Shape;637;p57"/>
          <p:cNvSpPr/>
          <p:nvPr/>
        </p:nvSpPr>
        <p:spPr>
          <a:xfrm>
            <a:off x="258825" y="3630425"/>
            <a:ext cx="204900" cy="19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57"/>
          <p:cNvSpPr/>
          <p:nvPr/>
        </p:nvSpPr>
        <p:spPr>
          <a:xfrm>
            <a:off x="2868275" y="3218675"/>
            <a:ext cx="1366500" cy="21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function1()</a:t>
            </a:r>
            <a:endParaRPr/>
          </a:p>
        </p:txBody>
      </p:sp>
      <p:sp>
        <p:nvSpPr>
          <p:cNvPr id="639" name="Google Shape;639;p57"/>
          <p:cNvSpPr/>
          <p:nvPr/>
        </p:nvSpPr>
        <p:spPr>
          <a:xfrm>
            <a:off x="258825" y="1969300"/>
            <a:ext cx="204900" cy="19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57"/>
          <p:cNvSpPr/>
          <p:nvPr/>
        </p:nvSpPr>
        <p:spPr>
          <a:xfrm>
            <a:off x="2868275" y="2932875"/>
            <a:ext cx="1366500" cy="21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function2()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58"/>
          <p:cNvSpPr txBox="1"/>
          <p:nvPr/>
        </p:nvSpPr>
        <p:spPr>
          <a:xfrm>
            <a:off x="2814425" y="1017725"/>
            <a:ext cx="1509600" cy="2806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...Sort of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58"/>
          <p:cNvSpPr txBox="1"/>
          <p:nvPr/>
        </p:nvSpPr>
        <p:spPr>
          <a:xfrm>
            <a:off x="311700" y="1017725"/>
            <a:ext cx="2384100" cy="36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console.log(‘Start’);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function1()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console.log(‘function1’);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function2();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function2()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>
                <a:highlight>
                  <a:srgbClr val="EA9999"/>
                </a:highlight>
              </a:rPr>
              <a:t>console.log(‘function2’);</a:t>
            </a:r>
            <a:endParaRPr>
              <a:highlight>
                <a:srgbClr val="EA999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setTimeout(() =&gt;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function1();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}, 10000);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console.log(‘End’);</a:t>
            </a:r>
            <a:endParaRPr/>
          </a:p>
        </p:txBody>
      </p:sp>
      <p:sp>
        <p:nvSpPr>
          <p:cNvPr id="648" name="Google Shape;648;p58"/>
          <p:cNvSpPr txBox="1"/>
          <p:nvPr/>
        </p:nvSpPr>
        <p:spPr>
          <a:xfrm>
            <a:off x="7817700" y="1017725"/>
            <a:ext cx="1149600" cy="36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Start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End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function1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function2</a:t>
            </a:r>
            <a:endParaRPr/>
          </a:p>
        </p:txBody>
      </p:sp>
      <p:sp>
        <p:nvSpPr>
          <p:cNvPr id="649" name="Google Shape;649;p58"/>
          <p:cNvSpPr txBox="1"/>
          <p:nvPr/>
        </p:nvSpPr>
        <p:spPr>
          <a:xfrm>
            <a:off x="4501950" y="1017725"/>
            <a:ext cx="1509600" cy="28068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58"/>
          <p:cNvSpPr/>
          <p:nvPr/>
        </p:nvSpPr>
        <p:spPr>
          <a:xfrm>
            <a:off x="2814425" y="3925000"/>
            <a:ext cx="4917000" cy="765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58"/>
          <p:cNvSpPr txBox="1"/>
          <p:nvPr/>
        </p:nvSpPr>
        <p:spPr>
          <a:xfrm>
            <a:off x="6159825" y="1017725"/>
            <a:ext cx="1509600" cy="2806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58"/>
          <p:cNvSpPr/>
          <p:nvPr/>
        </p:nvSpPr>
        <p:spPr>
          <a:xfrm>
            <a:off x="2868275" y="3504475"/>
            <a:ext cx="1366500" cy="21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cb</a:t>
            </a:r>
            <a:r>
              <a:rPr lang="en"/>
              <a:t>()</a:t>
            </a:r>
            <a:endParaRPr/>
          </a:p>
        </p:txBody>
      </p:sp>
      <p:sp>
        <p:nvSpPr>
          <p:cNvPr id="653" name="Google Shape;653;p58"/>
          <p:cNvSpPr/>
          <p:nvPr/>
        </p:nvSpPr>
        <p:spPr>
          <a:xfrm>
            <a:off x="258825" y="3630425"/>
            <a:ext cx="204900" cy="19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58"/>
          <p:cNvSpPr/>
          <p:nvPr/>
        </p:nvSpPr>
        <p:spPr>
          <a:xfrm>
            <a:off x="2868275" y="3218675"/>
            <a:ext cx="1366500" cy="21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function1()</a:t>
            </a:r>
            <a:endParaRPr/>
          </a:p>
        </p:txBody>
      </p:sp>
      <p:sp>
        <p:nvSpPr>
          <p:cNvPr id="655" name="Google Shape;655;p58"/>
          <p:cNvSpPr/>
          <p:nvPr/>
        </p:nvSpPr>
        <p:spPr>
          <a:xfrm>
            <a:off x="258825" y="1969300"/>
            <a:ext cx="204900" cy="19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58"/>
          <p:cNvSpPr/>
          <p:nvPr/>
        </p:nvSpPr>
        <p:spPr>
          <a:xfrm>
            <a:off x="2868275" y="2932875"/>
            <a:ext cx="1366500" cy="21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function2()</a:t>
            </a:r>
            <a:endParaRPr/>
          </a:p>
        </p:txBody>
      </p:sp>
      <p:sp>
        <p:nvSpPr>
          <p:cNvPr id="657" name="Google Shape;657;p58"/>
          <p:cNvSpPr/>
          <p:nvPr/>
        </p:nvSpPr>
        <p:spPr>
          <a:xfrm>
            <a:off x="258825" y="2811825"/>
            <a:ext cx="204900" cy="19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58"/>
          <p:cNvSpPr/>
          <p:nvPr/>
        </p:nvSpPr>
        <p:spPr>
          <a:xfrm>
            <a:off x="2868275" y="2647075"/>
            <a:ext cx="1366500" cy="21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console.log()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59"/>
          <p:cNvSpPr txBox="1"/>
          <p:nvPr/>
        </p:nvSpPr>
        <p:spPr>
          <a:xfrm>
            <a:off x="2814425" y="1017725"/>
            <a:ext cx="1509600" cy="2806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...Sort of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59"/>
          <p:cNvSpPr txBox="1"/>
          <p:nvPr/>
        </p:nvSpPr>
        <p:spPr>
          <a:xfrm>
            <a:off x="311700" y="1017725"/>
            <a:ext cx="2384100" cy="36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console.log(‘Start’);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function1()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console.log(‘function1’);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function2();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function2()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>
                <a:highlight>
                  <a:srgbClr val="EA9999"/>
                </a:highlight>
              </a:rPr>
              <a:t>console.log(‘function2’);</a:t>
            </a:r>
            <a:endParaRPr>
              <a:highlight>
                <a:srgbClr val="EA999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setTimeout(() =&gt;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function1();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}, 10000);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console.log(‘End’);</a:t>
            </a:r>
            <a:endParaRPr/>
          </a:p>
        </p:txBody>
      </p:sp>
      <p:sp>
        <p:nvSpPr>
          <p:cNvPr id="666" name="Google Shape;666;p59"/>
          <p:cNvSpPr txBox="1"/>
          <p:nvPr/>
        </p:nvSpPr>
        <p:spPr>
          <a:xfrm>
            <a:off x="7817700" y="1017725"/>
            <a:ext cx="1149600" cy="36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Start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End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function1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function2</a:t>
            </a:r>
            <a:endParaRPr/>
          </a:p>
        </p:txBody>
      </p:sp>
      <p:sp>
        <p:nvSpPr>
          <p:cNvPr id="667" name="Google Shape;667;p59"/>
          <p:cNvSpPr txBox="1"/>
          <p:nvPr/>
        </p:nvSpPr>
        <p:spPr>
          <a:xfrm>
            <a:off x="4501950" y="1017725"/>
            <a:ext cx="1509600" cy="28068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59"/>
          <p:cNvSpPr/>
          <p:nvPr/>
        </p:nvSpPr>
        <p:spPr>
          <a:xfrm>
            <a:off x="2814425" y="3925000"/>
            <a:ext cx="4917000" cy="765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59"/>
          <p:cNvSpPr txBox="1"/>
          <p:nvPr/>
        </p:nvSpPr>
        <p:spPr>
          <a:xfrm>
            <a:off x="6159825" y="1017725"/>
            <a:ext cx="1509600" cy="2806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59"/>
          <p:cNvSpPr/>
          <p:nvPr/>
        </p:nvSpPr>
        <p:spPr>
          <a:xfrm>
            <a:off x="2868275" y="3504475"/>
            <a:ext cx="1366500" cy="21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cb</a:t>
            </a:r>
            <a:r>
              <a:rPr lang="en"/>
              <a:t>()</a:t>
            </a:r>
            <a:endParaRPr/>
          </a:p>
        </p:txBody>
      </p:sp>
      <p:sp>
        <p:nvSpPr>
          <p:cNvPr id="671" name="Google Shape;671;p59"/>
          <p:cNvSpPr/>
          <p:nvPr/>
        </p:nvSpPr>
        <p:spPr>
          <a:xfrm>
            <a:off x="258825" y="3630425"/>
            <a:ext cx="204900" cy="19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59"/>
          <p:cNvSpPr/>
          <p:nvPr/>
        </p:nvSpPr>
        <p:spPr>
          <a:xfrm>
            <a:off x="2868275" y="3218675"/>
            <a:ext cx="1366500" cy="21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function1()</a:t>
            </a:r>
            <a:endParaRPr/>
          </a:p>
        </p:txBody>
      </p:sp>
      <p:sp>
        <p:nvSpPr>
          <p:cNvPr id="673" name="Google Shape;673;p59"/>
          <p:cNvSpPr/>
          <p:nvPr/>
        </p:nvSpPr>
        <p:spPr>
          <a:xfrm>
            <a:off x="258825" y="1969300"/>
            <a:ext cx="204900" cy="19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59"/>
          <p:cNvSpPr/>
          <p:nvPr/>
        </p:nvSpPr>
        <p:spPr>
          <a:xfrm>
            <a:off x="2868275" y="2932875"/>
            <a:ext cx="1366500" cy="21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function2()</a:t>
            </a:r>
            <a:endParaRPr/>
          </a:p>
        </p:txBody>
      </p:sp>
      <p:sp>
        <p:nvSpPr>
          <p:cNvPr id="675" name="Google Shape;675;p59"/>
          <p:cNvSpPr/>
          <p:nvPr/>
        </p:nvSpPr>
        <p:spPr>
          <a:xfrm>
            <a:off x="258825" y="2811825"/>
            <a:ext cx="204900" cy="19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60"/>
          <p:cNvSpPr txBox="1"/>
          <p:nvPr/>
        </p:nvSpPr>
        <p:spPr>
          <a:xfrm>
            <a:off x="2814425" y="1017725"/>
            <a:ext cx="1509600" cy="2806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...Sort of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60"/>
          <p:cNvSpPr txBox="1"/>
          <p:nvPr/>
        </p:nvSpPr>
        <p:spPr>
          <a:xfrm>
            <a:off x="311700" y="1017725"/>
            <a:ext cx="2384100" cy="36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console.log(‘Start’);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function1()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console.log(‘function1’);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A9999"/>
                </a:highlight>
              </a:rPr>
              <a:t>  function2();</a:t>
            </a:r>
            <a:endParaRPr>
              <a:highlight>
                <a:srgbClr val="EA999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function2()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console.log(‘function2’);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setTimeout(() =&gt;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function1();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}, 10000);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console.log(‘End’);</a:t>
            </a:r>
            <a:endParaRPr/>
          </a:p>
        </p:txBody>
      </p:sp>
      <p:sp>
        <p:nvSpPr>
          <p:cNvPr id="683" name="Google Shape;683;p60"/>
          <p:cNvSpPr txBox="1"/>
          <p:nvPr/>
        </p:nvSpPr>
        <p:spPr>
          <a:xfrm>
            <a:off x="7817700" y="1017725"/>
            <a:ext cx="1149600" cy="36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Start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&gt; End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function1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function2</a:t>
            </a:r>
            <a:endParaRPr/>
          </a:p>
        </p:txBody>
      </p:sp>
      <p:sp>
        <p:nvSpPr>
          <p:cNvPr id="684" name="Google Shape;684;p60"/>
          <p:cNvSpPr txBox="1"/>
          <p:nvPr/>
        </p:nvSpPr>
        <p:spPr>
          <a:xfrm>
            <a:off x="4501950" y="1017725"/>
            <a:ext cx="1509600" cy="28068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60"/>
          <p:cNvSpPr/>
          <p:nvPr/>
        </p:nvSpPr>
        <p:spPr>
          <a:xfrm>
            <a:off x="2814425" y="3925000"/>
            <a:ext cx="4917000" cy="765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60"/>
          <p:cNvSpPr txBox="1"/>
          <p:nvPr/>
        </p:nvSpPr>
        <p:spPr>
          <a:xfrm>
            <a:off x="6159825" y="1017725"/>
            <a:ext cx="1509600" cy="2806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60"/>
          <p:cNvSpPr/>
          <p:nvPr/>
        </p:nvSpPr>
        <p:spPr>
          <a:xfrm>
            <a:off x="2868275" y="3504475"/>
            <a:ext cx="1366500" cy="21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cb</a:t>
            </a:r>
            <a:r>
              <a:rPr lang="en"/>
              <a:t>()</a:t>
            </a:r>
            <a:endParaRPr/>
          </a:p>
        </p:txBody>
      </p:sp>
      <p:sp>
        <p:nvSpPr>
          <p:cNvPr id="688" name="Google Shape;688;p60"/>
          <p:cNvSpPr/>
          <p:nvPr/>
        </p:nvSpPr>
        <p:spPr>
          <a:xfrm>
            <a:off x="258825" y="3630425"/>
            <a:ext cx="204900" cy="19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60"/>
          <p:cNvSpPr/>
          <p:nvPr/>
        </p:nvSpPr>
        <p:spPr>
          <a:xfrm>
            <a:off x="2868275" y="3218675"/>
            <a:ext cx="1366500" cy="21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function1()</a:t>
            </a:r>
            <a:endParaRPr/>
          </a:p>
        </p:txBody>
      </p:sp>
      <p:sp>
        <p:nvSpPr>
          <p:cNvPr id="690" name="Google Shape;690;p60"/>
          <p:cNvSpPr/>
          <p:nvPr/>
        </p:nvSpPr>
        <p:spPr>
          <a:xfrm>
            <a:off x="258825" y="1969300"/>
            <a:ext cx="204900" cy="19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61"/>
          <p:cNvSpPr txBox="1"/>
          <p:nvPr/>
        </p:nvSpPr>
        <p:spPr>
          <a:xfrm>
            <a:off x="2814425" y="1017725"/>
            <a:ext cx="1509600" cy="2806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...Sort of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61"/>
          <p:cNvSpPr txBox="1"/>
          <p:nvPr/>
        </p:nvSpPr>
        <p:spPr>
          <a:xfrm>
            <a:off x="311700" y="1017725"/>
            <a:ext cx="2384100" cy="36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console.log(‘Start’);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function1()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console.log(‘function1’);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function2();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function2()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console.log(‘function2’);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setTimeout(</a:t>
            </a:r>
            <a:r>
              <a:rPr lang="en">
                <a:highlight>
                  <a:srgbClr val="EA9999"/>
                </a:highlight>
              </a:rPr>
              <a:t>() =&gt; {</a:t>
            </a:r>
            <a:endParaRPr>
              <a:highlight>
                <a:srgbClr val="EA999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A9999"/>
                </a:highlight>
              </a:rPr>
              <a:t>  function1();</a:t>
            </a:r>
            <a:endParaRPr>
              <a:highlight>
                <a:srgbClr val="EA999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A9999"/>
                </a:highlight>
              </a:rPr>
              <a:t>}</a:t>
            </a:r>
            <a:r>
              <a:rPr lang="en"/>
              <a:t>, 10000);</a:t>
            </a:r>
            <a:endParaRPr>
              <a:highlight>
                <a:srgbClr val="EA999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console.log(‘End’);</a:t>
            </a:r>
            <a:endParaRPr/>
          </a:p>
        </p:txBody>
      </p:sp>
      <p:sp>
        <p:nvSpPr>
          <p:cNvPr id="698" name="Google Shape;698;p61"/>
          <p:cNvSpPr txBox="1"/>
          <p:nvPr/>
        </p:nvSpPr>
        <p:spPr>
          <a:xfrm>
            <a:off x="7817700" y="1017725"/>
            <a:ext cx="1149600" cy="36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Start</a:t>
            </a:r>
            <a:br>
              <a:rPr lang="en"/>
            </a:br>
            <a:br>
              <a:rPr lang="en"/>
            </a:br>
            <a:r>
              <a:rPr lang="en"/>
              <a:t>&gt; End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function1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function2</a:t>
            </a:r>
            <a:endParaRPr/>
          </a:p>
        </p:txBody>
      </p:sp>
      <p:sp>
        <p:nvSpPr>
          <p:cNvPr id="699" name="Google Shape;699;p61"/>
          <p:cNvSpPr txBox="1"/>
          <p:nvPr/>
        </p:nvSpPr>
        <p:spPr>
          <a:xfrm>
            <a:off x="4501950" y="1017725"/>
            <a:ext cx="1509600" cy="28068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61"/>
          <p:cNvSpPr/>
          <p:nvPr/>
        </p:nvSpPr>
        <p:spPr>
          <a:xfrm>
            <a:off x="2814425" y="3925000"/>
            <a:ext cx="4917000" cy="765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61"/>
          <p:cNvSpPr txBox="1"/>
          <p:nvPr/>
        </p:nvSpPr>
        <p:spPr>
          <a:xfrm>
            <a:off x="6159825" y="1017725"/>
            <a:ext cx="1509600" cy="2806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61"/>
          <p:cNvSpPr/>
          <p:nvPr/>
        </p:nvSpPr>
        <p:spPr>
          <a:xfrm>
            <a:off x="2868275" y="3504475"/>
            <a:ext cx="1366500" cy="21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cb</a:t>
            </a:r>
            <a:r>
              <a:rPr lang="en"/>
              <a:t>()</a:t>
            </a:r>
            <a:endParaRPr/>
          </a:p>
        </p:txBody>
      </p:sp>
      <p:sp>
        <p:nvSpPr>
          <p:cNvPr id="703" name="Google Shape;703;p61"/>
          <p:cNvSpPr/>
          <p:nvPr/>
        </p:nvSpPr>
        <p:spPr>
          <a:xfrm>
            <a:off x="235500" y="3630425"/>
            <a:ext cx="204900" cy="19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/>
        </p:nvSpPr>
        <p:spPr>
          <a:xfrm>
            <a:off x="2814425" y="1017725"/>
            <a:ext cx="1509600" cy="2806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Threaded</a:t>
            </a:r>
            <a:endParaRPr/>
          </a:p>
        </p:txBody>
      </p:sp>
      <p:sp>
        <p:nvSpPr>
          <p:cNvPr id="100" name="Google Shape;100;p17"/>
          <p:cNvSpPr txBox="1"/>
          <p:nvPr/>
        </p:nvSpPr>
        <p:spPr>
          <a:xfrm>
            <a:off x="311700" y="1017725"/>
            <a:ext cx="2384100" cy="36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console.log(‘Start’);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function1()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console.log(‘function1’);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function2();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function2()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console.log(‘function2’);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function1();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console.log(‘End’);</a:t>
            </a:r>
            <a:endParaRPr/>
          </a:p>
        </p:txBody>
      </p:sp>
      <p:sp>
        <p:nvSpPr>
          <p:cNvPr id="101" name="Google Shape;101;p17"/>
          <p:cNvSpPr txBox="1"/>
          <p:nvPr/>
        </p:nvSpPr>
        <p:spPr>
          <a:xfrm>
            <a:off x="7817700" y="1017725"/>
            <a:ext cx="1149600" cy="36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Start</a:t>
            </a:r>
            <a:endParaRPr/>
          </a:p>
        </p:txBody>
      </p:sp>
      <p:sp>
        <p:nvSpPr>
          <p:cNvPr id="102" name="Google Shape;102;p17"/>
          <p:cNvSpPr txBox="1"/>
          <p:nvPr/>
        </p:nvSpPr>
        <p:spPr>
          <a:xfrm>
            <a:off x="4501950" y="1017725"/>
            <a:ext cx="1509600" cy="28068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2814425" y="3925000"/>
            <a:ext cx="4917000" cy="765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 txBox="1"/>
          <p:nvPr/>
        </p:nvSpPr>
        <p:spPr>
          <a:xfrm>
            <a:off x="6159825" y="1017725"/>
            <a:ext cx="1509600" cy="2806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/>
          <p:cNvSpPr/>
          <p:nvPr/>
        </p:nvSpPr>
        <p:spPr>
          <a:xfrm>
            <a:off x="2868275" y="3504475"/>
            <a:ext cx="1366500" cy="21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main()</a:t>
            </a:r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183325" y="1552750"/>
            <a:ext cx="204900" cy="19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62"/>
          <p:cNvSpPr txBox="1"/>
          <p:nvPr/>
        </p:nvSpPr>
        <p:spPr>
          <a:xfrm>
            <a:off x="2814425" y="1017725"/>
            <a:ext cx="1509600" cy="2806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...Sort of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62"/>
          <p:cNvSpPr txBox="1"/>
          <p:nvPr/>
        </p:nvSpPr>
        <p:spPr>
          <a:xfrm>
            <a:off x="311700" y="1017725"/>
            <a:ext cx="2384100" cy="36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console.log(‘Start’);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function1()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console.log(‘function1’);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/>
              <a:t>function2()</a:t>
            </a:r>
            <a:r>
              <a:rPr lang="en"/>
              <a:t>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function2()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console.log(‘function2’);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setTimeout(() =&gt;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/>
              <a:t>function1</a:t>
            </a:r>
            <a:r>
              <a:rPr lang="en"/>
              <a:t>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}, 10000);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console.log(‘End’);</a:t>
            </a:r>
            <a:endParaRPr/>
          </a:p>
        </p:txBody>
      </p:sp>
      <p:sp>
        <p:nvSpPr>
          <p:cNvPr id="711" name="Google Shape;711;p62"/>
          <p:cNvSpPr txBox="1"/>
          <p:nvPr/>
        </p:nvSpPr>
        <p:spPr>
          <a:xfrm>
            <a:off x="7817700" y="1017725"/>
            <a:ext cx="1149600" cy="36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Start</a:t>
            </a:r>
            <a:br>
              <a:rPr lang="en"/>
            </a:br>
            <a:br>
              <a:rPr lang="en"/>
            </a:br>
            <a:r>
              <a:rPr lang="en"/>
              <a:t>&gt; End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function1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function2</a:t>
            </a:r>
            <a:endParaRPr/>
          </a:p>
        </p:txBody>
      </p:sp>
      <p:sp>
        <p:nvSpPr>
          <p:cNvPr id="712" name="Google Shape;712;p62"/>
          <p:cNvSpPr txBox="1"/>
          <p:nvPr/>
        </p:nvSpPr>
        <p:spPr>
          <a:xfrm>
            <a:off x="4501950" y="1017725"/>
            <a:ext cx="1509600" cy="28068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62"/>
          <p:cNvSpPr/>
          <p:nvPr/>
        </p:nvSpPr>
        <p:spPr>
          <a:xfrm>
            <a:off x="2814425" y="3925000"/>
            <a:ext cx="4917000" cy="765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62"/>
          <p:cNvSpPr txBox="1"/>
          <p:nvPr/>
        </p:nvSpPr>
        <p:spPr>
          <a:xfrm>
            <a:off x="6159825" y="1017725"/>
            <a:ext cx="1509600" cy="2806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Callback Queue</a:t>
            </a:r>
            <a:endParaRPr/>
          </a:p>
        </p:txBody>
      </p:sp>
      <p:sp>
        <p:nvSpPr>
          <p:cNvPr id="720" name="Google Shape;720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Only one callback run per loop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New V8 initialised with state as it was at the last execution of the stack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Any slow query in a callback blocks the loop the same as the main() stack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Errors thrown in a callback are not catchable in the main() stack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Threaded</a:t>
            </a:r>
            <a:endParaRPr/>
          </a:p>
        </p:txBody>
      </p:sp>
      <p:sp>
        <p:nvSpPr>
          <p:cNvPr id="726" name="Google Shape;726;p64"/>
          <p:cNvSpPr/>
          <p:nvPr/>
        </p:nvSpPr>
        <p:spPr>
          <a:xfrm>
            <a:off x="613625" y="1754575"/>
            <a:ext cx="1359600" cy="20307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V8 Engine</a:t>
            </a:r>
            <a:endParaRPr/>
          </a:p>
        </p:txBody>
      </p:sp>
      <p:sp>
        <p:nvSpPr>
          <p:cNvPr id="727" name="Google Shape;727;p64"/>
          <p:cNvSpPr txBox="1"/>
          <p:nvPr/>
        </p:nvSpPr>
        <p:spPr>
          <a:xfrm>
            <a:off x="901785" y="2041848"/>
            <a:ext cx="783300" cy="16365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frame</a:t>
            </a:r>
            <a:endParaRPr/>
          </a:p>
        </p:txBody>
      </p:sp>
      <p:sp>
        <p:nvSpPr>
          <p:cNvPr id="728" name="Google Shape;728;p64"/>
          <p:cNvSpPr/>
          <p:nvPr/>
        </p:nvSpPr>
        <p:spPr>
          <a:xfrm>
            <a:off x="641608" y="1823715"/>
            <a:ext cx="234900" cy="1854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64"/>
          <p:cNvSpPr txBox="1"/>
          <p:nvPr/>
        </p:nvSpPr>
        <p:spPr>
          <a:xfrm>
            <a:off x="6550725" y="1017725"/>
            <a:ext cx="1719900" cy="26559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C++/Web API</a:t>
            </a:r>
            <a:endParaRPr/>
          </a:p>
        </p:txBody>
      </p:sp>
      <p:sp>
        <p:nvSpPr>
          <p:cNvPr id="730" name="Google Shape;730;p64"/>
          <p:cNvSpPr/>
          <p:nvPr/>
        </p:nvSpPr>
        <p:spPr>
          <a:xfrm>
            <a:off x="6624975" y="1369425"/>
            <a:ext cx="1505400" cy="21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setTimeout()</a:t>
            </a:r>
            <a:endParaRPr/>
          </a:p>
        </p:txBody>
      </p:sp>
      <p:sp>
        <p:nvSpPr>
          <p:cNvPr id="731" name="Google Shape;731;p64"/>
          <p:cNvSpPr/>
          <p:nvPr/>
        </p:nvSpPr>
        <p:spPr>
          <a:xfrm>
            <a:off x="6624975" y="1640450"/>
            <a:ext cx="1505400" cy="21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setInterval</a:t>
            </a:r>
            <a:r>
              <a:rPr lang="en"/>
              <a:t>()</a:t>
            </a:r>
            <a:endParaRPr/>
          </a:p>
        </p:txBody>
      </p:sp>
      <p:sp>
        <p:nvSpPr>
          <p:cNvPr id="732" name="Google Shape;732;p64"/>
          <p:cNvSpPr/>
          <p:nvPr/>
        </p:nvSpPr>
        <p:spPr>
          <a:xfrm>
            <a:off x="6624975" y="1911475"/>
            <a:ext cx="1505400" cy="21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setImmediate</a:t>
            </a:r>
            <a:r>
              <a:rPr lang="en"/>
              <a:t>()</a:t>
            </a:r>
            <a:endParaRPr/>
          </a:p>
        </p:txBody>
      </p:sp>
      <p:sp>
        <p:nvSpPr>
          <p:cNvPr id="733" name="Google Shape;733;p64"/>
          <p:cNvSpPr/>
          <p:nvPr/>
        </p:nvSpPr>
        <p:spPr>
          <a:xfrm>
            <a:off x="6624975" y="2182500"/>
            <a:ext cx="1505400" cy="21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I/O</a:t>
            </a:r>
            <a:endParaRPr/>
          </a:p>
        </p:txBody>
      </p:sp>
      <p:sp>
        <p:nvSpPr>
          <p:cNvPr id="734" name="Google Shape;734;p64"/>
          <p:cNvSpPr/>
          <p:nvPr/>
        </p:nvSpPr>
        <p:spPr>
          <a:xfrm rot="-10798995">
            <a:off x="2811525" y="2881700"/>
            <a:ext cx="3078600" cy="9495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64"/>
          <p:cNvSpPr/>
          <p:nvPr/>
        </p:nvSpPr>
        <p:spPr>
          <a:xfrm>
            <a:off x="2914000" y="1230325"/>
            <a:ext cx="3003900" cy="11370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64"/>
          <p:cNvSpPr/>
          <p:nvPr/>
        </p:nvSpPr>
        <p:spPr>
          <a:xfrm flipH="1" rot="-5401870">
            <a:off x="2172600" y="2482050"/>
            <a:ext cx="1103100" cy="1282500"/>
          </a:xfrm>
          <a:prstGeom prst="bentArrow">
            <a:avLst>
              <a:gd fmla="val 14074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64"/>
          <p:cNvSpPr/>
          <p:nvPr/>
        </p:nvSpPr>
        <p:spPr>
          <a:xfrm>
            <a:off x="331850" y="1096900"/>
            <a:ext cx="2230800" cy="272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64"/>
          <p:cNvSpPr txBox="1"/>
          <p:nvPr/>
        </p:nvSpPr>
        <p:spPr>
          <a:xfrm>
            <a:off x="2852400" y="1230325"/>
            <a:ext cx="720000" cy="3516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Timers</a:t>
            </a:r>
            <a:endParaRPr/>
          </a:p>
        </p:txBody>
      </p:sp>
      <p:sp>
        <p:nvSpPr>
          <p:cNvPr id="739" name="Google Shape;739;p64"/>
          <p:cNvSpPr txBox="1"/>
          <p:nvPr/>
        </p:nvSpPr>
        <p:spPr>
          <a:xfrm>
            <a:off x="5251800" y="2395950"/>
            <a:ext cx="986400" cy="3516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I/O Poll</a:t>
            </a:r>
            <a:endParaRPr/>
          </a:p>
        </p:txBody>
      </p:sp>
      <p:sp>
        <p:nvSpPr>
          <p:cNvPr id="740" name="Google Shape;740;p64"/>
          <p:cNvSpPr txBox="1"/>
          <p:nvPr/>
        </p:nvSpPr>
        <p:spPr>
          <a:xfrm>
            <a:off x="4782375" y="1230325"/>
            <a:ext cx="986400" cy="3516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I/O CB</a:t>
            </a:r>
            <a:endParaRPr/>
          </a:p>
        </p:txBody>
      </p:sp>
      <p:sp>
        <p:nvSpPr>
          <p:cNvPr id="741" name="Google Shape;741;p64"/>
          <p:cNvSpPr txBox="1"/>
          <p:nvPr/>
        </p:nvSpPr>
        <p:spPr>
          <a:xfrm>
            <a:off x="5054450" y="3371250"/>
            <a:ext cx="1359600" cy="3516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setImmediate</a:t>
            </a:r>
            <a:endParaRPr/>
          </a:p>
        </p:txBody>
      </p:sp>
      <p:sp>
        <p:nvSpPr>
          <p:cNvPr id="742" name="Google Shape;742;p64"/>
          <p:cNvSpPr txBox="1"/>
          <p:nvPr/>
        </p:nvSpPr>
        <p:spPr>
          <a:xfrm>
            <a:off x="2913988" y="3371250"/>
            <a:ext cx="1359600" cy="3516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close</a:t>
            </a:r>
            <a:endParaRPr/>
          </a:p>
        </p:txBody>
      </p:sp>
      <p:sp>
        <p:nvSpPr>
          <p:cNvPr id="743" name="Google Shape;743;p64"/>
          <p:cNvSpPr/>
          <p:nvPr/>
        </p:nvSpPr>
        <p:spPr>
          <a:xfrm>
            <a:off x="5768775" y="1230313"/>
            <a:ext cx="359400" cy="3516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64"/>
          <p:cNvSpPr/>
          <p:nvPr/>
        </p:nvSpPr>
        <p:spPr>
          <a:xfrm>
            <a:off x="3566775" y="1230325"/>
            <a:ext cx="359400" cy="3516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64"/>
          <p:cNvSpPr/>
          <p:nvPr/>
        </p:nvSpPr>
        <p:spPr>
          <a:xfrm>
            <a:off x="4782375" y="3371250"/>
            <a:ext cx="359400" cy="3516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64"/>
          <p:cNvSpPr/>
          <p:nvPr/>
        </p:nvSpPr>
        <p:spPr>
          <a:xfrm>
            <a:off x="2913975" y="3371250"/>
            <a:ext cx="359400" cy="3516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64"/>
          <p:cNvSpPr/>
          <p:nvPr/>
        </p:nvSpPr>
        <p:spPr>
          <a:xfrm>
            <a:off x="2286200" y="2594125"/>
            <a:ext cx="359400" cy="3516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64"/>
          <p:cNvSpPr/>
          <p:nvPr/>
        </p:nvSpPr>
        <p:spPr>
          <a:xfrm>
            <a:off x="1113725" y="1057300"/>
            <a:ext cx="359400" cy="3516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64"/>
          <p:cNvSpPr/>
          <p:nvPr/>
        </p:nvSpPr>
        <p:spPr>
          <a:xfrm>
            <a:off x="6128175" y="2395938"/>
            <a:ext cx="359400" cy="3516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Promise.then / process.nextTick</a:t>
            </a:r>
            <a:endParaRPr/>
          </a:p>
        </p:txBody>
      </p:sp>
      <p:sp>
        <p:nvSpPr>
          <p:cNvPr id="755" name="Google Shape;755;p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Used to manage async functions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Replaces callbacks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Is very blocking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66"/>
          <p:cNvSpPr txBox="1"/>
          <p:nvPr/>
        </p:nvSpPr>
        <p:spPr>
          <a:xfrm>
            <a:off x="2814425" y="1017725"/>
            <a:ext cx="1509600" cy="2806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Microtasks</a:t>
            </a:r>
            <a:endParaRPr/>
          </a:p>
        </p:txBody>
      </p:sp>
      <p:sp>
        <p:nvSpPr>
          <p:cNvPr id="762" name="Google Shape;762;p66"/>
          <p:cNvSpPr txBox="1"/>
          <p:nvPr/>
        </p:nvSpPr>
        <p:spPr>
          <a:xfrm>
            <a:off x="311700" y="1017725"/>
            <a:ext cx="2384100" cy="36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console.log(‘Start’);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Promise.resolve()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.then(() =&gt;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console.log(‘promise1’);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})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.then(() =&gt;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console.log(‘promise2’);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});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setTimeout(() =&gt;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console.log(‘setTimeout’);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},0);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console.log(‘End’);</a:t>
            </a:r>
            <a:endParaRPr/>
          </a:p>
        </p:txBody>
      </p:sp>
      <p:sp>
        <p:nvSpPr>
          <p:cNvPr id="763" name="Google Shape;763;p66"/>
          <p:cNvSpPr txBox="1"/>
          <p:nvPr/>
        </p:nvSpPr>
        <p:spPr>
          <a:xfrm>
            <a:off x="7817700" y="1017725"/>
            <a:ext cx="1149600" cy="36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sp>
        <p:nvSpPr>
          <p:cNvPr id="764" name="Google Shape;764;p66"/>
          <p:cNvSpPr txBox="1"/>
          <p:nvPr/>
        </p:nvSpPr>
        <p:spPr>
          <a:xfrm>
            <a:off x="4487125" y="1017725"/>
            <a:ext cx="1509600" cy="28068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66"/>
          <p:cNvSpPr/>
          <p:nvPr/>
        </p:nvSpPr>
        <p:spPr>
          <a:xfrm>
            <a:off x="2814425" y="3925000"/>
            <a:ext cx="4917000" cy="765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66"/>
          <p:cNvSpPr txBox="1"/>
          <p:nvPr/>
        </p:nvSpPr>
        <p:spPr>
          <a:xfrm>
            <a:off x="6159825" y="1017725"/>
            <a:ext cx="1509600" cy="2806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67"/>
          <p:cNvSpPr txBox="1"/>
          <p:nvPr/>
        </p:nvSpPr>
        <p:spPr>
          <a:xfrm>
            <a:off x="2814425" y="1017725"/>
            <a:ext cx="1509600" cy="2806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Microtasks</a:t>
            </a:r>
            <a:endParaRPr/>
          </a:p>
        </p:txBody>
      </p:sp>
      <p:sp>
        <p:nvSpPr>
          <p:cNvPr id="773" name="Google Shape;773;p67"/>
          <p:cNvSpPr txBox="1"/>
          <p:nvPr/>
        </p:nvSpPr>
        <p:spPr>
          <a:xfrm>
            <a:off x="311700" y="1017725"/>
            <a:ext cx="2384100" cy="36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console.log(‘Start’);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Promise.resolve()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.then(() =&gt;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console.log(‘promise1’);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})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.then(() =&gt;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console.log(‘promise2’);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});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setTimeout(() =&gt;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console.log(‘setTimeout’);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},0);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console.log(‘End’);</a:t>
            </a:r>
            <a:endParaRPr/>
          </a:p>
        </p:txBody>
      </p:sp>
      <p:sp>
        <p:nvSpPr>
          <p:cNvPr id="774" name="Google Shape;774;p67"/>
          <p:cNvSpPr txBox="1"/>
          <p:nvPr/>
        </p:nvSpPr>
        <p:spPr>
          <a:xfrm>
            <a:off x="7817700" y="1017725"/>
            <a:ext cx="1149600" cy="36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67"/>
          <p:cNvSpPr txBox="1"/>
          <p:nvPr/>
        </p:nvSpPr>
        <p:spPr>
          <a:xfrm>
            <a:off x="4487125" y="1017725"/>
            <a:ext cx="1509600" cy="28068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67"/>
          <p:cNvSpPr/>
          <p:nvPr/>
        </p:nvSpPr>
        <p:spPr>
          <a:xfrm>
            <a:off x="2814425" y="3925000"/>
            <a:ext cx="4917000" cy="765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67"/>
          <p:cNvSpPr txBox="1"/>
          <p:nvPr/>
        </p:nvSpPr>
        <p:spPr>
          <a:xfrm>
            <a:off x="6159825" y="1017725"/>
            <a:ext cx="1509600" cy="2806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67"/>
          <p:cNvSpPr/>
          <p:nvPr/>
        </p:nvSpPr>
        <p:spPr>
          <a:xfrm>
            <a:off x="159300" y="1115825"/>
            <a:ext cx="204900" cy="19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67"/>
          <p:cNvSpPr/>
          <p:nvPr/>
        </p:nvSpPr>
        <p:spPr>
          <a:xfrm>
            <a:off x="2868275" y="3504475"/>
            <a:ext cx="1366500" cy="21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</a:t>
            </a:r>
            <a:r>
              <a:rPr lang="en"/>
              <a:t>()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68"/>
          <p:cNvSpPr txBox="1"/>
          <p:nvPr/>
        </p:nvSpPr>
        <p:spPr>
          <a:xfrm>
            <a:off x="2814425" y="1017725"/>
            <a:ext cx="1509600" cy="2806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Microtasks</a:t>
            </a:r>
            <a:endParaRPr/>
          </a:p>
        </p:txBody>
      </p:sp>
      <p:sp>
        <p:nvSpPr>
          <p:cNvPr id="786" name="Google Shape;786;p68"/>
          <p:cNvSpPr txBox="1"/>
          <p:nvPr/>
        </p:nvSpPr>
        <p:spPr>
          <a:xfrm>
            <a:off x="311700" y="1017725"/>
            <a:ext cx="2384100" cy="36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A9999"/>
                </a:highlight>
              </a:rPr>
              <a:t>console.log(‘Start’);</a:t>
            </a:r>
            <a:endParaRPr>
              <a:highlight>
                <a:srgbClr val="EA999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Promise.resolve()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.then(() =&gt;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console.log(‘promise1’);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})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.then(() =&gt;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console.log(‘promise2’);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});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setTimeout(() =&gt;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console.log(‘setTimeout’);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},0);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console.log(‘End’);</a:t>
            </a:r>
            <a:endParaRPr/>
          </a:p>
        </p:txBody>
      </p:sp>
      <p:sp>
        <p:nvSpPr>
          <p:cNvPr id="787" name="Google Shape;787;p68"/>
          <p:cNvSpPr txBox="1"/>
          <p:nvPr/>
        </p:nvSpPr>
        <p:spPr>
          <a:xfrm>
            <a:off x="7817700" y="1017725"/>
            <a:ext cx="1149600" cy="36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Start</a:t>
            </a:r>
            <a:endParaRPr/>
          </a:p>
        </p:txBody>
      </p:sp>
      <p:sp>
        <p:nvSpPr>
          <p:cNvPr id="788" name="Google Shape;788;p68"/>
          <p:cNvSpPr txBox="1"/>
          <p:nvPr/>
        </p:nvSpPr>
        <p:spPr>
          <a:xfrm>
            <a:off x="4487125" y="1017725"/>
            <a:ext cx="1509600" cy="28068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68"/>
          <p:cNvSpPr/>
          <p:nvPr/>
        </p:nvSpPr>
        <p:spPr>
          <a:xfrm>
            <a:off x="2814425" y="3925000"/>
            <a:ext cx="4917000" cy="765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68"/>
          <p:cNvSpPr txBox="1"/>
          <p:nvPr/>
        </p:nvSpPr>
        <p:spPr>
          <a:xfrm>
            <a:off x="6159825" y="1017725"/>
            <a:ext cx="1509600" cy="2806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68"/>
          <p:cNvSpPr/>
          <p:nvPr/>
        </p:nvSpPr>
        <p:spPr>
          <a:xfrm>
            <a:off x="2868275" y="3504475"/>
            <a:ext cx="1366500" cy="21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main()</a:t>
            </a:r>
            <a:endParaRPr/>
          </a:p>
        </p:txBody>
      </p:sp>
      <p:sp>
        <p:nvSpPr>
          <p:cNvPr id="792" name="Google Shape;792;p68"/>
          <p:cNvSpPr/>
          <p:nvPr/>
        </p:nvSpPr>
        <p:spPr>
          <a:xfrm>
            <a:off x="159300" y="1115825"/>
            <a:ext cx="204900" cy="19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68"/>
          <p:cNvSpPr/>
          <p:nvPr/>
        </p:nvSpPr>
        <p:spPr>
          <a:xfrm>
            <a:off x="2868275" y="3214775"/>
            <a:ext cx="1366500" cy="21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</a:t>
            </a:r>
            <a:r>
              <a:rPr lang="en"/>
              <a:t>()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69"/>
          <p:cNvSpPr txBox="1"/>
          <p:nvPr/>
        </p:nvSpPr>
        <p:spPr>
          <a:xfrm>
            <a:off x="2814425" y="1017725"/>
            <a:ext cx="1509600" cy="2806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Microtasks</a:t>
            </a:r>
            <a:endParaRPr/>
          </a:p>
        </p:txBody>
      </p:sp>
      <p:sp>
        <p:nvSpPr>
          <p:cNvPr id="800" name="Google Shape;800;p69"/>
          <p:cNvSpPr txBox="1"/>
          <p:nvPr/>
        </p:nvSpPr>
        <p:spPr>
          <a:xfrm>
            <a:off x="311700" y="1017725"/>
            <a:ext cx="2384100" cy="36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A9999"/>
                </a:highlight>
              </a:rPr>
              <a:t>console.log(‘Start’);</a:t>
            </a:r>
            <a:endParaRPr>
              <a:highlight>
                <a:srgbClr val="EA999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Promise.resolve()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.then(() =&gt;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console.log(‘promise1’);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})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.then(() =&gt;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console.log(‘promise2’);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});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setTimeout(() =&gt;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console.log(‘setTimeout’);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},0);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console.log(‘End’);</a:t>
            </a:r>
            <a:endParaRPr/>
          </a:p>
        </p:txBody>
      </p:sp>
      <p:sp>
        <p:nvSpPr>
          <p:cNvPr id="801" name="Google Shape;801;p69"/>
          <p:cNvSpPr txBox="1"/>
          <p:nvPr/>
        </p:nvSpPr>
        <p:spPr>
          <a:xfrm>
            <a:off x="7817700" y="1017725"/>
            <a:ext cx="1149600" cy="36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Start</a:t>
            </a:r>
            <a:endParaRPr/>
          </a:p>
        </p:txBody>
      </p:sp>
      <p:sp>
        <p:nvSpPr>
          <p:cNvPr id="802" name="Google Shape;802;p69"/>
          <p:cNvSpPr txBox="1"/>
          <p:nvPr/>
        </p:nvSpPr>
        <p:spPr>
          <a:xfrm>
            <a:off x="4487125" y="1017725"/>
            <a:ext cx="1509600" cy="28068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69"/>
          <p:cNvSpPr/>
          <p:nvPr/>
        </p:nvSpPr>
        <p:spPr>
          <a:xfrm>
            <a:off x="2814425" y="3925000"/>
            <a:ext cx="4917000" cy="765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69"/>
          <p:cNvSpPr txBox="1"/>
          <p:nvPr/>
        </p:nvSpPr>
        <p:spPr>
          <a:xfrm>
            <a:off x="6159825" y="1017725"/>
            <a:ext cx="1509600" cy="2806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69"/>
          <p:cNvSpPr/>
          <p:nvPr/>
        </p:nvSpPr>
        <p:spPr>
          <a:xfrm>
            <a:off x="2868275" y="3504475"/>
            <a:ext cx="1366500" cy="21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main()</a:t>
            </a:r>
            <a:endParaRPr/>
          </a:p>
        </p:txBody>
      </p:sp>
      <p:sp>
        <p:nvSpPr>
          <p:cNvPr id="806" name="Google Shape;806;p69"/>
          <p:cNvSpPr/>
          <p:nvPr/>
        </p:nvSpPr>
        <p:spPr>
          <a:xfrm>
            <a:off x="159300" y="1115825"/>
            <a:ext cx="204900" cy="19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70"/>
          <p:cNvSpPr txBox="1"/>
          <p:nvPr/>
        </p:nvSpPr>
        <p:spPr>
          <a:xfrm>
            <a:off x="2814425" y="1017725"/>
            <a:ext cx="1509600" cy="2806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Microtasks</a:t>
            </a:r>
            <a:endParaRPr/>
          </a:p>
        </p:txBody>
      </p:sp>
      <p:sp>
        <p:nvSpPr>
          <p:cNvPr id="813" name="Google Shape;813;p70"/>
          <p:cNvSpPr txBox="1"/>
          <p:nvPr/>
        </p:nvSpPr>
        <p:spPr>
          <a:xfrm>
            <a:off x="311700" y="1017725"/>
            <a:ext cx="2384100" cy="36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console.log(‘Start’);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A9999"/>
                </a:highlight>
              </a:rPr>
              <a:t>Promise.resolve()</a:t>
            </a:r>
            <a:endParaRPr>
              <a:highlight>
                <a:srgbClr val="EA999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.then(() =&gt;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console.log(‘promise1’);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})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.then(() =&gt;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console.log(‘promise2’);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});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setTimeout(() =&gt;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console.log(‘setTimeout’);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console.log(‘End’);</a:t>
            </a:r>
            <a:endParaRPr/>
          </a:p>
        </p:txBody>
      </p:sp>
      <p:sp>
        <p:nvSpPr>
          <p:cNvPr id="814" name="Google Shape;814;p70"/>
          <p:cNvSpPr txBox="1"/>
          <p:nvPr/>
        </p:nvSpPr>
        <p:spPr>
          <a:xfrm>
            <a:off x="7817700" y="1017725"/>
            <a:ext cx="1149600" cy="36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Start</a:t>
            </a:r>
            <a:endParaRPr/>
          </a:p>
        </p:txBody>
      </p:sp>
      <p:sp>
        <p:nvSpPr>
          <p:cNvPr id="815" name="Google Shape;815;p70"/>
          <p:cNvSpPr txBox="1"/>
          <p:nvPr/>
        </p:nvSpPr>
        <p:spPr>
          <a:xfrm>
            <a:off x="4487125" y="1017725"/>
            <a:ext cx="1509600" cy="28068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70"/>
          <p:cNvSpPr/>
          <p:nvPr/>
        </p:nvSpPr>
        <p:spPr>
          <a:xfrm>
            <a:off x="2814425" y="3925000"/>
            <a:ext cx="4917000" cy="765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70"/>
          <p:cNvSpPr txBox="1"/>
          <p:nvPr/>
        </p:nvSpPr>
        <p:spPr>
          <a:xfrm>
            <a:off x="6159825" y="1017725"/>
            <a:ext cx="1509600" cy="2806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70"/>
          <p:cNvSpPr/>
          <p:nvPr/>
        </p:nvSpPr>
        <p:spPr>
          <a:xfrm>
            <a:off x="2868275" y="3504475"/>
            <a:ext cx="1366500" cy="21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main()</a:t>
            </a:r>
            <a:endParaRPr/>
          </a:p>
        </p:txBody>
      </p:sp>
      <p:sp>
        <p:nvSpPr>
          <p:cNvPr id="819" name="Google Shape;819;p70"/>
          <p:cNvSpPr/>
          <p:nvPr/>
        </p:nvSpPr>
        <p:spPr>
          <a:xfrm>
            <a:off x="159300" y="1514800"/>
            <a:ext cx="204900" cy="19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70"/>
          <p:cNvSpPr/>
          <p:nvPr/>
        </p:nvSpPr>
        <p:spPr>
          <a:xfrm>
            <a:off x="2868275" y="3199675"/>
            <a:ext cx="1366500" cy="21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P.resolve</a:t>
            </a:r>
            <a:r>
              <a:rPr lang="en"/>
              <a:t>()</a:t>
            </a:r>
            <a:endParaRPr/>
          </a:p>
        </p:txBody>
      </p:sp>
      <p:sp>
        <p:nvSpPr>
          <p:cNvPr id="821" name="Google Shape;821;p70"/>
          <p:cNvSpPr/>
          <p:nvPr/>
        </p:nvSpPr>
        <p:spPr>
          <a:xfrm>
            <a:off x="6223950" y="3504475"/>
            <a:ext cx="1366500" cy="21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thenCb()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71"/>
          <p:cNvSpPr txBox="1"/>
          <p:nvPr/>
        </p:nvSpPr>
        <p:spPr>
          <a:xfrm>
            <a:off x="2814425" y="1017725"/>
            <a:ext cx="1509600" cy="2806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Microtasks</a:t>
            </a:r>
            <a:endParaRPr/>
          </a:p>
        </p:txBody>
      </p:sp>
      <p:sp>
        <p:nvSpPr>
          <p:cNvPr id="828" name="Google Shape;828;p71"/>
          <p:cNvSpPr txBox="1"/>
          <p:nvPr/>
        </p:nvSpPr>
        <p:spPr>
          <a:xfrm>
            <a:off x="311700" y="1017725"/>
            <a:ext cx="2384100" cy="36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console.log(‘Start’);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A9999"/>
                </a:highlight>
              </a:rPr>
              <a:t>Promise.resolve()</a:t>
            </a:r>
            <a:endParaRPr>
              <a:highlight>
                <a:srgbClr val="EA999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.then(() =&gt;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console.log(‘promise1’);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})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.then(() =&gt;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console.log(‘promise2’);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});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setTimeout(() =&gt;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console.log(‘setTimeout’);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},0);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console.log(‘End’);</a:t>
            </a:r>
            <a:endParaRPr/>
          </a:p>
        </p:txBody>
      </p:sp>
      <p:sp>
        <p:nvSpPr>
          <p:cNvPr id="829" name="Google Shape;829;p71"/>
          <p:cNvSpPr txBox="1"/>
          <p:nvPr/>
        </p:nvSpPr>
        <p:spPr>
          <a:xfrm>
            <a:off x="7817700" y="1017725"/>
            <a:ext cx="1149600" cy="36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Start</a:t>
            </a:r>
            <a:endParaRPr/>
          </a:p>
        </p:txBody>
      </p:sp>
      <p:sp>
        <p:nvSpPr>
          <p:cNvPr id="830" name="Google Shape;830;p71"/>
          <p:cNvSpPr txBox="1"/>
          <p:nvPr/>
        </p:nvSpPr>
        <p:spPr>
          <a:xfrm>
            <a:off x="4487125" y="1017725"/>
            <a:ext cx="1509600" cy="28068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71"/>
          <p:cNvSpPr/>
          <p:nvPr/>
        </p:nvSpPr>
        <p:spPr>
          <a:xfrm>
            <a:off x="2814425" y="3925000"/>
            <a:ext cx="4917000" cy="765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71"/>
          <p:cNvSpPr txBox="1"/>
          <p:nvPr/>
        </p:nvSpPr>
        <p:spPr>
          <a:xfrm>
            <a:off x="6159825" y="1017725"/>
            <a:ext cx="1509600" cy="2806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71"/>
          <p:cNvSpPr/>
          <p:nvPr/>
        </p:nvSpPr>
        <p:spPr>
          <a:xfrm>
            <a:off x="2868275" y="3504475"/>
            <a:ext cx="1366500" cy="21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main()</a:t>
            </a:r>
            <a:endParaRPr/>
          </a:p>
        </p:txBody>
      </p:sp>
      <p:sp>
        <p:nvSpPr>
          <p:cNvPr id="834" name="Google Shape;834;p71"/>
          <p:cNvSpPr/>
          <p:nvPr/>
        </p:nvSpPr>
        <p:spPr>
          <a:xfrm>
            <a:off x="159300" y="1514800"/>
            <a:ext cx="204900" cy="19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71"/>
          <p:cNvSpPr/>
          <p:nvPr/>
        </p:nvSpPr>
        <p:spPr>
          <a:xfrm>
            <a:off x="6223950" y="3504475"/>
            <a:ext cx="1366500" cy="21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thenCb()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/>
        </p:nvSpPr>
        <p:spPr>
          <a:xfrm>
            <a:off x="2814425" y="1017725"/>
            <a:ext cx="1509600" cy="2806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Threaded</a:t>
            </a:r>
            <a:endParaRPr/>
          </a:p>
        </p:txBody>
      </p:sp>
      <p:sp>
        <p:nvSpPr>
          <p:cNvPr id="113" name="Google Shape;113;p18"/>
          <p:cNvSpPr txBox="1"/>
          <p:nvPr/>
        </p:nvSpPr>
        <p:spPr>
          <a:xfrm>
            <a:off x="311700" y="1017725"/>
            <a:ext cx="2384100" cy="36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console.log(‘Start’);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function1()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console.log(‘function1’);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function2();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function2()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console.log(‘function2’);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function1();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console.log(‘End’);</a:t>
            </a:r>
            <a:endParaRPr/>
          </a:p>
        </p:txBody>
      </p:sp>
      <p:sp>
        <p:nvSpPr>
          <p:cNvPr id="114" name="Google Shape;114;p18"/>
          <p:cNvSpPr txBox="1"/>
          <p:nvPr/>
        </p:nvSpPr>
        <p:spPr>
          <a:xfrm>
            <a:off x="7817700" y="1017725"/>
            <a:ext cx="1149600" cy="36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Start</a:t>
            </a:r>
            <a:endParaRPr/>
          </a:p>
        </p:txBody>
      </p:sp>
      <p:sp>
        <p:nvSpPr>
          <p:cNvPr id="115" name="Google Shape;115;p18"/>
          <p:cNvSpPr txBox="1"/>
          <p:nvPr/>
        </p:nvSpPr>
        <p:spPr>
          <a:xfrm>
            <a:off x="4501950" y="1017725"/>
            <a:ext cx="1509600" cy="28068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2814425" y="3925000"/>
            <a:ext cx="4917000" cy="765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 txBox="1"/>
          <p:nvPr/>
        </p:nvSpPr>
        <p:spPr>
          <a:xfrm>
            <a:off x="6159825" y="1017725"/>
            <a:ext cx="1509600" cy="2806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/>
          <p:nvPr/>
        </p:nvSpPr>
        <p:spPr>
          <a:xfrm>
            <a:off x="2868275" y="3504475"/>
            <a:ext cx="1366500" cy="21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main()</a:t>
            </a:r>
            <a:endParaRPr/>
          </a:p>
        </p:txBody>
      </p:sp>
      <p:sp>
        <p:nvSpPr>
          <p:cNvPr id="119" name="Google Shape;119;p18"/>
          <p:cNvSpPr/>
          <p:nvPr/>
        </p:nvSpPr>
        <p:spPr>
          <a:xfrm>
            <a:off x="194125" y="2571750"/>
            <a:ext cx="204900" cy="19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72"/>
          <p:cNvSpPr txBox="1"/>
          <p:nvPr/>
        </p:nvSpPr>
        <p:spPr>
          <a:xfrm>
            <a:off x="2814425" y="1017725"/>
            <a:ext cx="1509600" cy="2806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Microtasks</a:t>
            </a:r>
            <a:endParaRPr/>
          </a:p>
        </p:txBody>
      </p:sp>
      <p:sp>
        <p:nvSpPr>
          <p:cNvPr id="842" name="Google Shape;842;p72"/>
          <p:cNvSpPr txBox="1"/>
          <p:nvPr/>
        </p:nvSpPr>
        <p:spPr>
          <a:xfrm>
            <a:off x="311700" y="1017725"/>
            <a:ext cx="2384100" cy="36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console.log(‘Start’);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Promise.resolve()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.then(() =&gt;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console.log(‘promise1’);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})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.then(() =&gt;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console.log(‘promise2’);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});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A9999"/>
                </a:highlight>
              </a:rPr>
              <a:t>setTimeout(</a:t>
            </a:r>
            <a:r>
              <a:rPr lang="en"/>
              <a:t>() =&gt;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console.log(‘setTimeout’);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},0</a:t>
            </a:r>
            <a:r>
              <a:rPr lang="en">
                <a:highlight>
                  <a:srgbClr val="EA9999"/>
                </a:highlight>
              </a:rPr>
              <a:t>);</a:t>
            </a:r>
            <a:endParaRPr>
              <a:highlight>
                <a:srgbClr val="EA999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console.log(‘End’);</a:t>
            </a:r>
            <a:endParaRPr/>
          </a:p>
        </p:txBody>
      </p:sp>
      <p:sp>
        <p:nvSpPr>
          <p:cNvPr id="843" name="Google Shape;843;p72"/>
          <p:cNvSpPr txBox="1"/>
          <p:nvPr/>
        </p:nvSpPr>
        <p:spPr>
          <a:xfrm>
            <a:off x="7817700" y="1017725"/>
            <a:ext cx="1149600" cy="36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Start</a:t>
            </a:r>
            <a:endParaRPr/>
          </a:p>
        </p:txBody>
      </p:sp>
      <p:sp>
        <p:nvSpPr>
          <p:cNvPr id="844" name="Google Shape;844;p72"/>
          <p:cNvSpPr txBox="1"/>
          <p:nvPr/>
        </p:nvSpPr>
        <p:spPr>
          <a:xfrm>
            <a:off x="4487125" y="1017725"/>
            <a:ext cx="1509600" cy="28068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72"/>
          <p:cNvSpPr/>
          <p:nvPr/>
        </p:nvSpPr>
        <p:spPr>
          <a:xfrm>
            <a:off x="2814425" y="3925000"/>
            <a:ext cx="4917000" cy="765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72"/>
          <p:cNvSpPr txBox="1"/>
          <p:nvPr/>
        </p:nvSpPr>
        <p:spPr>
          <a:xfrm>
            <a:off x="6159825" y="1017725"/>
            <a:ext cx="1509600" cy="2806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72"/>
          <p:cNvSpPr/>
          <p:nvPr/>
        </p:nvSpPr>
        <p:spPr>
          <a:xfrm>
            <a:off x="2868275" y="3504475"/>
            <a:ext cx="1366500" cy="21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main()</a:t>
            </a:r>
            <a:endParaRPr/>
          </a:p>
        </p:txBody>
      </p:sp>
      <p:sp>
        <p:nvSpPr>
          <p:cNvPr id="848" name="Google Shape;848;p72"/>
          <p:cNvSpPr/>
          <p:nvPr/>
        </p:nvSpPr>
        <p:spPr>
          <a:xfrm>
            <a:off x="159300" y="3207725"/>
            <a:ext cx="204900" cy="19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72"/>
          <p:cNvSpPr/>
          <p:nvPr/>
        </p:nvSpPr>
        <p:spPr>
          <a:xfrm>
            <a:off x="6223950" y="3504475"/>
            <a:ext cx="1366500" cy="21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thenCb()</a:t>
            </a:r>
            <a:endParaRPr/>
          </a:p>
        </p:txBody>
      </p:sp>
      <p:sp>
        <p:nvSpPr>
          <p:cNvPr id="850" name="Google Shape;850;p72"/>
          <p:cNvSpPr/>
          <p:nvPr/>
        </p:nvSpPr>
        <p:spPr>
          <a:xfrm>
            <a:off x="2868275" y="3196925"/>
            <a:ext cx="1366500" cy="21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setTimeout</a:t>
            </a:r>
            <a:r>
              <a:rPr lang="en"/>
              <a:t>()</a:t>
            </a:r>
            <a:endParaRPr/>
          </a:p>
        </p:txBody>
      </p:sp>
      <p:sp>
        <p:nvSpPr>
          <p:cNvPr id="851" name="Google Shape;851;p72"/>
          <p:cNvSpPr/>
          <p:nvPr/>
        </p:nvSpPr>
        <p:spPr>
          <a:xfrm>
            <a:off x="4558675" y="3504475"/>
            <a:ext cx="1366500" cy="21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cb</a:t>
            </a:r>
            <a:r>
              <a:rPr lang="en"/>
              <a:t>()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73"/>
          <p:cNvSpPr txBox="1"/>
          <p:nvPr/>
        </p:nvSpPr>
        <p:spPr>
          <a:xfrm>
            <a:off x="2814425" y="1017725"/>
            <a:ext cx="1509600" cy="2806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Microtasks</a:t>
            </a:r>
            <a:endParaRPr/>
          </a:p>
        </p:txBody>
      </p:sp>
      <p:sp>
        <p:nvSpPr>
          <p:cNvPr id="858" name="Google Shape;858;p73"/>
          <p:cNvSpPr txBox="1"/>
          <p:nvPr/>
        </p:nvSpPr>
        <p:spPr>
          <a:xfrm>
            <a:off x="311700" y="1017725"/>
            <a:ext cx="2384100" cy="36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console.log(‘Start’);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Promise.resolve()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.then(() =&gt;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console.log(‘promise1’);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})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.then(() =&gt;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console.log(‘promise2’);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});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A9999"/>
                </a:highlight>
              </a:rPr>
              <a:t>setTimeout(</a:t>
            </a:r>
            <a:r>
              <a:rPr lang="en"/>
              <a:t>() =&gt;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console.log(‘setTimeout’);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},0</a:t>
            </a:r>
            <a:r>
              <a:rPr lang="en">
                <a:highlight>
                  <a:srgbClr val="EA9999"/>
                </a:highlight>
              </a:rPr>
              <a:t>);</a:t>
            </a:r>
            <a:endParaRPr>
              <a:highlight>
                <a:srgbClr val="EA999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console.log(‘End’);</a:t>
            </a:r>
            <a:endParaRPr/>
          </a:p>
        </p:txBody>
      </p:sp>
      <p:sp>
        <p:nvSpPr>
          <p:cNvPr id="859" name="Google Shape;859;p73"/>
          <p:cNvSpPr txBox="1"/>
          <p:nvPr/>
        </p:nvSpPr>
        <p:spPr>
          <a:xfrm>
            <a:off x="7817700" y="1017725"/>
            <a:ext cx="1149600" cy="36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Start</a:t>
            </a:r>
            <a:endParaRPr/>
          </a:p>
        </p:txBody>
      </p:sp>
      <p:sp>
        <p:nvSpPr>
          <p:cNvPr id="860" name="Google Shape;860;p73"/>
          <p:cNvSpPr txBox="1"/>
          <p:nvPr/>
        </p:nvSpPr>
        <p:spPr>
          <a:xfrm>
            <a:off x="4487125" y="1017725"/>
            <a:ext cx="1509600" cy="28068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73"/>
          <p:cNvSpPr/>
          <p:nvPr/>
        </p:nvSpPr>
        <p:spPr>
          <a:xfrm>
            <a:off x="2814425" y="3925000"/>
            <a:ext cx="4917000" cy="765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73"/>
          <p:cNvSpPr txBox="1"/>
          <p:nvPr/>
        </p:nvSpPr>
        <p:spPr>
          <a:xfrm>
            <a:off x="6159825" y="1017725"/>
            <a:ext cx="1509600" cy="2806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73"/>
          <p:cNvSpPr/>
          <p:nvPr/>
        </p:nvSpPr>
        <p:spPr>
          <a:xfrm>
            <a:off x="2868275" y="3504475"/>
            <a:ext cx="1366500" cy="21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main()</a:t>
            </a:r>
            <a:endParaRPr/>
          </a:p>
        </p:txBody>
      </p:sp>
      <p:sp>
        <p:nvSpPr>
          <p:cNvPr id="864" name="Google Shape;864;p73"/>
          <p:cNvSpPr/>
          <p:nvPr/>
        </p:nvSpPr>
        <p:spPr>
          <a:xfrm>
            <a:off x="159300" y="3207725"/>
            <a:ext cx="204900" cy="19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73"/>
          <p:cNvSpPr/>
          <p:nvPr/>
        </p:nvSpPr>
        <p:spPr>
          <a:xfrm>
            <a:off x="6223950" y="3504475"/>
            <a:ext cx="1366500" cy="21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thenCb()</a:t>
            </a:r>
            <a:endParaRPr/>
          </a:p>
        </p:txBody>
      </p:sp>
      <p:sp>
        <p:nvSpPr>
          <p:cNvPr id="866" name="Google Shape;866;p73"/>
          <p:cNvSpPr/>
          <p:nvPr/>
        </p:nvSpPr>
        <p:spPr>
          <a:xfrm>
            <a:off x="4558675" y="3504475"/>
            <a:ext cx="1366500" cy="21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cb()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74"/>
          <p:cNvSpPr txBox="1"/>
          <p:nvPr/>
        </p:nvSpPr>
        <p:spPr>
          <a:xfrm>
            <a:off x="2814425" y="1017725"/>
            <a:ext cx="1509600" cy="2806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Microtasks</a:t>
            </a:r>
            <a:endParaRPr/>
          </a:p>
        </p:txBody>
      </p:sp>
      <p:sp>
        <p:nvSpPr>
          <p:cNvPr id="873" name="Google Shape;873;p74"/>
          <p:cNvSpPr txBox="1"/>
          <p:nvPr/>
        </p:nvSpPr>
        <p:spPr>
          <a:xfrm>
            <a:off x="311700" y="1017725"/>
            <a:ext cx="2384100" cy="36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console.log(‘Start’);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Promise.resolve()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.then(() =&gt;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console.log(‘promise1’);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})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.then(() =&gt;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console.log(‘promise2’);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});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setTimeout(() =&gt;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console.log(‘setTimeout’);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},0);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A9999"/>
                </a:highlight>
              </a:rPr>
              <a:t>console.log(‘End’);</a:t>
            </a:r>
            <a:endParaRPr>
              <a:highlight>
                <a:srgbClr val="EA9999"/>
              </a:highlight>
            </a:endParaRPr>
          </a:p>
        </p:txBody>
      </p:sp>
      <p:sp>
        <p:nvSpPr>
          <p:cNvPr id="874" name="Google Shape;874;p74"/>
          <p:cNvSpPr txBox="1"/>
          <p:nvPr/>
        </p:nvSpPr>
        <p:spPr>
          <a:xfrm>
            <a:off x="7817700" y="1017725"/>
            <a:ext cx="1149600" cy="36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Start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End</a:t>
            </a:r>
            <a:endParaRPr/>
          </a:p>
        </p:txBody>
      </p:sp>
      <p:sp>
        <p:nvSpPr>
          <p:cNvPr id="875" name="Google Shape;875;p74"/>
          <p:cNvSpPr txBox="1"/>
          <p:nvPr/>
        </p:nvSpPr>
        <p:spPr>
          <a:xfrm>
            <a:off x="4487125" y="1017725"/>
            <a:ext cx="1509600" cy="28068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74"/>
          <p:cNvSpPr/>
          <p:nvPr/>
        </p:nvSpPr>
        <p:spPr>
          <a:xfrm>
            <a:off x="2814425" y="3925000"/>
            <a:ext cx="4917000" cy="765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74"/>
          <p:cNvSpPr txBox="1"/>
          <p:nvPr/>
        </p:nvSpPr>
        <p:spPr>
          <a:xfrm>
            <a:off x="6159825" y="1017725"/>
            <a:ext cx="1509600" cy="2806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74"/>
          <p:cNvSpPr/>
          <p:nvPr/>
        </p:nvSpPr>
        <p:spPr>
          <a:xfrm>
            <a:off x="2868275" y="3504475"/>
            <a:ext cx="1366500" cy="21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main()</a:t>
            </a:r>
            <a:endParaRPr/>
          </a:p>
        </p:txBody>
      </p:sp>
      <p:sp>
        <p:nvSpPr>
          <p:cNvPr id="879" name="Google Shape;879;p74"/>
          <p:cNvSpPr/>
          <p:nvPr/>
        </p:nvSpPr>
        <p:spPr>
          <a:xfrm>
            <a:off x="170075" y="4070350"/>
            <a:ext cx="204900" cy="19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0" name="Google Shape;880;p74"/>
          <p:cNvSpPr/>
          <p:nvPr/>
        </p:nvSpPr>
        <p:spPr>
          <a:xfrm>
            <a:off x="6223950" y="3504475"/>
            <a:ext cx="1366500" cy="21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thenCb()</a:t>
            </a:r>
            <a:endParaRPr/>
          </a:p>
        </p:txBody>
      </p:sp>
      <p:sp>
        <p:nvSpPr>
          <p:cNvPr id="881" name="Google Shape;881;p74"/>
          <p:cNvSpPr/>
          <p:nvPr/>
        </p:nvSpPr>
        <p:spPr>
          <a:xfrm>
            <a:off x="4558675" y="3504475"/>
            <a:ext cx="1366500" cy="21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cb()</a:t>
            </a:r>
            <a:endParaRPr/>
          </a:p>
        </p:txBody>
      </p:sp>
      <p:sp>
        <p:nvSpPr>
          <p:cNvPr id="882" name="Google Shape;882;p74"/>
          <p:cNvSpPr/>
          <p:nvPr/>
        </p:nvSpPr>
        <p:spPr>
          <a:xfrm>
            <a:off x="2868275" y="3225550"/>
            <a:ext cx="1366500" cy="21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</a:t>
            </a:r>
            <a:r>
              <a:rPr lang="en"/>
              <a:t>()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75"/>
          <p:cNvSpPr txBox="1"/>
          <p:nvPr/>
        </p:nvSpPr>
        <p:spPr>
          <a:xfrm>
            <a:off x="2814425" y="1017725"/>
            <a:ext cx="1509600" cy="2806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Microtasks</a:t>
            </a:r>
            <a:endParaRPr/>
          </a:p>
        </p:txBody>
      </p:sp>
      <p:sp>
        <p:nvSpPr>
          <p:cNvPr id="889" name="Google Shape;889;p75"/>
          <p:cNvSpPr txBox="1"/>
          <p:nvPr/>
        </p:nvSpPr>
        <p:spPr>
          <a:xfrm>
            <a:off x="311700" y="1017725"/>
            <a:ext cx="2384100" cy="36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console.log(‘Start’);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Promise.resolve()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.then(() =&gt;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console.log(‘promise1’);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})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.then(() =&gt;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console.log(‘promise2’);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});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setTimeout(() =&gt;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console.log(‘setTimeout’);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},0);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A9999"/>
                </a:highlight>
              </a:rPr>
              <a:t>console.log(‘End’);</a:t>
            </a:r>
            <a:endParaRPr>
              <a:highlight>
                <a:srgbClr val="EA9999"/>
              </a:highlight>
            </a:endParaRPr>
          </a:p>
        </p:txBody>
      </p:sp>
      <p:sp>
        <p:nvSpPr>
          <p:cNvPr id="890" name="Google Shape;890;p75"/>
          <p:cNvSpPr txBox="1"/>
          <p:nvPr/>
        </p:nvSpPr>
        <p:spPr>
          <a:xfrm>
            <a:off x="7817700" y="1017725"/>
            <a:ext cx="1149600" cy="36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Start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End</a:t>
            </a:r>
            <a:endParaRPr/>
          </a:p>
        </p:txBody>
      </p:sp>
      <p:sp>
        <p:nvSpPr>
          <p:cNvPr id="891" name="Google Shape;891;p75"/>
          <p:cNvSpPr txBox="1"/>
          <p:nvPr/>
        </p:nvSpPr>
        <p:spPr>
          <a:xfrm>
            <a:off x="4487125" y="1017725"/>
            <a:ext cx="1509600" cy="28068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75"/>
          <p:cNvSpPr/>
          <p:nvPr/>
        </p:nvSpPr>
        <p:spPr>
          <a:xfrm>
            <a:off x="2814425" y="3925000"/>
            <a:ext cx="4917000" cy="765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75"/>
          <p:cNvSpPr txBox="1"/>
          <p:nvPr/>
        </p:nvSpPr>
        <p:spPr>
          <a:xfrm>
            <a:off x="6159825" y="1017725"/>
            <a:ext cx="1509600" cy="2806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75"/>
          <p:cNvSpPr/>
          <p:nvPr/>
        </p:nvSpPr>
        <p:spPr>
          <a:xfrm>
            <a:off x="2868275" y="3504475"/>
            <a:ext cx="1366500" cy="21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main()</a:t>
            </a:r>
            <a:endParaRPr/>
          </a:p>
        </p:txBody>
      </p:sp>
      <p:sp>
        <p:nvSpPr>
          <p:cNvPr id="895" name="Google Shape;895;p75"/>
          <p:cNvSpPr/>
          <p:nvPr/>
        </p:nvSpPr>
        <p:spPr>
          <a:xfrm>
            <a:off x="170075" y="4070350"/>
            <a:ext cx="204900" cy="19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75"/>
          <p:cNvSpPr/>
          <p:nvPr/>
        </p:nvSpPr>
        <p:spPr>
          <a:xfrm>
            <a:off x="6223950" y="3504475"/>
            <a:ext cx="1366500" cy="21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thenCb()</a:t>
            </a:r>
            <a:endParaRPr/>
          </a:p>
        </p:txBody>
      </p:sp>
      <p:sp>
        <p:nvSpPr>
          <p:cNvPr id="897" name="Google Shape;897;p75"/>
          <p:cNvSpPr/>
          <p:nvPr/>
        </p:nvSpPr>
        <p:spPr>
          <a:xfrm>
            <a:off x="4558675" y="3504475"/>
            <a:ext cx="1366500" cy="21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cb()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76"/>
          <p:cNvSpPr txBox="1"/>
          <p:nvPr/>
        </p:nvSpPr>
        <p:spPr>
          <a:xfrm>
            <a:off x="2814425" y="1017725"/>
            <a:ext cx="1509600" cy="2806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Microtasks</a:t>
            </a:r>
            <a:endParaRPr/>
          </a:p>
        </p:txBody>
      </p:sp>
      <p:sp>
        <p:nvSpPr>
          <p:cNvPr id="904" name="Google Shape;904;p76"/>
          <p:cNvSpPr txBox="1"/>
          <p:nvPr/>
        </p:nvSpPr>
        <p:spPr>
          <a:xfrm>
            <a:off x="311700" y="1017725"/>
            <a:ext cx="2384100" cy="36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console.log(‘Start’);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Promise.resolve()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.then(() =&gt;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console.log(‘promise1’);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})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.then(() =&gt;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console.log(‘promise2’);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});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setTimeout(() =&gt;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console.log(‘setTimeout’);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},0);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console.log(‘End’);</a:t>
            </a:r>
            <a:endParaRPr/>
          </a:p>
        </p:txBody>
      </p:sp>
      <p:sp>
        <p:nvSpPr>
          <p:cNvPr id="905" name="Google Shape;905;p76"/>
          <p:cNvSpPr txBox="1"/>
          <p:nvPr/>
        </p:nvSpPr>
        <p:spPr>
          <a:xfrm>
            <a:off x="7817700" y="1017725"/>
            <a:ext cx="1149600" cy="36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Start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End</a:t>
            </a:r>
            <a:endParaRPr/>
          </a:p>
        </p:txBody>
      </p:sp>
      <p:sp>
        <p:nvSpPr>
          <p:cNvPr id="906" name="Google Shape;906;p76"/>
          <p:cNvSpPr txBox="1"/>
          <p:nvPr/>
        </p:nvSpPr>
        <p:spPr>
          <a:xfrm>
            <a:off x="4487125" y="1017725"/>
            <a:ext cx="1509600" cy="28068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76"/>
          <p:cNvSpPr/>
          <p:nvPr/>
        </p:nvSpPr>
        <p:spPr>
          <a:xfrm>
            <a:off x="2814425" y="3925000"/>
            <a:ext cx="4917000" cy="765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76"/>
          <p:cNvSpPr txBox="1"/>
          <p:nvPr/>
        </p:nvSpPr>
        <p:spPr>
          <a:xfrm>
            <a:off x="6159825" y="1017725"/>
            <a:ext cx="1509600" cy="2806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76"/>
          <p:cNvSpPr/>
          <p:nvPr/>
        </p:nvSpPr>
        <p:spPr>
          <a:xfrm>
            <a:off x="6223950" y="3504475"/>
            <a:ext cx="1366500" cy="21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thenCb()</a:t>
            </a:r>
            <a:endParaRPr/>
          </a:p>
        </p:txBody>
      </p:sp>
      <p:sp>
        <p:nvSpPr>
          <p:cNvPr id="910" name="Google Shape;910;p76"/>
          <p:cNvSpPr/>
          <p:nvPr/>
        </p:nvSpPr>
        <p:spPr>
          <a:xfrm>
            <a:off x="2885975" y="4032850"/>
            <a:ext cx="1366500" cy="21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cb()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77"/>
          <p:cNvSpPr txBox="1"/>
          <p:nvPr/>
        </p:nvSpPr>
        <p:spPr>
          <a:xfrm>
            <a:off x="2814425" y="1017725"/>
            <a:ext cx="1509600" cy="2806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Microtasks</a:t>
            </a:r>
            <a:endParaRPr/>
          </a:p>
        </p:txBody>
      </p:sp>
      <p:sp>
        <p:nvSpPr>
          <p:cNvPr id="917" name="Google Shape;917;p77"/>
          <p:cNvSpPr txBox="1"/>
          <p:nvPr/>
        </p:nvSpPr>
        <p:spPr>
          <a:xfrm>
            <a:off x="311700" y="1017725"/>
            <a:ext cx="2384100" cy="36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console.log(‘Start’);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Promise.resolve()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.then(</a:t>
            </a:r>
            <a:r>
              <a:rPr lang="en">
                <a:highlight>
                  <a:srgbClr val="EA9999"/>
                </a:highlight>
              </a:rPr>
              <a:t>() =&gt; {</a:t>
            </a:r>
            <a:endParaRPr>
              <a:highlight>
                <a:srgbClr val="EA999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console.log(‘promise1’);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>
                <a:highlight>
                  <a:srgbClr val="EA9999"/>
                </a:highlight>
              </a:rPr>
              <a:t>}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.then(() =&gt;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console.log(‘promise2’);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});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setTimeout(() =&gt;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console.log(‘setTimeout’);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},0);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console.log(‘End’);</a:t>
            </a:r>
            <a:endParaRPr/>
          </a:p>
        </p:txBody>
      </p:sp>
      <p:sp>
        <p:nvSpPr>
          <p:cNvPr id="918" name="Google Shape;918;p77"/>
          <p:cNvSpPr txBox="1"/>
          <p:nvPr/>
        </p:nvSpPr>
        <p:spPr>
          <a:xfrm>
            <a:off x="7817700" y="1017725"/>
            <a:ext cx="1149600" cy="36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Start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End</a:t>
            </a:r>
            <a:endParaRPr/>
          </a:p>
        </p:txBody>
      </p:sp>
      <p:sp>
        <p:nvSpPr>
          <p:cNvPr id="919" name="Google Shape;919;p77"/>
          <p:cNvSpPr txBox="1"/>
          <p:nvPr/>
        </p:nvSpPr>
        <p:spPr>
          <a:xfrm>
            <a:off x="4487125" y="1017725"/>
            <a:ext cx="1509600" cy="28068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77"/>
          <p:cNvSpPr/>
          <p:nvPr/>
        </p:nvSpPr>
        <p:spPr>
          <a:xfrm>
            <a:off x="2814425" y="3925000"/>
            <a:ext cx="4917000" cy="765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77"/>
          <p:cNvSpPr txBox="1"/>
          <p:nvPr/>
        </p:nvSpPr>
        <p:spPr>
          <a:xfrm>
            <a:off x="6159825" y="1017725"/>
            <a:ext cx="1509600" cy="2806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77"/>
          <p:cNvSpPr/>
          <p:nvPr/>
        </p:nvSpPr>
        <p:spPr>
          <a:xfrm>
            <a:off x="2885975" y="3504475"/>
            <a:ext cx="1366500" cy="21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thenCb()</a:t>
            </a:r>
            <a:endParaRPr/>
          </a:p>
        </p:txBody>
      </p:sp>
      <p:sp>
        <p:nvSpPr>
          <p:cNvPr id="923" name="Google Shape;923;p77"/>
          <p:cNvSpPr/>
          <p:nvPr/>
        </p:nvSpPr>
        <p:spPr>
          <a:xfrm>
            <a:off x="2885975" y="4022075"/>
            <a:ext cx="1366500" cy="21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cb()</a:t>
            </a:r>
            <a:endParaRPr/>
          </a:p>
        </p:txBody>
      </p:sp>
      <p:sp>
        <p:nvSpPr>
          <p:cNvPr id="924" name="Google Shape;924;p77"/>
          <p:cNvSpPr/>
          <p:nvPr/>
        </p:nvSpPr>
        <p:spPr>
          <a:xfrm>
            <a:off x="256350" y="1773575"/>
            <a:ext cx="204900" cy="19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78"/>
          <p:cNvSpPr txBox="1"/>
          <p:nvPr/>
        </p:nvSpPr>
        <p:spPr>
          <a:xfrm>
            <a:off x="2814425" y="1017725"/>
            <a:ext cx="1509600" cy="2806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Microtasks</a:t>
            </a:r>
            <a:endParaRPr/>
          </a:p>
        </p:txBody>
      </p:sp>
      <p:sp>
        <p:nvSpPr>
          <p:cNvPr id="931" name="Google Shape;931;p78"/>
          <p:cNvSpPr txBox="1"/>
          <p:nvPr/>
        </p:nvSpPr>
        <p:spPr>
          <a:xfrm>
            <a:off x="311700" y="1017725"/>
            <a:ext cx="2384100" cy="36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console.log(‘Start’);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Promise.resolve()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.then(() =&gt;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r>
              <a:rPr lang="en">
                <a:highlight>
                  <a:srgbClr val="EA9999"/>
                </a:highlight>
              </a:rPr>
              <a:t>console.log(‘promise1’);</a:t>
            </a:r>
            <a:endParaRPr>
              <a:highlight>
                <a:srgbClr val="EA999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})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.then(() =&gt;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console.log(‘promise2’);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});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setTimeout(() =&gt;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console.log(‘setTimeout’);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},0);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console.log(‘End’);</a:t>
            </a:r>
            <a:endParaRPr/>
          </a:p>
        </p:txBody>
      </p:sp>
      <p:sp>
        <p:nvSpPr>
          <p:cNvPr id="932" name="Google Shape;932;p78"/>
          <p:cNvSpPr txBox="1"/>
          <p:nvPr/>
        </p:nvSpPr>
        <p:spPr>
          <a:xfrm>
            <a:off x="7817700" y="1017725"/>
            <a:ext cx="1149600" cy="36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Start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End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promise1</a:t>
            </a:r>
            <a:endParaRPr/>
          </a:p>
        </p:txBody>
      </p:sp>
      <p:sp>
        <p:nvSpPr>
          <p:cNvPr id="933" name="Google Shape;933;p78"/>
          <p:cNvSpPr txBox="1"/>
          <p:nvPr/>
        </p:nvSpPr>
        <p:spPr>
          <a:xfrm>
            <a:off x="4487125" y="1017725"/>
            <a:ext cx="1509600" cy="28068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4" name="Google Shape;934;p78"/>
          <p:cNvSpPr/>
          <p:nvPr/>
        </p:nvSpPr>
        <p:spPr>
          <a:xfrm>
            <a:off x="2814425" y="3925000"/>
            <a:ext cx="4917000" cy="765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78"/>
          <p:cNvSpPr txBox="1"/>
          <p:nvPr/>
        </p:nvSpPr>
        <p:spPr>
          <a:xfrm>
            <a:off x="6159825" y="1017725"/>
            <a:ext cx="1509600" cy="2806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78"/>
          <p:cNvSpPr/>
          <p:nvPr/>
        </p:nvSpPr>
        <p:spPr>
          <a:xfrm>
            <a:off x="2885975" y="3504475"/>
            <a:ext cx="1366500" cy="21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thenCb()</a:t>
            </a:r>
            <a:endParaRPr/>
          </a:p>
        </p:txBody>
      </p:sp>
      <p:sp>
        <p:nvSpPr>
          <p:cNvPr id="937" name="Google Shape;937;p78"/>
          <p:cNvSpPr/>
          <p:nvPr/>
        </p:nvSpPr>
        <p:spPr>
          <a:xfrm>
            <a:off x="2885975" y="4011275"/>
            <a:ext cx="1366500" cy="21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cb()</a:t>
            </a:r>
            <a:endParaRPr/>
          </a:p>
        </p:txBody>
      </p:sp>
      <p:sp>
        <p:nvSpPr>
          <p:cNvPr id="938" name="Google Shape;938;p78"/>
          <p:cNvSpPr/>
          <p:nvPr/>
        </p:nvSpPr>
        <p:spPr>
          <a:xfrm>
            <a:off x="256350" y="1773575"/>
            <a:ext cx="204900" cy="19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78"/>
          <p:cNvSpPr/>
          <p:nvPr/>
        </p:nvSpPr>
        <p:spPr>
          <a:xfrm>
            <a:off x="365625" y="1967675"/>
            <a:ext cx="204900" cy="19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78"/>
          <p:cNvSpPr/>
          <p:nvPr/>
        </p:nvSpPr>
        <p:spPr>
          <a:xfrm>
            <a:off x="2885975" y="3204000"/>
            <a:ext cx="1366500" cy="21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</a:t>
            </a:r>
            <a:r>
              <a:rPr lang="en"/>
              <a:t>()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79"/>
          <p:cNvSpPr txBox="1"/>
          <p:nvPr/>
        </p:nvSpPr>
        <p:spPr>
          <a:xfrm>
            <a:off x="2814425" y="1017725"/>
            <a:ext cx="1509600" cy="2806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Microtasks</a:t>
            </a:r>
            <a:endParaRPr/>
          </a:p>
        </p:txBody>
      </p:sp>
      <p:sp>
        <p:nvSpPr>
          <p:cNvPr id="947" name="Google Shape;947;p79"/>
          <p:cNvSpPr txBox="1"/>
          <p:nvPr/>
        </p:nvSpPr>
        <p:spPr>
          <a:xfrm>
            <a:off x="311700" y="1017725"/>
            <a:ext cx="2384100" cy="36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console.log(‘Start’);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Promise.resolve()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.then(() =&gt;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r>
              <a:rPr lang="en">
                <a:highlight>
                  <a:srgbClr val="EA9999"/>
                </a:highlight>
              </a:rPr>
              <a:t>console.log(‘promise1’);</a:t>
            </a:r>
            <a:endParaRPr>
              <a:highlight>
                <a:srgbClr val="EA999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})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.then(() =&gt;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console.log(‘promise2’);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});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setTimeout(() =&gt;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console.log(‘setTimeout’);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},0);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console.log(‘End’);</a:t>
            </a:r>
            <a:endParaRPr/>
          </a:p>
        </p:txBody>
      </p:sp>
      <p:sp>
        <p:nvSpPr>
          <p:cNvPr id="948" name="Google Shape;948;p79"/>
          <p:cNvSpPr txBox="1"/>
          <p:nvPr/>
        </p:nvSpPr>
        <p:spPr>
          <a:xfrm>
            <a:off x="7817700" y="1017725"/>
            <a:ext cx="1149600" cy="36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Start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End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promise1</a:t>
            </a:r>
            <a:endParaRPr/>
          </a:p>
        </p:txBody>
      </p:sp>
      <p:sp>
        <p:nvSpPr>
          <p:cNvPr id="949" name="Google Shape;949;p79"/>
          <p:cNvSpPr txBox="1"/>
          <p:nvPr/>
        </p:nvSpPr>
        <p:spPr>
          <a:xfrm>
            <a:off x="4487125" y="1017725"/>
            <a:ext cx="1509600" cy="28068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0" name="Google Shape;950;p79"/>
          <p:cNvSpPr/>
          <p:nvPr/>
        </p:nvSpPr>
        <p:spPr>
          <a:xfrm>
            <a:off x="2814425" y="3925000"/>
            <a:ext cx="4917000" cy="765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79"/>
          <p:cNvSpPr txBox="1"/>
          <p:nvPr/>
        </p:nvSpPr>
        <p:spPr>
          <a:xfrm>
            <a:off x="6159825" y="1017725"/>
            <a:ext cx="1509600" cy="2806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79"/>
          <p:cNvSpPr/>
          <p:nvPr/>
        </p:nvSpPr>
        <p:spPr>
          <a:xfrm>
            <a:off x="2885975" y="3504475"/>
            <a:ext cx="1366500" cy="21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thenCb()</a:t>
            </a:r>
            <a:endParaRPr/>
          </a:p>
        </p:txBody>
      </p:sp>
      <p:sp>
        <p:nvSpPr>
          <p:cNvPr id="953" name="Google Shape;953;p79"/>
          <p:cNvSpPr/>
          <p:nvPr/>
        </p:nvSpPr>
        <p:spPr>
          <a:xfrm>
            <a:off x="2885975" y="4000500"/>
            <a:ext cx="1366500" cy="21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cb()</a:t>
            </a:r>
            <a:endParaRPr/>
          </a:p>
        </p:txBody>
      </p:sp>
      <p:sp>
        <p:nvSpPr>
          <p:cNvPr id="954" name="Google Shape;954;p79"/>
          <p:cNvSpPr/>
          <p:nvPr/>
        </p:nvSpPr>
        <p:spPr>
          <a:xfrm>
            <a:off x="256350" y="1773575"/>
            <a:ext cx="204900" cy="19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p79"/>
          <p:cNvSpPr/>
          <p:nvPr/>
        </p:nvSpPr>
        <p:spPr>
          <a:xfrm>
            <a:off x="365625" y="1967675"/>
            <a:ext cx="204900" cy="19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80"/>
          <p:cNvSpPr txBox="1"/>
          <p:nvPr/>
        </p:nvSpPr>
        <p:spPr>
          <a:xfrm>
            <a:off x="2814425" y="1017725"/>
            <a:ext cx="1509600" cy="2806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" name="Google Shape;961;p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Microtasks</a:t>
            </a:r>
            <a:endParaRPr/>
          </a:p>
        </p:txBody>
      </p:sp>
      <p:sp>
        <p:nvSpPr>
          <p:cNvPr id="962" name="Google Shape;962;p80"/>
          <p:cNvSpPr txBox="1"/>
          <p:nvPr/>
        </p:nvSpPr>
        <p:spPr>
          <a:xfrm>
            <a:off x="311700" y="1017725"/>
            <a:ext cx="2384100" cy="36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console.log(‘Start’);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Promise.resolve()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.then(</a:t>
            </a:r>
            <a:r>
              <a:rPr lang="en">
                <a:highlight>
                  <a:srgbClr val="EA9999"/>
                </a:highlight>
              </a:rPr>
              <a:t>() =&gt; {</a:t>
            </a:r>
            <a:endParaRPr>
              <a:highlight>
                <a:srgbClr val="EA999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console.log(‘promise1’);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>
                <a:highlight>
                  <a:srgbClr val="EA9999"/>
                </a:highlight>
              </a:rPr>
              <a:t>}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.then(() =&gt;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console.log(‘promise2’);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});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setTimeout(() =&gt;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console.log(‘setTimeout’);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},0);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console.log(‘End’);</a:t>
            </a:r>
            <a:endParaRPr/>
          </a:p>
        </p:txBody>
      </p:sp>
      <p:sp>
        <p:nvSpPr>
          <p:cNvPr id="963" name="Google Shape;963;p80"/>
          <p:cNvSpPr txBox="1"/>
          <p:nvPr/>
        </p:nvSpPr>
        <p:spPr>
          <a:xfrm>
            <a:off x="7817700" y="1017725"/>
            <a:ext cx="1149600" cy="36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Start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End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promise1</a:t>
            </a:r>
            <a:endParaRPr/>
          </a:p>
        </p:txBody>
      </p:sp>
      <p:sp>
        <p:nvSpPr>
          <p:cNvPr id="964" name="Google Shape;964;p80"/>
          <p:cNvSpPr txBox="1"/>
          <p:nvPr/>
        </p:nvSpPr>
        <p:spPr>
          <a:xfrm>
            <a:off x="4487125" y="1017725"/>
            <a:ext cx="1509600" cy="28068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p80"/>
          <p:cNvSpPr/>
          <p:nvPr/>
        </p:nvSpPr>
        <p:spPr>
          <a:xfrm>
            <a:off x="2814425" y="3925000"/>
            <a:ext cx="4917000" cy="765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" name="Google Shape;966;p80"/>
          <p:cNvSpPr txBox="1"/>
          <p:nvPr/>
        </p:nvSpPr>
        <p:spPr>
          <a:xfrm>
            <a:off x="6159825" y="1017725"/>
            <a:ext cx="1509600" cy="2806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80"/>
          <p:cNvSpPr/>
          <p:nvPr/>
        </p:nvSpPr>
        <p:spPr>
          <a:xfrm>
            <a:off x="2885975" y="3504475"/>
            <a:ext cx="1366500" cy="21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thenCb()</a:t>
            </a:r>
            <a:endParaRPr/>
          </a:p>
        </p:txBody>
      </p:sp>
      <p:sp>
        <p:nvSpPr>
          <p:cNvPr id="968" name="Google Shape;968;p80"/>
          <p:cNvSpPr/>
          <p:nvPr/>
        </p:nvSpPr>
        <p:spPr>
          <a:xfrm>
            <a:off x="2885975" y="4000500"/>
            <a:ext cx="1366500" cy="21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cb()</a:t>
            </a:r>
            <a:endParaRPr/>
          </a:p>
        </p:txBody>
      </p:sp>
      <p:sp>
        <p:nvSpPr>
          <p:cNvPr id="969" name="Google Shape;969;p80"/>
          <p:cNvSpPr/>
          <p:nvPr/>
        </p:nvSpPr>
        <p:spPr>
          <a:xfrm>
            <a:off x="256350" y="1773575"/>
            <a:ext cx="204900" cy="19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80"/>
          <p:cNvSpPr/>
          <p:nvPr/>
        </p:nvSpPr>
        <p:spPr>
          <a:xfrm>
            <a:off x="6223963" y="3504475"/>
            <a:ext cx="1366500" cy="21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thenCb2()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81"/>
          <p:cNvSpPr txBox="1"/>
          <p:nvPr/>
        </p:nvSpPr>
        <p:spPr>
          <a:xfrm>
            <a:off x="2814425" y="1017725"/>
            <a:ext cx="1509600" cy="2806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p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Microtasks</a:t>
            </a:r>
            <a:endParaRPr/>
          </a:p>
        </p:txBody>
      </p:sp>
      <p:sp>
        <p:nvSpPr>
          <p:cNvPr id="977" name="Google Shape;977;p81"/>
          <p:cNvSpPr txBox="1"/>
          <p:nvPr/>
        </p:nvSpPr>
        <p:spPr>
          <a:xfrm>
            <a:off x="311700" y="1017725"/>
            <a:ext cx="2384100" cy="36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console.log(‘Start’);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Promise.resolve()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.then(() =&gt;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console.log(‘promise1’);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})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.then(() =&gt;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console.log(‘promise2’);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});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setTimeout(() =&gt;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console.log(‘setTimeout’);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},0);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console.log(‘End’);</a:t>
            </a:r>
            <a:endParaRPr/>
          </a:p>
        </p:txBody>
      </p:sp>
      <p:sp>
        <p:nvSpPr>
          <p:cNvPr id="978" name="Google Shape;978;p81"/>
          <p:cNvSpPr txBox="1"/>
          <p:nvPr/>
        </p:nvSpPr>
        <p:spPr>
          <a:xfrm>
            <a:off x="7817700" y="1017725"/>
            <a:ext cx="1149600" cy="36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Start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End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promise1</a:t>
            </a:r>
            <a:endParaRPr/>
          </a:p>
        </p:txBody>
      </p:sp>
      <p:sp>
        <p:nvSpPr>
          <p:cNvPr id="979" name="Google Shape;979;p81"/>
          <p:cNvSpPr txBox="1"/>
          <p:nvPr/>
        </p:nvSpPr>
        <p:spPr>
          <a:xfrm>
            <a:off x="4487125" y="1017725"/>
            <a:ext cx="1509600" cy="28068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p81"/>
          <p:cNvSpPr/>
          <p:nvPr/>
        </p:nvSpPr>
        <p:spPr>
          <a:xfrm>
            <a:off x="2814425" y="3925000"/>
            <a:ext cx="4917000" cy="765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1" name="Google Shape;981;p81"/>
          <p:cNvSpPr txBox="1"/>
          <p:nvPr/>
        </p:nvSpPr>
        <p:spPr>
          <a:xfrm>
            <a:off x="6159825" y="1017725"/>
            <a:ext cx="1509600" cy="2806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Google Shape;982;p81"/>
          <p:cNvSpPr/>
          <p:nvPr/>
        </p:nvSpPr>
        <p:spPr>
          <a:xfrm>
            <a:off x="2885975" y="4000475"/>
            <a:ext cx="1366500" cy="21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cb()</a:t>
            </a:r>
            <a:endParaRPr/>
          </a:p>
        </p:txBody>
      </p:sp>
      <p:sp>
        <p:nvSpPr>
          <p:cNvPr id="983" name="Google Shape;983;p81"/>
          <p:cNvSpPr/>
          <p:nvPr/>
        </p:nvSpPr>
        <p:spPr>
          <a:xfrm>
            <a:off x="6223963" y="3504475"/>
            <a:ext cx="1366500" cy="21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thenCb2()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/>
        </p:nvSpPr>
        <p:spPr>
          <a:xfrm>
            <a:off x="2814425" y="1017725"/>
            <a:ext cx="1509600" cy="2806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Threaded</a:t>
            </a:r>
            <a:endParaRPr/>
          </a:p>
        </p:txBody>
      </p:sp>
      <p:sp>
        <p:nvSpPr>
          <p:cNvPr id="126" name="Google Shape;126;p19"/>
          <p:cNvSpPr txBox="1"/>
          <p:nvPr/>
        </p:nvSpPr>
        <p:spPr>
          <a:xfrm>
            <a:off x="311700" y="1017725"/>
            <a:ext cx="2384100" cy="36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console.log(‘Start’);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function1()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console.log(‘function1’);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function2();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function2()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console.log(‘function2’);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A9999"/>
                </a:highlight>
              </a:rPr>
              <a:t>function1();</a:t>
            </a:r>
            <a:endParaRPr>
              <a:highlight>
                <a:srgbClr val="EA999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console.log(‘End’);</a:t>
            </a:r>
            <a:endParaRPr/>
          </a:p>
        </p:txBody>
      </p:sp>
      <p:sp>
        <p:nvSpPr>
          <p:cNvPr id="127" name="Google Shape;127;p19"/>
          <p:cNvSpPr txBox="1"/>
          <p:nvPr/>
        </p:nvSpPr>
        <p:spPr>
          <a:xfrm>
            <a:off x="7817700" y="1017725"/>
            <a:ext cx="1149600" cy="36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Start</a:t>
            </a:r>
            <a:endParaRPr/>
          </a:p>
        </p:txBody>
      </p:sp>
      <p:sp>
        <p:nvSpPr>
          <p:cNvPr id="128" name="Google Shape;128;p19"/>
          <p:cNvSpPr txBox="1"/>
          <p:nvPr/>
        </p:nvSpPr>
        <p:spPr>
          <a:xfrm>
            <a:off x="4501950" y="1017725"/>
            <a:ext cx="1509600" cy="28068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9"/>
          <p:cNvSpPr/>
          <p:nvPr/>
        </p:nvSpPr>
        <p:spPr>
          <a:xfrm>
            <a:off x="2814425" y="3925000"/>
            <a:ext cx="4917000" cy="765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9"/>
          <p:cNvSpPr txBox="1"/>
          <p:nvPr/>
        </p:nvSpPr>
        <p:spPr>
          <a:xfrm>
            <a:off x="6159825" y="1017725"/>
            <a:ext cx="1509600" cy="2806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2868275" y="3504475"/>
            <a:ext cx="1366500" cy="21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main()</a:t>
            </a: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183350" y="3434375"/>
            <a:ext cx="204900" cy="19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9"/>
          <p:cNvSpPr/>
          <p:nvPr/>
        </p:nvSpPr>
        <p:spPr>
          <a:xfrm>
            <a:off x="2868275" y="3218675"/>
            <a:ext cx="1366500" cy="21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function1</a:t>
            </a:r>
            <a:r>
              <a:rPr lang="en"/>
              <a:t>()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82"/>
          <p:cNvSpPr txBox="1"/>
          <p:nvPr/>
        </p:nvSpPr>
        <p:spPr>
          <a:xfrm>
            <a:off x="2814425" y="1017725"/>
            <a:ext cx="1509600" cy="2806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Microtasks</a:t>
            </a:r>
            <a:endParaRPr/>
          </a:p>
        </p:txBody>
      </p:sp>
      <p:sp>
        <p:nvSpPr>
          <p:cNvPr id="990" name="Google Shape;990;p82"/>
          <p:cNvSpPr txBox="1"/>
          <p:nvPr/>
        </p:nvSpPr>
        <p:spPr>
          <a:xfrm>
            <a:off x="311700" y="1017725"/>
            <a:ext cx="2384100" cy="36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console.log(‘Start’);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Promise.resolve()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.then(() =&gt;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console.log(‘promise1’);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})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.then(</a:t>
            </a:r>
            <a:r>
              <a:rPr lang="en">
                <a:highlight>
                  <a:srgbClr val="EA9999"/>
                </a:highlight>
              </a:rPr>
              <a:t>() =&gt; {</a:t>
            </a:r>
            <a:endParaRPr>
              <a:highlight>
                <a:srgbClr val="EA999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console.log(‘promise2’);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>
                <a:highlight>
                  <a:srgbClr val="EA9999"/>
                </a:highlight>
              </a:rPr>
              <a:t>}</a:t>
            </a:r>
            <a:r>
              <a:rPr lang="en"/>
              <a:t>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setTimeout(() =&gt;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console.log(‘setTimeout’);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},0);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console.log(‘End’);</a:t>
            </a:r>
            <a:endParaRPr/>
          </a:p>
        </p:txBody>
      </p:sp>
      <p:sp>
        <p:nvSpPr>
          <p:cNvPr id="991" name="Google Shape;991;p82"/>
          <p:cNvSpPr txBox="1"/>
          <p:nvPr/>
        </p:nvSpPr>
        <p:spPr>
          <a:xfrm>
            <a:off x="7817700" y="1017725"/>
            <a:ext cx="1149600" cy="36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Start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End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promise1</a:t>
            </a:r>
            <a:endParaRPr/>
          </a:p>
        </p:txBody>
      </p:sp>
      <p:sp>
        <p:nvSpPr>
          <p:cNvPr id="992" name="Google Shape;992;p82"/>
          <p:cNvSpPr txBox="1"/>
          <p:nvPr/>
        </p:nvSpPr>
        <p:spPr>
          <a:xfrm>
            <a:off x="4487125" y="1017725"/>
            <a:ext cx="1509600" cy="28068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3" name="Google Shape;993;p82"/>
          <p:cNvSpPr/>
          <p:nvPr/>
        </p:nvSpPr>
        <p:spPr>
          <a:xfrm>
            <a:off x="2814425" y="3925000"/>
            <a:ext cx="4917000" cy="765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82"/>
          <p:cNvSpPr txBox="1"/>
          <p:nvPr/>
        </p:nvSpPr>
        <p:spPr>
          <a:xfrm>
            <a:off x="6159825" y="1017725"/>
            <a:ext cx="1509600" cy="2806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82"/>
          <p:cNvSpPr/>
          <p:nvPr/>
        </p:nvSpPr>
        <p:spPr>
          <a:xfrm>
            <a:off x="2885975" y="3504475"/>
            <a:ext cx="1366500" cy="21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thenCb2()</a:t>
            </a:r>
            <a:endParaRPr/>
          </a:p>
        </p:txBody>
      </p:sp>
      <p:sp>
        <p:nvSpPr>
          <p:cNvPr id="996" name="Google Shape;996;p82"/>
          <p:cNvSpPr/>
          <p:nvPr/>
        </p:nvSpPr>
        <p:spPr>
          <a:xfrm>
            <a:off x="2885975" y="4000500"/>
            <a:ext cx="1366500" cy="21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cb()</a:t>
            </a:r>
            <a:endParaRPr/>
          </a:p>
        </p:txBody>
      </p:sp>
      <p:sp>
        <p:nvSpPr>
          <p:cNvPr id="997" name="Google Shape;997;p82"/>
          <p:cNvSpPr/>
          <p:nvPr/>
        </p:nvSpPr>
        <p:spPr>
          <a:xfrm>
            <a:off x="311700" y="2377650"/>
            <a:ext cx="204900" cy="19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83"/>
          <p:cNvSpPr txBox="1"/>
          <p:nvPr/>
        </p:nvSpPr>
        <p:spPr>
          <a:xfrm>
            <a:off x="2814425" y="1017725"/>
            <a:ext cx="1509600" cy="2806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Microtasks</a:t>
            </a:r>
            <a:endParaRPr/>
          </a:p>
        </p:txBody>
      </p:sp>
      <p:sp>
        <p:nvSpPr>
          <p:cNvPr id="1004" name="Google Shape;1004;p83"/>
          <p:cNvSpPr txBox="1"/>
          <p:nvPr/>
        </p:nvSpPr>
        <p:spPr>
          <a:xfrm>
            <a:off x="311700" y="1017725"/>
            <a:ext cx="2384100" cy="36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console.log(‘Start’);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Promise.resolve()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.then(() =&gt;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console.log(‘promise1’);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})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.then(() =&gt;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A9999"/>
                </a:highlight>
              </a:rPr>
              <a:t>    console.log(‘promise2’);</a:t>
            </a:r>
            <a:endParaRPr>
              <a:highlight>
                <a:srgbClr val="EA999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});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setTimeout(() =&gt;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console.log(‘setTimeout’);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},0);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console.log(‘End’);</a:t>
            </a:r>
            <a:endParaRPr/>
          </a:p>
        </p:txBody>
      </p:sp>
      <p:sp>
        <p:nvSpPr>
          <p:cNvPr id="1005" name="Google Shape;1005;p83"/>
          <p:cNvSpPr txBox="1"/>
          <p:nvPr/>
        </p:nvSpPr>
        <p:spPr>
          <a:xfrm>
            <a:off x="7817700" y="1017725"/>
            <a:ext cx="1149600" cy="36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Start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End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promise1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promise2</a:t>
            </a:r>
            <a:endParaRPr/>
          </a:p>
        </p:txBody>
      </p:sp>
      <p:sp>
        <p:nvSpPr>
          <p:cNvPr id="1006" name="Google Shape;1006;p83"/>
          <p:cNvSpPr txBox="1"/>
          <p:nvPr/>
        </p:nvSpPr>
        <p:spPr>
          <a:xfrm>
            <a:off x="4487125" y="1017725"/>
            <a:ext cx="1509600" cy="28068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7" name="Google Shape;1007;p83"/>
          <p:cNvSpPr/>
          <p:nvPr/>
        </p:nvSpPr>
        <p:spPr>
          <a:xfrm>
            <a:off x="2814425" y="3925000"/>
            <a:ext cx="4917000" cy="765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8" name="Google Shape;1008;p83"/>
          <p:cNvSpPr txBox="1"/>
          <p:nvPr/>
        </p:nvSpPr>
        <p:spPr>
          <a:xfrm>
            <a:off x="6159825" y="1017725"/>
            <a:ext cx="1509600" cy="2806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p83"/>
          <p:cNvSpPr/>
          <p:nvPr/>
        </p:nvSpPr>
        <p:spPr>
          <a:xfrm>
            <a:off x="2885975" y="3504475"/>
            <a:ext cx="1366500" cy="21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thenCb2()</a:t>
            </a:r>
            <a:endParaRPr/>
          </a:p>
        </p:txBody>
      </p:sp>
      <p:sp>
        <p:nvSpPr>
          <p:cNvPr id="1010" name="Google Shape;1010;p83"/>
          <p:cNvSpPr/>
          <p:nvPr/>
        </p:nvSpPr>
        <p:spPr>
          <a:xfrm>
            <a:off x="2885975" y="4011300"/>
            <a:ext cx="1366500" cy="21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cb()</a:t>
            </a:r>
            <a:endParaRPr/>
          </a:p>
        </p:txBody>
      </p:sp>
      <p:sp>
        <p:nvSpPr>
          <p:cNvPr id="1011" name="Google Shape;1011;p83"/>
          <p:cNvSpPr/>
          <p:nvPr/>
        </p:nvSpPr>
        <p:spPr>
          <a:xfrm>
            <a:off x="311700" y="2377650"/>
            <a:ext cx="204900" cy="19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" name="Google Shape;1012;p83"/>
          <p:cNvSpPr/>
          <p:nvPr/>
        </p:nvSpPr>
        <p:spPr>
          <a:xfrm>
            <a:off x="365625" y="2571750"/>
            <a:ext cx="204900" cy="19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83"/>
          <p:cNvSpPr/>
          <p:nvPr/>
        </p:nvSpPr>
        <p:spPr>
          <a:xfrm>
            <a:off x="2885975" y="3204000"/>
            <a:ext cx="1366500" cy="21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console.log()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84"/>
          <p:cNvSpPr txBox="1"/>
          <p:nvPr/>
        </p:nvSpPr>
        <p:spPr>
          <a:xfrm>
            <a:off x="2814425" y="1017725"/>
            <a:ext cx="1509600" cy="2806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9" name="Google Shape;1019;p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Microtasks</a:t>
            </a:r>
            <a:endParaRPr/>
          </a:p>
        </p:txBody>
      </p:sp>
      <p:sp>
        <p:nvSpPr>
          <p:cNvPr id="1020" name="Google Shape;1020;p84"/>
          <p:cNvSpPr txBox="1"/>
          <p:nvPr/>
        </p:nvSpPr>
        <p:spPr>
          <a:xfrm>
            <a:off x="311700" y="1017725"/>
            <a:ext cx="2384100" cy="36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console.log(‘Start’);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Promise.resolve()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.then(() =&gt;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console.log(‘promise1’);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})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.then(() =&gt;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A9999"/>
                </a:highlight>
              </a:rPr>
              <a:t>    console.log(‘promise2’);</a:t>
            </a:r>
            <a:endParaRPr>
              <a:highlight>
                <a:srgbClr val="EA999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});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setTimeout(() =&gt;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console.log(‘setTimeout’);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},0);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console.log(‘End’);</a:t>
            </a:r>
            <a:endParaRPr/>
          </a:p>
        </p:txBody>
      </p:sp>
      <p:sp>
        <p:nvSpPr>
          <p:cNvPr id="1021" name="Google Shape;1021;p84"/>
          <p:cNvSpPr txBox="1"/>
          <p:nvPr/>
        </p:nvSpPr>
        <p:spPr>
          <a:xfrm>
            <a:off x="7817700" y="1017725"/>
            <a:ext cx="1149600" cy="36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Start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End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promise1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promise2</a:t>
            </a:r>
            <a:endParaRPr/>
          </a:p>
        </p:txBody>
      </p:sp>
      <p:sp>
        <p:nvSpPr>
          <p:cNvPr id="1022" name="Google Shape;1022;p84"/>
          <p:cNvSpPr txBox="1"/>
          <p:nvPr/>
        </p:nvSpPr>
        <p:spPr>
          <a:xfrm>
            <a:off x="4487125" y="1017725"/>
            <a:ext cx="1509600" cy="28068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p84"/>
          <p:cNvSpPr/>
          <p:nvPr/>
        </p:nvSpPr>
        <p:spPr>
          <a:xfrm>
            <a:off x="2814425" y="3925000"/>
            <a:ext cx="4917000" cy="765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4" name="Google Shape;1024;p84"/>
          <p:cNvSpPr txBox="1"/>
          <p:nvPr/>
        </p:nvSpPr>
        <p:spPr>
          <a:xfrm>
            <a:off x="6159825" y="1017725"/>
            <a:ext cx="1509600" cy="2806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5" name="Google Shape;1025;p84"/>
          <p:cNvSpPr/>
          <p:nvPr/>
        </p:nvSpPr>
        <p:spPr>
          <a:xfrm>
            <a:off x="2885975" y="3504475"/>
            <a:ext cx="1366500" cy="21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thenCb2()</a:t>
            </a:r>
            <a:endParaRPr/>
          </a:p>
        </p:txBody>
      </p:sp>
      <p:sp>
        <p:nvSpPr>
          <p:cNvPr id="1026" name="Google Shape;1026;p84"/>
          <p:cNvSpPr/>
          <p:nvPr/>
        </p:nvSpPr>
        <p:spPr>
          <a:xfrm>
            <a:off x="2885975" y="4011275"/>
            <a:ext cx="1366500" cy="21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cb()</a:t>
            </a:r>
            <a:endParaRPr/>
          </a:p>
        </p:txBody>
      </p:sp>
      <p:sp>
        <p:nvSpPr>
          <p:cNvPr id="1027" name="Google Shape;1027;p84"/>
          <p:cNvSpPr/>
          <p:nvPr/>
        </p:nvSpPr>
        <p:spPr>
          <a:xfrm>
            <a:off x="311700" y="2377650"/>
            <a:ext cx="204900" cy="19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8" name="Google Shape;1028;p84"/>
          <p:cNvSpPr/>
          <p:nvPr/>
        </p:nvSpPr>
        <p:spPr>
          <a:xfrm>
            <a:off x="376425" y="2571750"/>
            <a:ext cx="204900" cy="19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85"/>
          <p:cNvSpPr txBox="1"/>
          <p:nvPr/>
        </p:nvSpPr>
        <p:spPr>
          <a:xfrm>
            <a:off x="2814425" y="1017725"/>
            <a:ext cx="1509600" cy="2806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4" name="Google Shape;1034;p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Microtasks</a:t>
            </a:r>
            <a:endParaRPr/>
          </a:p>
        </p:txBody>
      </p:sp>
      <p:sp>
        <p:nvSpPr>
          <p:cNvPr id="1035" name="Google Shape;1035;p85"/>
          <p:cNvSpPr txBox="1"/>
          <p:nvPr/>
        </p:nvSpPr>
        <p:spPr>
          <a:xfrm>
            <a:off x="311700" y="1017725"/>
            <a:ext cx="2384100" cy="36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console.log(‘Start’);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Promise.resolve()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.then(() =&gt;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console.log(‘promise1’);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})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.then(</a:t>
            </a:r>
            <a:r>
              <a:rPr lang="en">
                <a:highlight>
                  <a:srgbClr val="EA9999"/>
                </a:highlight>
              </a:rPr>
              <a:t>() =&gt; {</a:t>
            </a:r>
            <a:endParaRPr>
              <a:highlight>
                <a:srgbClr val="EA999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console.log(‘promise2’);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>
                <a:highlight>
                  <a:srgbClr val="EA9999"/>
                </a:highlight>
              </a:rPr>
              <a:t>}</a:t>
            </a:r>
            <a:r>
              <a:rPr lang="en"/>
              <a:t>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setTimeout(() =&gt;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console.log(‘setTimeout’);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},0);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console.log(‘End’);</a:t>
            </a:r>
            <a:endParaRPr/>
          </a:p>
        </p:txBody>
      </p:sp>
      <p:sp>
        <p:nvSpPr>
          <p:cNvPr id="1036" name="Google Shape;1036;p85"/>
          <p:cNvSpPr txBox="1"/>
          <p:nvPr/>
        </p:nvSpPr>
        <p:spPr>
          <a:xfrm>
            <a:off x="7817700" y="1017725"/>
            <a:ext cx="1149600" cy="36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Start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End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promise1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promise2</a:t>
            </a:r>
            <a:endParaRPr/>
          </a:p>
        </p:txBody>
      </p:sp>
      <p:sp>
        <p:nvSpPr>
          <p:cNvPr id="1037" name="Google Shape;1037;p85"/>
          <p:cNvSpPr txBox="1"/>
          <p:nvPr/>
        </p:nvSpPr>
        <p:spPr>
          <a:xfrm>
            <a:off x="4487125" y="1017725"/>
            <a:ext cx="1509600" cy="28068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8" name="Google Shape;1038;p85"/>
          <p:cNvSpPr/>
          <p:nvPr/>
        </p:nvSpPr>
        <p:spPr>
          <a:xfrm>
            <a:off x="2814425" y="3925000"/>
            <a:ext cx="4917000" cy="765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9" name="Google Shape;1039;p85"/>
          <p:cNvSpPr txBox="1"/>
          <p:nvPr/>
        </p:nvSpPr>
        <p:spPr>
          <a:xfrm>
            <a:off x="6159825" y="1017725"/>
            <a:ext cx="1509600" cy="2806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0" name="Google Shape;1040;p85"/>
          <p:cNvSpPr/>
          <p:nvPr/>
        </p:nvSpPr>
        <p:spPr>
          <a:xfrm>
            <a:off x="2885975" y="3504475"/>
            <a:ext cx="1366500" cy="21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thenCb2()</a:t>
            </a:r>
            <a:endParaRPr/>
          </a:p>
        </p:txBody>
      </p:sp>
      <p:sp>
        <p:nvSpPr>
          <p:cNvPr id="1041" name="Google Shape;1041;p85"/>
          <p:cNvSpPr/>
          <p:nvPr/>
        </p:nvSpPr>
        <p:spPr>
          <a:xfrm>
            <a:off x="2885975" y="4011300"/>
            <a:ext cx="1366500" cy="21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cb()</a:t>
            </a:r>
            <a:endParaRPr/>
          </a:p>
        </p:txBody>
      </p:sp>
      <p:sp>
        <p:nvSpPr>
          <p:cNvPr id="1042" name="Google Shape;1042;p85"/>
          <p:cNvSpPr/>
          <p:nvPr/>
        </p:nvSpPr>
        <p:spPr>
          <a:xfrm>
            <a:off x="245575" y="2377650"/>
            <a:ext cx="204900" cy="19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86"/>
          <p:cNvSpPr txBox="1"/>
          <p:nvPr/>
        </p:nvSpPr>
        <p:spPr>
          <a:xfrm>
            <a:off x="2814425" y="1017725"/>
            <a:ext cx="1509600" cy="2806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Microtasks</a:t>
            </a:r>
            <a:endParaRPr/>
          </a:p>
        </p:txBody>
      </p:sp>
      <p:sp>
        <p:nvSpPr>
          <p:cNvPr id="1049" name="Google Shape;1049;p86"/>
          <p:cNvSpPr txBox="1"/>
          <p:nvPr/>
        </p:nvSpPr>
        <p:spPr>
          <a:xfrm>
            <a:off x="311700" y="1017725"/>
            <a:ext cx="2384100" cy="36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console.log(‘Start’);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Promise.resolve()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.then(() =&gt;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console.log(‘promise1’);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})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.then(() =&gt;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console.log(‘promise2’);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});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setTimeout(() =&gt;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console.log(‘setTimeout’);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},0);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console.log(‘End’);</a:t>
            </a:r>
            <a:endParaRPr/>
          </a:p>
        </p:txBody>
      </p:sp>
      <p:sp>
        <p:nvSpPr>
          <p:cNvPr id="1050" name="Google Shape;1050;p86"/>
          <p:cNvSpPr txBox="1"/>
          <p:nvPr/>
        </p:nvSpPr>
        <p:spPr>
          <a:xfrm>
            <a:off x="7817700" y="1017725"/>
            <a:ext cx="1149600" cy="36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Start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End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promise1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promise2</a:t>
            </a:r>
            <a:endParaRPr/>
          </a:p>
        </p:txBody>
      </p:sp>
      <p:sp>
        <p:nvSpPr>
          <p:cNvPr id="1051" name="Google Shape;1051;p86"/>
          <p:cNvSpPr txBox="1"/>
          <p:nvPr/>
        </p:nvSpPr>
        <p:spPr>
          <a:xfrm>
            <a:off x="4487125" y="1017725"/>
            <a:ext cx="1509600" cy="28068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" name="Google Shape;1052;p86"/>
          <p:cNvSpPr/>
          <p:nvPr/>
        </p:nvSpPr>
        <p:spPr>
          <a:xfrm>
            <a:off x="2814425" y="3925000"/>
            <a:ext cx="4917000" cy="765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3" name="Google Shape;1053;p86"/>
          <p:cNvSpPr txBox="1"/>
          <p:nvPr/>
        </p:nvSpPr>
        <p:spPr>
          <a:xfrm>
            <a:off x="6159825" y="1017725"/>
            <a:ext cx="1509600" cy="2806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4" name="Google Shape;1054;p86"/>
          <p:cNvSpPr/>
          <p:nvPr/>
        </p:nvSpPr>
        <p:spPr>
          <a:xfrm>
            <a:off x="2885975" y="4032850"/>
            <a:ext cx="1366500" cy="21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cb()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87"/>
          <p:cNvSpPr txBox="1"/>
          <p:nvPr/>
        </p:nvSpPr>
        <p:spPr>
          <a:xfrm>
            <a:off x="2814425" y="1017725"/>
            <a:ext cx="1509600" cy="2806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0" name="Google Shape;1060;p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Microtasks</a:t>
            </a:r>
            <a:endParaRPr/>
          </a:p>
        </p:txBody>
      </p:sp>
      <p:sp>
        <p:nvSpPr>
          <p:cNvPr id="1061" name="Google Shape;1061;p87"/>
          <p:cNvSpPr txBox="1"/>
          <p:nvPr/>
        </p:nvSpPr>
        <p:spPr>
          <a:xfrm>
            <a:off x="311700" y="1017725"/>
            <a:ext cx="2384100" cy="36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console.log(‘Start’);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Promise.resolve()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.then(() =&gt;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console.log(‘promise1’);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})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.then(() =&gt;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console.log(‘promise2’);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});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setTimeout(</a:t>
            </a:r>
            <a:r>
              <a:rPr lang="en">
                <a:highlight>
                  <a:srgbClr val="EA9999"/>
                </a:highlight>
              </a:rPr>
              <a:t>() =&gt; {</a:t>
            </a:r>
            <a:endParaRPr>
              <a:highlight>
                <a:srgbClr val="EA999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console.log(‘setTimeout’);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A9999"/>
                </a:highlight>
              </a:rPr>
              <a:t>}</a:t>
            </a:r>
            <a:r>
              <a:rPr lang="en"/>
              <a:t>,0);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console.log(‘End’);</a:t>
            </a:r>
            <a:endParaRPr/>
          </a:p>
        </p:txBody>
      </p:sp>
      <p:sp>
        <p:nvSpPr>
          <p:cNvPr id="1062" name="Google Shape;1062;p87"/>
          <p:cNvSpPr txBox="1"/>
          <p:nvPr/>
        </p:nvSpPr>
        <p:spPr>
          <a:xfrm>
            <a:off x="7817700" y="1017725"/>
            <a:ext cx="1149600" cy="36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Start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End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promise1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promise2</a:t>
            </a:r>
            <a:endParaRPr/>
          </a:p>
        </p:txBody>
      </p:sp>
      <p:sp>
        <p:nvSpPr>
          <p:cNvPr id="1063" name="Google Shape;1063;p87"/>
          <p:cNvSpPr txBox="1"/>
          <p:nvPr/>
        </p:nvSpPr>
        <p:spPr>
          <a:xfrm>
            <a:off x="4487125" y="1017725"/>
            <a:ext cx="1509600" cy="28068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4" name="Google Shape;1064;p87"/>
          <p:cNvSpPr/>
          <p:nvPr/>
        </p:nvSpPr>
        <p:spPr>
          <a:xfrm>
            <a:off x="2814425" y="3925000"/>
            <a:ext cx="4917000" cy="765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5" name="Google Shape;1065;p87"/>
          <p:cNvSpPr txBox="1"/>
          <p:nvPr/>
        </p:nvSpPr>
        <p:spPr>
          <a:xfrm>
            <a:off x="6159825" y="1017725"/>
            <a:ext cx="1509600" cy="2806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6" name="Google Shape;1066;p87"/>
          <p:cNvSpPr/>
          <p:nvPr/>
        </p:nvSpPr>
        <p:spPr>
          <a:xfrm>
            <a:off x="2885975" y="3439775"/>
            <a:ext cx="1366500" cy="21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cb()</a:t>
            </a:r>
            <a:endParaRPr/>
          </a:p>
        </p:txBody>
      </p:sp>
      <p:sp>
        <p:nvSpPr>
          <p:cNvPr id="1067" name="Google Shape;1067;p87"/>
          <p:cNvSpPr/>
          <p:nvPr/>
        </p:nvSpPr>
        <p:spPr>
          <a:xfrm>
            <a:off x="191675" y="3245675"/>
            <a:ext cx="204900" cy="19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88"/>
          <p:cNvSpPr txBox="1"/>
          <p:nvPr/>
        </p:nvSpPr>
        <p:spPr>
          <a:xfrm>
            <a:off x="2814425" y="1017725"/>
            <a:ext cx="1509600" cy="2806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3" name="Google Shape;1073;p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Microtasks</a:t>
            </a:r>
            <a:endParaRPr/>
          </a:p>
        </p:txBody>
      </p:sp>
      <p:sp>
        <p:nvSpPr>
          <p:cNvPr id="1074" name="Google Shape;1074;p88"/>
          <p:cNvSpPr txBox="1"/>
          <p:nvPr/>
        </p:nvSpPr>
        <p:spPr>
          <a:xfrm>
            <a:off x="311700" y="1017725"/>
            <a:ext cx="2384100" cy="36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console.log(‘Start’);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Promise.resolve()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.then(() =&gt;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console.log(‘promise1’);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})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.then(() =&gt;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console.log(‘promise2’);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});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setTimeout(() =&gt;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A9999"/>
                </a:highlight>
              </a:rPr>
              <a:t>  console.log(‘setTimeout’);</a:t>
            </a:r>
            <a:endParaRPr>
              <a:highlight>
                <a:srgbClr val="EA999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},0);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console.log(‘End’);</a:t>
            </a:r>
            <a:endParaRPr/>
          </a:p>
        </p:txBody>
      </p:sp>
      <p:sp>
        <p:nvSpPr>
          <p:cNvPr id="1075" name="Google Shape;1075;p88"/>
          <p:cNvSpPr txBox="1"/>
          <p:nvPr/>
        </p:nvSpPr>
        <p:spPr>
          <a:xfrm>
            <a:off x="7817700" y="1017725"/>
            <a:ext cx="1149600" cy="36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Start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End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promise1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promise2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setTimeout</a:t>
            </a:r>
            <a:endParaRPr/>
          </a:p>
        </p:txBody>
      </p:sp>
      <p:sp>
        <p:nvSpPr>
          <p:cNvPr id="1076" name="Google Shape;1076;p88"/>
          <p:cNvSpPr txBox="1"/>
          <p:nvPr/>
        </p:nvSpPr>
        <p:spPr>
          <a:xfrm>
            <a:off x="4487125" y="1017725"/>
            <a:ext cx="1509600" cy="28068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88"/>
          <p:cNvSpPr/>
          <p:nvPr/>
        </p:nvSpPr>
        <p:spPr>
          <a:xfrm>
            <a:off x="2814425" y="3925000"/>
            <a:ext cx="4917000" cy="765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88"/>
          <p:cNvSpPr txBox="1"/>
          <p:nvPr/>
        </p:nvSpPr>
        <p:spPr>
          <a:xfrm>
            <a:off x="6159825" y="1017725"/>
            <a:ext cx="1509600" cy="2806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" name="Google Shape;1079;p88"/>
          <p:cNvSpPr/>
          <p:nvPr/>
        </p:nvSpPr>
        <p:spPr>
          <a:xfrm>
            <a:off x="2885975" y="3439775"/>
            <a:ext cx="1366500" cy="21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cb()</a:t>
            </a:r>
            <a:endParaRPr/>
          </a:p>
        </p:txBody>
      </p:sp>
      <p:sp>
        <p:nvSpPr>
          <p:cNvPr id="1080" name="Google Shape;1080;p88"/>
          <p:cNvSpPr/>
          <p:nvPr/>
        </p:nvSpPr>
        <p:spPr>
          <a:xfrm>
            <a:off x="170100" y="3245675"/>
            <a:ext cx="204900" cy="19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" name="Google Shape;1081;p88"/>
          <p:cNvSpPr/>
          <p:nvPr/>
        </p:nvSpPr>
        <p:spPr>
          <a:xfrm>
            <a:off x="267150" y="3450575"/>
            <a:ext cx="204900" cy="19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2" name="Google Shape;1082;p88"/>
          <p:cNvSpPr/>
          <p:nvPr/>
        </p:nvSpPr>
        <p:spPr>
          <a:xfrm>
            <a:off x="2885975" y="3117725"/>
            <a:ext cx="1366500" cy="21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</a:t>
            </a:r>
            <a:r>
              <a:rPr lang="en"/>
              <a:t>()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89"/>
          <p:cNvSpPr txBox="1"/>
          <p:nvPr/>
        </p:nvSpPr>
        <p:spPr>
          <a:xfrm>
            <a:off x="2814425" y="1017725"/>
            <a:ext cx="1509600" cy="2806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8" name="Google Shape;1088;p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Microtasks</a:t>
            </a:r>
            <a:endParaRPr/>
          </a:p>
        </p:txBody>
      </p:sp>
      <p:sp>
        <p:nvSpPr>
          <p:cNvPr id="1089" name="Google Shape;1089;p89"/>
          <p:cNvSpPr txBox="1"/>
          <p:nvPr/>
        </p:nvSpPr>
        <p:spPr>
          <a:xfrm>
            <a:off x="311700" y="1017725"/>
            <a:ext cx="2384100" cy="36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console.log(‘Start’);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Promise.resolve()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.then(() =&gt;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console.log(‘promise1’);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})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.then(() =&gt;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console.log(‘promise2’);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});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setTimeout(() =&gt;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A9999"/>
                </a:highlight>
              </a:rPr>
              <a:t>  console.log(‘setTimeout’);</a:t>
            </a:r>
            <a:endParaRPr>
              <a:highlight>
                <a:srgbClr val="EA999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},0);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console.log(‘End’);</a:t>
            </a:r>
            <a:endParaRPr/>
          </a:p>
        </p:txBody>
      </p:sp>
      <p:sp>
        <p:nvSpPr>
          <p:cNvPr id="1090" name="Google Shape;1090;p89"/>
          <p:cNvSpPr txBox="1"/>
          <p:nvPr/>
        </p:nvSpPr>
        <p:spPr>
          <a:xfrm>
            <a:off x="7817700" y="1017725"/>
            <a:ext cx="1149600" cy="36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Start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End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promise1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promise2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setTimeout</a:t>
            </a:r>
            <a:endParaRPr/>
          </a:p>
        </p:txBody>
      </p:sp>
      <p:sp>
        <p:nvSpPr>
          <p:cNvPr id="1091" name="Google Shape;1091;p89"/>
          <p:cNvSpPr txBox="1"/>
          <p:nvPr/>
        </p:nvSpPr>
        <p:spPr>
          <a:xfrm>
            <a:off x="4487125" y="1017725"/>
            <a:ext cx="1509600" cy="28068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2" name="Google Shape;1092;p89"/>
          <p:cNvSpPr/>
          <p:nvPr/>
        </p:nvSpPr>
        <p:spPr>
          <a:xfrm>
            <a:off x="2814425" y="3925000"/>
            <a:ext cx="4917000" cy="765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3" name="Google Shape;1093;p89"/>
          <p:cNvSpPr txBox="1"/>
          <p:nvPr/>
        </p:nvSpPr>
        <p:spPr>
          <a:xfrm>
            <a:off x="6159825" y="1017725"/>
            <a:ext cx="1509600" cy="2806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4" name="Google Shape;1094;p89"/>
          <p:cNvSpPr/>
          <p:nvPr/>
        </p:nvSpPr>
        <p:spPr>
          <a:xfrm>
            <a:off x="2885975" y="3439775"/>
            <a:ext cx="1366500" cy="21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cb()</a:t>
            </a:r>
            <a:endParaRPr/>
          </a:p>
        </p:txBody>
      </p:sp>
      <p:sp>
        <p:nvSpPr>
          <p:cNvPr id="1095" name="Google Shape;1095;p89"/>
          <p:cNvSpPr/>
          <p:nvPr/>
        </p:nvSpPr>
        <p:spPr>
          <a:xfrm>
            <a:off x="170100" y="3245675"/>
            <a:ext cx="204900" cy="19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6" name="Google Shape;1096;p89"/>
          <p:cNvSpPr/>
          <p:nvPr/>
        </p:nvSpPr>
        <p:spPr>
          <a:xfrm>
            <a:off x="267150" y="3450575"/>
            <a:ext cx="204900" cy="19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90"/>
          <p:cNvSpPr txBox="1"/>
          <p:nvPr/>
        </p:nvSpPr>
        <p:spPr>
          <a:xfrm>
            <a:off x="2814425" y="1017725"/>
            <a:ext cx="1509600" cy="2806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2" name="Google Shape;1102;p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Microtasks</a:t>
            </a:r>
            <a:endParaRPr/>
          </a:p>
        </p:txBody>
      </p:sp>
      <p:sp>
        <p:nvSpPr>
          <p:cNvPr id="1103" name="Google Shape;1103;p90"/>
          <p:cNvSpPr txBox="1"/>
          <p:nvPr/>
        </p:nvSpPr>
        <p:spPr>
          <a:xfrm>
            <a:off x="311700" y="1017725"/>
            <a:ext cx="2384100" cy="36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console.log(‘Start’);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Promise.resolve()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.then(() =&gt;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console.log(‘promise1’);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})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.then(() =&gt;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console.log(‘promise2’);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});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setTimeout(</a:t>
            </a:r>
            <a:r>
              <a:rPr lang="en">
                <a:highlight>
                  <a:srgbClr val="EA9999"/>
                </a:highlight>
              </a:rPr>
              <a:t>() =&gt; {</a:t>
            </a:r>
            <a:endParaRPr>
              <a:highlight>
                <a:srgbClr val="EA999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console.log(‘setTimeout’);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A9999"/>
                </a:highlight>
              </a:rPr>
              <a:t>}</a:t>
            </a:r>
            <a:r>
              <a:rPr lang="en"/>
              <a:t>,0);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console.log(‘End’);</a:t>
            </a:r>
            <a:endParaRPr/>
          </a:p>
        </p:txBody>
      </p:sp>
      <p:sp>
        <p:nvSpPr>
          <p:cNvPr id="1104" name="Google Shape;1104;p90"/>
          <p:cNvSpPr txBox="1"/>
          <p:nvPr/>
        </p:nvSpPr>
        <p:spPr>
          <a:xfrm>
            <a:off x="7817700" y="1017725"/>
            <a:ext cx="1149600" cy="36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Start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End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promise1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promise2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setTimeout</a:t>
            </a:r>
            <a:endParaRPr/>
          </a:p>
        </p:txBody>
      </p:sp>
      <p:sp>
        <p:nvSpPr>
          <p:cNvPr id="1105" name="Google Shape;1105;p90"/>
          <p:cNvSpPr txBox="1"/>
          <p:nvPr/>
        </p:nvSpPr>
        <p:spPr>
          <a:xfrm>
            <a:off x="4487125" y="1017725"/>
            <a:ext cx="1509600" cy="28068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6" name="Google Shape;1106;p90"/>
          <p:cNvSpPr/>
          <p:nvPr/>
        </p:nvSpPr>
        <p:spPr>
          <a:xfrm>
            <a:off x="2814425" y="3925000"/>
            <a:ext cx="4917000" cy="765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7" name="Google Shape;1107;p90"/>
          <p:cNvSpPr txBox="1"/>
          <p:nvPr/>
        </p:nvSpPr>
        <p:spPr>
          <a:xfrm>
            <a:off x="6159825" y="1017725"/>
            <a:ext cx="1509600" cy="2806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8" name="Google Shape;1108;p90"/>
          <p:cNvSpPr/>
          <p:nvPr/>
        </p:nvSpPr>
        <p:spPr>
          <a:xfrm>
            <a:off x="2885975" y="3439775"/>
            <a:ext cx="1366500" cy="21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cb()</a:t>
            </a:r>
            <a:endParaRPr/>
          </a:p>
        </p:txBody>
      </p:sp>
      <p:sp>
        <p:nvSpPr>
          <p:cNvPr id="1109" name="Google Shape;1109;p90"/>
          <p:cNvSpPr/>
          <p:nvPr/>
        </p:nvSpPr>
        <p:spPr>
          <a:xfrm>
            <a:off x="170100" y="3245675"/>
            <a:ext cx="204900" cy="19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91"/>
          <p:cNvSpPr txBox="1"/>
          <p:nvPr/>
        </p:nvSpPr>
        <p:spPr>
          <a:xfrm>
            <a:off x="2814425" y="1017725"/>
            <a:ext cx="1509600" cy="2806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5" name="Google Shape;1115;p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Microtasks</a:t>
            </a:r>
            <a:endParaRPr/>
          </a:p>
        </p:txBody>
      </p:sp>
      <p:sp>
        <p:nvSpPr>
          <p:cNvPr id="1116" name="Google Shape;1116;p91"/>
          <p:cNvSpPr txBox="1"/>
          <p:nvPr/>
        </p:nvSpPr>
        <p:spPr>
          <a:xfrm>
            <a:off x="311700" y="1017725"/>
            <a:ext cx="2384100" cy="36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console.log(‘Start’);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Promise.resolve()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.then(() =&gt;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console.log(‘promise1’);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})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.then(() =&gt;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console.log(‘promise2’);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});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setTimeout(() =&gt;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console.log(‘setTimeout’);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},0);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console.log(‘End’);</a:t>
            </a:r>
            <a:endParaRPr/>
          </a:p>
        </p:txBody>
      </p:sp>
      <p:sp>
        <p:nvSpPr>
          <p:cNvPr id="1117" name="Google Shape;1117;p91"/>
          <p:cNvSpPr txBox="1"/>
          <p:nvPr/>
        </p:nvSpPr>
        <p:spPr>
          <a:xfrm>
            <a:off x="7817700" y="1017725"/>
            <a:ext cx="1149600" cy="36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Start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End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promise1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promise2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setTimeout</a:t>
            </a:r>
            <a:endParaRPr/>
          </a:p>
        </p:txBody>
      </p:sp>
      <p:sp>
        <p:nvSpPr>
          <p:cNvPr id="1118" name="Google Shape;1118;p91"/>
          <p:cNvSpPr txBox="1"/>
          <p:nvPr/>
        </p:nvSpPr>
        <p:spPr>
          <a:xfrm>
            <a:off x="4487125" y="1017725"/>
            <a:ext cx="1509600" cy="28068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91"/>
          <p:cNvSpPr/>
          <p:nvPr/>
        </p:nvSpPr>
        <p:spPr>
          <a:xfrm>
            <a:off x="2814425" y="3925000"/>
            <a:ext cx="4917000" cy="765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" name="Google Shape;1120;p91"/>
          <p:cNvSpPr txBox="1"/>
          <p:nvPr/>
        </p:nvSpPr>
        <p:spPr>
          <a:xfrm>
            <a:off x="6159825" y="1017725"/>
            <a:ext cx="1509600" cy="2806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/>
        </p:nvSpPr>
        <p:spPr>
          <a:xfrm>
            <a:off x="2814425" y="1017725"/>
            <a:ext cx="1509600" cy="2806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Threaded</a:t>
            </a:r>
            <a:endParaRPr/>
          </a:p>
        </p:txBody>
      </p:sp>
      <p:sp>
        <p:nvSpPr>
          <p:cNvPr id="140" name="Google Shape;140;p20"/>
          <p:cNvSpPr txBox="1"/>
          <p:nvPr/>
        </p:nvSpPr>
        <p:spPr>
          <a:xfrm>
            <a:off x="311700" y="1017725"/>
            <a:ext cx="2384100" cy="36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console.log(‘Start’);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function1()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>
                <a:highlight>
                  <a:srgbClr val="EA9999"/>
                </a:highlight>
              </a:rPr>
              <a:t>console.log(‘function1’);</a:t>
            </a:r>
            <a:endParaRPr>
              <a:highlight>
                <a:srgbClr val="EA999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function2();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function2()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console.log(‘function2’);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function1();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console.log(‘End’);</a:t>
            </a:r>
            <a:endParaRPr/>
          </a:p>
        </p:txBody>
      </p:sp>
      <p:sp>
        <p:nvSpPr>
          <p:cNvPr id="141" name="Google Shape;141;p20"/>
          <p:cNvSpPr txBox="1"/>
          <p:nvPr/>
        </p:nvSpPr>
        <p:spPr>
          <a:xfrm>
            <a:off x="7817700" y="1017725"/>
            <a:ext cx="1149600" cy="36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Start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function1</a:t>
            </a:r>
            <a:endParaRPr/>
          </a:p>
        </p:txBody>
      </p:sp>
      <p:sp>
        <p:nvSpPr>
          <p:cNvPr id="142" name="Google Shape;142;p20"/>
          <p:cNvSpPr txBox="1"/>
          <p:nvPr/>
        </p:nvSpPr>
        <p:spPr>
          <a:xfrm>
            <a:off x="4501950" y="1017725"/>
            <a:ext cx="1509600" cy="28068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0"/>
          <p:cNvSpPr/>
          <p:nvPr/>
        </p:nvSpPr>
        <p:spPr>
          <a:xfrm>
            <a:off x="2814425" y="3925000"/>
            <a:ext cx="4917000" cy="765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0"/>
          <p:cNvSpPr txBox="1"/>
          <p:nvPr/>
        </p:nvSpPr>
        <p:spPr>
          <a:xfrm>
            <a:off x="6159825" y="1017725"/>
            <a:ext cx="1509600" cy="2806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0"/>
          <p:cNvSpPr/>
          <p:nvPr/>
        </p:nvSpPr>
        <p:spPr>
          <a:xfrm>
            <a:off x="2868275" y="3504475"/>
            <a:ext cx="1366500" cy="21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main()</a:t>
            </a:r>
            <a:endParaRPr/>
          </a:p>
        </p:txBody>
      </p:sp>
      <p:sp>
        <p:nvSpPr>
          <p:cNvPr id="146" name="Google Shape;146;p20"/>
          <p:cNvSpPr/>
          <p:nvPr/>
        </p:nvSpPr>
        <p:spPr>
          <a:xfrm>
            <a:off x="183350" y="3434375"/>
            <a:ext cx="204900" cy="19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2868275" y="3218675"/>
            <a:ext cx="1366500" cy="21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function1()</a:t>
            </a:r>
            <a:endParaRPr/>
          </a:p>
        </p:txBody>
      </p:sp>
      <p:sp>
        <p:nvSpPr>
          <p:cNvPr id="148" name="Google Shape;148;p20"/>
          <p:cNvSpPr/>
          <p:nvPr/>
        </p:nvSpPr>
        <p:spPr>
          <a:xfrm>
            <a:off x="258825" y="1764425"/>
            <a:ext cx="204900" cy="19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0"/>
          <p:cNvSpPr/>
          <p:nvPr/>
        </p:nvSpPr>
        <p:spPr>
          <a:xfrm>
            <a:off x="2868275" y="2932875"/>
            <a:ext cx="1366500" cy="21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</a:t>
            </a:r>
            <a:r>
              <a:rPr lang="en"/>
              <a:t>()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4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p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Microtask Queue</a:t>
            </a:r>
            <a:endParaRPr/>
          </a:p>
        </p:txBody>
      </p:sp>
      <p:sp>
        <p:nvSpPr>
          <p:cNvPr id="1126" name="Google Shape;1126;p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Run whenever the call frame is empty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Blocks the loop until the Queue is empty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New tasks are added to the end of the queue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Tasks run in first in first out</a:t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93"/>
          <p:cNvSpPr/>
          <p:nvPr/>
        </p:nvSpPr>
        <p:spPr>
          <a:xfrm rot="-10798995">
            <a:off x="2811525" y="2881700"/>
            <a:ext cx="3078600" cy="9495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2" name="Google Shape;1132;p93"/>
          <p:cNvSpPr/>
          <p:nvPr/>
        </p:nvSpPr>
        <p:spPr>
          <a:xfrm>
            <a:off x="2914000" y="1230325"/>
            <a:ext cx="3003900" cy="11370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3" name="Google Shape;1133;p93"/>
          <p:cNvSpPr/>
          <p:nvPr/>
        </p:nvSpPr>
        <p:spPr>
          <a:xfrm flipH="1" rot="-5401885">
            <a:off x="2162563" y="2463005"/>
            <a:ext cx="1094100" cy="1311600"/>
          </a:xfrm>
          <a:prstGeom prst="bentArrow">
            <a:avLst>
              <a:gd fmla="val 14074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4" name="Google Shape;1134;p93"/>
          <p:cNvSpPr/>
          <p:nvPr/>
        </p:nvSpPr>
        <p:spPr>
          <a:xfrm>
            <a:off x="331850" y="1096900"/>
            <a:ext cx="2230800" cy="272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5" name="Google Shape;1135;p93"/>
          <p:cNvSpPr/>
          <p:nvPr/>
        </p:nvSpPr>
        <p:spPr>
          <a:xfrm>
            <a:off x="253325" y="1754575"/>
            <a:ext cx="1719900" cy="29925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V8 Engine</a:t>
            </a:r>
            <a:endParaRPr/>
          </a:p>
        </p:txBody>
      </p:sp>
      <p:sp>
        <p:nvSpPr>
          <p:cNvPr id="1136" name="Google Shape;1136;p93"/>
          <p:cNvSpPr txBox="1"/>
          <p:nvPr/>
        </p:nvSpPr>
        <p:spPr>
          <a:xfrm>
            <a:off x="721635" y="2122548"/>
            <a:ext cx="783300" cy="16365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frame</a:t>
            </a:r>
            <a:endParaRPr/>
          </a:p>
        </p:txBody>
      </p:sp>
      <p:sp>
        <p:nvSpPr>
          <p:cNvPr id="1137" name="Google Shape;1137;p93"/>
          <p:cNvSpPr/>
          <p:nvPr/>
        </p:nvSpPr>
        <p:spPr>
          <a:xfrm>
            <a:off x="401950" y="1856150"/>
            <a:ext cx="234900" cy="2169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8" name="Google Shape;1138;p93"/>
          <p:cNvSpPr txBox="1"/>
          <p:nvPr/>
        </p:nvSpPr>
        <p:spPr>
          <a:xfrm>
            <a:off x="2852400" y="1230325"/>
            <a:ext cx="720000" cy="3516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Timers</a:t>
            </a:r>
            <a:endParaRPr/>
          </a:p>
        </p:txBody>
      </p:sp>
      <p:sp>
        <p:nvSpPr>
          <p:cNvPr id="1139" name="Google Shape;1139;p93"/>
          <p:cNvSpPr txBox="1"/>
          <p:nvPr/>
        </p:nvSpPr>
        <p:spPr>
          <a:xfrm>
            <a:off x="6550725" y="1017725"/>
            <a:ext cx="1719900" cy="26559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C++/Web API</a:t>
            </a:r>
            <a:endParaRPr/>
          </a:p>
        </p:txBody>
      </p:sp>
      <p:sp>
        <p:nvSpPr>
          <p:cNvPr id="1140" name="Google Shape;1140;p93"/>
          <p:cNvSpPr/>
          <p:nvPr/>
        </p:nvSpPr>
        <p:spPr>
          <a:xfrm>
            <a:off x="6624975" y="1369425"/>
            <a:ext cx="1505400" cy="21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setTimeout()</a:t>
            </a:r>
            <a:endParaRPr/>
          </a:p>
        </p:txBody>
      </p:sp>
      <p:sp>
        <p:nvSpPr>
          <p:cNvPr id="1141" name="Google Shape;1141;p93"/>
          <p:cNvSpPr/>
          <p:nvPr/>
        </p:nvSpPr>
        <p:spPr>
          <a:xfrm>
            <a:off x="6624975" y="1640450"/>
            <a:ext cx="1505400" cy="21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setInterval()</a:t>
            </a:r>
            <a:endParaRPr/>
          </a:p>
        </p:txBody>
      </p:sp>
      <p:sp>
        <p:nvSpPr>
          <p:cNvPr id="1142" name="Google Shape;1142;p93"/>
          <p:cNvSpPr/>
          <p:nvPr/>
        </p:nvSpPr>
        <p:spPr>
          <a:xfrm>
            <a:off x="6624975" y="1911475"/>
            <a:ext cx="1505400" cy="21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setImmediate()</a:t>
            </a:r>
            <a:endParaRPr/>
          </a:p>
        </p:txBody>
      </p:sp>
      <p:sp>
        <p:nvSpPr>
          <p:cNvPr id="1143" name="Google Shape;1143;p93"/>
          <p:cNvSpPr/>
          <p:nvPr/>
        </p:nvSpPr>
        <p:spPr>
          <a:xfrm>
            <a:off x="6624975" y="2182500"/>
            <a:ext cx="1505400" cy="21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I/O</a:t>
            </a:r>
            <a:endParaRPr/>
          </a:p>
        </p:txBody>
      </p:sp>
      <p:sp>
        <p:nvSpPr>
          <p:cNvPr id="1144" name="Google Shape;1144;p93"/>
          <p:cNvSpPr txBox="1"/>
          <p:nvPr/>
        </p:nvSpPr>
        <p:spPr>
          <a:xfrm>
            <a:off x="5251800" y="2395950"/>
            <a:ext cx="986400" cy="3516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I/O Poll</a:t>
            </a:r>
            <a:endParaRPr/>
          </a:p>
        </p:txBody>
      </p:sp>
      <p:sp>
        <p:nvSpPr>
          <p:cNvPr id="1145" name="Google Shape;1145;p93"/>
          <p:cNvSpPr txBox="1"/>
          <p:nvPr/>
        </p:nvSpPr>
        <p:spPr>
          <a:xfrm>
            <a:off x="4782375" y="1230325"/>
            <a:ext cx="986400" cy="3516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I/O CB</a:t>
            </a:r>
            <a:endParaRPr/>
          </a:p>
        </p:txBody>
      </p:sp>
      <p:sp>
        <p:nvSpPr>
          <p:cNvPr id="1146" name="Google Shape;1146;p93"/>
          <p:cNvSpPr txBox="1"/>
          <p:nvPr/>
        </p:nvSpPr>
        <p:spPr>
          <a:xfrm>
            <a:off x="5054450" y="3371250"/>
            <a:ext cx="1359600" cy="3516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setImmediate</a:t>
            </a:r>
            <a:endParaRPr/>
          </a:p>
        </p:txBody>
      </p:sp>
      <p:sp>
        <p:nvSpPr>
          <p:cNvPr id="1147" name="Google Shape;1147;p93"/>
          <p:cNvSpPr txBox="1"/>
          <p:nvPr/>
        </p:nvSpPr>
        <p:spPr>
          <a:xfrm>
            <a:off x="2913988" y="3371250"/>
            <a:ext cx="1359600" cy="3516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close</a:t>
            </a:r>
            <a:endParaRPr/>
          </a:p>
        </p:txBody>
      </p:sp>
      <p:sp>
        <p:nvSpPr>
          <p:cNvPr id="1148" name="Google Shape;1148;p93"/>
          <p:cNvSpPr txBox="1"/>
          <p:nvPr/>
        </p:nvSpPr>
        <p:spPr>
          <a:xfrm flipH="1">
            <a:off x="311575" y="3992950"/>
            <a:ext cx="1550400" cy="6726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Microtasks &amp; nextTick queues</a:t>
            </a:r>
            <a:endParaRPr/>
          </a:p>
        </p:txBody>
      </p:sp>
      <p:sp>
        <p:nvSpPr>
          <p:cNvPr id="1149" name="Google Shape;1149;p93"/>
          <p:cNvSpPr/>
          <p:nvPr/>
        </p:nvSpPr>
        <p:spPr>
          <a:xfrm>
            <a:off x="1387666" y="3722847"/>
            <a:ext cx="474300" cy="2256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0" name="Google Shape;1150;p93"/>
          <p:cNvSpPr/>
          <p:nvPr/>
        </p:nvSpPr>
        <p:spPr>
          <a:xfrm rot="10800000">
            <a:off x="1387665" y="3992947"/>
            <a:ext cx="474300" cy="2256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1" name="Google Shape;1151;p93"/>
          <p:cNvSpPr/>
          <p:nvPr/>
        </p:nvSpPr>
        <p:spPr>
          <a:xfrm>
            <a:off x="1152225" y="1078475"/>
            <a:ext cx="359400" cy="3516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2" name="Google Shape;1152;p93"/>
          <p:cNvSpPr/>
          <p:nvPr/>
        </p:nvSpPr>
        <p:spPr>
          <a:xfrm>
            <a:off x="6128175" y="2395950"/>
            <a:ext cx="359400" cy="3516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3" name="Google Shape;1153;p93"/>
          <p:cNvSpPr/>
          <p:nvPr/>
        </p:nvSpPr>
        <p:spPr>
          <a:xfrm>
            <a:off x="5768775" y="1230313"/>
            <a:ext cx="359400" cy="3516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4" name="Google Shape;1154;p93"/>
          <p:cNvSpPr/>
          <p:nvPr/>
        </p:nvSpPr>
        <p:spPr>
          <a:xfrm>
            <a:off x="3566775" y="1230325"/>
            <a:ext cx="359400" cy="3516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" name="Google Shape;1155;p93"/>
          <p:cNvSpPr/>
          <p:nvPr/>
        </p:nvSpPr>
        <p:spPr>
          <a:xfrm>
            <a:off x="4782375" y="3371250"/>
            <a:ext cx="359400" cy="3516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6" name="Google Shape;1156;p93"/>
          <p:cNvSpPr/>
          <p:nvPr/>
        </p:nvSpPr>
        <p:spPr>
          <a:xfrm>
            <a:off x="2913975" y="3371250"/>
            <a:ext cx="359400" cy="3516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7" name="Google Shape;1157;p93"/>
          <p:cNvSpPr/>
          <p:nvPr/>
        </p:nvSpPr>
        <p:spPr>
          <a:xfrm>
            <a:off x="2267750" y="2571750"/>
            <a:ext cx="359400" cy="3516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/>
        </p:nvSpPr>
        <p:spPr>
          <a:xfrm>
            <a:off x="2814425" y="1017725"/>
            <a:ext cx="1509600" cy="2806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Threaded</a:t>
            </a:r>
            <a:endParaRPr/>
          </a:p>
        </p:txBody>
      </p:sp>
      <p:sp>
        <p:nvSpPr>
          <p:cNvPr id="156" name="Google Shape;156;p21"/>
          <p:cNvSpPr txBox="1"/>
          <p:nvPr/>
        </p:nvSpPr>
        <p:spPr>
          <a:xfrm>
            <a:off x="311700" y="1017725"/>
            <a:ext cx="2384100" cy="36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console.log(‘Start’);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function1()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>
                <a:highlight>
                  <a:srgbClr val="EA9999"/>
                </a:highlight>
              </a:rPr>
              <a:t>console.log(‘function1’);</a:t>
            </a:r>
            <a:endParaRPr>
              <a:highlight>
                <a:srgbClr val="EA999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function2();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function2()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console.log(‘function2’);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function1();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console.log(‘End’);</a:t>
            </a:r>
            <a:endParaRPr/>
          </a:p>
        </p:txBody>
      </p:sp>
      <p:sp>
        <p:nvSpPr>
          <p:cNvPr id="157" name="Google Shape;157;p21"/>
          <p:cNvSpPr txBox="1"/>
          <p:nvPr/>
        </p:nvSpPr>
        <p:spPr>
          <a:xfrm>
            <a:off x="7817700" y="1017725"/>
            <a:ext cx="1149600" cy="36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Start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function1</a:t>
            </a:r>
            <a:endParaRPr/>
          </a:p>
        </p:txBody>
      </p:sp>
      <p:sp>
        <p:nvSpPr>
          <p:cNvPr id="158" name="Google Shape;158;p21"/>
          <p:cNvSpPr txBox="1"/>
          <p:nvPr/>
        </p:nvSpPr>
        <p:spPr>
          <a:xfrm>
            <a:off x="4501950" y="1017725"/>
            <a:ext cx="1509600" cy="28068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1"/>
          <p:cNvSpPr/>
          <p:nvPr/>
        </p:nvSpPr>
        <p:spPr>
          <a:xfrm>
            <a:off x="2814425" y="3925000"/>
            <a:ext cx="4917000" cy="765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1"/>
          <p:cNvSpPr txBox="1"/>
          <p:nvPr/>
        </p:nvSpPr>
        <p:spPr>
          <a:xfrm>
            <a:off x="6159825" y="1017725"/>
            <a:ext cx="1509600" cy="2806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1"/>
          <p:cNvSpPr/>
          <p:nvPr/>
        </p:nvSpPr>
        <p:spPr>
          <a:xfrm>
            <a:off x="2868275" y="3504475"/>
            <a:ext cx="1366500" cy="21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main()</a:t>
            </a:r>
            <a:endParaRPr/>
          </a:p>
        </p:txBody>
      </p:sp>
      <p:sp>
        <p:nvSpPr>
          <p:cNvPr id="162" name="Google Shape;162;p21"/>
          <p:cNvSpPr/>
          <p:nvPr/>
        </p:nvSpPr>
        <p:spPr>
          <a:xfrm>
            <a:off x="183350" y="3434375"/>
            <a:ext cx="204900" cy="19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1"/>
          <p:cNvSpPr/>
          <p:nvPr/>
        </p:nvSpPr>
        <p:spPr>
          <a:xfrm>
            <a:off x="2868275" y="3218675"/>
            <a:ext cx="1366500" cy="21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function1()</a:t>
            </a:r>
            <a:endParaRPr/>
          </a:p>
        </p:txBody>
      </p:sp>
      <p:sp>
        <p:nvSpPr>
          <p:cNvPr id="164" name="Google Shape;164;p21"/>
          <p:cNvSpPr/>
          <p:nvPr/>
        </p:nvSpPr>
        <p:spPr>
          <a:xfrm>
            <a:off x="258825" y="1764425"/>
            <a:ext cx="204900" cy="19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