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76" r:id="rId12"/>
    <p:sldId id="277" r:id="rId13"/>
    <p:sldId id="278" r:id="rId14"/>
    <p:sldId id="27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9F1E-E856-4750-A8D8-058DCFDC2BA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6513F-C1C0-478D-A723-38B49452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5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6513F-C1C0-478D-A723-38B49452D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6513F-C1C0-478D-A723-38B49452D1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6513F-C1C0-478D-A723-38B49452D1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B794-E4E0-453E-901C-90225F2BA6D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D48B-D662-436B-AD51-A2B9430722B1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A59-FC8F-4888-BCEC-5031793AE93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41F1-D005-4106-82DC-782494168CA2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9196-C602-4EF2-88BC-DBEE7579802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F9D-6A30-4C9C-BB3A-A3F1AC7EF14B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F55C-F67C-4745-9781-41FDED2408DA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C6EE-F88F-4DA7-A800-45DBF3869BE9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2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4AAB-CCA5-4542-B2C4-A7AAFE94E644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7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B91-42D8-47B5-8F41-2844E601090A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A817-6B2D-4CA8-B0B0-5FE84D7A78A4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A919-0B70-4CBF-B2CD-3D0C83062BE2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6523-F00C-4E1C-A1D6-4EFB0B2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4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6141"/>
            <a:ext cx="9144000" cy="85155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CAMBODIAINTERNSHIP.ORG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6635"/>
            <a:ext cx="9144000" cy="3379694"/>
          </a:xfrm>
        </p:spPr>
        <p:txBody>
          <a:bodyPr>
            <a:normAutofit/>
          </a:bodyPr>
          <a:lstStyle/>
          <a:p>
            <a:r>
              <a:rPr lang="km-KH" sz="3200" u="sng" dirty="0" smtClean="0">
                <a:latin typeface="Khmer Mool1" panose="02000506000000020004" pitchFamily="2" charset="0"/>
                <a:cs typeface="Khmer Mool1" panose="02000506000000020004" pitchFamily="2" charset="0"/>
              </a:rPr>
              <a:t>គេហទំព័រ </a:t>
            </a:r>
            <a:r>
              <a:rPr lang="en-US" sz="3200" u="sng" dirty="0" smtClean="0">
                <a:latin typeface="Khmer Mool1" panose="02000506000000020004" pitchFamily="2" charset="0"/>
                <a:cs typeface="Khmer Mool1" panose="02000506000000020004" pitchFamily="2" charset="0"/>
              </a:rPr>
              <a:t>Internship </a:t>
            </a:r>
            <a:r>
              <a:rPr lang="km-KH" sz="3200" u="sng" dirty="0" smtClean="0">
                <a:latin typeface="Khmer Mool1" panose="02000506000000020004" pitchFamily="2" charset="0"/>
                <a:cs typeface="Khmer Mool1" panose="02000506000000020004" pitchFamily="2" charset="0"/>
              </a:rPr>
              <a:t>ក្នុងវិស័យទេសចរណ៍</a:t>
            </a:r>
            <a:endParaRPr lang="en-US" sz="3200" u="sng" dirty="0" smtClean="0">
              <a:latin typeface="Khmer Mool1" panose="02000506000000020004" pitchFamily="2" charset="0"/>
              <a:cs typeface="Khmer Mool1" panose="02000506000000020004" pitchFamily="2" charset="0"/>
            </a:endParaRPr>
          </a:p>
          <a:p>
            <a:endParaRPr lang="km-KH" sz="2800" u="sng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r>
              <a:rPr lang="km-KH" sz="2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បង្ហាញ</a:t>
            </a:r>
            <a:r>
              <a:rPr lang="km-KH" sz="28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ដោយ</a:t>
            </a:r>
            <a:r>
              <a:rPr lang="en-US" sz="28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: </a:t>
            </a:r>
            <a:r>
              <a:rPr lang="km-KH" sz="3200" b="1" dirty="0" smtClean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លោក អ៊ុង សិរីវុធ</a:t>
            </a:r>
            <a:endParaRPr lang="en-US" sz="3200" b="1" dirty="0" smtClean="0">
              <a:solidFill>
                <a:srgbClr val="0070C0"/>
              </a:solidFill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r>
              <a:rPr lang="km-KH" sz="28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អ្នកជំនាញបច្ចេកទេសវេបសាយ</a:t>
            </a:r>
            <a:endParaRPr lang="en-US" sz="2800" dirty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r>
              <a:rPr lang="en-US" b="1" dirty="0" smtClean="0">
                <a:solidFill>
                  <a:schemeClr val="accent6"/>
                </a:solidFill>
              </a:rPr>
              <a:t>GIGB Business Investment (Cambodia) Co., Ltd.</a:t>
            </a:r>
          </a:p>
          <a:p>
            <a:r>
              <a:rPr lang="km-KH" sz="2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ទូរស័ព្ទ</a:t>
            </a:r>
            <a:r>
              <a:rPr lang="en-US" sz="2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:</a:t>
            </a:r>
            <a:r>
              <a:rPr lang="en-US" sz="2800" dirty="0" smtClean="0"/>
              <a:t> </a:t>
            </a:r>
            <a:r>
              <a:rPr lang="en-US" sz="2800" dirty="0"/>
              <a:t>017 487 157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18" y="346015"/>
            <a:ext cx="3876882" cy="1249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46" y="426698"/>
            <a:ext cx="1014925" cy="9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8581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II. 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ការបញ្ចូលទិន្នន័យ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0492"/>
            <a:ext cx="9144000" cy="3738283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/>
              <a:t>2. </a:t>
            </a: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ទំ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រង់បែបបទបញ្ចូល </a:t>
            </a:r>
            <a:r>
              <a:rPr lang="en-US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</a:p>
          <a:p>
            <a:pPr lvl="1" algn="l"/>
            <a:endParaRPr lang="en-US" sz="2400" dirty="0" smtClean="0"/>
          </a:p>
          <a:p>
            <a:pPr lvl="1" algn="l"/>
            <a:endParaRPr lang="en-US" sz="2400" dirty="0" smtClean="0"/>
          </a:p>
          <a:p>
            <a:pPr lvl="1" algn="l"/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63557"/>
            <a:ext cx="4319314" cy="3592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14" y="2805065"/>
            <a:ext cx="5245361" cy="35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8581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II. 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ការបញ្ចូលទិន្នន័យ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0492"/>
            <a:ext cx="9144000" cy="3738283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/>
              <a:t>3. 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ត្រួតពិនិត្យអ្នកដាក់</a:t>
            </a: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ពាក្យ</a:t>
            </a:r>
            <a:endParaRPr lang="en-US" sz="2400" dirty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/>
            <a:endParaRPr lang="en-US" sz="2400" dirty="0" smtClean="0"/>
          </a:p>
          <a:p>
            <a:pPr lvl="1" algn="l"/>
            <a:endParaRPr lang="en-US" sz="2400" dirty="0" smtClean="0"/>
          </a:p>
          <a:p>
            <a:pPr lvl="1" algn="l"/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77" y="2780183"/>
            <a:ext cx="8305800" cy="3333750"/>
          </a:xfrm>
          <a:prstGeom prst="rect">
            <a:avLst/>
          </a:prstGeom>
        </p:spPr>
      </p:pic>
      <p:pic>
        <p:nvPicPr>
          <p:cNvPr id="9220" name="Picture 4" descr="Image result for man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8581"/>
            <a:ext cx="3814624" cy="14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III.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 អ្នកស្វែងរក </a:t>
            </a:r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  <a:endParaRPr lang="km-KH" sz="2400" b="1" u="sng" dirty="0">
              <a:solidFill>
                <a:srgbClr val="0070C0"/>
              </a:solidFill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9144000" cy="3738283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/>
              <a:t>1. 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ដំណើរការនៃការដាក់ពាក្យ</a:t>
            </a:r>
            <a:endParaRPr lang="en-US" sz="24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/>
            <a:endParaRPr lang="en-US" sz="2400" u="sng" dirty="0" smtClean="0"/>
          </a:p>
          <a:p>
            <a:pPr lvl="1" algn="l"/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12</a:t>
            </a:fld>
            <a:endParaRPr lang="en-US"/>
          </a:p>
        </p:txBody>
      </p:sp>
      <p:pic>
        <p:nvPicPr>
          <p:cNvPr id="5126" name="Picture 6" descr="Image result for stud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41" y="1364692"/>
            <a:ext cx="2599767" cy="157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7" y="3338323"/>
            <a:ext cx="9574306" cy="23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III.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 អ្នកស្វែងរក </a:t>
            </a:r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  <a:endParaRPr lang="km-KH" sz="2400" b="1" u="sng" dirty="0">
              <a:solidFill>
                <a:srgbClr val="0070C0"/>
              </a:solidFill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9144000" cy="3738283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/>
              <a:t>2. </a:t>
            </a: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ស្វែង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រក </a:t>
            </a:r>
            <a:r>
              <a:rPr lang="en-US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  <a:endParaRPr lang="en-US" sz="24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/>
            <a:endParaRPr lang="en-US" sz="2400" u="sng" dirty="0" smtClean="0"/>
          </a:p>
          <a:p>
            <a:pPr lvl="1" algn="l"/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52" y="3044265"/>
            <a:ext cx="8401050" cy="2419350"/>
          </a:xfrm>
          <a:prstGeom prst="rect">
            <a:avLst/>
          </a:prstGeom>
        </p:spPr>
      </p:pic>
      <p:sp>
        <p:nvSpPr>
          <p:cNvPr id="9" name="AutoShape 6" descr="data:image/jpeg;base64,/9j/4AAQSkZJRgABAQAAAQABAAD/2wCEAAkGBxAQEBUPEBIQFRUVFRUQFhAVFRAVFQ8QFRUWFhUVFRYYHSggGBonHRUVITEhJSkrLi4uFx8zODMsNygtLisBCgoKDg0OGxAQGy0lHyUtLS0tKy0tLS0tLS0tLS0tLS0tLS0tLS0tLS0tLS8tLS0tLS0tLS0tLS0rKy0tLS0tLf/AABEIAI4BYwMBIgACEQEDEQH/xAAbAAACAgMBAAAAAAAAAAAAAAAAAwIGAQQFB//EAD8QAAIBAgMEBQkIAQIHAAAAAAECAAMRBAUhEjFBUQYTYZLRFiJTY3GBkaHSFDJCUmKxwfAjB3IVNVSDsrPC/8QAGQEBAAMBAQAAAAAAAAAAAAAAAAEDBAIF/8QAIxEBAQACAgEEAwEBAAAAAAAAAAECEQMhEgQTIjEyQWFRsf/aAAwDAQACEQMRAD8ArKiOURaiOUSUJqI1RIKJYOheBpYjGJSrLtIQ5K3YXshI1BB3iSOOojFE9f8AIzL/APpx3631TI6G5f6Ad+t9UjY8jEYJ6z5H4D0A79X6pnyQwHoB36v1SdjyhZMT1XySwHoB36v1Q8k8D6Ad+r9UbHlgkhPUvJTA+hHfq/VDyVwPoR36v1RseXiZE9Q8lcF6Ed+r9UPJbBehHfq/VI2PMYT07yWwXoR36v1Q8lsF6Ed+r9UnY8xhPTvJbBehHfq/VDyWwXoR36v1RseYwnp3ktgvQjv1fqh5LYL0I79X6o2PMYT07yWwXoR36v1Q8lsF6Ed+r9UbHmMJtZoy069VFRAq1HUDztFViBreKfbUBmpWB3MUcA+wnfOvFx5wqEz1/wClPgfGHX/pT4Hxjxp7kYhM9f8ApT4Hxh1/6U+B8Y8ae5GISaVCxsqKTyCsTpqdxkftH6U+B8Y8ae5GJlVJ0AJPIC5nVyHK6mKa4RRTU+c9iB/tFzqf2luFH7OoRUCDsA17bjfOb06mW3nzYaoNSj+3ZbwiDLzjM0KjUj3gTiY7GUX2RUUXYHzhYMPOYXv7pTlzTH7aMOC5/i4BkDHVU2TbfyPMRRl0ss3FNll1UDFmNMg0IKMgwjDIGAlhFsI5opoCWEUwj2EUwgJtCStCBBBGrFpGrAYolo/07/5hT/21P/W0rKyz/wCnf/MKfsqf+DQPYIQhOUiEIQCEIQCEIQCEIQCEIQCEIQCEIQCEIQPK6r7OYs2walsS56sC5e1QmwHEzu1KrVxiDh8T1u2jlsJWVwaY9XfS67hYW3X5yuZliGpY2rUQ2Za9RgeRDmbFTpE3nmnRoU6lQFXqorbRDfe2bnzby2xRK3sHkFLq6LVFqOayh2qLVpIKCNbZIVtWNjczWweU0/8ALdKlc06hpgo6UqWwPxtVbS/6bzUo5zZESpRo1eq0ps4e6D8psQGXsMEzpuralUpUqitUNcBgwC1DvICEadkdo3HVPR/DriatNmqdWuG+0ixUsuouL7m4/KamHweFdauK2awo0gi9VtLtvVc2+9bRd3br7omt0hqs7OVp3egcK1gQNkn71r6H5TVy3M2oB02UdKgAem4Oy1tQRY3BHONU3Hd6NLh/tlNqBcBqdQsj6mkwFrBrWYTnV8BQfC9fhxWBWqKJVyGNQFQQwCjQ6jT2zOHz6t11NqdOn/jVqdOiobZUPvO+5N7EnsnayKg1Ch1TWuzdYf0mwFvlIvSZ2nWr9RhsMuyVU0xfgOu31Ae29/nNhMQz4So4VmCsuxYE6/jtbgB/MYmIZQVFiDvUgEfAzg5rneLwVdawqGqhWxosFVQoO5dkCx7fjfdKMttWGrqSdqzmublzZd3Oc7E4k3Rifwae3rHltz0ZbjsPUxlF1oV0Uu9FrKarb9nZ/ESdAy8Tr2UqvTZxT4DY1P8A3Hmfkxkxej6bK3Ppv4DEFwb+7+f72TZM5lKoEZVG4aTpmW+my+OlHruPWfl/v/UDImTMgZoYSzIGMMgYCmi2jWizAS0U0c0WwgJIhJ7MICljVi1jVgNWb+UZjUw1UV6WztKCBtC484EHT3zQWMWBbR0+x3qe4fqkx08xvqe4fqlUWMEaFpHTrG+p7h+qSHTnG+p7h+qVcSYjQs46b4z1PcPjJDptjPU9w+MrIkxGhZB01xnqu4fGZ8tMZ6ruHxlbElGhYx0zxnqu4fGZ8s8X6ruHxldEzGhYfLPF+q7h8YeWeL9V3D4yvQjQsPlni/Vdw+MPLPF+q7h8ZXoRoWHyzxfqu4fGHlni/Vdw+Mr0I0LD5Z4v1XcPjDyzxfqu4fGV6EaD8RiOsdqjIhZmLk/5BdibnTai9pfRp8av1SEJO0eMT2l9Gnxq/VHUMOz/AHKBbtUVyPiGnW6L5QKp66ot1Bsq8GbiTzA/u6XILbS1hy5CV5cmvpZjxS91R8DkFaoQDRVBxZzUFh2Lt3Mt2ByTD0R5qC/FiWJPz09k3VEZObna6nHjP0R9kp8F+beMDgafEfNvGbAkXAkbujxm2r9kp77fNvGV7pXh0anZUUsoL2Jf7osDubtE7+LbZBM4eV4la1SqG12VAHsJN/2Ez552/Fr4eOT566jzerVpg6pSHvq/XMNiwbW2RYbIC33XJ4kneTLJnOUUwxIWctKaruAv+0zZZ36r18OPC/LGNHD4NmvUYWHC+8nnN3DnS3KTYEjabQcBzjFwzqgciw1Fjv56y30+euTtl9bx74r/ADssyJkjImek8IsyBjDIGAtooxrRZgKMdg8GahsN3EwpUto2nRqYnqlAUWHPnJkKauXqNLQml/xiEly4ixqxSxqzl0aI1YoRqwGLGLFrGLAmJMSAkxAmJMSAkxAyJKRElAkJmYEzAIQhAIQhAIQhAIQhAIzDUTUdaY3swUdlza8XOt0Xp3xKn8oZvfbZ/wDqRbqJk3V4wlFaSrTQWVRb+9s23GkVhwDH1zpKV9LkNoi8mky40kUiCVLiQeroZzkxLX2RGEHiT7NJX57W+3r7a2NrkqR7pTaWP+zVtT9+6n3G8t+Op2Q39s8n6T45mxJppfzSb27bWFz2fvM9luTdw68b/iy5lmwe9py8Oz1G6umCT+JuCntMRk+VVaxG0dlONt7dl5fsswK0lCogFuQ3zjx3Wm8swmo5eV5G1xUq67P3U4Dt9s2sXhtsED3a7rTtWcqQBr7JzKm0qksPhwMWeP0p8rnvaputjaLM3cySz3ta/CatKkzsFRSzHcoBJPunq4ZeWMrxOTDwyuJLSBlowXQzEOAajJTHI+cw9w0+cfi+gjhb06ysfyldm/vuZPlEeNUwxbm02cTh3RmRwFZTYhuBmvSd13hGHMWnTlyMlz0VKuwwKm+46aS/PgkqU7W1tKNm2Xq1q9IWZTrzlvyXFF6Cub33GSiqxisCyuy2OhhLo9FGO0bawkG1DWNWKWNWQk1Y1YpYxYDVjFi1jBAmJMSAkxAmJMSAkhAkJKREkIEhMzAmYBCEIBCEIBCEIBCEIBOt0Ya2IHarD9j/ABOTNjLq/V1UfkbfEEfzOc/xrvD8o9Lwu68xXqcO2c6hmSjS/bbnI5hjhsFuVjbja+t+Wl5lvJNNU4stuqlS8MQ+kr9PNdbKBzm0MWzDXxPynHvSu/Ysu0sMA6303kfAkTap05zMuYqWU89oe/8ApnRWrGFmjkll1Cs1XzD7J4xmiMcY6jS9j8rfxPZsdUutp5vnOGX7QrAa2Kn3G4/cyvK/Jp4J8LHW6PvsqFI98tWCI4b5XcrpXH90nbosy77W5yMbpPJ26x+7cb5zK1HaVgdx+U6dJ9oWE1200B1lmc2p47pxcTk61RY3DbtrgSOydDo7lgoKdxYnznA38gOyFHEkseJHm+wyOX5iAtowz1Nfo5OPyty12sK6TLtpObSx6niJpZnntOktyw9nM8JZeSSKZxZWq10ww1OpiNpjbzQDyJud8qGPyCvTqCph2unFZZRj0rFmc6k6g8OQmVxKr5nwbnNfHLMZtj5LLndOFih1SCtv0s6zZ6L5vRe9MEAE3AjMww7rckXVtGHZKlicsNKoGpG1/OVv4M624eldWRoISm0OlTqoVwdoaH2wg00EjViVMashJyxqxSxiwGrGCKWNEBgk1ixJrAYJISAkxAkJISMkIGRJSIkoBCEIBCEIBCEIBCEIBCEIHRyPFna2W3j2/dP8Sz7AYEHW43cNZRtoqQ6/eHzHESzZXm6OoIPYRxB4giefycft5fx6WHJeXHf7jUwtM03ak19Nx5qdx3zs4duE5ufHzRXX7y8Pzqd4icDmiuoYESn8av1cpt1sTU2GVufmn37v72zZWrft9k5WJrCohF9438jwnKwXSMqTSqFdpdDckXHPcZPkj27Z/VlxlXzZS8xcGrprx/ib2NztW0JHsUafGcStiVaqADv3zi3daOPDxna05W3mi3GWPD0gyyqZPU+UtOErCXcbPzdfRqYYodDcb7SOMCmx3dvKbJrAaH3GauOAZLjT+JZlJrpTjlbZtW6mLOHq+duJ39t7f32zj4nNwjMt9QdO0cPlN3P1ZlKt7m4HxlJxNBr6k6ceyUSb6a5127OL6RNbzSROIMRUq1RUqMSFOg4X7BOTmuOWiLDVzuHLtPZK4uNqgkh25zXwcM35Vi9T6i68I9Havs+eN24jT4zacbS3HtBnneFzHEEE7RI+N5c8mxl0XaOhHwPKa3nrPk+MFVTRqfeA+I5ziZ1gzSYqdUbj+RuBmcRtUyKqbxr7RO4CmKoX0vb4GQhR6mhsyXPPnCblZgrEMdQbQhLVQxyzXUxymA9TGrEqY1TAaI1YlYxDAaJMRYkxAaJISAkxAkJISImRAnJCQkhAzCEIBCEIBCEIBCEIBCEIBFtS87bUlW5jcfaOMZCRcZlNV1jlcbuNLNcxxS0yx2W4FhtXUc7TgZfmT0jpqDqR4S1kSs5pgFp1VVCP8lytL8Wmp2RxEy8nBJPi3+n9Vu6zdul0lQDc9+VrCcHNcUa1TbAI/mFOmCJM0JmkkbtQvAIXbZd2A7DLFTyalTXrNsg8yZwFp7JmXd72ZmIG65JE62jWlmyrG7Le/wCMtVHFhhcGee4XEAcZ0hmVhv8AePCcyWOc9ZLnUzLZ0Y9k52Nz1ANfkZVK+aMdAbk8t5i2w1RlNSqSiKCxvvIHZw987xxyyU3LDDtDOekNgS7WX8273W4mUfMelDuStIED853+4cPfOHmGMas5diTqdkH8K30Amupmvj4Mce6ycvqssup1GyapJLMSSdbnWZBvxEjTY9km50GkvZHToWVbaibS41kta5B5TlUqgG8mbNRwQDe9vjA7v/G22Ctib852+h+YlH6ttzDnuMpVNwSJ0qOJ2WVhbTlAuOZ5cpqseZ/gQmumY3AN4SByFMapiFMapkJbCmNUzXUxymSg5TGqYlTGCA4SYilMYDAapkxFCMBgTElICTECQmRIiSgShMCZgEIQgEIQgEIQgEIQgEIQgE8y6b5o324NTaxo7Oyw4ODf97z0qvVCKXO5QWPu1niuYOXqu53lib9t5I9Ty/Yx9AYyjYMQVq0x+CuBf4HfK7Xz1qQ8+mSOYPjON0F6RNgMTtG5pONmqnNeDAfmHjLlj8HhseDWwLrUQHaejuqUgeJTeV7RKsuPG/caMOfPH9q/S6T0qhtZlPI2m2ubJOBm/RupSYjZ3+ch4MOXtnJo4plOy15zeGfpbj6m/tca+bD8P7zk4vOKnBiPZOd11xO10M6OtmGKWmQepT/JWexstMfhv+ZtwHtPCJxxOXN0unQvoxUpoMXiSxq1FDKrEnqabC40P4iNezdNf/UfMepw/Ur96rp7EG+ejY6oqKXawABPYqgfwJ4D0pzY4vENV/DfZQX3IN3j75dIyXO1wdmGzGkSNp04ZSTbhpIiDSBJLkzep6i2k0aZmyjaQNhMIx121+ccAU021+E5rYttwmUqHjA7FPMnAA6z5QnHJhAuSmMUxCGNUzlLYQxqmaymOUyUNhTGqYhTGKYD1MYDEqYxTAcJNTFAyYMBokhICSECckJASQgTEzIzMDMIQgEIQgEIQgEIQgEIQgcbpXVdcMQgJLELYe8/xPLK2ErXPmN8J7U6gixAIPA8ZV88wuxUsNxG0OwcjJHnJwlVddk7t8MuxtbD1VrUXZHU3DKSD7DzHZLS6k6DZ995qVMEliSq7Q1vwhK45f08wmKpAY6mNoDzmSyOP1W3N8pq1ejWT4w9ZSx1Vb626pSR7fOEouJphkOgFvOHhOZqp0JB5jSRR6thOgeWIQamKxFW2pVUp0gw5XJJEsuGzfA4Kl1VEU6NIEvsBixZvzMzElj7Z4thc4rfdLseRmXLPdqhJ4AdvbI1Xdyi6dMemxxKmhQuKZ0LHe48JRz7pkmRJnatFpC0kZgCQATDbpO0hV5QlKmI9DErJgwIkaxkWRrCq2loQiakIBYQ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0" name="Picture 12" descr="Image result for search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89" y="1822746"/>
            <a:ext cx="4937511" cy="138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III.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 អ្នកស្វែងរក </a:t>
            </a:r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  <a:endParaRPr lang="km-KH" sz="2400" b="1" u="sng" dirty="0">
              <a:solidFill>
                <a:srgbClr val="0070C0"/>
              </a:solidFill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9144000" cy="3738283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/>
              <a:t>3. 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ចាប់ផ្តើមដាក់ពាក្យ</a:t>
            </a:r>
            <a:endParaRPr lang="en-US" sz="24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/>
            <a:endParaRPr lang="en-US" sz="2400" u="sng" dirty="0" smtClean="0"/>
          </a:p>
          <a:p>
            <a:pPr lvl="1" algn="l"/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94" y="2811556"/>
            <a:ext cx="5043233" cy="3320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92" y="3063653"/>
            <a:ext cx="3515788" cy="3068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55" y="5684183"/>
            <a:ext cx="1876425" cy="447675"/>
          </a:xfrm>
          <a:prstGeom prst="rect">
            <a:avLst/>
          </a:prstGeom>
        </p:spPr>
      </p:pic>
      <p:pic>
        <p:nvPicPr>
          <p:cNvPr id="8194" name="Picture 2" descr="Image result for appl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22" y="1541039"/>
            <a:ext cx="3194358" cy="12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Image result for good workplac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9"/>
          <a:stretch/>
        </p:blipFill>
        <p:spPr bwMode="auto">
          <a:xfrm>
            <a:off x="3135877" y="924833"/>
            <a:ext cx="5751698" cy="2401988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6273" y="3815312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dirty="0" smtClean="0">
                <a:latin typeface="Khmer Mool1" panose="02000506000000020004" pitchFamily="2" charset="0"/>
                <a:cs typeface="Khmer Mool1" panose="02000506000000020004" pitchFamily="2" charset="0"/>
              </a:rPr>
              <a:t>សូមអរគុណ!</a:t>
            </a:r>
            <a:endParaRPr lang="en-US" sz="3200" dirty="0"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Autofit/>
          </a:bodyPr>
          <a:lstStyle/>
          <a:p>
            <a:r>
              <a:rPr lang="km-KH" sz="2400" u="sng" dirty="0" smtClean="0">
                <a:solidFill>
                  <a:srgbClr val="0070C0"/>
                </a:solidFill>
                <a:latin typeface="Khmer Mool1" panose="02000506000000020004" pitchFamily="2" charset="0"/>
                <a:cs typeface="Khmer Mool1" panose="02000506000000020004" pitchFamily="2" charset="0"/>
              </a:rPr>
              <a:t>មាតិកា</a:t>
            </a:r>
            <a:endParaRPr lang="en-US" sz="2400" u="sng" dirty="0">
              <a:solidFill>
                <a:srgbClr val="0070C0"/>
              </a:solidFill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4563035" cy="4177554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100000"/>
              </a:lnSpc>
              <a:buFont typeface="+mj-lt"/>
              <a:buAutoNum type="romanUcPeriod"/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ការចុះឈ្មោះ</a:t>
            </a:r>
            <a:endParaRPr lang="en-US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marL="1028700" lvl="1" indent="-571500" algn="l">
              <a:lnSpc>
                <a:spcPct val="100000"/>
              </a:lnSpc>
              <a:buFont typeface="+mj-lt"/>
              <a:buAutoNum type="arabicPeriod"/>
            </a:pP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ដំណើរការនៃការចុះឈ្មោះ</a:t>
            </a:r>
            <a:endParaRPr lang="en-US" sz="18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marL="1028700" lvl="1" indent="-571500" algn="l">
              <a:lnSpc>
                <a:spcPct val="100000"/>
              </a:lnSpc>
              <a:buFont typeface="+mj-lt"/>
              <a:buAutoNum type="arabicPeriod"/>
            </a:pP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ការបំពេញទំរង់ចុះឈ្មោះ</a:t>
            </a:r>
            <a:endParaRPr lang="en-US" sz="18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marL="1028700" lvl="1" indent="-571500" algn="l">
              <a:lnSpc>
                <a:spcPct val="100000"/>
              </a:lnSpc>
              <a:buFont typeface="+mj-lt"/>
              <a:buAutoNum type="arabicPeriod"/>
            </a:pP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</a:t>
            </a: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ផ្ទៀងផ្ទាត់គណនី</a:t>
            </a:r>
            <a:endParaRPr lang="en-US" sz="18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marL="1028700" lvl="1" indent="-571500" algn="l">
              <a:lnSpc>
                <a:spcPct val="100000"/>
              </a:lnSpc>
              <a:buFont typeface="+mj-lt"/>
              <a:buAutoNum type="arabicPeriod"/>
            </a:pP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ការចូលគណនី</a:t>
            </a:r>
            <a:endParaRPr lang="en-US" sz="18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marL="571500" indent="-571500" algn="l">
              <a:lnSpc>
                <a:spcPct val="100000"/>
              </a:lnSpc>
              <a:buFont typeface="+mj-lt"/>
              <a:buAutoNum type="romanUcPeriod"/>
            </a:pPr>
            <a:r>
              <a:rPr lang="km-KH" sz="20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ស្ថាប័នផ្តល់ </a:t>
            </a:r>
            <a:r>
              <a:rPr lang="en-US" sz="20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  <a:endParaRPr lang="en-US" sz="20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marL="1028700" lvl="1" indent="-571500" algn="l">
              <a:lnSpc>
                <a:spcPct val="100000"/>
              </a:lnSpc>
              <a:buFont typeface="+mj-lt"/>
              <a:buAutoNum type="arabicPeriod"/>
            </a:pP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ដំណើរការ</a:t>
            </a:r>
            <a:r>
              <a:rPr lang="km-KH" sz="18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នៃ</a:t>
            </a: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ការបញ្ចូល </a:t>
            </a:r>
            <a:r>
              <a:rPr lang="en-US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  <a:endParaRPr lang="en-US" sz="18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marL="1028700" lvl="1" indent="-571500" algn="l">
              <a:lnSpc>
                <a:spcPct val="100000"/>
              </a:lnSpc>
              <a:buFont typeface="+mj-lt"/>
              <a:buAutoNum type="arabicPeriod"/>
            </a:pP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ទំរង់បែបបទបញ្ចូល </a:t>
            </a:r>
            <a:r>
              <a:rPr lang="en-US" sz="18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  <a:endParaRPr lang="en-US" sz="18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marL="1028700" lvl="1" indent="-571500" algn="l">
              <a:lnSpc>
                <a:spcPct val="100000"/>
              </a:lnSpc>
              <a:buFont typeface="+mj-lt"/>
              <a:buAutoNum type="arabicPeriod"/>
            </a:pP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ត្រួតពិនិត្យអ្នកដាក់ពាក្យ</a:t>
            </a:r>
            <a:endParaRPr lang="en-US" sz="1800" dirty="0"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2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032812" y="2393575"/>
            <a:ext cx="3926541" cy="417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+mj-lt"/>
              <a:buAutoNum type="romanUcPeriod" startAt="3"/>
            </a:pPr>
            <a:r>
              <a:rPr lang="km-KH" sz="20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អ្នកស្វែងរក </a:t>
            </a:r>
            <a:r>
              <a:rPr lang="en-US" sz="20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</a:p>
          <a:p>
            <a:pPr marL="1028700" lvl="1" indent="-571500" algn="l">
              <a:lnSpc>
                <a:spcPct val="100000"/>
              </a:lnSpc>
              <a:buFont typeface="+mj-lt"/>
              <a:buAutoNum type="arabicPeriod"/>
            </a:pP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ដំណើរការនៃការដាក់ពាក្យ</a:t>
            </a:r>
            <a:endParaRPr lang="en-US" sz="18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marL="1028700" lvl="1" indent="-571500" algn="l">
              <a:lnSpc>
                <a:spcPct val="100000"/>
              </a:lnSpc>
              <a:buFont typeface="+mj-lt"/>
              <a:buAutoNum type="arabicPeriod"/>
            </a:pP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ស្វែងរក </a:t>
            </a:r>
            <a:r>
              <a:rPr lang="en-US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</a:p>
          <a:p>
            <a:pPr marL="1028700" lvl="1" indent="-571500" algn="l">
              <a:lnSpc>
                <a:spcPct val="100000"/>
              </a:lnSpc>
              <a:buFont typeface="+mj-lt"/>
              <a:buAutoNum type="arabicPeriod"/>
            </a:pPr>
            <a:r>
              <a:rPr lang="km-KH" sz="18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ចាប់ផ្តើមដាក់ពាក្យ</a:t>
            </a:r>
            <a:endParaRPr lang="en-US" sz="1800" dirty="0"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pic>
        <p:nvPicPr>
          <p:cNvPr id="2054" name="Picture 6" descr="Image result for apply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636" y="4005808"/>
            <a:ext cx="3779931" cy="148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2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I. 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ការចុះឈ្មោះ</a:t>
            </a:r>
            <a:endParaRPr lang="en-US" sz="2400" b="1" u="sng" dirty="0">
              <a:solidFill>
                <a:srgbClr val="0070C0"/>
              </a:solidFill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9144000" cy="3738283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/>
              <a:t>1. 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ដំណើរការនៃការចុះ</a:t>
            </a: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ឈ្មោះ</a:t>
            </a:r>
            <a:endParaRPr lang="en-US" sz="2400" dirty="0"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93" y="3227295"/>
            <a:ext cx="10416983" cy="26042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 descr="Image result for regist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47" y="1548689"/>
            <a:ext cx="2797551" cy="159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I. 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ការចុះឈ្មោះ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9144000" cy="3738283"/>
          </a:xfrm>
        </p:spPr>
        <p:txBody>
          <a:bodyPr>
            <a:normAutofit/>
          </a:bodyPr>
          <a:lstStyle/>
          <a:p>
            <a:pPr lvl="1" algn="l">
              <a:lnSpc>
                <a:spcPct val="100000"/>
              </a:lnSpc>
            </a:pPr>
            <a:r>
              <a:rPr lang="en-US" sz="2400" dirty="0" smtClean="0"/>
              <a:t>2. 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ការបំពេញទំរង់ចុះ</a:t>
            </a: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ឈ្មោះ</a:t>
            </a:r>
            <a:endParaRPr lang="en-US" sz="2400" u="sng" dirty="0" smtClean="0"/>
          </a:p>
          <a:p>
            <a:pPr lvl="1" algn="l">
              <a:lnSpc>
                <a:spcPct val="100000"/>
              </a:lnSpc>
            </a:pPr>
            <a:endParaRPr lang="en-US" sz="2400" dirty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>
              <a:lnSpc>
                <a:spcPct val="100000"/>
              </a:lnSpc>
            </a:pP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ចែកចេញ</a:t>
            </a: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ជា២ផ្នែក</a:t>
            </a:r>
            <a:r>
              <a:rPr lang="en-US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ស្ថាប័នផ្តល់ </a:t>
            </a:r>
            <a:r>
              <a:rPr lang="en-US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អ្នកស្វែងរក </a:t>
            </a:r>
            <a:r>
              <a:rPr lang="en-US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  <a:endParaRPr lang="en-US" sz="24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>
              <a:lnSpc>
                <a:spcPct val="100000"/>
              </a:lnSpc>
            </a:pPr>
            <a:endParaRPr lang="en-US" b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823" y="1587222"/>
            <a:ext cx="3261753" cy="4630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7202"/>
          <a:stretch/>
        </p:blipFill>
        <p:spPr>
          <a:xfrm>
            <a:off x="1882587" y="4736099"/>
            <a:ext cx="3541059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I. 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ការចុះឈ្មោះ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9144000" cy="3738283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/>
              <a:t>2. 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ការបំពេញទំរង់ចុះឈ្មោះ</a:t>
            </a:r>
            <a:r>
              <a:rPr lang="en-US" sz="2400" dirty="0"/>
              <a:t> </a:t>
            </a:r>
            <a:r>
              <a:rPr lang="en-US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(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ត</a:t>
            </a:r>
            <a:r>
              <a:rPr lang="en-US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)</a:t>
            </a:r>
          </a:p>
          <a:p>
            <a:pPr lvl="1" algn="l"/>
            <a:endParaRPr lang="en-US" b="1" dirty="0" smtClean="0"/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បើសិនអ្នកបានបំពេញបានត្រឹមត្រូវហើយ សុមចុចប៊ូតុង </a:t>
            </a:r>
            <a:r>
              <a:rPr lang="en-US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“</a:t>
            </a:r>
            <a:r>
              <a:rPr lang="km-KH" dirty="0">
                <a:solidFill>
                  <a:schemeClr val="accent6">
                    <a:lumMod val="50000"/>
                  </a:schemeClr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បញ្ជូន</a:t>
            </a:r>
            <a:r>
              <a:rPr lang="en-US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”</a:t>
            </a: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 </a:t>
            </a: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ភ្លាមនោះអ្នកនឹងឃើញសារជោគជ័យនៅខាងក្រោមជាប់ប៊ូតុង</a:t>
            </a:r>
            <a:r>
              <a:rPr lang="en-US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 </a:t>
            </a:r>
            <a:r>
              <a:rPr lang="en-US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“</a:t>
            </a:r>
            <a:r>
              <a:rPr lang="km-KH" dirty="0">
                <a:solidFill>
                  <a:schemeClr val="accent6">
                    <a:lumMod val="50000"/>
                  </a:schemeClr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បញ្ជូន</a:t>
            </a:r>
            <a:r>
              <a:rPr lang="en-US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”</a:t>
            </a: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។</a:t>
            </a:r>
            <a:endParaRPr lang="en-US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>
              <a:lnSpc>
                <a:spcPct val="100000"/>
              </a:lnSpc>
            </a:pPr>
            <a:endParaRPr lang="en-US" dirty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>
              <a:lnSpc>
                <a:spcPct val="100000"/>
              </a:lnSpc>
            </a:pPr>
            <a:endParaRPr lang="en-US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បន្ទាប់មកទៀត អ្នកនឹងឃើញសារណែនាំអំពីការពិនិត្យអ៊ីម៉េស។</a:t>
            </a:r>
            <a:endParaRPr lang="en-US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/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134013"/>
              </p:ext>
            </p:extLst>
          </p:nvPr>
        </p:nvGraphicFramePr>
        <p:xfrm>
          <a:off x="2056748" y="3820662"/>
          <a:ext cx="5231559" cy="54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" name="Image" r:id="rId3" imgW="9066600" imgH="952200" progId="Photoshop.Image.15">
                  <p:embed/>
                </p:oleObj>
              </mc:Choice>
              <mc:Fallback>
                <p:oleObj name="Image" r:id="rId3" imgW="9066600" imgH="95220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6748" y="3820662"/>
                        <a:ext cx="5231559" cy="54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748" y="4936361"/>
            <a:ext cx="5227535" cy="160255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I. 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ការចុះឈ្មោះ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9144000" cy="3738283"/>
          </a:xfrm>
        </p:spPr>
        <p:txBody>
          <a:bodyPr>
            <a:normAutofit/>
          </a:bodyPr>
          <a:lstStyle/>
          <a:p>
            <a:pPr lvl="1" algn="l">
              <a:lnSpc>
                <a:spcPct val="100000"/>
              </a:lnSpc>
            </a:pPr>
            <a:r>
              <a:rPr lang="en-US" sz="2400" dirty="0" smtClean="0"/>
              <a:t>3. 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ការផ្ទៀងផ្ទាត់</a:t>
            </a: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គណនី</a:t>
            </a:r>
            <a:endParaRPr lang="en-US" sz="2400" u="sng" dirty="0" smtClean="0"/>
          </a:p>
          <a:p>
            <a:pPr lvl="1" algn="l">
              <a:lnSpc>
                <a:spcPct val="100000"/>
              </a:lnSpc>
            </a:pPr>
            <a:endParaRPr lang="en-US" sz="2400" dirty="0"/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ដើម្បីផ្ទៀតផ្ទាត់ និងដាក់</a:t>
            </a: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ដំណើរ​</a:t>
            </a:r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ការគណនីរបស់អ្នក អ្នកត្រូវ</a:t>
            </a:r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ចូលពិនិត្យអ៊ីម៉េលដែលអ្នកបាន</a:t>
            </a:r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បំពេញពេល</a:t>
            </a: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ចុះឈ្មោះ។ ពេលបានឃើញ</a:t>
            </a:r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សារហើយ សូមចុចលើ តំណរភ្ជាប់</a:t>
            </a:r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ទៅតាមការណែនាំ។</a:t>
            </a:r>
            <a:endParaRPr lang="en-US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Image result for in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53" y="3176977"/>
            <a:ext cx="3594847" cy="23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2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I. 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ការចុះឈ្មោះ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9144000" cy="3738283"/>
          </a:xfrm>
        </p:spPr>
        <p:txBody>
          <a:bodyPr>
            <a:normAutofit/>
          </a:bodyPr>
          <a:lstStyle/>
          <a:p>
            <a:pPr lvl="1" algn="l">
              <a:lnSpc>
                <a:spcPct val="100000"/>
              </a:lnSpc>
            </a:pPr>
            <a:r>
              <a:rPr lang="en-US" sz="2400" dirty="0" smtClean="0"/>
              <a:t>3. 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ការផ្ទៀងផ្ទាត់</a:t>
            </a: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គណនី (ត)</a:t>
            </a:r>
            <a:endParaRPr lang="en-US" sz="2400" u="sng" dirty="0" smtClean="0"/>
          </a:p>
          <a:p>
            <a:pPr lvl="1" algn="l">
              <a:lnSpc>
                <a:spcPct val="100000"/>
              </a:lnSpc>
            </a:pPr>
            <a:endParaRPr lang="km-KH" sz="24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បន្ទាប់ពីបានចុចលើតំណរភ្ជាប់ហើយ ភ្លាមនោះអ្នកនឹងឃើញទំព័រមួយបង្ហាញ</a:t>
            </a:r>
            <a:r>
              <a:rPr lang="km-KH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ថា គណនីរបស់</a:t>
            </a: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អ្នកត្រូវបានដាក់ដំណើរការដោយជោគជ័យ។</a:t>
            </a:r>
            <a:endParaRPr lang="en-US" dirty="0"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07" y="4185491"/>
            <a:ext cx="8429985" cy="217085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I. 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ការចុះឈ្មោះ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9144000" cy="3738283"/>
          </a:xfrm>
        </p:spPr>
        <p:txBody>
          <a:bodyPr>
            <a:normAutofit/>
          </a:bodyPr>
          <a:lstStyle/>
          <a:p>
            <a:pPr lvl="1" algn="l">
              <a:lnSpc>
                <a:spcPct val="100000"/>
              </a:lnSpc>
            </a:pPr>
            <a:r>
              <a:rPr lang="en-US" sz="2400" dirty="0" smtClean="0"/>
              <a:t>4. 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ការចូល</a:t>
            </a: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គណនី</a:t>
            </a:r>
          </a:p>
          <a:p>
            <a:pPr lvl="1" algn="l">
              <a:lnSpc>
                <a:spcPct val="100000"/>
              </a:lnSpc>
            </a:pPr>
            <a:endParaRPr lang="en-US" sz="2400" dirty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បន្ទាប់</a:t>
            </a: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ពីបានដាក់ដំណើរការរួចហើយ </a:t>
            </a:r>
            <a:endParaRPr lang="km-KH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អ្នក</a:t>
            </a: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ត្រូវវាយអ៊ីម៉េល និងពាក្យសម្ងាត់ </a:t>
            </a:r>
            <a:endParaRPr lang="km-KH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>
              <a:lnSpc>
                <a:spcPct val="100000"/>
              </a:lnSpc>
            </a:pP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ដើម្បី</a:t>
            </a:r>
            <a:r>
              <a:rPr lang="km-KH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ចូលប្រព័ន្ធ។</a:t>
            </a:r>
            <a:endParaRPr lang="en-US" dirty="0"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2393575"/>
            <a:ext cx="35528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4776"/>
            <a:ext cx="9144000" cy="546753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II. </a:t>
            </a:r>
            <a:r>
              <a:rPr lang="km-KH" sz="2400" b="1" u="sng" dirty="0" smtClean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ស្</a:t>
            </a:r>
            <a:r>
              <a:rPr lang="km-KH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ថាប័នផ្តល់ </a:t>
            </a:r>
            <a:r>
              <a:rPr lang="en-US" sz="2400" b="1" u="sng" dirty="0">
                <a:solidFill>
                  <a:srgbClr val="0070C0"/>
                </a:solidFill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  <a:endParaRPr lang="km-KH" sz="2400" b="1" u="sng" dirty="0">
              <a:solidFill>
                <a:srgbClr val="0070C0"/>
              </a:solidFill>
              <a:latin typeface="Khmer OS Content" panose="02000500000000020004" pitchFamily="2" charset="0"/>
              <a:cs typeface="Khmer OS Content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3575"/>
            <a:ext cx="9144000" cy="3738283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/>
              <a:t>1. </a:t>
            </a:r>
            <a:r>
              <a:rPr lang="km-KH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ដំណើរ</a:t>
            </a:r>
            <a:r>
              <a:rPr lang="km-KH" sz="2400" dirty="0">
                <a:latin typeface="Khmer OS Content" panose="02000500000000020004" pitchFamily="2" charset="0"/>
                <a:cs typeface="Khmer OS Content" panose="02000500000000020004" pitchFamily="2" charset="0"/>
              </a:rPr>
              <a:t>ការនៃការបញ្ចូល </a:t>
            </a:r>
            <a:r>
              <a:rPr lang="en-US" sz="2400" dirty="0" smtClean="0">
                <a:latin typeface="Khmer OS Content" panose="02000500000000020004" pitchFamily="2" charset="0"/>
                <a:cs typeface="Khmer OS Content" panose="02000500000000020004" pitchFamily="2" charset="0"/>
              </a:rPr>
              <a:t>Internship</a:t>
            </a:r>
            <a:endParaRPr lang="en-US" sz="2400" dirty="0" smtClean="0">
              <a:latin typeface="Khmer OS Content" panose="02000500000000020004" pitchFamily="2" charset="0"/>
              <a:cs typeface="Khmer OS Content" panose="02000500000000020004" pitchFamily="2" charset="0"/>
            </a:endParaRPr>
          </a:p>
          <a:p>
            <a:pPr lvl="1" algn="l"/>
            <a:endParaRPr lang="en-US" sz="2400" u="sng" dirty="0" smtClean="0"/>
          </a:p>
          <a:p>
            <a:pPr lvl="1" algn="l"/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511177"/>
            <a:ext cx="9144000" cy="85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CAMBODIAINTERNSHIP.ORG</a:t>
            </a:r>
            <a:endParaRPr lang="en-US" sz="5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523-F00C-4E1C-A1D6-4EFB0B2B906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7" y="3097306"/>
            <a:ext cx="9880981" cy="2470245"/>
          </a:xfrm>
          <a:prstGeom prst="rect">
            <a:avLst/>
          </a:prstGeom>
        </p:spPr>
      </p:pic>
      <p:pic>
        <p:nvPicPr>
          <p:cNvPr id="4102" name="Picture 6" descr="Image result for compa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93" y="1442891"/>
            <a:ext cx="3708213" cy="14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9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394</TotalTime>
  <Words>462</Words>
  <Application>Microsoft Office PowerPoint</Application>
  <PresentationFormat>Widescreen</PresentationFormat>
  <Paragraphs>101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Khmer Mool1</vt:lpstr>
      <vt:lpstr>Khmer OS Content</vt:lpstr>
      <vt:lpstr>Office Theme</vt:lpstr>
      <vt:lpstr>Image</vt:lpstr>
      <vt:lpstr>CAMBODIAINTERNSHIP.ORG</vt:lpstr>
      <vt:lpstr>មាតិកា</vt:lpstr>
      <vt:lpstr>I. ការចុះឈ្មោះ</vt:lpstr>
      <vt:lpstr>I. ការចុះឈ្មោះ</vt:lpstr>
      <vt:lpstr>I. ការចុះឈ្មោះ</vt:lpstr>
      <vt:lpstr>I. ការចុះឈ្មោះ</vt:lpstr>
      <vt:lpstr>I. ការចុះឈ្មោះ</vt:lpstr>
      <vt:lpstr>I. ការចុះឈ្មោះ</vt:lpstr>
      <vt:lpstr>II. ស្ថាប័នផ្តល់ Internship</vt:lpstr>
      <vt:lpstr>II. ការបញ្ចូលទិន្នន័យ</vt:lpstr>
      <vt:lpstr>II. ការបញ្ចូលទិន្នន័យ</vt:lpstr>
      <vt:lpstr>III. អ្នកស្វែងរក Internship</vt:lpstr>
      <vt:lpstr>III. អ្នកស្វែងរក Internship</vt:lpstr>
      <vt:lpstr>III. អ្នកស្វែងរក Internship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VISITCAMBODIA.TRAVEL</dc:title>
  <dc:creator>DEV</dc:creator>
  <cp:lastModifiedBy>DEV</cp:lastModifiedBy>
  <cp:revision>263</cp:revision>
  <dcterms:created xsi:type="dcterms:W3CDTF">2017-06-06T03:55:39Z</dcterms:created>
  <dcterms:modified xsi:type="dcterms:W3CDTF">2017-09-28T06:20:34Z</dcterms:modified>
</cp:coreProperties>
</file>