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60795e8f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60795e8f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44734a06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44734a06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44734a06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44734a06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44734a06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44734a06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544734a06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544734a06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544734a06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544734a06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544734a06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544734a06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544734a06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544734a06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44734a06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44734a06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544734a06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544734a06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544734a06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544734a06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cfca87c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cfca87c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cfca87c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cfca87c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60795e8f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60795e8f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60795e8f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60795e8f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60795e8f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60795e8f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019598f1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019598f1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019598f1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019598f1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019598f1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019598f1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019598f1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019598f1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b373d07d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b373d07d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019598f1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019598f1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019598f1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019598f1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019598f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019598f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019598f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019598f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019598f1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019598f1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019598f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019598f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4efb098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4efb098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4efb098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4efb098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019598f1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019598f1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019598f1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019598f1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b373d07d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8b373d07d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4efb098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4efb098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4efb0984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4efb0984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019598f1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019598f1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019598f1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019598f1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019598f1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019598f1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019598f1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019598f1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4efb098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4efb098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347f12a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347f12a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347f12a2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347f12a2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4efb0984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04efb098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0145404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0145404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4efb0984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4efb0984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4efb0984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4efb0984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04efb0984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04efb0984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4efb0984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4efb0984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4efb0984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04efb0984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04efb0984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04efb0984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4efb0984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04efb0984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347f12a2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347f12a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347f12a2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347f12a2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347f12a2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347f12a2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b373d07d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b373d07d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347f12a2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347f12a2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347f12a2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347f12a2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347f12a2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347f12a2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347f12a2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347f12a2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347f12a2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347f12a2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347f12a2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347f12a2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347f12a2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347f12a2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347f12a2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347f12a2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347f12a2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347f12a2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347f12a2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347f12a2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b373d07d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b373d07d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347f12a2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347f12a2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347f12a2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347f12a2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347f12a2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347f12a2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347f12a2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5347f12a2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347f12a2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347f12a2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347f12a2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347f12a2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347f12a2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347f12a2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347f12a2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347f12a2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60795e8f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60795e8f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60795e8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60795e8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b373d07d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b373d07d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60795e8f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60795e8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60795e8f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60795e8f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44734a06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44734a0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44734a0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44734a0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44734a06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44734a06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544734a06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544734a06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44734a06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44734a06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44734a0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44734a0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544734a06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544734a06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44734a06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44734a06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b373d07d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b373d07d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44734a06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44734a06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44734a06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44734a06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44734a06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44734a06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44734a0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44734a0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44734a0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44734a0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44734a06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44734a06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44734a06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544734a06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019598f1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019598f1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019598f1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019598f1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8b373d07d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8b373d07d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019598f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019598f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544734a06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544734a06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544734a06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544734a06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5019598f1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5019598f1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019598f1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5019598f1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44734a06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44734a06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44734a06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44734a06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44734a06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44734a06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44734a06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44734a06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44734a06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44734a06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544734a06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544734a06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mitripavlutin.com/react-useeffect-explanation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FFFFFF"/>
                </a:solidFill>
              </a:rPr>
              <a:t>React </a:t>
            </a:r>
            <a:endParaRPr b="1"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1939500" y="19315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Info.jsx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2"/>
          <p:cNvSpPr txBox="1"/>
          <p:nvPr/>
        </p:nvSpPr>
        <p:spPr>
          <a:xfrm>
            <a:off x="2398500" y="914400"/>
            <a:ext cx="5648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"./reducers"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13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redux/store.js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14"/>
          <p:cNvSpPr txBox="1"/>
          <p:nvPr/>
        </p:nvSpPr>
        <p:spPr>
          <a:xfrm>
            <a:off x="1341975" y="1219200"/>
            <a:ext cx="676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"redux-thunk"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15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index.js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16"/>
          <p:cNvSpPr txBox="1"/>
          <p:nvPr/>
        </p:nvSpPr>
        <p:spPr>
          <a:xfrm>
            <a:off x="1341975" y="762000"/>
            <a:ext cx="6378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'react-dom/client'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'./redux/store'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17"/>
          <p:cNvSpPr txBox="1"/>
          <p:nvPr/>
        </p:nvSpPr>
        <p:spPr>
          <a:xfrm>
            <a:off x="1431400" y="1855325"/>
            <a:ext cx="6042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components/Nickname.jsx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18"/>
          <p:cNvSpPr txBox="1"/>
          <p:nvPr/>
        </p:nvSpPr>
        <p:spPr>
          <a:xfrm>
            <a:off x="1599875" y="304800"/>
            <a:ext cx="6326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components/Nickname.js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'../redux/actions'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19"/>
          <p:cNvSpPr txBox="1"/>
          <p:nvPr/>
        </p:nvSpPr>
        <p:spPr>
          <a:xfrm>
            <a:off x="454275" y="228600"/>
            <a:ext cx="8476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이름: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닉네임: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20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App.js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21"/>
          <p:cNvSpPr txBox="1"/>
          <p:nvPr/>
        </p:nvSpPr>
        <p:spPr>
          <a:xfrm>
            <a:off x="2035075" y="228600"/>
            <a:ext cx="5931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'./components/Nickname'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useReducer 실습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&amp;copy: 2025 React 연습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/>
        </p:nvSpPr>
        <p:spPr>
          <a:xfrm>
            <a:off x="1900300" y="911025"/>
            <a:ext cx="5444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'effect'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'cleanup'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},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1913350" y="702500"/>
            <a:ext cx="55494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8080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setNickname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8080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2675350" y="702500"/>
            <a:ext cx="3889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이름: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닉네임: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08080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/>
        </p:nvSpPr>
        <p:spPr>
          <a:xfrm>
            <a:off x="1939500" y="19315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App</a:t>
            </a:r>
            <a:r>
              <a:rPr b="1" lang="ko" sz="3500">
                <a:solidFill>
                  <a:srgbClr val="4A86E8"/>
                </a:solidFill>
              </a:rPr>
              <a:t>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/>
        </p:nvSpPr>
        <p:spPr>
          <a:xfrm>
            <a:off x="1989550" y="473900"/>
            <a:ext cx="54513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'./Info'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visible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setVisible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setVisible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visible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visible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"숨기기"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"보이기"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visible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1113000" y="2007725"/>
            <a:ext cx="71361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4A86E8"/>
                </a:solidFill>
              </a:rPr>
              <a:t>Effect 실습2(api </a:t>
            </a:r>
            <a:r>
              <a:rPr b="1" lang="ko" sz="4500">
                <a:solidFill>
                  <a:srgbClr val="4A86E8"/>
                </a:solidFill>
              </a:rPr>
              <a:t>받기</a:t>
            </a:r>
            <a:r>
              <a:rPr b="1" lang="ko" sz="4500">
                <a:solidFill>
                  <a:srgbClr val="4A86E8"/>
                </a:solidFill>
              </a:rPr>
              <a:t>)</a:t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1939500" y="1169525"/>
            <a:ext cx="52713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json data server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npm install -g json-server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# 또는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yarn global add json-server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1939500" y="19315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db.json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/>
        </p:nvSpPr>
        <p:spPr>
          <a:xfrm>
            <a:off x="291600" y="838200"/>
            <a:ext cx="85536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"Alice"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"alice@example.com"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"New York"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"bob@example.com"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"Los Angeles"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"Charlie"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"charlie@example.com"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"Chicago"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"david@example.com"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"Houston"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"Eve"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"eve@example.com"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"Phoenix"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"Jona"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"jona@example.com"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"Philadelphia"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"Kim"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"kim@example.com"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"San Antonio"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],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863300" y="1321925"/>
            <a:ext cx="5271300" cy="23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4A86E8"/>
                </a:solidFill>
              </a:rPr>
              <a:t>useEffect</a:t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4A86E8"/>
                </a:solidFill>
              </a:rPr>
              <a:t>참고링크:</a:t>
            </a:r>
            <a:endParaRPr b="1" sz="1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 u="sng">
                <a:solidFill>
                  <a:schemeClr val="hlink"/>
                </a:solidFill>
                <a:hlinkClick r:id="rId3"/>
              </a:rPr>
              <a:t>https://dmitripavlutin.com/react-useeffect-explanation/</a:t>
            </a:r>
            <a:endParaRPr b="1" sz="1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/>
        </p:nvSpPr>
        <p:spPr>
          <a:xfrm>
            <a:off x="421625" y="132475"/>
            <a:ext cx="8366700" cy="4830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"products"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"A1"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"Laptop"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1200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"B2"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"Mouse"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"C3"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"Keyboard"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"D4"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"Monitor"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"E5"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"Tablet"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450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"F6"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"Smartphone"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900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"G7"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"Headphones"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"H8"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"T-Shirt"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"Apparel"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"I9"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"Jeans"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"Apparel"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"J10"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"Book"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"Books"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package</a:t>
            </a:r>
            <a:r>
              <a:rPr b="1" lang="ko" sz="3500">
                <a:solidFill>
                  <a:srgbClr val="4A86E8"/>
                </a:solidFill>
              </a:rPr>
              <a:t>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/>
        </p:nvSpPr>
        <p:spPr>
          <a:xfrm>
            <a:off x="772800" y="685800"/>
            <a:ext cx="76140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"my-json-server-project"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"version"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"scripts"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 --watch db.json --port 3001"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"keywords"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"author"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"license"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"ISC"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"dependencies"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"^0.17.4"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예시 버전l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/>
        </p:nvSpPr>
        <p:spPr>
          <a:xfrm>
            <a:off x="1758825" y="1465975"/>
            <a:ext cx="52713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실행 명령어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json-server --watch db.json --port 3001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/>
        </p:nvSpPr>
        <p:spPr>
          <a:xfrm>
            <a:off x="1863300" y="1855325"/>
            <a:ext cx="52713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ProductList.jsx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/>
        </p:nvSpPr>
        <p:spPr>
          <a:xfrm>
            <a:off x="1085700" y="538375"/>
            <a:ext cx="7025100" cy="3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'http://localhost:3001/products'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`HTTP error! status: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/>
        </p:nvSpPr>
        <p:spPr>
          <a:xfrm>
            <a:off x="1161900" y="919375"/>
            <a:ext cx="69585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'상품 데이터를 불러오는 중 오류 발생했습니다.'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([]);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[]);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상품 목록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isArray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/>
        </p:nvSpPr>
        <p:spPr>
          <a:xfrm>
            <a:off x="627300" y="233575"/>
            <a:ext cx="8107800" cy="4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- $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inStock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 (재고 있음)'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 (재고 없음)'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) :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isArray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200">
              <a:solidFill>
                <a:srgbClr val="B5CEA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?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'상품 데이터가 없습니다.'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'상품 데이터를 불러오는 중 ...'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/>
        </p:nvSpPr>
        <p:spPr>
          <a:xfrm>
            <a:off x="1863300" y="1855325"/>
            <a:ext cx="52713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UserList</a:t>
            </a:r>
            <a:r>
              <a:rPr b="1" lang="ko" sz="3500">
                <a:solidFill>
                  <a:srgbClr val="4A86E8"/>
                </a:solidFill>
              </a:rPr>
              <a:t>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/>
        </p:nvSpPr>
        <p:spPr>
          <a:xfrm>
            <a:off x="1238100" y="995575"/>
            <a:ext cx="67674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([]);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빈 배열로 초기화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'http://localhost:3001/users'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`HTTP error! status: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prev 불필요</a:t>
            </a:r>
            <a:endParaRPr b="1" sz="11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923600" y="990600"/>
            <a:ext cx="5369100" cy="29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컴포넌트 렌더링 (Mount):</a:t>
            </a:r>
            <a:r>
              <a:rPr lang="ko" sz="1200">
                <a:solidFill>
                  <a:schemeClr val="dk1"/>
                </a:solidFill>
              </a:rPr>
              <a:t> 컴포넌트가 처음으로 브라우저에 그려집니다.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useEffect 실행?:</a:t>
            </a:r>
            <a:endParaRPr b="1" sz="13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</a:rPr>
              <a:t>처음 마운트될 때는 무조건 Yes로 진행됩니다.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</a:rPr>
              <a:t>리렌더링될 때는 의존성 배열을 확인합니다.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콜백 함수 (Side Effect) 실행:</a:t>
            </a:r>
            <a:r>
              <a:rPr lang="ko" sz="1200">
                <a:solidFill>
                  <a:schemeClr val="dk1"/>
                </a:solidFill>
              </a:rPr>
              <a:t> useEffect의 첫 번째 인자로 전달된 함수가 실행됩니다.</a:t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State/Props 변경?:</a:t>
            </a:r>
            <a:r>
              <a:rPr lang="ko" sz="1200">
                <a:solidFill>
                  <a:schemeClr val="dk1"/>
                </a:solidFill>
              </a:rPr>
              <a:t> 콜백 함수 내에서 상태나 props를 변경했을 수 있습니다.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</a:rPr>
              <a:t>Yes라면 다시 컴포넌트가 리렌더링됩니다 (A로 돌아감).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</a:rPr>
              <a:t>No라면 컴포넌트 업데이트 단계로 넘어갑니다.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/>
        </p:nvSpPr>
        <p:spPr>
          <a:xfrm>
            <a:off x="1314300" y="919375"/>
            <a:ext cx="68247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'사용자 데이터를 불러오는 중 오류가 발생했습니다:'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([]);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[]);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apiUrl은 상수이므로 의존성 제외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목록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/>
          <p:nvPr/>
        </p:nvSpPr>
        <p:spPr>
          <a:xfrm>
            <a:off x="612750" y="682425"/>
            <a:ext cx="80574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세,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-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) :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200">
              <a:solidFill>
                <a:srgbClr val="B5CEA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?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'사용자 데이터가 없습니다.'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'사용자 데이터를 불러오는 중 ...'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/>
        </p:nvSpPr>
        <p:spPr>
          <a:xfrm>
            <a:off x="1863300" y="1245725"/>
            <a:ext cx="52713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App.js</a:t>
            </a:r>
            <a:br>
              <a:rPr b="1" lang="ko" sz="3500">
                <a:solidFill>
                  <a:srgbClr val="4A86E8"/>
                </a:solidFill>
              </a:rPr>
            </a:b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npm install react-router-dom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# 또는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yarn add react-router-dom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/>
          <p:nvPr/>
        </p:nvSpPr>
        <p:spPr>
          <a:xfrm>
            <a:off x="939100" y="897700"/>
            <a:ext cx="75168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BrowserRouter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"react-router-dom"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"./pages/UserList"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UserList 컴포넌트 import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"./pages/ProductList"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ProductList 컴포넌트 import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우리 쇼핑몰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 txBox="1"/>
          <p:nvPr/>
        </p:nvSpPr>
        <p:spPr>
          <a:xfrm>
            <a:off x="1896300" y="1295400"/>
            <a:ext cx="52491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ko" sz="11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"/users"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목록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ko" sz="11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"/products"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상품 목록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/>
        </p:nvSpPr>
        <p:spPr>
          <a:xfrm>
            <a:off x="1515300" y="762000"/>
            <a:ext cx="64599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"/users"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"/products"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메인 페이지입니다.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기본 경로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&amp;copy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2025 우리 쇼핑몰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8"/>
          <p:cNvSpPr txBox="1"/>
          <p:nvPr/>
        </p:nvSpPr>
        <p:spPr>
          <a:xfrm>
            <a:off x="1863300" y="19315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4A86E8"/>
                </a:solidFill>
              </a:rPr>
              <a:t>useReducer</a:t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9"/>
          <p:cNvSpPr txBox="1"/>
          <p:nvPr/>
        </p:nvSpPr>
        <p:spPr>
          <a:xfrm>
            <a:off x="1939500" y="2160125"/>
            <a:ext cx="52713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dataReducer</a:t>
            </a:r>
            <a:r>
              <a:rPr b="1" lang="ko" sz="3500">
                <a:solidFill>
                  <a:srgbClr val="4A86E8"/>
                </a:solidFill>
              </a:rPr>
              <a:t>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0"/>
          <p:cNvSpPr txBox="1"/>
          <p:nvPr/>
        </p:nvSpPr>
        <p:spPr>
          <a:xfrm>
            <a:off x="1205350" y="233575"/>
            <a:ext cx="6959700" cy="4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'FETCH_INIT'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'FETCH_SUCCESS'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'FETCH_ERROR'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1"/>
          <p:cNvSpPr txBox="1"/>
          <p:nvPr/>
        </p:nvSpPr>
        <p:spPr>
          <a:xfrm>
            <a:off x="1939500" y="1931525"/>
            <a:ext cx="52713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ProductList.jsx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033800" y="685800"/>
            <a:ext cx="7567500" cy="3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컴포넌트 업데이트:</a:t>
            </a:r>
            <a:r>
              <a:rPr lang="ko" sz="1100">
                <a:solidFill>
                  <a:schemeClr val="dk1"/>
                </a:solidFill>
              </a:rPr>
              <a:t> 변경된 내용이 있다면 브라우저에 반영됩니다.</a:t>
            </a:r>
            <a:endParaRPr sz="11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리렌더링?:</a:t>
            </a:r>
            <a:r>
              <a:rPr lang="ko" sz="1100">
                <a:solidFill>
                  <a:schemeClr val="dk1"/>
                </a:solidFill>
              </a:rPr>
              <a:t> 상태나 props 변경 등으로 인해 컴포넌트가 다시 렌더링될 필요가 있는지 확인합니다.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Yes라면 </a:t>
            </a:r>
            <a:r>
              <a:rPr b="1" lang="ko" sz="1100">
                <a:solidFill>
                  <a:schemeClr val="dk1"/>
                </a:solidFill>
              </a:rPr>
              <a:t>의존성 배열 확인</a:t>
            </a:r>
            <a:r>
              <a:rPr lang="ko" sz="1100">
                <a:solidFill>
                  <a:schemeClr val="dk1"/>
                </a:solidFill>
              </a:rPr>
              <a:t> 단계로 넘어갑니다.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No (Unmount)라면 컴포넌트가 화면에서 사라지는 </a:t>
            </a:r>
            <a:r>
              <a:rPr b="1" lang="ko" sz="1100">
                <a:solidFill>
                  <a:schemeClr val="dk1"/>
                </a:solidFill>
              </a:rPr>
              <a:t>언마운트</a:t>
            </a:r>
            <a:r>
              <a:rPr lang="ko" sz="1100">
                <a:solidFill>
                  <a:schemeClr val="dk1"/>
                </a:solidFill>
              </a:rPr>
              <a:t> 단계로 넘어갑니다.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의존성 배열 확인:</a:t>
            </a:r>
            <a:r>
              <a:rPr lang="ko" sz="1100">
                <a:solidFill>
                  <a:schemeClr val="dk1"/>
                </a:solidFill>
              </a:rPr>
              <a:t> useEffect의 두 번째 인자인 의존성 배열을 이전 렌더링 값과 비교합니다.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변경됨:</a:t>
            </a:r>
            <a:r>
              <a:rPr lang="ko" sz="1100">
                <a:solidFill>
                  <a:schemeClr val="dk1"/>
                </a:solidFill>
              </a:rPr>
              <a:t> 배열 내의 값 중 하나라도 변경되었다면 콜백 함수를 다시 실행합니다 (C로 돌아감).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변경 없음:</a:t>
            </a:r>
            <a:r>
              <a:rPr lang="ko" sz="1100">
                <a:solidFill>
                  <a:schemeClr val="dk1"/>
                </a:solidFill>
              </a:rPr>
              <a:t> 콜백 함수를 실행하지 않고 컴포넌트 업데이트 단계로 넘어갑니다 (E로 이동).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정리(Cleanup) 함수 실행 (반환된 경우):</a:t>
            </a:r>
            <a:r>
              <a:rPr lang="ko" sz="1100">
                <a:solidFill>
                  <a:schemeClr val="dk1"/>
                </a:solidFill>
              </a:rPr>
              <a:t> 컴포넌트가 언마운트되기 직전이나 다음 Effect 실행 전에 정리 함수가 있다면 실행됩니다.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컴포넌트 언마운트:</a:t>
            </a:r>
            <a:r>
              <a:rPr lang="ko" sz="1100">
                <a:solidFill>
                  <a:schemeClr val="dk1"/>
                </a:solidFill>
              </a:rPr>
              <a:t> 컴포넌트가 브라우저 화면에서 제거됩니다.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종료:</a:t>
            </a:r>
            <a:r>
              <a:rPr lang="ko" sz="1100">
                <a:solidFill>
                  <a:schemeClr val="dk1"/>
                </a:solidFill>
              </a:rPr>
              <a:t> 컴포넌트의 생명 주기가 종료됩니다.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/>
          <p:nvPr/>
        </p:nvSpPr>
        <p:spPr>
          <a:xfrm>
            <a:off x="519550" y="614575"/>
            <a:ext cx="8089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'../reducers/dataReducer'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fetchProducts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'FETCH_INIT'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'http://localhost:3001/products'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`HTTP error! status: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'FETCH_SUCCESS'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3"/>
          <p:cNvSpPr txBox="1"/>
          <p:nvPr/>
        </p:nvSpPr>
        <p:spPr>
          <a:xfrm>
            <a:off x="1232100" y="782725"/>
            <a:ext cx="6871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'FETCH_ERROR'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fetchProducts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}, []);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상품 목록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상품 데이터를 불러오는 중...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에러 발생: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상품 데이터가 없습니다.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4"/>
          <p:cNvSpPr txBox="1"/>
          <p:nvPr/>
        </p:nvSpPr>
        <p:spPr>
          <a:xfrm>
            <a:off x="519550" y="919375"/>
            <a:ext cx="8249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 $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inStock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 (재고 있음)'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 (재고 없음)'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))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5"/>
          <p:cNvSpPr txBox="1"/>
          <p:nvPr/>
        </p:nvSpPr>
        <p:spPr>
          <a:xfrm>
            <a:off x="1863300" y="1931525"/>
            <a:ext cx="52713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UserList.jsx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/>
          <p:nvPr/>
        </p:nvSpPr>
        <p:spPr>
          <a:xfrm>
            <a:off x="427600" y="614575"/>
            <a:ext cx="83049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'../reducers/dataReducer'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'FETCH_INIT'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"http://localhost:3001/users"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`HTTP error! status: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'FETCH_SUCCESS'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7"/>
          <p:cNvSpPr txBox="1"/>
          <p:nvPr/>
        </p:nvSpPr>
        <p:spPr>
          <a:xfrm>
            <a:off x="427600" y="919375"/>
            <a:ext cx="8304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'FETCH_ERROR'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}, []);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목록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데이터를 불러오는 중...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에러 발생: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데이터가 없습니다.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8"/>
          <p:cNvSpPr txBox="1"/>
          <p:nvPr/>
        </p:nvSpPr>
        <p:spPr>
          <a:xfrm>
            <a:off x="503800" y="919375"/>
            <a:ext cx="8304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세,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-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))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 txBox="1"/>
          <p:nvPr/>
        </p:nvSpPr>
        <p:spPr>
          <a:xfrm>
            <a:off x="1787100" y="1474325"/>
            <a:ext cx="5271300" cy="18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4A86E8"/>
                </a:solidFill>
              </a:rPr>
              <a:t>redux thunk</a:t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npm install redux react-redux redux-thunk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or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yarn add r</a:t>
            </a:r>
            <a:r>
              <a:rPr b="1" lang="ko" sz="1800">
                <a:solidFill>
                  <a:schemeClr val="dk1"/>
                </a:solidFill>
              </a:rPr>
              <a:t>edux react-redux redux-thunk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0"/>
          <p:cNvSpPr txBox="1"/>
          <p:nvPr/>
        </p:nvSpPr>
        <p:spPr>
          <a:xfrm>
            <a:off x="1327625" y="1931525"/>
            <a:ext cx="72642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redux/actions/userActions</a:t>
            </a:r>
            <a:r>
              <a:rPr b="1" lang="ko" sz="3500">
                <a:solidFill>
                  <a:srgbClr val="4A86E8"/>
                </a:solidFill>
              </a:rPr>
              <a:t>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1"/>
          <p:cNvSpPr txBox="1"/>
          <p:nvPr/>
        </p:nvSpPr>
        <p:spPr>
          <a:xfrm>
            <a:off x="1205350" y="766975"/>
            <a:ext cx="6959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'FETCH_USERS_REQUEST'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'http://localhost:3001/users'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`HTTP error! status: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'FETCH_USERS_SUCCESS'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'FETCH_USERS_FAILURE'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1128425" y="1267425"/>
            <a:ext cx="72249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Courier New"/>
              <a:buAutoNum type="arabicPeriod"/>
            </a:pPr>
            <a:r>
              <a:rPr b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rendering 된 후 실행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Courier New"/>
              <a:buAutoNum type="arabicPeriod"/>
            </a:pPr>
            <a:r>
              <a:rPr b="1"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(()=&gt;{}, [Dependancy Array])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Courier New"/>
              <a:buAutoNum type="arabicPeriod"/>
            </a:pPr>
            <a:r>
              <a:rPr b="1"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(()=&gt;{}, []): 처음 렌더링될 때만 실행, 업데이트될 때에는 실행되지 않음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Courier New"/>
              <a:buAutoNum type="arabicPeriod"/>
            </a:pPr>
            <a:r>
              <a:rPr b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컴포넌트가 마운트 된 이후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Courier New"/>
              <a:buAutoNum type="arabicPeriod"/>
            </a:pPr>
            <a:r>
              <a:rPr b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의존성 배열에 있는 변수들 중 하나라도 값이 변경되었을 때 실행됨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Courier New"/>
              <a:buAutoNum type="arabicPeriod"/>
            </a:pPr>
            <a:r>
              <a:rPr b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의존성 배열 생략 시 컴포넌트 업데이트 시마다 실행됨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Courier New"/>
              <a:buAutoNum type="arabicPeriod"/>
            </a:pPr>
            <a:r>
              <a:rPr b="1"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=&gt; {}: 컴포넌트가 언마운트되기 전이나 업데인트되기 직전에 작업을 수행, 언마운트될 때만 뒷정리 함수를 호출하고 싶으면 두 번째 파라미터에 빈배열을 넣는다.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2"/>
          <p:cNvSpPr txBox="1"/>
          <p:nvPr/>
        </p:nvSpPr>
        <p:spPr>
          <a:xfrm>
            <a:off x="1327625" y="1931525"/>
            <a:ext cx="72642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redux/actions/productActions.js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3"/>
          <p:cNvSpPr txBox="1"/>
          <p:nvPr/>
        </p:nvSpPr>
        <p:spPr>
          <a:xfrm>
            <a:off x="1205350" y="766975"/>
            <a:ext cx="69597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fetchProducts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'FETCH_PRODUCTS_REQUEST'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'http://localhost:3001/products'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`HTTP error! status: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'FETCH_PRODUCTS_SUCCESS'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'FETCH_PRODUCTS_FAILURE'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4"/>
          <p:cNvSpPr txBox="1"/>
          <p:nvPr/>
        </p:nvSpPr>
        <p:spPr>
          <a:xfrm>
            <a:off x="1022825" y="1931525"/>
            <a:ext cx="72642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redux/reducers/userReducer.js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5"/>
          <p:cNvSpPr txBox="1"/>
          <p:nvPr/>
        </p:nvSpPr>
        <p:spPr>
          <a:xfrm>
            <a:off x="1205350" y="157375"/>
            <a:ext cx="69597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'FETCH_USERS_REQUEST'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'FETCH_USERS_SUCCESS'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'FETCH_USERS_FAILURE'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6"/>
          <p:cNvSpPr txBox="1"/>
          <p:nvPr/>
        </p:nvSpPr>
        <p:spPr>
          <a:xfrm>
            <a:off x="784875" y="1931525"/>
            <a:ext cx="75021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redux/reducers/productReducer.js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7"/>
          <p:cNvSpPr txBox="1"/>
          <p:nvPr/>
        </p:nvSpPr>
        <p:spPr>
          <a:xfrm>
            <a:off x="1205350" y="157375"/>
            <a:ext cx="69597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'FETCH_PRODUCTS_REQUEST'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'FETCH_PRODUCTS_SUCCESS'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'FETCH_PRODUCTS_FAILURE'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8"/>
          <p:cNvSpPr txBox="1"/>
          <p:nvPr/>
        </p:nvSpPr>
        <p:spPr>
          <a:xfrm>
            <a:off x="784875" y="1931525"/>
            <a:ext cx="75021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redux/reducers/index.js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9"/>
          <p:cNvSpPr txBox="1"/>
          <p:nvPr/>
        </p:nvSpPr>
        <p:spPr>
          <a:xfrm>
            <a:off x="1205350" y="1147975"/>
            <a:ext cx="69597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'redux'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'./productReducer'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'./userReducer'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0"/>
          <p:cNvSpPr txBox="1"/>
          <p:nvPr/>
        </p:nvSpPr>
        <p:spPr>
          <a:xfrm>
            <a:off x="784875" y="1931525"/>
            <a:ext cx="75021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redux/store.js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71"/>
          <p:cNvSpPr txBox="1"/>
          <p:nvPr/>
        </p:nvSpPr>
        <p:spPr>
          <a:xfrm>
            <a:off x="1205350" y="1147975"/>
            <a:ext cx="6959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createStore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'redux'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'redux-thunk'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'./reducers'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index.js는 자동으로 인식됨</a:t>
            </a:r>
            <a:endParaRPr b="1" sz="120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createStore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2061475" y="1828800"/>
            <a:ext cx="52596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의존성 배열(Dependancy Array)에 따라 콜백함수가 실행되는 경우</a:t>
            </a:r>
            <a:endParaRPr b="1" sz="12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의존성 배열이 주어지지 않았을 때: 매 렌더링마다 실행</a:t>
            </a:r>
            <a:endParaRPr b="1" sz="12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의존성 배열이 빈 배열</a:t>
            </a:r>
            <a:r>
              <a:rPr b="1" lang="ko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ko" sz="12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일 때: 최초 렌더링 이후 1번만 실행</a:t>
            </a:r>
            <a:endParaRPr b="1" sz="12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의존성 배열에 값이 있을 때: 값이 변경되면 실행</a:t>
            </a:r>
            <a:endParaRPr b="1" sz="12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의존성 배열에 값이 2개 이상 있을 때: 어느 하나의 값이라도 변경되면 실행</a:t>
            </a:r>
            <a:endParaRPr b="1" sz="12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2"/>
          <p:cNvSpPr txBox="1"/>
          <p:nvPr/>
        </p:nvSpPr>
        <p:spPr>
          <a:xfrm>
            <a:off x="784875" y="1931525"/>
            <a:ext cx="75021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index</a:t>
            </a:r>
            <a:r>
              <a:rPr b="1" lang="ko" sz="3500">
                <a:solidFill>
                  <a:srgbClr val="4A86E8"/>
                </a:solidFill>
              </a:rPr>
              <a:t>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3"/>
          <p:cNvSpPr txBox="1"/>
          <p:nvPr/>
        </p:nvSpPr>
        <p:spPr>
          <a:xfrm>
            <a:off x="1205350" y="766975"/>
            <a:ext cx="6959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'react-dom/client'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'./App'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'./redux/store'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4"/>
          <p:cNvSpPr txBox="1"/>
          <p:nvPr/>
        </p:nvSpPr>
        <p:spPr>
          <a:xfrm>
            <a:off x="1863300" y="1931525"/>
            <a:ext cx="52713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UserList.jsx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5"/>
          <p:cNvSpPr txBox="1"/>
          <p:nvPr/>
        </p:nvSpPr>
        <p:spPr>
          <a:xfrm>
            <a:off x="427600" y="614575"/>
            <a:ext cx="8304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'../redux/actions/userActions'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6"/>
          <p:cNvSpPr txBox="1"/>
          <p:nvPr/>
        </p:nvSpPr>
        <p:spPr>
          <a:xfrm>
            <a:off x="503800" y="157375"/>
            <a:ext cx="8304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목록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데이터를 불러오는 중...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에러 발생: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데이터가 없습니다.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세,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-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))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7"/>
          <p:cNvSpPr txBox="1"/>
          <p:nvPr/>
        </p:nvSpPr>
        <p:spPr>
          <a:xfrm>
            <a:off x="1863300" y="1931525"/>
            <a:ext cx="52713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Product</a:t>
            </a:r>
            <a:r>
              <a:rPr b="1" lang="ko" sz="3500">
                <a:solidFill>
                  <a:srgbClr val="4A86E8"/>
                </a:solidFill>
              </a:rPr>
              <a:t>List.jsx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8"/>
          <p:cNvSpPr txBox="1"/>
          <p:nvPr/>
        </p:nvSpPr>
        <p:spPr>
          <a:xfrm>
            <a:off x="427600" y="614575"/>
            <a:ext cx="8304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fetchProducts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'../redux/actions/productActions'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fetchProducts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9"/>
          <p:cNvSpPr txBox="1"/>
          <p:nvPr/>
        </p:nvSpPr>
        <p:spPr>
          <a:xfrm>
            <a:off x="503800" y="4975"/>
            <a:ext cx="83049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상품 목록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상품 데이터를 불러오는 중...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에러 발생: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상품 데이터가 없습니다.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 $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inStock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 (재고 있음)'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 (재고 없음)'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))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0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4A86E8"/>
                </a:solidFill>
              </a:rPr>
              <a:t>useReducer 실습</a:t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81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실습1(Count)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1939500" y="20077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4A86E8"/>
                </a:solidFill>
              </a:rPr>
              <a:t>clean up Effect</a:t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2"/>
          <p:cNvSpPr txBox="1"/>
          <p:nvPr/>
        </p:nvSpPr>
        <p:spPr>
          <a:xfrm>
            <a:off x="1599875" y="457200"/>
            <a:ext cx="6326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"INCREASE"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"DECREASE"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3"/>
          <p:cNvSpPr txBox="1"/>
          <p:nvPr/>
        </p:nvSpPr>
        <p:spPr>
          <a:xfrm>
            <a:off x="1371275" y="381000"/>
            <a:ext cx="6536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Count: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"INCREASE"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+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"DECREASE"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-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 b="1" sz="11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4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 thunk</a:t>
            </a:r>
            <a:r>
              <a:rPr b="1" lang="ko" sz="3500">
                <a:solidFill>
                  <a:srgbClr val="4A86E8"/>
                </a:solidFill>
              </a:rPr>
              <a:t>(Count)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080808"/>
                </a:solidFill>
              </a:rPr>
              <a:t>npm install redux react-redux redux-thunk</a:t>
            </a:r>
            <a:endParaRPr b="1" sz="1900">
              <a:solidFill>
                <a:srgbClr val="08080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5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</a:t>
            </a:r>
            <a:r>
              <a:rPr b="1" lang="ko" sz="3500">
                <a:solidFill>
                  <a:srgbClr val="4A86E8"/>
                </a:solidFill>
              </a:rPr>
              <a:t>/actions.js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6"/>
          <p:cNvSpPr txBox="1"/>
          <p:nvPr/>
        </p:nvSpPr>
        <p:spPr>
          <a:xfrm>
            <a:off x="1523675" y="1752600"/>
            <a:ext cx="632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"INCREASE"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"DECREASE"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7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redux/reducers.js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8"/>
          <p:cNvSpPr txBox="1"/>
          <p:nvPr/>
        </p:nvSpPr>
        <p:spPr>
          <a:xfrm>
            <a:off x="1676075" y="609600"/>
            <a:ext cx="6326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200">
              <a:solidFill>
                <a:srgbClr val="B5CEA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"INCREASE"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"DECREASE"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9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redux/index.js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90"/>
          <p:cNvSpPr txBox="1"/>
          <p:nvPr/>
        </p:nvSpPr>
        <p:spPr>
          <a:xfrm>
            <a:off x="2514275" y="1143000"/>
            <a:ext cx="4353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"./reducers"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1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redux/store.js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3078000" y="1371375"/>
            <a:ext cx="28221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useEffect(() =&gt;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() =&gt;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Clean up Effect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}, []);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1937775" y="3102775"/>
            <a:ext cx="5814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ko" sz="12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모든 useEffect 함수는 mount(마운트)될 때 실행되고, unmount(언마운트)될 때 모든 clean up 함수가 실행된다.</a:t>
            </a:r>
            <a:endParaRPr b="1" sz="12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92"/>
          <p:cNvSpPr txBox="1"/>
          <p:nvPr/>
        </p:nvSpPr>
        <p:spPr>
          <a:xfrm>
            <a:off x="1341975" y="1219200"/>
            <a:ext cx="676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"redux-thunk"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3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index</a:t>
            </a:r>
            <a:r>
              <a:rPr b="1" lang="ko" sz="3500">
                <a:solidFill>
                  <a:srgbClr val="4A86E8"/>
                </a:solidFill>
              </a:rPr>
              <a:t>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4"/>
          <p:cNvSpPr txBox="1"/>
          <p:nvPr/>
        </p:nvSpPr>
        <p:spPr>
          <a:xfrm>
            <a:off x="1341975" y="762000"/>
            <a:ext cx="6378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'react-dom/client'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'./redux/store'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5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components/</a:t>
            </a:r>
            <a:r>
              <a:rPr b="1" lang="ko" sz="3500">
                <a:solidFill>
                  <a:srgbClr val="4A86E8"/>
                </a:solidFill>
              </a:rPr>
              <a:t>Count.jsx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6"/>
          <p:cNvSpPr txBox="1"/>
          <p:nvPr/>
        </p:nvSpPr>
        <p:spPr>
          <a:xfrm>
            <a:off x="1599875" y="304800"/>
            <a:ext cx="63264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'../redux/actions'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Count: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7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App</a:t>
            </a:r>
            <a:r>
              <a:rPr b="1" lang="ko" sz="3500">
                <a:solidFill>
                  <a:srgbClr val="4A86E8"/>
                </a:solidFill>
              </a:rPr>
              <a:t>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8"/>
          <p:cNvSpPr txBox="1"/>
          <p:nvPr/>
        </p:nvSpPr>
        <p:spPr>
          <a:xfrm>
            <a:off x="2361875" y="152400"/>
            <a:ext cx="43836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'./components/Count'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useReducer 실습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&amp;copy: 2025 React 연습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9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실습2(name, nickname)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00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Nickname</a:t>
            </a:r>
            <a:r>
              <a:rPr b="1" lang="ko" sz="3500">
                <a:solidFill>
                  <a:srgbClr val="4A86E8"/>
                </a:solidFill>
              </a:rPr>
              <a:t>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01"/>
          <p:cNvSpPr txBox="1"/>
          <p:nvPr/>
        </p:nvSpPr>
        <p:spPr>
          <a:xfrm>
            <a:off x="1878325" y="228600"/>
            <a:ext cx="5088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"CHANGE_INPUT"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[action.name]: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1863300" y="19315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4A86E8"/>
                </a:solidFill>
              </a:rPr>
              <a:t>Effect </a:t>
            </a:r>
            <a:r>
              <a:rPr b="1" lang="ko" sz="4500">
                <a:solidFill>
                  <a:srgbClr val="4A86E8"/>
                </a:solidFill>
              </a:rPr>
              <a:t>실습1</a:t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02"/>
          <p:cNvSpPr txBox="1"/>
          <p:nvPr/>
        </p:nvSpPr>
        <p:spPr>
          <a:xfrm>
            <a:off x="100875" y="457200"/>
            <a:ext cx="8993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"CHANGE_INPUT"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 [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03"/>
          <p:cNvSpPr txBox="1"/>
          <p:nvPr/>
        </p:nvSpPr>
        <p:spPr>
          <a:xfrm>
            <a:off x="2310675" y="762000"/>
            <a:ext cx="4564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이름: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닉네임: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endParaRPr b="1" sz="1200">
              <a:solidFill>
                <a:srgbClr val="DCDCAA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04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App.js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05"/>
          <p:cNvSpPr txBox="1"/>
          <p:nvPr/>
        </p:nvSpPr>
        <p:spPr>
          <a:xfrm>
            <a:off x="2152500" y="228600"/>
            <a:ext cx="4909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'./components/Nickname'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useReducer 실습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&amp;copy: 2025 React 연습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06"/>
          <p:cNvSpPr txBox="1"/>
          <p:nvPr/>
        </p:nvSpPr>
        <p:spPr>
          <a:xfrm>
            <a:off x="1080300" y="2007725"/>
            <a:ext cx="6837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 thunk </a:t>
            </a:r>
            <a:r>
              <a:rPr b="1" lang="ko" sz="3500">
                <a:solidFill>
                  <a:srgbClr val="4A86E8"/>
                </a:solidFill>
              </a:rPr>
              <a:t>(name, nickname)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07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redux/actions.js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08"/>
          <p:cNvSpPr txBox="1"/>
          <p:nvPr/>
        </p:nvSpPr>
        <p:spPr>
          <a:xfrm>
            <a:off x="2514275" y="1066800"/>
            <a:ext cx="4552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'CHANGE_INPUT'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9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redux/reducers.js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10"/>
          <p:cNvSpPr txBox="1"/>
          <p:nvPr/>
        </p:nvSpPr>
        <p:spPr>
          <a:xfrm>
            <a:off x="1752275" y="457200"/>
            <a:ext cx="6326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reducers/nicknameReducer.js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'CHANGE_INPUT'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[action.payload.name]: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1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redux/index.js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