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c9910f12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c9910f12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c9910f12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c9910f1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c9910f12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c9910f12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c9910f12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c9910f12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c9910f12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c9910f12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c9910f12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c9910f12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c9910f12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c9910f12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c9910f12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c9910f12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c9910f12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c9910f12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c9910f12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c9910f12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c9910f1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c9910f1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c8396336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c8396336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67a9c86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67a9c86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c8396336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c8396336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c8396336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c8396336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c8396336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c8396336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c8396336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c8396336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c8396336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c8396336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c8396336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c8396336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c8396336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c8396336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c8396336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c8396336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c9910f12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c9910f12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c8396336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c8396336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c8396336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c8396336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c8396336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c8396336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c8396336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c8396336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c8396336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c8396336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c8396336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c8396336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c8396336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c8396336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c8396336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c8396336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cac12e0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cac12e0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43067b0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43067b0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c9910f1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c9910f1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43067b0e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43067b0e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43067b0e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43067b0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43067b0e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43067b0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43067b0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43067b0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cac12e02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bcac12e02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cac12e0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cac12e0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cac12e0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cac12e0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cac12e0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bcac12e0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cac12e02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bcac12e0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cac12e0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bcac12e0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c9910f1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c9910f1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cac12e02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bcac12e02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cac12e0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bcac12e0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bde10cb7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bde10cb7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c603a49f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c603a49f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c603a49f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c603a49f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c603a49f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c603a49f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de10cb7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bde10cb7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c603a49f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c603a49f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bde10cb7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bde10cb7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bde10cb7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bde10cb7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c9910f12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c9910f1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cac12e02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bcac12e0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603a49f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c603a49f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cac12e02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bcac12e02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bcac12e02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bcac12e02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c603a49f9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c603a49f9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bcac12e02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bcac12e02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bcac12e02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bcac12e02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c603a49f9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c603a49f9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c603a49f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c603a49f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c603a49f9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c603a49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c9910f12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c9910f1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c603a49f9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c603a49f9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6c83963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6c83963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6c839633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6c839633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6c839633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6c839633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6c8396336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6c839633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6c839633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6c839633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6c8396336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6c839633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6c8396336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6c8396336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6c8396336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6c8396336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6c8396336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6c8396336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c9910f1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c9910f1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6c8396336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6c8396336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6c8396336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6c8396336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6c8396336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6c8396336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6c8396336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6c8396336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6c839633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6c839633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6c8396336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6c8396336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6c8396336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6c8396336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c9910f12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c9910f12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FFFFFF"/>
                </a:solidFill>
              </a:rPr>
              <a:t>React 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1676400" y="228600"/>
            <a:ext cx="58647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React, {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'styled-components'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MdAdd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'react-icons/md'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display: flex;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background: #495057;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background: none;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outline: none;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border: none;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padding: 0.5rem;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font-size: 1.125rem;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line-height: 1.5;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color: white;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&amp;::placeholder{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color:#dee2e6;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flex:1;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2133600" y="609600"/>
            <a:ext cx="4974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background: none;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outline: none;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border: none;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background: #868e96;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color: white;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padding-left: 1rem;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padding-right: 1rem;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font-size: 1.5rem;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display: flex;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align-items: center;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cursor: pointer;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transition: 0.1s background ease-in;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&amp;:hover{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background: #adb5bd;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1694725" y="685150"/>
            <a:ext cx="7079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handleInsert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((e) =&gt;{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},[])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((e) =&gt;{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</a:t>
            </a:r>
            <a:r>
              <a:rPr lang="ko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handleInsert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handleInsert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1855675" y="989950"/>
            <a:ext cx="5668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='할 일을 입력하세요'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MdAdd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/>
        </p:nvSpPr>
        <p:spPr>
          <a:xfrm>
            <a:off x="2057400" y="1295400"/>
            <a:ext cx="5094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"./TodoListItem"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'styled-components'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min-height: 320px;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max-height: 513px;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overflow: auto;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1524000" y="914400"/>
            <a:ext cx="6173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(todo=&gt;(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{todo.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{todo}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/&gt;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))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2362200" y="609600"/>
            <a:ext cx="4957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MdCheckBoxOutlineBlank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MdRemoveCircleOutline</a:t>
            </a:r>
            <a:endParaRPr i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"react-icons/md"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'styled-components'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cn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'classnames'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ListItem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padding: 1rem;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display: flex;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align-items: center;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&amp;:nth-child(even){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background: #f8f9fa;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2590800" y="1066800"/>
            <a:ext cx="4542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Checkbox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cursor: pointer;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flex:1;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display:flex;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align-items: center;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svg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font-size: 1.5rem;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margin-left: 0.5rem;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flex:1;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2819400" y="838200"/>
            <a:ext cx="4068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display: flex;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align-items: center;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font-size: 1.5rem;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color: #ff6b6b;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cursor: pointer;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&amp;:hover{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color:#ff8787;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&amp;+&amp;{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border-top: 1px solid #dee2e6;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/>
        </p:nvSpPr>
        <p:spPr>
          <a:xfrm>
            <a:off x="1406175" y="76200"/>
            <a:ext cx="66606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{()=&gt;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)}&gt;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/&gt;:&lt;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MdCheckBoxOutlineBlank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{()=&gt;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)}&gt;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MdRemoveCircleOutline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685800"/>
            <a:ext cx="4344173" cy="363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1022325" y="1573850"/>
            <a:ext cx="70392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solidFill>
                  <a:srgbClr val="4A86E8"/>
                </a:solidFill>
              </a:rPr>
              <a:t>Todos Redux(useSelector, useDispatch)</a:t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모듈 구성</a:t>
            </a:r>
            <a:endParaRPr b="1" sz="1600">
              <a:solidFill>
                <a:srgbClr val="A61C00"/>
              </a:solidFill>
            </a:endParaRPr>
          </a:p>
        </p:txBody>
      </p:sp>
      <p:grpSp>
        <p:nvGrpSpPr>
          <p:cNvPr id="156" name="Google Shape;156;p33"/>
          <p:cNvGrpSpPr/>
          <p:nvPr/>
        </p:nvGrpSpPr>
        <p:grpSpPr>
          <a:xfrm>
            <a:off x="755875" y="1421025"/>
            <a:ext cx="7717775" cy="2446125"/>
            <a:chOff x="832075" y="1344825"/>
            <a:chExt cx="7717775" cy="2446125"/>
          </a:xfrm>
        </p:grpSpPr>
        <p:grpSp>
          <p:nvGrpSpPr>
            <p:cNvPr id="157" name="Google Shape;157;p33"/>
            <p:cNvGrpSpPr/>
            <p:nvPr/>
          </p:nvGrpSpPr>
          <p:grpSpPr>
            <a:xfrm>
              <a:off x="3489850" y="1352550"/>
              <a:ext cx="2390775" cy="1533525"/>
              <a:chOff x="3413650" y="1352550"/>
              <a:chExt cx="2390775" cy="1533525"/>
            </a:xfrm>
          </p:grpSpPr>
          <p:pic>
            <p:nvPicPr>
              <p:cNvPr id="158" name="Google Shape;158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413650" y="1352550"/>
                <a:ext cx="2390775" cy="1533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9" name="Google Shape;159;p33"/>
              <p:cNvSpPr/>
              <p:nvPr/>
            </p:nvSpPr>
            <p:spPr>
              <a:xfrm>
                <a:off x="3867450" y="2609450"/>
                <a:ext cx="1483200" cy="276600"/>
              </a:xfrm>
              <a:prstGeom prst="rect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</p:grpSp>
        <p:grpSp>
          <p:nvGrpSpPr>
            <p:cNvPr id="160" name="Google Shape;160;p33"/>
            <p:cNvGrpSpPr/>
            <p:nvPr/>
          </p:nvGrpSpPr>
          <p:grpSpPr>
            <a:xfrm>
              <a:off x="6159075" y="1344825"/>
              <a:ext cx="2390775" cy="1781300"/>
              <a:chOff x="6463875" y="2259225"/>
              <a:chExt cx="2390775" cy="1781300"/>
            </a:xfrm>
          </p:grpSpPr>
          <p:pic>
            <p:nvPicPr>
              <p:cNvPr id="161" name="Google Shape;161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463875" y="2259225"/>
                <a:ext cx="2390775" cy="1781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" name="Google Shape;162;p33"/>
              <p:cNvSpPr/>
              <p:nvPr/>
            </p:nvSpPr>
            <p:spPr>
              <a:xfrm>
                <a:off x="6879750" y="3727025"/>
                <a:ext cx="1077000" cy="313500"/>
              </a:xfrm>
              <a:prstGeom prst="rect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</p:grpSp>
        <p:pic>
          <p:nvPicPr>
            <p:cNvPr id="163" name="Google Shape;16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2075" y="1352550"/>
              <a:ext cx="2428875" cy="2438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/>
        </p:nvSpPr>
        <p:spPr>
          <a:xfrm>
            <a:off x="1680900" y="838200"/>
            <a:ext cx="6433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display: flex;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#495057;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none;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outline: none;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border: none;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padding: 0.5rem;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font-size: 1.125rem;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line-height: 1.5;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color: white;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&amp;::placeholder{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color:#dee2e6;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flex:1;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3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styles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/>
        </p:nvSpPr>
        <p:spPr>
          <a:xfrm>
            <a:off x="1604700" y="838200"/>
            <a:ext cx="64332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none;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outline: none;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border: none;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#868e96;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color: white;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 1rem;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padding-right: 1rem;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font-size: 1.5rem;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display: flex;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align-items: center;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cursor: pointer;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transition: 0.1s background ease-in;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&amp;:hover{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background: #adb5bd;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35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styles.js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/>
        </p:nvSpPr>
        <p:spPr>
          <a:xfrm>
            <a:off x="1604700" y="457200"/>
            <a:ext cx="64332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min-height: 320px;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max-height: 513px;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overflow: auto;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ListItem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padding: 1rem;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display: flex;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align-items: center;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&amp;:nth-child(even){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background: #f8f9fa;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Checkbox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cursor: pointer;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flex:1;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display:flex;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align-items: center;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svg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font-size: 1.5rem;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styles.js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/>
        </p:nvSpPr>
        <p:spPr>
          <a:xfrm>
            <a:off x="1604700" y="914400"/>
            <a:ext cx="64332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margin-left: 0.5rem;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flex:1;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display: flex;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align-items: center;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font-size: 1.5rem;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color: #ff6b6b;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cursor: pointer;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&amp;:hover{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color:#ff8787;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&amp;+&amp;{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border-top: 1px solid #dee2e6;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3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styles.js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/>
        </p:nvSpPr>
        <p:spPr>
          <a:xfrm>
            <a:off x="1604700" y="1066800"/>
            <a:ext cx="64332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styles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marginTop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"10rem"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"auto"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alignItems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"center"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"center"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width: 512px;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margin-left: auto;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margin-right: auto;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border-radius: 4px;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overflow: hidden;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3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styles.js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/>
        </p:nvSpPr>
        <p:spPr>
          <a:xfrm>
            <a:off x="1604700" y="1066800"/>
            <a:ext cx="64332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#22b8cf;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color: white;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height: 4rem;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font-size: 1.5rem;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display: flex;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align-items: center;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justify-content: center;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white;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9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styles.js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827850" y="990600"/>
            <a:ext cx="78993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"../data/toDoThings"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ADDTODO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"todos/ADDTODO"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"todos/CHECK"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"todos/DELETE"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addTodo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(toDoThing) =&gt; ({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ADDTODO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toDoThing })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(id) =&gt; ({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id })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(id) =&gt; ({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id })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endParaRPr sz="1300">
              <a:solidFill>
                <a:srgbClr val="83009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40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todos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/>
        </p:nvSpPr>
        <p:spPr>
          <a:xfrm>
            <a:off x="584000" y="1143000"/>
            <a:ext cx="7978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=(state=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actions)=&gt;{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(actions.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ADDTODO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tmpList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[...state.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state.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actions.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tmpList</a:t>
            </a:r>
            <a:endParaRPr sz="1300">
              <a:solidFill>
                <a:srgbClr val="248F8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41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todos.js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2728000" y="152400"/>
            <a:ext cx="56181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"HTML 공부"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"checked"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"CSS 공부"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"checked"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"JavaScript 공부"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"checked"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 공부"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"checked"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383500" y="336525"/>
            <a:ext cx="16932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4A86E8"/>
                </a:solidFill>
              </a:rPr>
              <a:t>todos.json</a:t>
            </a:r>
            <a:endParaRPr b="1" sz="24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/>
        </p:nvSpPr>
        <p:spPr>
          <a:xfrm>
            <a:off x="584000" y="990600"/>
            <a:ext cx="79785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cTmpList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state.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(toDoThing=&gt;(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toDoThing.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actions.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{...toDoThing,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!toDoThing.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: toDoThing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cTmpList</a:t>
            </a:r>
            <a:endParaRPr sz="1300">
              <a:solidFill>
                <a:srgbClr val="248F8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rTmpList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state.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(toDoThing=&gt;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!== actions.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rTmpList</a:t>
            </a:r>
            <a:endParaRPr sz="1300">
              <a:solidFill>
                <a:srgbClr val="248F8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42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todos.js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/>
          <p:nvPr/>
        </p:nvSpPr>
        <p:spPr>
          <a:xfrm>
            <a:off x="1604700" y="1219200"/>
            <a:ext cx="64332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"./TodoTemplate"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"./TodoInsert"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"./TodoList"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"./libs/styles"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43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Todos.js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4"/>
          <p:cNvSpPr txBox="1"/>
          <p:nvPr/>
        </p:nvSpPr>
        <p:spPr>
          <a:xfrm>
            <a:off x="1757100" y="1143000"/>
            <a:ext cx="64332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"./libs/styles"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&gt;일정관리&lt;/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4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TodoTemplate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/>
        </p:nvSpPr>
        <p:spPr>
          <a:xfrm>
            <a:off x="827850" y="1295400"/>
            <a:ext cx="7899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MdAdd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'react-icons/md'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addTodo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"../../modules/todos"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"./libs/styles"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45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TodoInsert.js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/>
        </p:nvSpPr>
        <p:spPr>
          <a:xfrm>
            <a:off x="827850" y="685800"/>
            <a:ext cx="78993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((e) =&gt;{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((e) =&gt;{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</a:t>
            </a:r>
            <a:r>
              <a:rPr lang="ko" sz="13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addTodo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='할 일을 입력하세요'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MdAdd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4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TodoInsert.js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/>
        </p:nvSpPr>
        <p:spPr>
          <a:xfrm>
            <a:off x="1757100" y="838200"/>
            <a:ext cx="64332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"./TodoListItem"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'./libs/styles'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(({todos})=&gt;todos.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(todo=&gt;(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{todo.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{todo}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4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TodoList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/>
          <p:nvPr/>
        </p:nvSpPr>
        <p:spPr>
          <a:xfrm>
            <a:off x="827850" y="1143000"/>
            <a:ext cx="7899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MdCheckBoxOutlineBlank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MdRemoveCircleOutline</a:t>
            </a:r>
            <a:endParaRPr i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"react-icons/md"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"../../modules/todos"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ListItem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'./libs/styles'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4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TodoListItem.js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 txBox="1"/>
          <p:nvPr/>
        </p:nvSpPr>
        <p:spPr>
          <a:xfrm>
            <a:off x="827850" y="838200"/>
            <a:ext cx="7899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ListItem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Checkbox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{()=&gt;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))}&gt;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/&gt;:&lt;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MdCheckBoxOutlineBlank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{()=&gt;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))}&gt;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MdRemoveCircleOutline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ListItem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49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TodoListItem.js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/>
        </p:nvSpPr>
        <p:spPr>
          <a:xfrm>
            <a:off x="1022325" y="1573850"/>
            <a:ext cx="70392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create, update, delete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(실습)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/>
        </p:nvSpPr>
        <p:spPr>
          <a:xfrm>
            <a:off x="1939500" y="1169525"/>
            <a:ext cx="52713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json data server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chemeClr val="dk1"/>
                </a:solidFill>
              </a:rPr>
              <a:t>npm install -g json-server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chemeClr val="dk1"/>
                </a:solidFill>
              </a:rPr>
              <a:t># 또는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chemeClr val="dk1"/>
                </a:solidFill>
              </a:rPr>
              <a:t>yarn global add json-server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1219200" y="1219200"/>
            <a:ext cx="6805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React, {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"./TodoTemplate"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"./TodoInsert"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"./TodoList"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'./todos.json'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(data);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nextId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2"/>
          <p:cNvSpPr txBox="1"/>
          <p:nvPr/>
        </p:nvSpPr>
        <p:spPr>
          <a:xfrm>
            <a:off x="19395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db.json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3"/>
          <p:cNvSpPr txBox="1"/>
          <p:nvPr/>
        </p:nvSpPr>
        <p:spPr>
          <a:xfrm>
            <a:off x="291600" y="1143000"/>
            <a:ext cx="8553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"job"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"Frontend"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"language"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"pay"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"Peter"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37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"job"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"Backend"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"language"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"pay"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"Sue"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"job"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"frontend"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"language"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"Vue"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"pay"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"Susan"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"job"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"frontend"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"language"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"pay"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package.json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/>
        </p:nvSpPr>
        <p:spPr>
          <a:xfrm>
            <a:off x="772800" y="609600"/>
            <a:ext cx="76140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"my-json-server-project"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 --watch db.json --port 3001"</a:t>
            </a:r>
            <a:endParaRPr b="1" sz="1100">
              <a:solidFill>
                <a:srgbClr val="CE917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"keywords"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"license"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"ISC"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"^0.17.4"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예시 버전l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UI</a:t>
            </a:r>
            <a:endParaRPr b="1" sz="1600">
              <a:solidFill>
                <a:srgbClr val="A61C00"/>
              </a:solidFill>
            </a:endParaRPr>
          </a:p>
        </p:txBody>
      </p:sp>
      <p:sp>
        <p:nvSpPr>
          <p:cNvPr id="295" name="Google Shape;295;p56"/>
          <p:cNvSpPr txBox="1"/>
          <p:nvPr/>
        </p:nvSpPr>
        <p:spPr>
          <a:xfrm>
            <a:off x="1654075" y="838375"/>
            <a:ext cx="62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500" y="838675"/>
            <a:ext cx="5534692" cy="360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styled</a:t>
            </a:r>
            <a:endParaRPr b="1" sz="1600">
              <a:solidFill>
                <a:srgbClr val="A61C00"/>
              </a:solidFill>
            </a:endParaRPr>
          </a:p>
        </p:txBody>
      </p:sp>
      <p:sp>
        <p:nvSpPr>
          <p:cNvPr id="302" name="Google Shape;302;p57"/>
          <p:cNvSpPr txBox="1"/>
          <p:nvPr/>
        </p:nvSpPr>
        <p:spPr>
          <a:xfrm>
            <a:off x="990600" y="457200"/>
            <a:ext cx="7430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width: 800px; /* 원하는 너비로 설정하세요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height: 700px; /* 원하는 높이로 설정하세요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position: absolute;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top: 50%;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left: 50%;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transform: translate(-50%, -50%);`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 display: flex;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flex-direction: row; /* 기본값이므로 생략해도 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justify-content: space-between; /* 요소들을 좌우로 고르게 분배합니다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align-items: center; /* 요소들을 수직으로 가운데 정렬합니다 */`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`width: 100%;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border-top: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border-collapse: collapse;`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`border-bottom: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padding: 10px;`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/>
        </p:nvSpPr>
        <p:spPr>
          <a:xfrm>
            <a:off x="614100" y="1371600"/>
            <a:ext cx="8399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"./info.json"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'myPage'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//myPage, Info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사원 이름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'create'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//create, update, delete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(data);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사원 정보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5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state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/>
        </p:nvSpPr>
        <p:spPr>
          <a:xfrm>
            <a:off x="685800" y="914400"/>
            <a:ext cx="7921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='/employee'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&gt;Employees&lt;/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{data.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((datum)=&gt;(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="/name"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&gt;{datum.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59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Employee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0"/>
          <p:cNvSpPr txBox="1"/>
          <p:nvPr/>
        </p:nvSpPr>
        <p:spPr>
          <a:xfrm>
            <a:off x="685800" y="533400"/>
            <a:ext cx="7921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&gt;name&lt;/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&gt;job&lt;/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&gt;language&lt;/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&gt;pay&lt;/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&gt;John&lt;/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&gt;35&lt;/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&gt;Frontend&lt;/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&gt;React&lt;/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&gt;300&lt;/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60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Info Table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1"/>
          <p:cNvSpPr txBox="1"/>
          <p:nvPr/>
        </p:nvSpPr>
        <p:spPr>
          <a:xfrm>
            <a:off x="685800" y="914400"/>
            <a:ext cx="7921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="/create"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&gt;create&lt;/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="/update"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&gt;update&lt;/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='button'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="delete"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61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Controls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1219200" y="838200"/>
            <a:ext cx="6940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handleInsert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((text) =&gt;{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text,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newTodos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((id) =&gt;{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newTodos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(todo=&gt;todo.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!== id);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2"/>
          <p:cNvSpPr txBox="1"/>
          <p:nvPr/>
        </p:nvSpPr>
        <p:spPr>
          <a:xfrm>
            <a:off x="262500" y="457200"/>
            <a:ext cx="8391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&gt;Register&lt;/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="/create"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="post"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flexDirection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="age"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="job"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="job"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="language"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="language"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="pay"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="pay"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62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Control Form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3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모듈 구성</a:t>
            </a:r>
            <a:endParaRPr b="1" sz="1600">
              <a:solidFill>
                <a:srgbClr val="A61C00"/>
              </a:solidFill>
            </a:endParaRPr>
          </a:p>
        </p:txBody>
      </p:sp>
      <p:pic>
        <p:nvPicPr>
          <p:cNvPr id="338" name="Google Shape;33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13675"/>
            <a:ext cx="307657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575" y="1113675"/>
            <a:ext cx="24384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9225" y="1053675"/>
            <a:ext cx="23241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3"/>
          <p:cNvSpPr/>
          <p:nvPr/>
        </p:nvSpPr>
        <p:spPr>
          <a:xfrm>
            <a:off x="4155025" y="1806925"/>
            <a:ext cx="1483200" cy="353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2" name="Google Shape;342;p63"/>
          <p:cNvSpPr/>
          <p:nvPr/>
        </p:nvSpPr>
        <p:spPr>
          <a:xfrm>
            <a:off x="6859450" y="1753125"/>
            <a:ext cx="1305900" cy="353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4"/>
          <p:cNvSpPr txBox="1"/>
          <p:nvPr/>
        </p:nvSpPr>
        <p:spPr>
          <a:xfrm>
            <a:off x="1828800" y="1295400"/>
            <a:ext cx="6122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"./Main"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"./Employee"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"./Info"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"./Control"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"./Create"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"./Update"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"../../modules/company"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6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5"/>
          <p:cNvSpPr txBox="1"/>
          <p:nvPr/>
        </p:nvSpPr>
        <p:spPr>
          <a:xfrm>
            <a:off x="932125" y="914400"/>
            <a:ext cx="7320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width: 800px; /* 원하는 너비로 설정하세요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height: 700px; /* 원하는 높이로 설정하세요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position: absolute;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top: 50%;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left: 50%;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transform: translate(-50%, -50%);`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transferMode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() =&gt;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handleMode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&gt;MyPage&lt;/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65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6"/>
          <p:cNvSpPr txBox="1"/>
          <p:nvPr/>
        </p:nvSpPr>
        <p:spPr>
          <a:xfrm>
            <a:off x="322525" y="457200"/>
            <a:ext cx="8716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"Info"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&lt;div&gt;{name}&lt;/div&gt;,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handleMode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handleControl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"create"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handleInfos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:&lt;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handleInfos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}/&gt;]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 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6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7"/>
          <p:cNvSpPr txBox="1"/>
          <p:nvPr/>
        </p:nvSpPr>
        <p:spPr>
          <a:xfrm>
            <a:off x="1541725" y="304800"/>
            <a:ext cx="53541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transferMode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({company})=&gt;({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endParaRPr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endParaRPr i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6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Control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  <p:sp>
        <p:nvSpPr>
          <p:cNvPr id="372" name="Google Shape;372;p68"/>
          <p:cNvSpPr txBox="1"/>
          <p:nvPr/>
        </p:nvSpPr>
        <p:spPr>
          <a:xfrm>
            <a:off x="914400" y="838200"/>
            <a:ext cx="7374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ControlDiv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 display: flex;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flex-direction: row; /* 기본값이므로 생략해도 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justify-content: space-between; /* 요소들을 좌우로 고르게 분배합니다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align-items: center; /* 요소들을 수직으로 가운데 정렬합니다 */`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(e) 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=()=&gt;{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console.log("delete")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9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Control.js</a:t>
            </a:r>
            <a:endParaRPr b="1" sz="1600">
              <a:solidFill>
                <a:srgbClr val="A61C00"/>
              </a:solidFill>
            </a:endParaRPr>
          </a:p>
        </p:txBody>
      </p:sp>
      <p:sp>
        <p:nvSpPr>
          <p:cNvPr id="378" name="Google Shape;378;p69"/>
          <p:cNvSpPr txBox="1"/>
          <p:nvPr/>
        </p:nvSpPr>
        <p:spPr>
          <a:xfrm>
            <a:off x="838200" y="1066800"/>
            <a:ext cx="7683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}&gt;create&lt;/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}&gt;update&lt;/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='button'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="delete"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Create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  <p:sp>
        <p:nvSpPr>
          <p:cNvPr id="384" name="Google Shape;384;p70"/>
          <p:cNvSpPr txBox="1"/>
          <p:nvPr/>
        </p:nvSpPr>
        <p:spPr>
          <a:xfrm>
            <a:off x="533400" y="304800"/>
            <a:ext cx="8419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(e) 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&gt;Register&lt;/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flexDirection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((key)=&gt;(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1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Employee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  <p:sp>
        <p:nvSpPr>
          <p:cNvPr id="390" name="Google Shape;390;p71"/>
          <p:cNvSpPr txBox="1"/>
          <p:nvPr/>
        </p:nvSpPr>
        <p:spPr>
          <a:xfrm>
            <a:off x="533400" y="228600"/>
            <a:ext cx="8419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EmployeeNav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 display: flex;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flex-direction: row; /* 기본값이므로 생략해도 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justify-content: space-between; /* 요소들을 좌우로 고르게 분배합니다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align-items: center; /* 요소들을 수직으로 가운데 정렬합니다 */`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(n) =&gt;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console.log(n)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EmployeeNav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((info)=&gt;(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{()=&gt;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EmployeeNav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483050" y="982625"/>
            <a:ext cx="8236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((id) =&gt;{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(todo=&gt;(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todo.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id ? {...todo,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!todo.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: todo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 [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styles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marginTop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"10rem"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"auto"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alignItems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"center"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"center"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2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Info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  <p:sp>
        <p:nvSpPr>
          <p:cNvPr id="396" name="Google Shape;396;p72"/>
          <p:cNvSpPr txBox="1"/>
          <p:nvPr/>
        </p:nvSpPr>
        <p:spPr>
          <a:xfrm>
            <a:off x="1924725" y="1018375"/>
            <a:ext cx="5561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`width: 100%;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border-top: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border-collapse: collapse;`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`border-bottom: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10px;`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3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Info.js</a:t>
            </a:r>
            <a:endParaRPr b="1" sz="1600">
              <a:solidFill>
                <a:srgbClr val="A61C00"/>
              </a:solidFill>
            </a:endParaRPr>
          </a:p>
        </p:txBody>
      </p:sp>
      <p:sp>
        <p:nvSpPr>
          <p:cNvPr id="402" name="Google Shape;402;p73"/>
          <p:cNvSpPr txBox="1"/>
          <p:nvPr/>
        </p:nvSpPr>
        <p:spPr>
          <a:xfrm>
            <a:off x="1696125" y="408775"/>
            <a:ext cx="6219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&gt;name&lt;/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&gt;job&lt;/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&gt;language&lt;/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&gt;pay&lt;/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((info)=&gt; 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[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])}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4"/>
          <p:cNvSpPr txBox="1"/>
          <p:nvPr/>
        </p:nvSpPr>
        <p:spPr>
          <a:xfrm>
            <a:off x="1676400" y="762000"/>
            <a:ext cx="6321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((e) =&gt;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"Info"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}&gt;Employees&lt;/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7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Main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5"/>
          <p:cNvSpPr txBox="1"/>
          <p:nvPr/>
        </p:nvSpPr>
        <p:spPr>
          <a:xfrm>
            <a:off x="1827275" y="1524000"/>
            <a:ext cx="586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(e) 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75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Update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/>
          <p:nvPr/>
        </p:nvSpPr>
        <p:spPr>
          <a:xfrm>
            <a:off x="608075" y="457200"/>
            <a:ext cx="82020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&gt;UpGrade&lt;/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flexDirection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='hidden'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((key)=&gt;(&lt;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7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Update.js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/>
        </p:nvSpPr>
        <p:spPr>
          <a:xfrm>
            <a:off x="2362200" y="1143000"/>
            <a:ext cx="4837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`width: 100%;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border-top: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border-collapse: collapse;`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`border-bottom: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padding: 10px;`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console.log(infos);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7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Info.js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8"/>
          <p:cNvSpPr txBox="1"/>
          <p:nvPr/>
        </p:nvSpPr>
        <p:spPr>
          <a:xfrm>
            <a:off x="1243350" y="914400"/>
            <a:ext cx="7034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"../data/employees"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"compayn/CHANGEMODE"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"compayn/CHANGENAME"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"compayn/CHANGECONTROL"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"compayn/CREATEINFO"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"compayn/UPDATEINFO"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"compayn/DELETEINFO"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(mode)=&gt;({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mode})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(name)=&gt;({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name})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(control)=&gt;({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control})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event})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event})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7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/>
        </p:nvSpPr>
        <p:spPr>
          <a:xfrm>
            <a:off x="1319550" y="838200"/>
            <a:ext cx="6723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"create"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=(state=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actions)=&gt;{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...state,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endParaRPr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...state,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79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0"/>
          <p:cNvSpPr txBox="1"/>
          <p:nvPr/>
        </p:nvSpPr>
        <p:spPr>
          <a:xfrm>
            <a:off x="1167150" y="914400"/>
            <a:ext cx="7302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...state,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endParaRPr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{};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((key)=&gt;{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[key] = 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[key].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[key].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...state,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[...state.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80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1"/>
          <p:cNvSpPr txBox="1"/>
          <p:nvPr/>
        </p:nvSpPr>
        <p:spPr>
          <a:xfrm>
            <a:off x="938550" y="990600"/>
            <a:ext cx="7669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newInfos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[...state.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{...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{...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[actions.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:actions.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81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1473650" y="1058825"/>
            <a:ext cx="6448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handleInsert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handleInsert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}/&gt;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/&gt;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2"/>
          <p:cNvSpPr txBox="1"/>
          <p:nvPr/>
        </p:nvSpPr>
        <p:spPr>
          <a:xfrm>
            <a:off x="1014750" y="1066800"/>
            <a:ext cx="7669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...state,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newInfos</a:t>
            </a:r>
            <a:endParaRPr sz="1200">
              <a:solidFill>
                <a:srgbClr val="248F8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delInfos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[...state.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(info=&gt;info.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!==state.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...state,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delInfos</a:t>
            </a:r>
            <a:endParaRPr sz="1200">
              <a:solidFill>
                <a:srgbClr val="248F8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82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3"/>
          <p:cNvSpPr txBox="1"/>
          <p:nvPr/>
        </p:nvSpPr>
        <p:spPr>
          <a:xfrm>
            <a:off x="468650" y="1650050"/>
            <a:ext cx="82998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4A86E8"/>
                </a:solidFill>
              </a:rPr>
              <a:t>redux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useSelector</a:t>
            </a:r>
            <a:r>
              <a:rPr b="1" lang="ko" sz="3500">
                <a:solidFill>
                  <a:srgbClr val="4A86E8"/>
                </a:solidFill>
              </a:rPr>
              <a:t>, useDispatch, useStore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4"/>
          <p:cNvSpPr txBox="1"/>
          <p:nvPr/>
        </p:nvSpPr>
        <p:spPr>
          <a:xfrm>
            <a:off x="1828800" y="1524000"/>
            <a:ext cx="6122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"./Main"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"./Employee"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"./Info"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"./Control"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"./Create"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"./Update"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8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5"/>
          <p:cNvSpPr txBox="1"/>
          <p:nvPr/>
        </p:nvSpPr>
        <p:spPr>
          <a:xfrm>
            <a:off x="693575" y="990600"/>
            <a:ext cx="8044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width: 800px; /* 원하는 너비로 설정하세요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height: 700px; /* 원하는 높이로 설정하세요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position: absolute;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top: 50%;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left: 50%;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transform: translate(-50%, -50%);`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(({company})=&gt;({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transferMode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() =&gt;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&gt;MyPage&lt;/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85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6"/>
          <p:cNvSpPr txBox="1"/>
          <p:nvPr/>
        </p:nvSpPr>
        <p:spPr>
          <a:xfrm>
            <a:off x="693575" y="762000"/>
            <a:ext cx="8044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"Info"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"create"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 :&lt;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 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transferMode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8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7"/>
          <p:cNvSpPr txBox="1"/>
          <p:nvPr/>
        </p:nvSpPr>
        <p:spPr>
          <a:xfrm>
            <a:off x="693575" y="838200"/>
            <a:ext cx="8044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"../../modules/company"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ControlDiv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 display: flex;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flex-direction: row; /* 기본값이므로 생략해도 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justify-content: space-between; /* 요소들을 좌우로 고르게 분배합니다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align-items: center; /* 요소들을 수직으로 가운데 정렬합니다 */`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(e) 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=()=&gt;{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8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Control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8"/>
          <p:cNvSpPr txBox="1"/>
          <p:nvPr/>
        </p:nvSpPr>
        <p:spPr>
          <a:xfrm>
            <a:off x="693575" y="914400"/>
            <a:ext cx="8044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}&gt;create&lt;/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}&gt;update&lt;/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='button'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="delete"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p8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Control.js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9"/>
          <p:cNvSpPr txBox="1"/>
          <p:nvPr/>
        </p:nvSpPr>
        <p:spPr>
          <a:xfrm>
            <a:off x="693575" y="1371600"/>
            <a:ext cx="8044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"../../modules/company"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(({company})=&gt;company.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(e) 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(e));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89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Create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0"/>
          <p:cNvSpPr txBox="1"/>
          <p:nvPr/>
        </p:nvSpPr>
        <p:spPr>
          <a:xfrm>
            <a:off x="693575" y="914400"/>
            <a:ext cx="8044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&gt;Register&lt;/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flexDirection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((key)=&gt;(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90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Create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1"/>
          <p:cNvSpPr txBox="1"/>
          <p:nvPr/>
        </p:nvSpPr>
        <p:spPr>
          <a:xfrm>
            <a:off x="693575" y="1295400"/>
            <a:ext cx="8044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"../../modules/company"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EmployeeNav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 display: flex;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flex-direction: row; /* 기본값이므로 생략해도 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justify-content: space-between; /* 요소들을 좌우로 고르게 분배합니다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align-items: center; /* 요소들을 수직으로 가운데 정렬합니다 */`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91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Employee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2438850" y="304800"/>
            <a:ext cx="48384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'styled-components'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width: 512px;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margin-left: auto;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margin-right: auto;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border-radius: 4px;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overflow: hidden;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background: #22b8cf;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color: white;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height: 4rem;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font-size: 1.5rem;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display: flex;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align-items: center;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justify-content: center;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background: white;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92"/>
          <p:cNvSpPr txBox="1"/>
          <p:nvPr/>
        </p:nvSpPr>
        <p:spPr>
          <a:xfrm>
            <a:off x="693575" y="1066800"/>
            <a:ext cx="8044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(state=&gt;state.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(n) =&gt;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(n))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EmployeeNav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((info)=&gt;(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{()=&gt;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EmployeeNav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Google Shape;515;p92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Employee.js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93"/>
          <p:cNvSpPr txBox="1"/>
          <p:nvPr/>
        </p:nvSpPr>
        <p:spPr>
          <a:xfrm>
            <a:off x="2141375" y="1295400"/>
            <a:ext cx="5410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`width: 100%;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border-top: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border-collapse: collapse;`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`border-bottom: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10px;`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93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Info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4"/>
          <p:cNvSpPr txBox="1"/>
          <p:nvPr/>
        </p:nvSpPr>
        <p:spPr>
          <a:xfrm>
            <a:off x="693575" y="990600"/>
            <a:ext cx="8044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(({company})=&gt;({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&gt;name&lt;/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&gt;job&lt;/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&gt;language&lt;/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&gt;pay&lt;/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9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Info.js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5"/>
          <p:cNvSpPr txBox="1"/>
          <p:nvPr/>
        </p:nvSpPr>
        <p:spPr>
          <a:xfrm>
            <a:off x="693575" y="1143000"/>
            <a:ext cx="8044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((info)=&gt; 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[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])}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95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Info.js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6"/>
          <p:cNvSpPr txBox="1"/>
          <p:nvPr/>
        </p:nvSpPr>
        <p:spPr>
          <a:xfrm>
            <a:off x="693575" y="533400"/>
            <a:ext cx="8044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"../../modules/company"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(({company})=&gt;company.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((e) =&gt;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"Info"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}&gt;Employees&lt;/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9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Main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7"/>
          <p:cNvSpPr txBox="1"/>
          <p:nvPr/>
        </p:nvSpPr>
        <p:spPr>
          <a:xfrm>
            <a:off x="1074575" y="1143000"/>
            <a:ext cx="6320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useStore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"../../modules/company"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useStore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endParaRPr sz="1200">
              <a:solidFill>
                <a:srgbClr val="7A7A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(e) 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(e));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9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Update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8"/>
          <p:cNvSpPr txBox="1"/>
          <p:nvPr/>
        </p:nvSpPr>
        <p:spPr>
          <a:xfrm>
            <a:off x="845975" y="381000"/>
            <a:ext cx="70884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&gt;UpGrade&lt;/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flexDirection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='hidden'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((key)=&gt;(&lt;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Google Shape;551;p9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Update.js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2134050" y="1219200"/>
            <a:ext cx="5389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&gt;일정관리&lt;/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