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b373d07d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b373d07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5f2e2f80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5f2e2f80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5f2e2f8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5f2e2f8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bb074c2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bb074c2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5f2e2f8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5f2e2f8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bb074c24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bb074c24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5f2e2f80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5f2e2f80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bb074c24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bb074c24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5f2e2f80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5f2e2f8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bb074c24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bb074c24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609ca1d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609ca1d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bb074c2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bb074c2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bb074c24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bb074c24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bb074c24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bb074c24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bb074c24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bb074c24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5f2e2f80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5f2e2f80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bb074c24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bb074c24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bb074c24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bb074c24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bb074c24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bb074c24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5f2e2f8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5f2e2f8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bb074c24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bb074c24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bb074c2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bb074c2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5f2e2f80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5f2e2f80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bb12274a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bb12274a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bb12274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bb12274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bb12274a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bb12274a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bb12274a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bb12274a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bb12274a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bb12274a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bb12274a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bb12274a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bb12274a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bb12274a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bb12274a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bb12274a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bb12274a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bb12274a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609ca1d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609ca1d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bb12274a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bb12274a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bb12274a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bb12274a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bb12274a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bb12274a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609ca1d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609ca1d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609ca1d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609ca1d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609ca1d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609ca1d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609ca1d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609ca1d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609ca1d3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609ca1d3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990000"/>
                </a:solidFill>
              </a:rPr>
              <a:t>React </a:t>
            </a:r>
            <a:endParaRPr b="1" sz="4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997775" y="1169525"/>
            <a:ext cx="68052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라이브러리 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npm install redux-saga react-redux redux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or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yarn add redux-saga </a:t>
            </a:r>
            <a:r>
              <a:rPr b="1" lang="ko" sz="1800">
                <a:solidFill>
                  <a:schemeClr val="dk1"/>
                </a:solidFill>
              </a:rPr>
              <a:t>react-redux redux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app</a:t>
            </a:r>
            <a:r>
              <a:rPr b="1" lang="ko" sz="3500">
                <a:solidFill>
                  <a:srgbClr val="990000"/>
                </a:solidFill>
              </a:rPr>
              <a:t>/store.js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1219450" y="76200"/>
            <a:ext cx="70809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configureStore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createSagaMiddleware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'redux-saga'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'../features/count/countReducer'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'../features/nickname/nicknameReducer'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'../features/user/userReducer'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'../saga/rootSaga'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sagaMiddleware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createSagaMiddleware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configureStore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middleware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getDefaultMiddleware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getDefaultMiddleware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sagaMiddleware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sagaMiddleware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/>
        </p:nvSpPr>
        <p:spPr>
          <a:xfrm>
            <a:off x="242550" y="1855325"/>
            <a:ext cx="85005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features/count</a:t>
            </a:r>
            <a:r>
              <a:rPr b="1" lang="ko" sz="3500">
                <a:solidFill>
                  <a:srgbClr val="990000"/>
                </a:solidFill>
              </a:rPr>
              <a:t>/CountComponent.jsx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1592025" y="152400"/>
            <a:ext cx="6538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CountComponent.jsx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'./countSlice'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CountComponent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/>
        </p:nvSpPr>
        <p:spPr>
          <a:xfrm>
            <a:off x="858525" y="1702925"/>
            <a:ext cx="7428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featurs/count</a:t>
            </a:r>
            <a:r>
              <a:rPr b="1" lang="ko" sz="3500">
                <a:solidFill>
                  <a:srgbClr val="990000"/>
                </a:solidFill>
              </a:rPr>
              <a:t>/countReducer.js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1507600" y="304800"/>
            <a:ext cx="69114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features/countReducer.js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'./countSlice'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/>
        </p:nvSpPr>
        <p:spPr>
          <a:xfrm>
            <a:off x="1566925" y="1737450"/>
            <a:ext cx="6401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features/count</a:t>
            </a:r>
            <a:r>
              <a:rPr b="1" lang="ko" sz="3500">
                <a:solidFill>
                  <a:srgbClr val="990000"/>
                </a:solidFill>
              </a:rPr>
              <a:t>/countSaga.js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667575" y="685800"/>
            <a:ext cx="8136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features/countSaga.js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takeEvery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'redux-saga/effects'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'./countSlice'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function*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function*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function*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takeEvery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takeEvery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821575" y="1779125"/>
            <a:ext cx="7638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features/count</a:t>
            </a:r>
            <a:r>
              <a:rPr b="1" lang="ko" sz="3500">
                <a:solidFill>
                  <a:srgbClr val="990000"/>
                </a:solidFill>
              </a:rPr>
              <a:t>/countSlice.js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939500" y="1169525"/>
            <a:ext cx="52713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json data server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npm install -g json-server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# 또는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yarn global add json-server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1828825" y="1066800"/>
            <a:ext cx="5709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features/countSlice.js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'count/INCREASE'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'count/DECREASE'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'count/INCREASE_SUCCESS'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'count/DECREASE_SUCCESS'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/>
        </p:nvSpPr>
        <p:spPr>
          <a:xfrm>
            <a:off x="106125" y="1399175"/>
            <a:ext cx="89319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features/nickname</a:t>
            </a:r>
            <a:r>
              <a:rPr b="1" lang="ko" sz="3500">
                <a:solidFill>
                  <a:srgbClr val="990000"/>
                </a:solidFill>
              </a:rPr>
              <a:t>/NicknameComponent.jsx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/>
        </p:nvSpPr>
        <p:spPr>
          <a:xfrm>
            <a:off x="282150" y="152400"/>
            <a:ext cx="8706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'./nicknameSlice'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NicknameComponent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/>
        </p:nvSpPr>
        <p:spPr>
          <a:xfrm>
            <a:off x="274500" y="1849325"/>
            <a:ext cx="86862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features/nickname</a:t>
            </a:r>
            <a:r>
              <a:rPr b="1" lang="ko" sz="3500">
                <a:solidFill>
                  <a:srgbClr val="990000"/>
                </a:solidFill>
              </a:rPr>
              <a:t>/nicknameReducer.js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/>
        </p:nvSpPr>
        <p:spPr>
          <a:xfrm>
            <a:off x="1587625" y="152400"/>
            <a:ext cx="65895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features/nickname/nicknameReducer.js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CHANGE_INPUT_SUCCESS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'./nicknameSlice'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CHANGE_INPUT_SUCCESS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/>
        </p:nvSpPr>
        <p:spPr>
          <a:xfrm>
            <a:off x="367700" y="1779125"/>
            <a:ext cx="84888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features/nickname</a:t>
            </a:r>
            <a:r>
              <a:rPr b="1" lang="ko" sz="3500">
                <a:solidFill>
                  <a:srgbClr val="990000"/>
                </a:solidFill>
              </a:rPr>
              <a:t>/nicknameSaga.js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/>
        </p:nvSpPr>
        <p:spPr>
          <a:xfrm>
            <a:off x="1481000" y="914400"/>
            <a:ext cx="6703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features/nickname/nicknameSaga.js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takeEvery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'redux-saga/effects'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CHANGE_INPUT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CHANGE_INPUT_SUCCESS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'./nicknameSlice'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function*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필요한 비동기 작업이 있다면 여기에 작성 (예: 로깅, 유효성 검증 등)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CHANGE_INPUT_SUCCESS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function*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takeEvery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CHANGE_INPUT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/>
        </p:nvSpPr>
        <p:spPr>
          <a:xfrm>
            <a:off x="336075" y="1702925"/>
            <a:ext cx="86685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features/nickname</a:t>
            </a:r>
            <a:r>
              <a:rPr b="1" lang="ko" sz="3500">
                <a:solidFill>
                  <a:srgbClr val="990000"/>
                </a:solidFill>
              </a:rPr>
              <a:t>/nicknameSlice.js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/>
        </p:nvSpPr>
        <p:spPr>
          <a:xfrm>
            <a:off x="1567375" y="990600"/>
            <a:ext cx="6855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features/nickname/nicknameSlice.js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CHANGE_INPUT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'nickname/CHANGE_INPUT'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CHANGE_INPUT_SUCCESS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'nickname/CHANGE_INPUT_SUCCESS'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CHANGE_INPUT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/>
        </p:nvSpPr>
        <p:spPr>
          <a:xfrm>
            <a:off x="599650" y="1855325"/>
            <a:ext cx="7901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features/user</a:t>
            </a:r>
            <a:r>
              <a:rPr b="1" lang="ko" sz="3500">
                <a:solidFill>
                  <a:srgbClr val="990000"/>
                </a:solidFill>
              </a:rPr>
              <a:t>/UserComponent.jsx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939500" y="559925"/>
            <a:ext cx="5271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4A86E8"/>
                </a:solidFill>
              </a:rPr>
              <a:t>폴더 구조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  <p:pic>
        <p:nvPicPr>
          <p:cNvPr id="65" name="Google Shape;65;p15" title="스크린샷 2025-05-22 오후 2.06.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19225"/>
            <a:ext cx="2800500" cy="24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 title="스크린샷 2025-05-22 오후 2.06.5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0100" y="1319225"/>
            <a:ext cx="2512743" cy="359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 title="스크린샷 2025-05-22 오후 2.07.0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443" y="1319225"/>
            <a:ext cx="2687757" cy="289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/>
        </p:nvSpPr>
        <p:spPr>
          <a:xfrm>
            <a:off x="1029300" y="1137000"/>
            <a:ext cx="7620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'./userSlice'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UserComponent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}, [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/>
          <p:nvPr/>
        </p:nvSpPr>
        <p:spPr>
          <a:xfrm>
            <a:off x="876900" y="375000"/>
            <a:ext cx="7620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목록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데이터를 불러오는 중...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에러 발생: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데이터가 없습니다.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세,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-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UserComponent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/>
        </p:nvSpPr>
        <p:spPr>
          <a:xfrm>
            <a:off x="599650" y="1855325"/>
            <a:ext cx="7901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features/user/userReducers.js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/>
          <p:nvPr/>
        </p:nvSpPr>
        <p:spPr>
          <a:xfrm>
            <a:off x="2705700" y="756000"/>
            <a:ext cx="3807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features/users/userReducer.js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FETCH_USERS_FAILURE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'./userSlice'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/>
          <p:nvPr/>
        </p:nvSpPr>
        <p:spPr>
          <a:xfrm>
            <a:off x="1562700" y="527400"/>
            <a:ext cx="6383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FETCH_USERS_FAILURE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7"/>
          <p:cNvSpPr txBox="1"/>
          <p:nvPr/>
        </p:nvSpPr>
        <p:spPr>
          <a:xfrm>
            <a:off x="599650" y="1855325"/>
            <a:ext cx="7901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features/user/userSaga.js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"/>
          <p:cNvSpPr txBox="1"/>
          <p:nvPr/>
        </p:nvSpPr>
        <p:spPr>
          <a:xfrm>
            <a:off x="1207350" y="146400"/>
            <a:ext cx="7170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features/users/userSaga.js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takeLatest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'redux-saga/effects'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'axios'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FETCH_USERS_FAILURE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'./userSlice'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function*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FETCH_USERS_FAILURE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});}}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function*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takeLatest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/>
        </p:nvSpPr>
        <p:spPr>
          <a:xfrm>
            <a:off x="599650" y="1855325"/>
            <a:ext cx="7901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features/user/userSlice.js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/>
          <p:nvPr/>
        </p:nvSpPr>
        <p:spPr>
          <a:xfrm>
            <a:off x="1512150" y="1518000"/>
            <a:ext cx="6217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features/users/userSlice.js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'users/FETCH_USERS'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'users/FETCH_USERS_SUCCESS'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FETCH_USERS_FAILURE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'users/FETCH_USERS_FAILURE'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1"/>
          <p:cNvSpPr txBox="1"/>
          <p:nvPr/>
        </p:nvSpPr>
        <p:spPr>
          <a:xfrm>
            <a:off x="599650" y="1855325"/>
            <a:ext cx="7901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saga/rootSaga</a:t>
            </a:r>
            <a:r>
              <a:rPr b="1" lang="ko" sz="3500">
                <a:solidFill>
                  <a:srgbClr val="990000"/>
                </a:solidFill>
              </a:rPr>
              <a:t>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9395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db.json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2"/>
          <p:cNvSpPr txBox="1"/>
          <p:nvPr/>
        </p:nvSpPr>
        <p:spPr>
          <a:xfrm>
            <a:off x="1588350" y="756000"/>
            <a:ext cx="62838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rootSaga.js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'redux-saga/effects'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'../features/count/countSaga'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'../features/nickname/nicknameSaga'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'../features/user/userSaga'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function*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()]);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3"/>
          <p:cNvSpPr txBox="1"/>
          <p:nvPr/>
        </p:nvSpPr>
        <p:spPr>
          <a:xfrm>
            <a:off x="599650" y="1855325"/>
            <a:ext cx="7901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src</a:t>
            </a:r>
            <a:r>
              <a:rPr b="1" lang="ko" sz="3500">
                <a:solidFill>
                  <a:srgbClr val="990000"/>
                </a:solidFill>
              </a:rPr>
              <a:t>/index.js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4"/>
          <p:cNvSpPr txBox="1"/>
          <p:nvPr/>
        </p:nvSpPr>
        <p:spPr>
          <a:xfrm>
            <a:off x="1588350" y="527400"/>
            <a:ext cx="62838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import store from './redux/store';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'./app/store'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291600" y="838200"/>
            <a:ext cx="85536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"New York"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"Los Angeles"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"Chicago"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"Houston"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"Phoenix"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"Philadelphia"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"San Antonio"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],</a:t>
            </a:r>
            <a:b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421625" y="132475"/>
            <a:ext cx="8366700" cy="4830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"products"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"A1"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"Laptop"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1200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"B2"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"Mouse"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"C3"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"Keyboard"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"D4"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"Monitor"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"E5"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"Tablet"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450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"F6"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"Smartphone"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900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"G7"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"Headphones"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"H8"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"T-Shirt"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"I9"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"Jeans"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"J10"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package.json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/>
        </p:nvSpPr>
        <p:spPr>
          <a:xfrm>
            <a:off x="772800" y="685800"/>
            <a:ext cx="76140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"my-json-server-project"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"version"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"scripts"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 --watch db.json --port 3001"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"keywords"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"author"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"license"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"ISC"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"dependencies"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"^0.17.4"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예시 버전l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/>
        </p:nvSpPr>
        <p:spPr>
          <a:xfrm>
            <a:off x="1758825" y="1465975"/>
            <a:ext cx="52713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실행 명령어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json-server --watch db.json --port 3001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