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5f2e2f800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5f2e2f800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e2dac43e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e2dac43e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5e2dac43e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5e2dac43e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5e2dac43e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5e2dac43e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e2dac43e5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5e2dac43e5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2e3285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2e3285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ed2e3285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5ed2e3285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5e2dac43e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5e2dac43e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5e2dac43e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5e2dac43e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e2dac43e5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e2dac43e5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8b373d07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8b373d07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5e2dac43e5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5e2dac43e5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ed2e3285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ed2e3285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ed2e32859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5ed2e32859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35f2e2f800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35f2e2f800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5f2e2f800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35f2e2f800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e2dac43e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e2dac43e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e2dac43e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e2dac43e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bb074c24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bb074c24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f2e2f80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f2e2f80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bb074c247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bb074c247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990000"/>
                </a:solidFill>
              </a:rPr>
              <a:t>React </a:t>
            </a:r>
            <a:endParaRPr b="1" sz="4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2"/>
          <p:cNvSpPr txBox="1"/>
          <p:nvPr/>
        </p:nvSpPr>
        <p:spPr>
          <a:xfrm>
            <a:off x="337525" y="304800"/>
            <a:ext cx="8343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src/components/SeatMap.js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'../contexts/SeatBookingContext'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'./SeatRow'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useEffect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 좌석 데이터는 Provider에서 설정되므로 여기서는 생략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필요 시 dispatch로 INITIALIZE_SEATS 액션을 호출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[]);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3"/>
          <p:cNvSpPr txBox="1"/>
          <p:nvPr/>
        </p:nvSpPr>
        <p:spPr>
          <a:xfrm>
            <a:off x="99850" y="228600"/>
            <a:ext cx="89400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좌석 데이터를 행별로 그룹화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reduce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//console.log("seat", seat)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//console.log("acc", acc[seat.rowId])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acc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}, {});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'#f0f0f0'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'8px'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textAlign: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CGV 좌석 선택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textAlign: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'1.2em'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'#333'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SCREEN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4"/>
          <p:cNvSpPr txBox="1"/>
          <p:nvPr/>
        </p:nvSpPr>
        <p:spPr>
          <a:xfrm>
            <a:off x="99850" y="152400"/>
            <a:ext cx="89400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dashed #666'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'inline-block'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seatsInRow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seatsByRow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)})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paddingTop: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선택된 좌석: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h3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&gt;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?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join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', 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 :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좌석을 선택해주세요.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/>
        </p:nvSpPr>
        <p:spPr>
          <a:xfrm>
            <a:off x="99850" y="762000"/>
            <a:ext cx="89400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marginTop: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gap: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'#e0e0e0'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선택 가능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'#4CAF50'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선택됨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6"/>
          <p:cNvSpPr txBox="1"/>
          <p:nvPr/>
        </p:nvSpPr>
        <p:spPr>
          <a:xfrm>
            <a:off x="99850" y="304800"/>
            <a:ext cx="8940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'#ff5722'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예약 완료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'#9e9e9e'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비활성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span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/>
        </p:nvSpPr>
        <p:spPr>
          <a:xfrm>
            <a:off x="136400" y="1779125"/>
            <a:ext cx="8940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contexts</a:t>
            </a:r>
            <a:r>
              <a:rPr b="1" lang="ko" sz="3500">
                <a:solidFill>
                  <a:srgbClr val="990000"/>
                </a:solidFill>
              </a:rPr>
              <a:t>/SeatBookingProvider.jsx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8"/>
          <p:cNvSpPr txBox="1"/>
          <p:nvPr/>
        </p:nvSpPr>
        <p:spPr>
          <a:xfrm>
            <a:off x="367975" y="152400"/>
            <a:ext cx="8446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src/contexts/SeatBookingContext.js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'redux-actions'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좌석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'available'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'selected'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RESERVED: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'reserved'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BLOCKED: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'blocked'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액션 타입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'SELECT_SEAT'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'DESELECT_SEAT'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RESET_SEATS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'RESET_SEATS'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INITIALIZE_SEATS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'INITIALIZE_SEATS'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/>
        </p:nvSpPr>
        <p:spPr>
          <a:xfrm>
            <a:off x="367975" y="76200"/>
            <a:ext cx="8446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Context 생성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createContext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좌석 데이터 생성 함수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generateInitialSeats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8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fromCharCode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65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let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||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Math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floor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seatsPerRow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B5CEA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push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});}}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//console.log("generatedSeats", generatedSeats)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/>
        </p:nvSpPr>
        <p:spPr>
          <a:xfrm>
            <a:off x="367975" y="76200"/>
            <a:ext cx="8446500" cy="50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초기 상태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initialSeatState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generateInitialSeats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handleActions 리듀서 정의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handleActions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INITIALIZE_SEATS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find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;}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1"/>
          <p:cNvSpPr txBox="1"/>
          <p:nvPr/>
        </p:nvSpPr>
        <p:spPr>
          <a:xfrm>
            <a:off x="367975" y="76200"/>
            <a:ext cx="84465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};},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seatToDeselectId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-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${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seatToDeselectId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endParaRPr b="1" sz="1200">
              <a:solidFill>
                <a:srgbClr val="9CDCFE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newSeats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!==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seatToDeselectId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),};},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/>
        </p:nvSpPr>
        <p:spPr>
          <a:xfrm>
            <a:off x="474700" y="1626725"/>
            <a:ext cx="8111400" cy="13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CGV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2600">
                <a:solidFill>
                  <a:schemeClr val="dk1"/>
                </a:solidFill>
              </a:rPr>
              <a:t>npm install redux-actions</a:t>
            </a:r>
            <a:endParaRPr b="1" sz="2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 txBox="1"/>
          <p:nvPr/>
        </p:nvSpPr>
        <p:spPr>
          <a:xfrm>
            <a:off x="367975" y="381000"/>
            <a:ext cx="84465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RESET_SEATS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generateInitialSeats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selectedSeats: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[],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}),},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initialSeatState</a:t>
            </a:r>
            <a:endParaRPr b="1" sz="1200">
              <a:solidFill>
                <a:srgbClr val="4FC1FF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Provider 컴포넌트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seatReducer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initialSeatState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SeatBookingContext.Provider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SeatBookingContext.Provider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3"/>
          <p:cNvSpPr txBox="1"/>
          <p:nvPr/>
        </p:nvSpPr>
        <p:spPr>
          <a:xfrm>
            <a:off x="136400" y="1779125"/>
            <a:ext cx="8940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App</a:t>
            </a:r>
            <a:r>
              <a:rPr b="1" lang="ko" sz="3500">
                <a:solidFill>
                  <a:srgbClr val="990000"/>
                </a:solidFill>
              </a:rPr>
              <a:t>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/>
        </p:nvSpPr>
        <p:spPr>
          <a:xfrm>
            <a:off x="936050" y="152400"/>
            <a:ext cx="7345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src/App.js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'./components/SeatMap'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'./contexts/SeatBookingContext'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minHeight: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'100vh'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'#f9f9f9'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SeatMap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SeatBookingProvider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0157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components/Seat.jsx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/>
        </p:nvSpPr>
        <p:spPr>
          <a:xfrm>
            <a:off x="331425" y="381000"/>
            <a:ext cx="86355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src/components/Seat.js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'../contexts/SeatBookingContext'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액션 타입 및 상태 상수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useContext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SeatBookingContext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Context에서 dispatch 함수 직접 가져오기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type: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DESELECT_SEAT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payload: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 });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RESERVED 또는 BLOCKED 좌석은 클릭해도 아무 일도 일어나지 않음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/>
        </p:nvSpPr>
        <p:spPr>
          <a:xfrm>
            <a:off x="349700" y="457200"/>
            <a:ext cx="8324700" cy="39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getSeatStyle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switch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AVAILABLE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'#e0e0e0'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SELECTED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'#4CAF50'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RESERVED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'#ff5722'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'white'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'not-allowed'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case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4FC1FF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SEAT_STATUS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BLOCKED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'#9e9e9e'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'not-allowed'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'#e0e0e0'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'pointer'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/>
        </p:nvSpPr>
        <p:spPr>
          <a:xfrm>
            <a:off x="349700" y="457200"/>
            <a:ext cx="83247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'35px'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'35px'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'1px solid #ccc'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'4px'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fontSize: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'0.8em'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...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getSeatStyle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(),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handleClick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);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/>
        </p:nvSpPr>
        <p:spPr>
          <a:xfrm>
            <a:off x="1385725" y="1779125"/>
            <a:ext cx="606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components/SeatRow.jsx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/>
          <p:nvPr/>
        </p:nvSpPr>
        <p:spPr>
          <a:xfrm>
            <a:off x="63275" y="381000"/>
            <a:ext cx="90807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6A9955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// src/components/SeatRow.js</a:t>
            </a:r>
            <a:endParaRPr b="1" sz="1200">
              <a:solidFill>
                <a:srgbClr val="6A9955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'./Seat'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seatsInRow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alignItems: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'5px'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marginRight: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'10px'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width: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'20px'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textAlign: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'center'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fontWeight: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'bold'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rowId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display: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E9178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'flex'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seatsInRow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((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b="1" sz="1200">
              <a:solidFill>
                <a:srgbClr val="D4D4D4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ko" sz="1200">
                <a:solidFill>
                  <a:srgbClr val="4EC9B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1" lang="ko" sz="1200">
                <a:solidFill>
                  <a:srgbClr val="9CDCFE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D4D4D4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  ))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569CD6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b="1" sz="1200">
              <a:solidFill>
                <a:srgbClr val="80808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ko" sz="1200">
                <a:solidFill>
                  <a:srgbClr val="569CD6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b="1" lang="ko" sz="1200">
                <a:solidFill>
                  <a:srgbClr val="80808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);};</a:t>
            </a:r>
            <a:endParaRPr b="1" sz="1200">
              <a:solidFill>
                <a:srgbClr val="CCCCCC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C586C0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DCDCAA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SeatRow</a:t>
            </a:r>
            <a:r>
              <a:rPr b="1" lang="ko" sz="1200">
                <a:solidFill>
                  <a:srgbClr val="CCCCCC"/>
                </a:solidFill>
                <a:highlight>
                  <a:srgbClr val="434343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1200">
              <a:solidFill>
                <a:srgbClr val="C586C0"/>
              </a:solidFill>
              <a:highlight>
                <a:srgbClr val="434343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4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1385725" y="1779125"/>
            <a:ext cx="60699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990000"/>
                </a:solidFill>
              </a:rPr>
              <a:t>components/SeatMap.jsx</a:t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99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