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323CF-71FB-4D08-A706-73C8FB34EBBC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F4D0-F55C-4A32-86C3-38A9993D7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28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Ảnh Toàn cảnh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323CF-71FB-4D08-A706-73C8FB34EBBC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F4D0-F55C-4A32-86C3-38A9993D7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42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323CF-71FB-4D08-A706-73C8FB34EBBC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F4D0-F55C-4A32-86C3-38A9993D7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49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323CF-71FB-4D08-A706-73C8FB34EBBC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F4D0-F55C-4A32-86C3-38A9993D7A1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7994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323CF-71FB-4D08-A706-73C8FB34EBBC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F4D0-F55C-4A32-86C3-38A9993D7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3475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ộ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323CF-71FB-4D08-A706-73C8FB34EBBC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F4D0-F55C-4A32-86C3-38A9993D7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4623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ột Hình ả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323CF-71FB-4D08-A706-73C8FB34EBBC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F4D0-F55C-4A32-86C3-38A9993D7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758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323CF-71FB-4D08-A706-73C8FB34EBBC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F4D0-F55C-4A32-86C3-38A9993D7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680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323CF-71FB-4D08-A706-73C8FB34EBBC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F4D0-F55C-4A32-86C3-38A9993D7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24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323CF-71FB-4D08-A706-73C8FB34EBBC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F4D0-F55C-4A32-86C3-38A9993D7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078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323CF-71FB-4D08-A706-73C8FB34EBBC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F4D0-F55C-4A32-86C3-38A9993D7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42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323CF-71FB-4D08-A706-73C8FB34EBBC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F4D0-F55C-4A32-86C3-38A9993D7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28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323CF-71FB-4D08-A706-73C8FB34EBBC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F4D0-F55C-4A32-86C3-38A9993D7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87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323CF-71FB-4D08-A706-73C8FB34EBBC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F4D0-F55C-4A32-86C3-38A9993D7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2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323CF-71FB-4D08-A706-73C8FB34EBBC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F4D0-F55C-4A32-86C3-38A9993D7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75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323CF-71FB-4D08-A706-73C8FB34EBBC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F4D0-F55C-4A32-86C3-38A9993D7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420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323CF-71FB-4D08-A706-73C8FB34EBBC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F4D0-F55C-4A32-86C3-38A9993D7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86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F323CF-71FB-4D08-A706-73C8FB34EBBC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316F4D0-F55C-4A32-86C3-38A9993D7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805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DF1EA87-85BB-4072-A84C-91FAA9916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92276"/>
            <a:ext cx="9144000" cy="1104002"/>
          </a:xfrm>
        </p:spPr>
        <p:txBody>
          <a:bodyPr>
            <a:norm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FF5217E6-95B7-4B0E-B192-BB8873412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91409"/>
            <a:ext cx="9144000" cy="3988904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GVHD: Võ Văn L</a:t>
            </a:r>
            <a:r>
              <a:rPr lang="vi-VN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</a:p>
          <a:p>
            <a:pPr algn="l"/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 viên nhóm:</a:t>
            </a:r>
          </a:p>
          <a:p>
            <a:pPr marL="457200" indent="-457200" algn="l">
              <a:buAutoNum type="arabicPeriod"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Ung Thị Thùy Oanh</a:t>
            </a:r>
          </a:p>
          <a:p>
            <a:pPr marL="457200" indent="-457200" algn="l">
              <a:buAutoNum type="arabicPeriod"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 Văn Trí</a:t>
            </a:r>
          </a:p>
          <a:p>
            <a:pPr marL="457200" indent="-457200" algn="l">
              <a:buAutoNum type="arabicPeriod"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 Đức Hoàng</a:t>
            </a:r>
          </a:p>
          <a:p>
            <a:pPr marL="457200" indent="-457200" algn="l">
              <a:buAutoNum type="arabicPeriod"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 Thanh Phúc</a:t>
            </a:r>
          </a:p>
          <a:p>
            <a:pPr marL="457200" indent="-457200" algn="l">
              <a:buAutoNum type="arabicPeriod"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 Thị Cầm Nga</a:t>
            </a:r>
          </a:p>
        </p:txBody>
      </p:sp>
    </p:spTree>
    <p:extLst>
      <p:ext uri="{BB962C8B-B14F-4D97-AF65-F5344CB8AC3E}">
        <p14:creationId xmlns:p14="http://schemas.microsoft.com/office/powerpoint/2010/main" val="1184155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C6E1950-D2D2-439D-AF41-7FAF51107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CÀI ĐẶT GIT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2C6DC11-D908-40BF-8754-9BAA35409D1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948070"/>
            <a:ext cx="10363826" cy="3843129"/>
          </a:xfrm>
        </p:spPr>
        <p:txBody>
          <a:bodyPr/>
          <a:lstStyle/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23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F1825AB-C9E4-4F9D-B19B-3A6197BFE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AE45889-D80A-43FB-AFA7-673529FE40E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22204"/>
      </p:ext>
    </p:extLst>
  </p:cSld>
  <p:clrMapOvr>
    <a:masterClrMapping/>
  </p:clrMapOvr>
</p:sld>
</file>

<file path=ppt/theme/theme1.xml><?xml version="1.0" encoding="utf-8"?>
<a:theme xmlns:a="http://schemas.openxmlformats.org/drawingml/2006/main" name="Giọt nhỏ">
  <a:themeElements>
    <a:clrScheme name="Giọt nhỏ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iọt nhỏ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iọt nh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Giọt nhỏ</Template>
  <TotalTime>51</TotalTime>
  <Words>32</Words>
  <Application>Microsoft Office PowerPoint</Application>
  <PresentationFormat>Màn hình rộng</PresentationFormat>
  <Paragraphs>9</Paragraphs>
  <Slides>3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3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3</vt:i4>
      </vt:variant>
    </vt:vector>
  </HeadingPairs>
  <TitlesOfParts>
    <vt:vector size="7" baseType="lpstr">
      <vt:lpstr>Arial</vt:lpstr>
      <vt:lpstr>Times New Roman</vt:lpstr>
      <vt:lpstr>Tw Cen MT</vt:lpstr>
      <vt:lpstr>Giọt nhỏ</vt:lpstr>
      <vt:lpstr>GIT</vt:lpstr>
      <vt:lpstr>CÀI ĐẶT GIT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ThuyOanh</dc:creator>
  <cp:lastModifiedBy>ThuyOanh</cp:lastModifiedBy>
  <cp:revision>5</cp:revision>
  <dcterms:created xsi:type="dcterms:W3CDTF">2019-09-09T01:17:26Z</dcterms:created>
  <dcterms:modified xsi:type="dcterms:W3CDTF">2019-09-09T02:09:34Z</dcterms:modified>
</cp:coreProperties>
</file>