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82" autoAdjust="0"/>
    <p:restoredTop sz="94660"/>
  </p:normalViewPr>
  <p:slideViewPr>
    <p:cSldViewPr snapToGrid="0">
      <p:cViewPr>
        <p:scale>
          <a:sx n="50" d="100"/>
          <a:sy n="50" d="100"/>
        </p:scale>
        <p:origin x="42" y="10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CA5D-7EA6-91E7-0192-4E8AEE5F6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460D8-1906-7F4C-DD8C-6999AFD6D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9EE31-09A5-F4AA-75DE-1E1D5B0A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092C-47AC-4288-8664-A9BD8943F970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0C2B4-A052-3BA7-C4D3-F518BE79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27FA1-CBE5-913D-8D6B-844C735D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9203-6699-4929-AB07-B27F3FEE7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23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6198B-69A1-B42F-8B81-0DFC6D83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FBADE-005E-BDAD-7FF8-FDA3F0324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225AB-64C8-9644-BA30-94C2CB6B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092C-47AC-4288-8664-A9BD8943F970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ACDD6-8726-4F6C-D96D-629D9F381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A393F-CAB1-9DA4-DEE7-C2B2F1D8B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9203-6699-4929-AB07-B27F3FEE7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58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0FE71A-FCD2-759F-5032-66D7D5960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0821E-B351-9524-0173-03C00C974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3D960-ACCA-7A66-8DB0-D1696D6F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092C-47AC-4288-8664-A9BD8943F970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647DD-A515-37A8-F501-D411F1D6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24738-B94A-4D1F-40B7-460DDD18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9203-6699-4929-AB07-B27F3FEE7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1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F765-5F51-1B05-002C-DE7E126C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19A10-A311-78C2-FA68-45BA04B99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4A0D2-2D86-B09B-1E76-9BAE919D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092C-47AC-4288-8664-A9BD8943F970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5A379-CE40-FC00-637A-0B6E71CA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0C4D7-63A1-5D4F-018F-AF2EC953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9203-6699-4929-AB07-B27F3FEE7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39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A24DA-1F9E-A76E-DCB3-B74EF2898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E1F26-5B2D-7DB0-82BF-C0C61BD64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A2447-F633-EC1E-1350-4EE8480E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092C-47AC-4288-8664-A9BD8943F970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1DB76-7930-E86B-253B-FF2343293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4985B-070C-E2AF-1F27-215A786B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9203-6699-4929-AB07-B27F3FEE7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02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6855D-D083-B9D6-7DAD-6633B6BF0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B7186-05A5-5E2E-09E4-8620EC79C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315B6-5F51-094F-1E84-5EBB244B1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345EE-AF3D-F338-3B25-E3ED07E2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092C-47AC-4288-8664-A9BD8943F970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967EA-11F7-7138-7C22-CA75C45C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9D61A-0E30-EB33-FBE4-82C8C4F4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9203-6699-4929-AB07-B27F3FEE7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33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A236C-91B1-B846-8F18-5ADBD840F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BEB4D-6486-FFF1-8266-0227401C2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9DEBB-4B7C-50C8-0918-24B5DDCE1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B97968-BE12-C61E-7FF7-C70A78B8C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C3A53-EA3C-41CC-D8AB-481F731C0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AD6DF1-50FC-27D3-4272-694C751B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092C-47AC-4288-8664-A9BD8943F970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EAC858-C24C-84AE-8D89-ADBF2F16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24E3B7-0654-52C2-1079-889DEBBE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9203-6699-4929-AB07-B27F3FEE7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82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5208-7EC8-ED63-7877-5720F1448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7483F0-2059-390E-2E45-6EADC9A08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092C-47AC-4288-8664-A9BD8943F970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9870E-8357-31E2-ECBB-BDC2B392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6CE18-1DDB-732F-D8DB-4D8096E7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9203-6699-4929-AB07-B27F3FEE7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45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BA1DA8-49AD-8FD4-B28D-44FDA2F1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092C-47AC-4288-8664-A9BD8943F970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47F3FF-5176-E1B8-8DC0-1BDF4D63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56081-C261-0ADF-0C5E-F283BE21B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9203-6699-4929-AB07-B27F3FEE7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94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E9D90-239F-7170-22F2-2D1A5EB2B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67034-180C-6D11-C6EB-A8D6A1BFE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DAD71-58F1-2BC1-D44A-757199825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90E4D-85A8-136F-0501-FAC77AA5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092C-47AC-4288-8664-A9BD8943F970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59C40-5F45-30CE-AA8E-419B204F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B428C-093C-9AAF-7C1C-D603D4A3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9203-6699-4929-AB07-B27F3FEE7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14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02D1-2AD4-E47D-9608-2291F5EB8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EAC52E-4186-C92A-0DA4-D89A35953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0F390-1B0F-26F1-4627-3E3CFBA96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5413D-3F2E-80E1-2518-E4C2F939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092C-47AC-4288-8664-A9BD8943F970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B1A6E-209F-372D-C251-5E818BD1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0F573-30A5-2EA5-63E7-7CFA5F37F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9203-6699-4929-AB07-B27F3FEE7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06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485AE-36EB-A0BC-69DA-3787046B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2B4EE-5D4A-2ABF-EADF-0606F966D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A2185-658A-7EEE-736A-86377592F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3F092C-47AC-4288-8664-A9BD8943F970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903E-9CB4-9490-0910-965EB14EA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10C22-91AB-F1B9-9B22-554E3C586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019203-6699-4929-AB07-B27F3FEE72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88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30C0-74C2-4A84-C624-C24638EBAF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8F5CC-5050-C3DD-8828-656831014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52399F-3EC6-5400-AED8-15A353A84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23" y="0"/>
            <a:ext cx="10605154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79BAE6E-D496-073A-5C8E-E5CBDAD3A71A}"/>
              </a:ext>
            </a:extLst>
          </p:cNvPr>
          <p:cNvSpPr/>
          <p:nvPr/>
        </p:nvSpPr>
        <p:spPr>
          <a:xfrm rot="2769663">
            <a:off x="6338217" y="2438400"/>
            <a:ext cx="323850" cy="8096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N</a:t>
            </a:r>
          </a:p>
          <a:p>
            <a:pPr algn="ctr"/>
            <a:r>
              <a:rPr lang="ro-RO" dirty="0"/>
              <a:t>3</a:t>
            </a:r>
          </a:p>
          <a:p>
            <a:pPr algn="ctr"/>
            <a:r>
              <a:rPr lang="ro-RO" dirty="0"/>
              <a:t>4</a:t>
            </a:r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752FC0-6834-AF17-6753-1F7730E73DA5}"/>
              </a:ext>
            </a:extLst>
          </p:cNvPr>
          <p:cNvSpPr/>
          <p:nvPr/>
        </p:nvSpPr>
        <p:spPr>
          <a:xfrm rot="18088225">
            <a:off x="7417716" y="2390661"/>
            <a:ext cx="323850" cy="8096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N</a:t>
            </a:r>
          </a:p>
          <a:p>
            <a:pPr algn="ctr"/>
            <a:r>
              <a:rPr lang="ro-RO" dirty="0"/>
              <a:t>4</a:t>
            </a:r>
          </a:p>
          <a:p>
            <a:pPr algn="ctr"/>
            <a:r>
              <a:rPr lang="ro-RO" dirty="0"/>
              <a:t>5</a:t>
            </a:r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F355EC-4FDA-33B1-A1DC-1871CF5BC849}"/>
              </a:ext>
            </a:extLst>
          </p:cNvPr>
          <p:cNvSpPr/>
          <p:nvPr/>
        </p:nvSpPr>
        <p:spPr>
          <a:xfrm rot="19607445">
            <a:off x="6291269" y="3355041"/>
            <a:ext cx="323850" cy="8096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N</a:t>
            </a:r>
          </a:p>
          <a:p>
            <a:pPr algn="ctr"/>
            <a:r>
              <a:rPr lang="ro-RO" dirty="0"/>
              <a:t>2</a:t>
            </a:r>
          </a:p>
          <a:p>
            <a:pPr algn="ctr"/>
            <a:r>
              <a:rPr lang="ro-RO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37CE90-CAAB-04DA-6BC6-ED5044262175}"/>
              </a:ext>
            </a:extLst>
          </p:cNvPr>
          <p:cNvSpPr/>
          <p:nvPr/>
        </p:nvSpPr>
        <p:spPr>
          <a:xfrm rot="965377">
            <a:off x="7847518" y="3202066"/>
            <a:ext cx="323850" cy="8096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N</a:t>
            </a:r>
          </a:p>
          <a:p>
            <a:pPr algn="ctr"/>
            <a:r>
              <a:rPr lang="ro-RO" dirty="0"/>
              <a:t>1</a:t>
            </a:r>
          </a:p>
          <a:p>
            <a:pPr algn="ctr"/>
            <a:r>
              <a:rPr lang="ro-RO" dirty="0"/>
              <a:t>5</a:t>
            </a:r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539C584-DE80-1535-BECC-85372CAC7231}"/>
              </a:ext>
            </a:extLst>
          </p:cNvPr>
          <p:cNvSpPr/>
          <p:nvPr/>
        </p:nvSpPr>
        <p:spPr>
          <a:xfrm rot="5094848">
            <a:off x="7114105" y="3708076"/>
            <a:ext cx="323850" cy="8096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N</a:t>
            </a:r>
          </a:p>
          <a:p>
            <a:pPr algn="ctr"/>
            <a:r>
              <a:rPr lang="ro-RO" dirty="0"/>
              <a:t>1</a:t>
            </a:r>
          </a:p>
          <a:p>
            <a:pPr algn="ctr"/>
            <a:r>
              <a:rPr lang="ro-RO" dirty="0"/>
              <a:t>2</a:t>
            </a:r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A2CBD2-4B65-7B13-421F-BCD3FAA4D17C}"/>
              </a:ext>
            </a:extLst>
          </p:cNvPr>
          <p:cNvSpPr/>
          <p:nvPr/>
        </p:nvSpPr>
        <p:spPr>
          <a:xfrm>
            <a:off x="9023350" y="1203325"/>
            <a:ext cx="825500" cy="793750"/>
          </a:xfrm>
          <a:prstGeom prst="ellipse">
            <a:avLst/>
          </a:prstGeom>
          <a:solidFill>
            <a:srgbClr val="C1E5F5">
              <a:alpha val="2313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DB9E7EB-E800-57B3-45A7-6E2FC232A16C}"/>
              </a:ext>
            </a:extLst>
          </p:cNvPr>
          <p:cNvSpPr/>
          <p:nvPr/>
        </p:nvSpPr>
        <p:spPr>
          <a:xfrm>
            <a:off x="8454271" y="2049462"/>
            <a:ext cx="825500" cy="793750"/>
          </a:xfrm>
          <a:prstGeom prst="ellipse">
            <a:avLst/>
          </a:prstGeom>
          <a:solidFill>
            <a:srgbClr val="C1E5F5">
              <a:alpha val="2313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B496E84-D79F-2E1A-A4B6-AA65DF3AB0B7}"/>
              </a:ext>
            </a:extLst>
          </p:cNvPr>
          <p:cNvSpPr/>
          <p:nvPr/>
        </p:nvSpPr>
        <p:spPr>
          <a:xfrm>
            <a:off x="8254998" y="1355724"/>
            <a:ext cx="1746252" cy="1387475"/>
          </a:xfrm>
          <a:prstGeom prst="ellipse">
            <a:avLst/>
          </a:prstGeom>
          <a:solidFill>
            <a:srgbClr val="C1E5F5">
              <a:alpha val="2313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42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D7D3C30-9C25-78EA-90EC-5B5FBC027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50217"/>
              </p:ext>
            </p:extLst>
          </p:nvPr>
        </p:nvGraphicFramePr>
        <p:xfrm>
          <a:off x="157707" y="1505114"/>
          <a:ext cx="11876586" cy="507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16">
                  <a:extLst>
                    <a:ext uri="{9D8B030D-6E8A-4147-A177-3AD203B41FA5}">
                      <a16:colId xmlns:a16="http://schemas.microsoft.com/office/drawing/2014/main" val="3823145347"/>
                    </a:ext>
                  </a:extLst>
                </a:gridCol>
                <a:gridCol w="3317875">
                  <a:extLst>
                    <a:ext uri="{9D8B030D-6E8A-4147-A177-3AD203B41FA5}">
                      <a16:colId xmlns:a16="http://schemas.microsoft.com/office/drawing/2014/main" val="616667109"/>
                    </a:ext>
                  </a:extLst>
                </a:gridCol>
                <a:gridCol w="2136140">
                  <a:extLst>
                    <a:ext uri="{9D8B030D-6E8A-4147-A177-3AD203B41FA5}">
                      <a16:colId xmlns:a16="http://schemas.microsoft.com/office/drawing/2014/main" val="248047373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343879"/>
                    </a:ext>
                  </a:extLst>
                </a:gridCol>
                <a:gridCol w="2807335">
                  <a:extLst>
                    <a:ext uri="{9D8B030D-6E8A-4147-A177-3AD203B41FA5}">
                      <a16:colId xmlns:a16="http://schemas.microsoft.com/office/drawing/2014/main" val="168022304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Retea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Nr IP-uri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Dimensiunea retelei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Adresa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retea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adresa de broadcast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70234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o-RO" dirty="0"/>
                        <a:t>26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Adresa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retea</a:t>
                      </a:r>
                      <a:r>
                        <a:rPr lang="en-US" dirty="0"/>
                        <a:t> + broadcast + default 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o-RO" dirty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o-RO" sz="1800" dirty="0"/>
                        <a:t>137</a:t>
                      </a:r>
                      <a:r>
                        <a:rPr lang="en-US" sz="1800" dirty="0"/>
                        <a:t>.</a:t>
                      </a:r>
                      <a:r>
                        <a:rPr lang="ro-RO" dirty="0"/>
                        <a:t>101</a:t>
                      </a:r>
                      <a:r>
                        <a:rPr lang="en-US" sz="1800" dirty="0"/>
                        <a:t>.</a:t>
                      </a:r>
                      <a:r>
                        <a:rPr lang="ro-RO" sz="1800" dirty="0"/>
                        <a:t>95</a:t>
                      </a:r>
                      <a:r>
                        <a:rPr lang="en-US" sz="1800" dirty="0"/>
                        <a:t>.</a:t>
                      </a:r>
                      <a:r>
                        <a:rPr lang="ro-RO" sz="1800" dirty="0"/>
                        <a:t>0/27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dirty="0"/>
                        <a:t>137</a:t>
                      </a:r>
                      <a:r>
                        <a:rPr lang="en-US" sz="1800" dirty="0"/>
                        <a:t>.</a:t>
                      </a:r>
                      <a:r>
                        <a:rPr lang="ro-RO" dirty="0"/>
                        <a:t>101</a:t>
                      </a:r>
                      <a:r>
                        <a:rPr lang="en-US" sz="1800" dirty="0"/>
                        <a:t>.</a:t>
                      </a:r>
                      <a:r>
                        <a:rPr lang="ro-RO" sz="1800" dirty="0"/>
                        <a:t>95</a:t>
                      </a:r>
                      <a:r>
                        <a:rPr lang="en-US" sz="1800" dirty="0"/>
                        <a:t>.</a:t>
                      </a:r>
                      <a:r>
                        <a:rPr lang="ro-RO" sz="1800" dirty="0"/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33613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o-RO" dirty="0"/>
                        <a:t>14</a:t>
                      </a:r>
                      <a:r>
                        <a:rPr lang="en-US" dirty="0"/>
                        <a:t> + 3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o-RO" dirty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o-RO" sz="1800" dirty="0"/>
                        <a:t>137</a:t>
                      </a:r>
                      <a:r>
                        <a:rPr lang="en-US" sz="1800" dirty="0"/>
                        <a:t>.</a:t>
                      </a:r>
                      <a:r>
                        <a:rPr lang="ro-RO" dirty="0"/>
                        <a:t>101</a:t>
                      </a:r>
                      <a:r>
                        <a:rPr lang="en-US" sz="1800" dirty="0"/>
                        <a:t>.</a:t>
                      </a:r>
                      <a:r>
                        <a:rPr lang="ro-RO" sz="1800" dirty="0"/>
                        <a:t>95</a:t>
                      </a:r>
                      <a:r>
                        <a:rPr lang="en-US" sz="1800" dirty="0"/>
                        <a:t>.</a:t>
                      </a:r>
                      <a:r>
                        <a:rPr lang="ro-RO" sz="1800" dirty="0"/>
                        <a:t>32/27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dirty="0"/>
                        <a:t>137</a:t>
                      </a:r>
                      <a:r>
                        <a:rPr lang="en-US" sz="1800" dirty="0"/>
                        <a:t>.</a:t>
                      </a:r>
                      <a:r>
                        <a:rPr lang="ro-RO" dirty="0"/>
                        <a:t>101</a:t>
                      </a:r>
                      <a:r>
                        <a:rPr lang="en-US" sz="1800" dirty="0"/>
                        <a:t>.</a:t>
                      </a:r>
                      <a:r>
                        <a:rPr lang="ro-RO" sz="1800" dirty="0"/>
                        <a:t>95</a:t>
                      </a:r>
                      <a:r>
                        <a:rPr lang="en-US" sz="1800" dirty="0"/>
                        <a:t>.</a:t>
                      </a:r>
                      <a:r>
                        <a:rPr lang="ro-RO" sz="1800" dirty="0"/>
                        <a:t>63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47504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  <a:r>
                        <a:rPr lang="ro-RO" dirty="0"/>
                        <a:t>0</a:t>
                      </a:r>
                      <a:r>
                        <a:rPr lang="en-US" dirty="0"/>
                        <a:t> +3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o-RO" sz="1800" dirty="0"/>
                        <a:t>137</a:t>
                      </a:r>
                      <a:r>
                        <a:rPr lang="en-US" sz="1800" dirty="0"/>
                        <a:t>.</a:t>
                      </a:r>
                      <a:r>
                        <a:rPr lang="ro-RO" dirty="0"/>
                        <a:t>101</a:t>
                      </a:r>
                      <a:r>
                        <a:rPr lang="en-US" sz="1800" dirty="0"/>
                        <a:t>.</a:t>
                      </a:r>
                      <a:r>
                        <a:rPr lang="ro-RO" sz="1800" dirty="0"/>
                        <a:t>95</a:t>
                      </a:r>
                      <a:r>
                        <a:rPr lang="en-US" sz="1800" dirty="0"/>
                        <a:t>.</a:t>
                      </a:r>
                      <a:r>
                        <a:rPr lang="ro-RO" sz="1800" dirty="0"/>
                        <a:t>64/28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dirty="0"/>
                        <a:t>137</a:t>
                      </a:r>
                      <a:r>
                        <a:rPr lang="en-US" sz="1800" dirty="0"/>
                        <a:t>.</a:t>
                      </a:r>
                      <a:r>
                        <a:rPr lang="ro-RO" dirty="0"/>
                        <a:t>101</a:t>
                      </a:r>
                      <a:r>
                        <a:rPr lang="en-US" sz="1800" dirty="0"/>
                        <a:t>.</a:t>
                      </a:r>
                      <a:r>
                        <a:rPr lang="ro-RO" sz="1800" dirty="0"/>
                        <a:t>95</a:t>
                      </a:r>
                      <a:r>
                        <a:rPr lang="en-US" sz="1800" dirty="0"/>
                        <a:t>.</a:t>
                      </a:r>
                      <a:r>
                        <a:rPr lang="ro-RO" sz="1800" dirty="0"/>
                        <a:t>79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03771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o-RO" dirty="0"/>
                        <a:t>8</a:t>
                      </a:r>
                      <a:r>
                        <a:rPr lang="en-US" dirty="0"/>
                        <a:t> + 3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o-RO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o-RO" sz="1800" dirty="0"/>
                        <a:t>137</a:t>
                      </a:r>
                      <a:r>
                        <a:rPr lang="en-US" sz="1800" dirty="0"/>
                        <a:t>.</a:t>
                      </a:r>
                      <a:r>
                        <a:rPr lang="ro-RO" dirty="0"/>
                        <a:t>101</a:t>
                      </a:r>
                      <a:r>
                        <a:rPr lang="en-US" sz="1800" dirty="0"/>
                        <a:t>.</a:t>
                      </a:r>
                      <a:r>
                        <a:rPr lang="ro-RO" sz="1800" dirty="0"/>
                        <a:t>95</a:t>
                      </a:r>
                      <a:r>
                        <a:rPr lang="en-US" sz="1800" dirty="0"/>
                        <a:t>.</a:t>
                      </a:r>
                      <a:r>
                        <a:rPr lang="ro-RO" sz="1800" dirty="0"/>
                        <a:t>80/28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dirty="0"/>
                        <a:t>137</a:t>
                      </a:r>
                      <a:r>
                        <a:rPr lang="en-US" sz="1800" dirty="0"/>
                        <a:t>.</a:t>
                      </a:r>
                      <a:r>
                        <a:rPr lang="ro-RO" dirty="0"/>
                        <a:t>101</a:t>
                      </a:r>
                      <a:r>
                        <a:rPr lang="en-US" sz="1800" dirty="0"/>
                        <a:t>.</a:t>
                      </a:r>
                      <a:r>
                        <a:rPr lang="ro-RO" sz="1800" dirty="0"/>
                        <a:t>95</a:t>
                      </a:r>
                      <a:r>
                        <a:rPr lang="en-US" sz="1800" dirty="0"/>
                        <a:t>.</a:t>
                      </a:r>
                      <a:r>
                        <a:rPr lang="ro-RO" sz="1800" dirty="0"/>
                        <a:t>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00233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o-RO" dirty="0"/>
                        <a:t>2</a:t>
                      </a:r>
                      <a:r>
                        <a:rPr lang="en-US" dirty="0"/>
                        <a:t> + 3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o-RO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o-RO" sz="1800" dirty="0"/>
                        <a:t>137</a:t>
                      </a:r>
                      <a:r>
                        <a:rPr lang="en-US" sz="1800" dirty="0"/>
                        <a:t>.</a:t>
                      </a:r>
                      <a:r>
                        <a:rPr lang="ro-RO" dirty="0"/>
                        <a:t>101</a:t>
                      </a:r>
                      <a:r>
                        <a:rPr lang="en-US" sz="1800" dirty="0"/>
                        <a:t>.</a:t>
                      </a:r>
                      <a:r>
                        <a:rPr lang="ro-RO" sz="1800" dirty="0"/>
                        <a:t>95</a:t>
                      </a:r>
                      <a:r>
                        <a:rPr lang="en-US" sz="1800" dirty="0"/>
                        <a:t>.</a:t>
                      </a:r>
                      <a:r>
                        <a:rPr lang="ro-RO" sz="1800" dirty="0"/>
                        <a:t>96/29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dirty="0"/>
                        <a:t>137</a:t>
                      </a:r>
                      <a:r>
                        <a:rPr lang="en-US" sz="1800" dirty="0"/>
                        <a:t>.</a:t>
                      </a:r>
                      <a:r>
                        <a:rPr lang="ro-RO" dirty="0"/>
                        <a:t>101</a:t>
                      </a:r>
                      <a:r>
                        <a:rPr lang="en-US" sz="1800" dirty="0"/>
                        <a:t>.</a:t>
                      </a:r>
                      <a:r>
                        <a:rPr lang="ro-RO" sz="1800" dirty="0"/>
                        <a:t>95</a:t>
                      </a:r>
                      <a:r>
                        <a:rPr lang="en-US" sz="1800" dirty="0"/>
                        <a:t>.</a:t>
                      </a:r>
                      <a:r>
                        <a:rPr lang="ro-RO" sz="1800" dirty="0"/>
                        <a:t>103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5835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 + adresa de retea + broadcast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o-RO" sz="1800" dirty="0"/>
                        <a:t>137</a:t>
                      </a:r>
                      <a:r>
                        <a:rPr lang="en-US" sz="1800" dirty="0"/>
                        <a:t>.</a:t>
                      </a:r>
                      <a:r>
                        <a:rPr lang="ro-RO" dirty="0"/>
                        <a:t>101</a:t>
                      </a:r>
                      <a:r>
                        <a:rPr lang="en-US" sz="1800" dirty="0"/>
                        <a:t>.</a:t>
                      </a:r>
                      <a:r>
                        <a:rPr lang="ro-RO" sz="1800" dirty="0"/>
                        <a:t>95</a:t>
                      </a:r>
                      <a:r>
                        <a:rPr lang="en-US" sz="1800" dirty="0"/>
                        <a:t>.</a:t>
                      </a:r>
                      <a:r>
                        <a:rPr lang="ro-RO" sz="1800" dirty="0"/>
                        <a:t>104/3</a:t>
                      </a:r>
                      <a:r>
                        <a:rPr lang="en-US" sz="18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dirty="0"/>
                        <a:t>137</a:t>
                      </a:r>
                      <a:r>
                        <a:rPr lang="en-US" sz="1800" dirty="0"/>
                        <a:t>.</a:t>
                      </a:r>
                      <a:r>
                        <a:rPr lang="ro-RO" dirty="0"/>
                        <a:t>101</a:t>
                      </a:r>
                      <a:r>
                        <a:rPr lang="en-US" sz="1800" dirty="0"/>
                        <a:t>.</a:t>
                      </a:r>
                      <a:r>
                        <a:rPr lang="ro-RO" sz="1800" dirty="0"/>
                        <a:t>95</a:t>
                      </a:r>
                      <a:r>
                        <a:rPr lang="en-US" sz="1800" dirty="0"/>
                        <a:t>.</a:t>
                      </a:r>
                      <a:r>
                        <a:rPr lang="ro-RO" sz="1800" dirty="0"/>
                        <a:t>107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839145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o-RO" sz="1800" dirty="0"/>
                        <a:t>137</a:t>
                      </a:r>
                      <a:r>
                        <a:rPr lang="en-US" sz="1800" dirty="0"/>
                        <a:t>.</a:t>
                      </a:r>
                      <a:r>
                        <a:rPr lang="ro-RO" dirty="0"/>
                        <a:t>101</a:t>
                      </a:r>
                      <a:r>
                        <a:rPr lang="en-US" sz="1800" dirty="0"/>
                        <a:t>.</a:t>
                      </a:r>
                      <a:r>
                        <a:rPr lang="ro-RO" sz="1800" dirty="0"/>
                        <a:t>95</a:t>
                      </a:r>
                      <a:r>
                        <a:rPr lang="en-US" sz="1800" dirty="0"/>
                        <a:t>.</a:t>
                      </a:r>
                      <a:r>
                        <a:rPr lang="ro-RO" sz="1800" dirty="0"/>
                        <a:t>108/3</a:t>
                      </a:r>
                      <a:r>
                        <a:rPr lang="en-US" sz="18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dirty="0"/>
                        <a:t>137</a:t>
                      </a:r>
                      <a:r>
                        <a:rPr lang="en-US" sz="1800" dirty="0"/>
                        <a:t>.</a:t>
                      </a:r>
                      <a:r>
                        <a:rPr lang="ro-RO" dirty="0"/>
                        <a:t>101</a:t>
                      </a:r>
                      <a:r>
                        <a:rPr lang="en-US" sz="1800" dirty="0"/>
                        <a:t>.</a:t>
                      </a:r>
                      <a:r>
                        <a:rPr lang="ro-RO" sz="1800" dirty="0"/>
                        <a:t>95</a:t>
                      </a:r>
                      <a:r>
                        <a:rPr lang="en-US" sz="1800" dirty="0"/>
                        <a:t>.</a:t>
                      </a:r>
                      <a:r>
                        <a:rPr lang="ro-RO" sz="1800" dirty="0"/>
                        <a:t>111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84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o-RO" sz="1800" dirty="0"/>
                        <a:t>137</a:t>
                      </a:r>
                      <a:r>
                        <a:rPr lang="en-US" sz="1800" dirty="0"/>
                        <a:t>.</a:t>
                      </a:r>
                      <a:r>
                        <a:rPr lang="ro-RO" dirty="0"/>
                        <a:t>101</a:t>
                      </a:r>
                      <a:r>
                        <a:rPr lang="en-US" sz="1800" dirty="0"/>
                        <a:t>.</a:t>
                      </a:r>
                      <a:r>
                        <a:rPr lang="ro-RO" sz="1800" dirty="0"/>
                        <a:t>95</a:t>
                      </a:r>
                      <a:r>
                        <a:rPr lang="en-US" sz="1800" dirty="0"/>
                        <a:t>.</a:t>
                      </a:r>
                      <a:r>
                        <a:rPr lang="ro-RO" sz="1800" dirty="0"/>
                        <a:t>112/3</a:t>
                      </a:r>
                      <a:r>
                        <a:rPr lang="en-US" sz="18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dirty="0"/>
                        <a:t>137</a:t>
                      </a:r>
                      <a:r>
                        <a:rPr lang="en-US" sz="1800" dirty="0"/>
                        <a:t>.</a:t>
                      </a:r>
                      <a:r>
                        <a:rPr lang="ro-RO" dirty="0"/>
                        <a:t>101</a:t>
                      </a:r>
                      <a:r>
                        <a:rPr lang="en-US" sz="1800" dirty="0"/>
                        <a:t>.</a:t>
                      </a:r>
                      <a:r>
                        <a:rPr lang="ro-RO" sz="1800" dirty="0"/>
                        <a:t>95</a:t>
                      </a:r>
                      <a:r>
                        <a:rPr lang="en-US" sz="1800" dirty="0"/>
                        <a:t>.</a:t>
                      </a:r>
                      <a:r>
                        <a:rPr lang="ro-RO" sz="1800" dirty="0"/>
                        <a:t>115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48704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o-RO" sz="1800" dirty="0"/>
                        <a:t>137</a:t>
                      </a:r>
                      <a:r>
                        <a:rPr lang="en-US" sz="1800" dirty="0"/>
                        <a:t>.</a:t>
                      </a:r>
                      <a:r>
                        <a:rPr lang="ro-RO" dirty="0"/>
                        <a:t>101</a:t>
                      </a:r>
                      <a:r>
                        <a:rPr lang="en-US" sz="1800" dirty="0"/>
                        <a:t>.</a:t>
                      </a:r>
                      <a:r>
                        <a:rPr lang="ro-RO" sz="1800" dirty="0"/>
                        <a:t>95</a:t>
                      </a:r>
                      <a:r>
                        <a:rPr lang="en-US" sz="1800" dirty="0"/>
                        <a:t>.</a:t>
                      </a:r>
                      <a:r>
                        <a:rPr lang="ro-RO" sz="1800" dirty="0"/>
                        <a:t>116/3</a:t>
                      </a:r>
                      <a:r>
                        <a:rPr lang="en-US" sz="18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o-RO" sz="1800" dirty="0"/>
                        <a:t>137</a:t>
                      </a:r>
                      <a:r>
                        <a:rPr lang="en-US" sz="1800" dirty="0"/>
                        <a:t>.</a:t>
                      </a:r>
                      <a:r>
                        <a:rPr lang="ro-RO" dirty="0"/>
                        <a:t>101</a:t>
                      </a:r>
                      <a:r>
                        <a:rPr lang="en-US" sz="1800" dirty="0"/>
                        <a:t>.</a:t>
                      </a:r>
                      <a:r>
                        <a:rPr lang="ro-RO" sz="1800" dirty="0"/>
                        <a:t>95</a:t>
                      </a:r>
                      <a:r>
                        <a:rPr lang="en-US" sz="1800" dirty="0"/>
                        <a:t>.</a:t>
                      </a:r>
                      <a:r>
                        <a:rPr lang="ro-RO" sz="1800" dirty="0">
                          <a:sym typeface="+mn-ea"/>
                        </a:rPr>
                        <a:t>119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09878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o-RO" sz="1800" dirty="0"/>
                        <a:t>137</a:t>
                      </a:r>
                      <a:r>
                        <a:rPr lang="en-US" sz="1800" dirty="0"/>
                        <a:t>.</a:t>
                      </a:r>
                      <a:r>
                        <a:rPr lang="ro-RO" dirty="0"/>
                        <a:t>101</a:t>
                      </a:r>
                      <a:r>
                        <a:rPr lang="en-US" sz="1800" dirty="0"/>
                        <a:t>.</a:t>
                      </a:r>
                      <a:r>
                        <a:rPr lang="ro-RO" sz="1800" dirty="0"/>
                        <a:t>95</a:t>
                      </a:r>
                      <a:r>
                        <a:rPr lang="en-US" sz="1800" dirty="0"/>
                        <a:t>.</a:t>
                      </a:r>
                      <a:r>
                        <a:rPr lang="ro-RO" sz="1800" dirty="0"/>
                        <a:t>120/3</a:t>
                      </a:r>
                      <a:r>
                        <a:rPr lang="en-US" sz="18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o-RO" sz="1800" dirty="0"/>
                        <a:t>137</a:t>
                      </a:r>
                      <a:r>
                        <a:rPr lang="en-US" sz="1800" dirty="0"/>
                        <a:t>.</a:t>
                      </a:r>
                      <a:r>
                        <a:rPr lang="ro-RO" dirty="0"/>
                        <a:t>101</a:t>
                      </a:r>
                      <a:r>
                        <a:rPr lang="en-US" sz="1800" dirty="0"/>
                        <a:t>.</a:t>
                      </a:r>
                      <a:r>
                        <a:rPr lang="ro-RO" sz="1800" dirty="0"/>
                        <a:t>95</a:t>
                      </a:r>
                      <a:r>
                        <a:rPr lang="en-US" sz="1800" dirty="0"/>
                        <a:t>.</a:t>
                      </a:r>
                      <a:r>
                        <a:rPr lang="ro-RO" sz="1800" dirty="0">
                          <a:sym typeface="+mn-ea"/>
                        </a:rPr>
                        <a:t>123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39826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NWifi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o-RO" sz="1800" dirty="0"/>
                        <a:t>137</a:t>
                      </a:r>
                      <a:r>
                        <a:rPr lang="en-US" sz="1800" dirty="0"/>
                        <a:t>.</a:t>
                      </a:r>
                      <a:r>
                        <a:rPr lang="ro-RO" dirty="0"/>
                        <a:t>101</a:t>
                      </a:r>
                      <a:r>
                        <a:rPr lang="en-US" sz="1800" dirty="0"/>
                        <a:t>.</a:t>
                      </a:r>
                      <a:r>
                        <a:rPr lang="ro-RO" sz="1800" dirty="0"/>
                        <a:t>95</a:t>
                      </a:r>
                      <a:r>
                        <a:rPr lang="en-US" sz="1800" dirty="0"/>
                        <a:t>.</a:t>
                      </a:r>
                      <a:r>
                        <a:rPr lang="ro-RO" sz="1800" dirty="0"/>
                        <a:t>124/3</a:t>
                      </a:r>
                      <a:r>
                        <a:rPr lang="en-US" sz="18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o-RO" sz="1800" dirty="0"/>
                        <a:t>137</a:t>
                      </a:r>
                      <a:r>
                        <a:rPr lang="en-US" sz="1800" dirty="0"/>
                        <a:t>.</a:t>
                      </a:r>
                      <a:r>
                        <a:rPr lang="ro-RO" dirty="0"/>
                        <a:t>101</a:t>
                      </a:r>
                      <a:r>
                        <a:rPr lang="en-US" sz="1800" dirty="0"/>
                        <a:t>.</a:t>
                      </a:r>
                      <a:r>
                        <a:rPr lang="ro-RO" sz="1800" dirty="0"/>
                        <a:t>95</a:t>
                      </a:r>
                      <a:r>
                        <a:rPr lang="ro-RO" sz="1800" dirty="0">
                          <a:sym typeface="+mn-ea"/>
                        </a:rPr>
                        <a:t>.127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91979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85D17CC-A5E8-1A84-BA72-43B18188076B}"/>
              </a:ext>
            </a:extLst>
          </p:cNvPr>
          <p:cNvSpPr txBox="1"/>
          <p:nvPr/>
        </p:nvSpPr>
        <p:spPr>
          <a:xfrm>
            <a:off x="605672" y="0"/>
            <a:ext cx="60944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adresa</a:t>
            </a:r>
            <a:r>
              <a:rPr lang="en-US" sz="1800" dirty="0"/>
              <a:t> de </a:t>
            </a:r>
            <a:r>
              <a:rPr lang="en-US" sz="1800" dirty="0" err="1"/>
              <a:t>retea</a:t>
            </a:r>
            <a:r>
              <a:rPr lang="en-US" sz="1800" dirty="0"/>
              <a:t>: </a:t>
            </a:r>
            <a:r>
              <a:rPr lang="ro-RO" sz="1800" dirty="0"/>
              <a:t>137</a:t>
            </a:r>
            <a:r>
              <a:rPr lang="en-US" sz="1800" dirty="0"/>
              <a:t>.</a:t>
            </a:r>
            <a:r>
              <a:rPr lang="ro-RO" dirty="0"/>
              <a:t>101</a:t>
            </a:r>
            <a:r>
              <a:rPr lang="en-US" sz="1800" dirty="0"/>
              <a:t>.</a:t>
            </a:r>
            <a:r>
              <a:rPr lang="ro-RO" sz="1800" dirty="0"/>
              <a:t>95</a:t>
            </a:r>
            <a:r>
              <a:rPr lang="en-US" sz="1800" dirty="0"/>
              <a:t>.0/ 2</a:t>
            </a:r>
            <a:r>
              <a:rPr lang="ro-RO" sz="1800" dirty="0"/>
              <a:t>5</a:t>
            </a:r>
            <a:r>
              <a:rPr lang="en-US" sz="1800" dirty="0"/>
              <a:t>  </a:t>
            </a:r>
            <a:br>
              <a:rPr lang="en-US" sz="1800" dirty="0"/>
            </a:br>
            <a:r>
              <a:rPr lang="en-US" sz="1800" dirty="0"/>
              <a:t>netmask: 255.255.255.</a:t>
            </a:r>
            <a:r>
              <a:rPr lang="ro-RO" sz="1800" dirty="0"/>
              <a:t>128</a:t>
            </a:r>
            <a:br>
              <a:rPr lang="en-US" sz="1800" dirty="0"/>
            </a:br>
            <a:r>
              <a:rPr lang="en-US" sz="1800" dirty="0" err="1"/>
              <a:t>adresa</a:t>
            </a:r>
            <a:r>
              <a:rPr lang="en-US" sz="1800" dirty="0"/>
              <a:t> </a:t>
            </a:r>
            <a:r>
              <a:rPr lang="en-US" sz="1800" dirty="0" err="1"/>
              <a:t>ip</a:t>
            </a:r>
            <a:r>
              <a:rPr lang="en-US" sz="1800" dirty="0"/>
              <a:t> </a:t>
            </a:r>
            <a:r>
              <a:rPr lang="en-US" sz="1800" dirty="0" err="1"/>
              <a:t>inceput</a:t>
            </a:r>
            <a:r>
              <a:rPr lang="en-US" sz="1800" dirty="0"/>
              <a:t>: </a:t>
            </a:r>
            <a:r>
              <a:rPr lang="ro-RO" sz="1800" dirty="0"/>
              <a:t>137</a:t>
            </a:r>
            <a:r>
              <a:rPr lang="en-US" sz="1800" dirty="0"/>
              <a:t>.</a:t>
            </a:r>
            <a:r>
              <a:rPr lang="ro-RO" dirty="0"/>
              <a:t>101</a:t>
            </a:r>
            <a:r>
              <a:rPr lang="en-US" sz="1800" dirty="0"/>
              <a:t>.</a:t>
            </a:r>
            <a:r>
              <a:rPr lang="ro-RO" sz="1800" dirty="0"/>
              <a:t>95</a:t>
            </a:r>
            <a:r>
              <a:rPr lang="en-US" sz="1800" dirty="0"/>
              <a:t>.0</a:t>
            </a:r>
            <a:br>
              <a:rPr lang="en-US" sz="1800" dirty="0"/>
            </a:br>
            <a:r>
              <a:rPr lang="en-US" sz="1800" dirty="0" err="1"/>
              <a:t>adresa</a:t>
            </a:r>
            <a:r>
              <a:rPr lang="en-US" sz="1800" dirty="0"/>
              <a:t> </a:t>
            </a:r>
            <a:r>
              <a:rPr lang="en-US" sz="1800" dirty="0" err="1"/>
              <a:t>ip</a:t>
            </a:r>
            <a:r>
              <a:rPr lang="en-US" sz="1800" dirty="0"/>
              <a:t> final: </a:t>
            </a:r>
            <a:r>
              <a:rPr lang="ro-RO" sz="1800" dirty="0"/>
              <a:t>137</a:t>
            </a:r>
            <a:r>
              <a:rPr lang="en-US" sz="1800" dirty="0"/>
              <a:t>.</a:t>
            </a:r>
            <a:r>
              <a:rPr lang="ro-RO" dirty="0"/>
              <a:t>101</a:t>
            </a:r>
            <a:r>
              <a:rPr lang="en-US" sz="1800" dirty="0"/>
              <a:t>.</a:t>
            </a:r>
            <a:r>
              <a:rPr lang="ro-RO" sz="1800" dirty="0"/>
              <a:t>95</a:t>
            </a:r>
            <a:r>
              <a:rPr lang="en-US" sz="1800" dirty="0"/>
              <a:t>.127</a:t>
            </a:r>
            <a:br>
              <a:rPr lang="en-US" sz="1800" dirty="0"/>
            </a:br>
            <a:r>
              <a:rPr lang="en-US" sz="1800" dirty="0"/>
              <a:t>Nr IP-</a:t>
            </a:r>
            <a:r>
              <a:rPr lang="en-US" sz="1800" dirty="0" err="1"/>
              <a:t>uri</a:t>
            </a:r>
            <a:r>
              <a:rPr lang="en-US" sz="1800" dirty="0"/>
              <a:t> </a:t>
            </a:r>
            <a:r>
              <a:rPr lang="en-US" sz="1800" dirty="0" err="1"/>
              <a:t>totale</a:t>
            </a:r>
            <a:r>
              <a:rPr lang="en-US" sz="1800" dirty="0"/>
              <a:t> = 128 IP-</a:t>
            </a:r>
            <a:r>
              <a:rPr lang="en-US" sz="1800" dirty="0" err="1"/>
              <a:t>uri</a:t>
            </a:r>
            <a:br>
              <a:rPr lang="en-US" sz="1800" dirty="0"/>
            </a:b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DFE66-5F86-49A2-11C7-15A2780AEED8}"/>
              </a:ext>
            </a:extLst>
          </p:cNvPr>
          <p:cNvSpPr txBox="1"/>
          <p:nvPr/>
        </p:nvSpPr>
        <p:spPr>
          <a:xfrm>
            <a:off x="7148065" y="276998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ym typeface="+mn-ea"/>
              </a:rPr>
              <a:t>Adrese</a:t>
            </a:r>
            <a:r>
              <a:rPr lang="en-US" sz="1800" dirty="0">
                <a:sym typeface="+mn-ea"/>
              </a:rPr>
              <a:t> IP </a:t>
            </a:r>
            <a:r>
              <a:rPr lang="en-US" sz="1800" dirty="0" err="1">
                <a:sym typeface="+mn-ea"/>
              </a:rPr>
              <a:t>ramase</a:t>
            </a:r>
            <a:r>
              <a:rPr lang="en-US" sz="1800" dirty="0">
                <a:sym typeface="+mn-ea"/>
              </a:rPr>
              <a:t>:</a:t>
            </a:r>
          </a:p>
          <a:p>
            <a:r>
              <a:rPr lang="en-US" dirty="0"/>
              <a:t>-</a:t>
            </a:r>
            <a:endParaRPr lang="en-US" sz="1800" dirty="0">
              <a:sym typeface="+mn-ea"/>
            </a:endParaRPr>
          </a:p>
          <a:p>
            <a:endParaRPr lang="en-US" sz="180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2737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304</Words>
  <Application>Microsoft Office PowerPoint</Application>
  <PresentationFormat>Widescreen</PresentationFormat>
  <Paragraphs>78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CĂTĂLINA-IULIANA UNGUREAN</dc:creator>
  <cp:lastModifiedBy>CĂTĂLINA-IULIANA UNGUREAN</cp:lastModifiedBy>
  <cp:revision>1</cp:revision>
  <dcterms:created xsi:type="dcterms:W3CDTF">2024-11-29T14:19:00Z</dcterms:created>
  <dcterms:modified xsi:type="dcterms:W3CDTF">2024-11-30T10:27:02Z</dcterms:modified>
</cp:coreProperties>
</file>