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Default Extension="jpeg" ContentType="image/jpeg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1" Type="http://schemas.openxmlformats.org/officeDocument/2006/relationships/officeDocument" Target="ppt/presentation.xml"/>
<Relationship Id="rId2" Type="http://schemas.openxmlformats.org/package/2006/relationships/metadata/core-properties" Target="docProps/core.xml"/>
<Relationship Id="rId3" Type="http://schemas.openxmlformats.org/package/2006/relationships/metadata/extended-properties" Target="docProps/app.xml"/>
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CH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27102A9-8310-4765-A935-A1911B00CA5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7006"/>
    <p:restoredTop sz="94660"/>
  </p:normalViewPr>
  <p:slideViewPr>
    <p:cSldViewPr snapToGrid="0">
      <p:cViewPr varScale="1">
        <p:scale>
          <a:sx d="100" n="115"/>
          <a:sy d="100" n="115"/>
        </p:scale>
        <p:origin x="318" y="9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2" Type="http://schemas.openxmlformats.org/officeDocument/2006/relationships/slide" Target="slides/slide1.xml"/>
<Relationship Id="rId3" Type="http://schemas.openxmlformats.org/officeDocument/2006/relationships/slide" Target="slides/slide2.xml"/>
<Relationship Id="rId4" Type="http://schemas.openxmlformats.org/officeDocument/2006/relationships/slide" Target="slides/slide3.xml"/>
<Relationship Id="rId5" Type="http://schemas.openxmlformats.org/officeDocument/2006/relationships/slide" Target="slides/slide4.xml"/>
<Relationship Id="rId6" Type="http://schemas.openxmlformats.org/officeDocument/2006/relationships/slide" Target="slides/slide5.xml"/>
<Relationship Id="rId7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10" Type="http://schemas.openxmlformats.org/officeDocument/2006/relationships/tableStyles" Target="tableStyles.xml"/>
<Relationship Id="rId9" Type="http://schemas.openxmlformats.org/officeDocument/2006/relationships/theme" Target="theme/theme1.xml"/>
<Relationship Id="rId8" Type="http://schemas.openxmlformats.org/officeDocument/2006/relationships/viewProps" Target="viewProps.xml"/>
</Relationships>
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BD99-5C8B-4067-8CAD-0AF7E8753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11731752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B36FE-E827-44D7-B32F-7B498CAD7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3602038"/>
            <a:ext cx="11731752" cy="147286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H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0DDB8D9-0E47-4391-AFE9-718F99456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46899" y="6217922"/>
            <a:ext cx="1913453" cy="45719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AC892E-58DA-46D0-80B8-443404641DAC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E0B34FA-F42D-402F-B5A7-439ACC09A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07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6"/>
                </a:solidFill>
              </a:defRPr>
            </a:lvl1pPr>
          </a:lstStyle>
          <a:p>
            <a:fld id="{D2AFCC29-5969-455F-A66F-011619E11FF2}" type="datetimeFigureOut">
              <a:rPr lang="en-CH" smtClean="0"/>
              <a:pPr/>
              <a:t>09/16/2022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8582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6ABE3-7B91-4B18-9054-3AB955392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33229-C1D4-4863-94F9-7A5887AA9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C4A7-AB1C-4309-A640-6B71DE02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74421-677E-4B66-A2DA-A5AC43FD4FB9}" type="datetimeFigureOut">
              <a:rPr lang="en-CH" smtClean="0"/>
              <a:t>09/16/2022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DA4FB-D5B2-4A26-993D-C30CB526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F2833-2585-4DDD-A44D-34D54F6A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4DE7A4-2B7A-433D-B62F-90D0DFA52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4894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773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1D9A4F-DEBD-4C52-A2D3-72D27DB6EB35}"/>
              </a:ext>
            </a:extLst>
          </p:cNvPr>
          <p:cNvSpPr/>
          <p:nvPr userDrawn="1"/>
        </p:nvSpPr>
        <p:spPr>
          <a:xfrm>
            <a:off x="-1524" y="6035040"/>
            <a:ext cx="12192000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DD392-DD3A-40C8-9E5B-518ABD58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24712"/>
            <a:ext cx="11731752" cy="2386584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4ACA0-308F-410B-9D48-837F9F38A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3602736"/>
            <a:ext cx="11731752" cy="165506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AD7F306-7A23-48E0-8393-9C5704241A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46899" y="6217922"/>
            <a:ext cx="1913453" cy="45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1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FE93-3977-452D-84EA-EC710E57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D77CA-E99A-4DEC-9763-3B98CD331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737360"/>
            <a:ext cx="57912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92B55-12D0-459E-B72F-B848BD96C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37360"/>
            <a:ext cx="578815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344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2905-B8BB-4999-A801-C5F02C05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5"/>
            <a:ext cx="1173175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D88E0-1967-49C4-9E99-A40692E3A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690687"/>
            <a:ext cx="57689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40D7D-E63D-4DAE-A408-888523C78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2505075"/>
            <a:ext cx="5768975" cy="3347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949BA-785D-4A2E-AF37-0E6A5446A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788152" cy="8143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B510A4-2242-42D6-AAB8-5643C37F7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6" y="2505075"/>
            <a:ext cx="5765925" cy="3347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6131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4FDE-FFF7-4A94-B046-DEE27442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5396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87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5624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571105"/>
            <a:ext cx="4011084" cy="4264430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748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3DF6-778E-43EB-8076-6296D658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DF2ED-B38E-4F09-B8FB-3BEA05102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6BE5A-CF15-4CE1-A902-69027BCD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74421-677E-4B66-A2DA-A5AC43FD4FB9}" type="datetimeFigureOut">
              <a:rPr lang="en-CH" smtClean="0"/>
              <a:t>09/16/2022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A4194-41F2-4BBC-9C69-BD56BF24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1F7B7-1376-4D75-904A-DC3C8D0E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4DE7A4-2B7A-433D-B62F-90D0DFA52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492398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2.sv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media/image1.png" Type="http://schemas.openxmlformats.org/officeDocument/2006/relationships/imag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theme/theme1.xml" Type="http://schemas.openxmlformats.org/officeDocument/2006/relationships/theme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25C34-BD45-4738-A53D-1D0EC55C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11731752" cy="1325563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  <a:endParaRPr dirty="0"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519E8-E1C5-44C5-9F87-E05E2CCB9258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228600" y="1737360"/>
            <a:ext cx="11731752" cy="411480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CH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8CE3A90-11C1-4290-8A18-B460A5CC102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46899" y="6217920"/>
            <a:ext cx="1913453" cy="4572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2A0459-A2BC-4EE0-86A0-58CC0AA8D65E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24562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8" r:id="rId9"/>
    <p:sldLayoutId id="2147483659" r:id="rId10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Clr>
          <a:schemeClr val="accent1"/>
        </a:buClr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e1d961192f2f977e5f475abe0b60f7ea9cb19a76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BD99-5C8B-4067-8CAD-0AF7E8753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11731752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Quadratic Voting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B36FE-E827-44D7-B32F-7B498CAD7457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228600" y="3602038"/>
            <a:ext cx="11731752" cy="1472867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B34FA-F42D-402F-B5A7-439ACC09AF6E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4724400" y="5075238"/>
            <a:ext cx="2743200" cy="365125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07 June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Quadratic voting to help prioritization: When everything is important, what is more important?</a:t>
            </a:r>
          </a:p>
          <a:p>
            <a:pPr lvl="0" indent="0" marL="0">
              <a:buNone/>
            </a:pPr>
            <a:r>
              <a:rPr/>
              <a:t>Results -&gt;</a:t>
            </a:r>
          </a:p>
          <a:p>
            <a:pPr lvl="0" indent="-457200" marL="457200">
              <a:buAutoNum type="arabicPeriod"/>
            </a:pPr>
            <a:r>
              <a:rPr b="1"/>
              <a:t>Prioritized topics</a:t>
            </a:r>
            <a:r>
              <a:rPr/>
              <a:t> : Identify quickly the most important topic</a:t>
            </a:r>
          </a:p>
          <a:p>
            <a:pPr lvl="0" indent="-457200" marL="457200">
              <a:buAutoNum type="arabicPeriod"/>
            </a:pPr>
            <a:r>
              <a:rPr b="1"/>
              <a:t>Vote dispersion</a:t>
            </a:r>
            <a:r>
              <a:rPr/>
              <a:t>: Review how opinionated people are</a:t>
            </a:r>
          </a:p>
          <a:p>
            <a:pPr lvl="0" indent="-457200" marL="457200">
              <a:buAutoNum type="arabicPeriod"/>
            </a:pPr>
            <a:r>
              <a:rPr b="1"/>
              <a:t>Individual choices</a:t>
            </a:r>
            <a:r>
              <a:rPr/>
              <a:t>: identify people with different opinion patterns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pl4"/>
            <p:cNvSpPr/>
            <p:nvPr/>
          </p:nvSpPr>
          <p:spPr>
            <a:xfrm>
              <a:off x="5117753" y="1496739"/>
              <a:ext cx="0" cy="4564060"/>
            </a:xfrm>
            <a:custGeom>
              <a:avLst/>
              <a:pathLst>
                <a:path w="0" h="4564060">
                  <a:moveTo>
                    <a:pt x="0" y="45640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5"/>
            <p:cNvSpPr/>
            <p:nvPr/>
          </p:nvSpPr>
          <p:spPr>
            <a:xfrm>
              <a:off x="6700567" y="1496739"/>
              <a:ext cx="0" cy="4564060"/>
            </a:xfrm>
            <a:custGeom>
              <a:avLst/>
              <a:pathLst>
                <a:path w="0" h="4564060">
                  <a:moveTo>
                    <a:pt x="0" y="45640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6"/>
            <p:cNvSpPr/>
            <p:nvPr/>
          </p:nvSpPr>
          <p:spPr>
            <a:xfrm>
              <a:off x="8283381" y="1496739"/>
              <a:ext cx="0" cy="4564060"/>
            </a:xfrm>
            <a:custGeom>
              <a:avLst/>
              <a:pathLst>
                <a:path w="0" h="4564060">
                  <a:moveTo>
                    <a:pt x="0" y="45640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7"/>
            <p:cNvSpPr/>
            <p:nvPr/>
          </p:nvSpPr>
          <p:spPr>
            <a:xfrm>
              <a:off x="9866194" y="1496739"/>
              <a:ext cx="0" cy="4564060"/>
            </a:xfrm>
            <a:custGeom>
              <a:avLst/>
              <a:pathLst>
                <a:path w="0" h="4564060">
                  <a:moveTo>
                    <a:pt x="0" y="45640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8"/>
            <p:cNvSpPr/>
            <p:nvPr/>
          </p:nvSpPr>
          <p:spPr>
            <a:xfrm>
              <a:off x="11449008" y="1496739"/>
              <a:ext cx="0" cy="4564060"/>
            </a:xfrm>
            <a:custGeom>
              <a:avLst/>
              <a:pathLst>
                <a:path w="0" h="4564060">
                  <a:moveTo>
                    <a:pt x="0" y="45640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9"/>
            <p:cNvSpPr/>
            <p:nvPr/>
          </p:nvSpPr>
          <p:spPr>
            <a:xfrm>
              <a:off x="5117753" y="5844932"/>
              <a:ext cx="553984" cy="185029"/>
            </a:xfrm>
            <a:prstGeom prst="rect">
              <a:avLst/>
            </a:prstGeom>
            <a:solidFill>
              <a:srgbClr val="8C2D0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10"/>
            <p:cNvSpPr/>
            <p:nvPr/>
          </p:nvSpPr>
          <p:spPr>
            <a:xfrm>
              <a:off x="5117753" y="5639343"/>
              <a:ext cx="1899376" cy="185029"/>
            </a:xfrm>
            <a:prstGeom prst="rect">
              <a:avLst/>
            </a:prstGeom>
            <a:solidFill>
              <a:srgbClr val="F679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1"/>
            <p:cNvSpPr/>
            <p:nvPr/>
          </p:nvSpPr>
          <p:spPr>
            <a:xfrm>
              <a:off x="5117753" y="5433755"/>
              <a:ext cx="2769923" cy="185029"/>
            </a:xfrm>
            <a:prstGeom prst="rect">
              <a:avLst/>
            </a:prstGeom>
            <a:solidFill>
              <a:srgbClr val="F4721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2"/>
            <p:cNvSpPr/>
            <p:nvPr/>
          </p:nvSpPr>
          <p:spPr>
            <a:xfrm>
              <a:off x="5117753" y="5228167"/>
              <a:ext cx="2928205" cy="185029"/>
            </a:xfrm>
            <a:prstGeom prst="rect">
              <a:avLst/>
            </a:prstGeom>
            <a:solidFill>
              <a:srgbClr val="FA843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3"/>
            <p:cNvSpPr/>
            <p:nvPr/>
          </p:nvSpPr>
          <p:spPr>
            <a:xfrm>
              <a:off x="5117753" y="5022578"/>
              <a:ext cx="3007345" cy="185029"/>
            </a:xfrm>
            <a:prstGeom prst="rect">
              <a:avLst/>
            </a:prstGeom>
            <a:solidFill>
              <a:srgbClr val="F5752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4"/>
            <p:cNvSpPr/>
            <p:nvPr/>
          </p:nvSpPr>
          <p:spPr>
            <a:xfrm>
              <a:off x="5117753" y="4816990"/>
              <a:ext cx="3086486" cy="185029"/>
            </a:xfrm>
            <a:prstGeom prst="rect">
              <a:avLst/>
            </a:prstGeom>
            <a:solidFill>
              <a:srgbClr val="DF510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5"/>
            <p:cNvSpPr/>
            <p:nvPr/>
          </p:nvSpPr>
          <p:spPr>
            <a:xfrm>
              <a:off x="5117753" y="4611402"/>
              <a:ext cx="3086486" cy="185029"/>
            </a:xfrm>
            <a:prstGeom prst="rect">
              <a:avLst/>
            </a:prstGeom>
            <a:solidFill>
              <a:srgbClr val="FB883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6"/>
            <p:cNvSpPr/>
            <p:nvPr/>
          </p:nvSpPr>
          <p:spPr>
            <a:xfrm>
              <a:off x="5117753" y="4405813"/>
              <a:ext cx="3165627" cy="185029"/>
            </a:xfrm>
            <a:prstGeom prst="rect">
              <a:avLst/>
            </a:prstGeom>
            <a:solidFill>
              <a:srgbClr val="D848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7"/>
            <p:cNvSpPr/>
            <p:nvPr/>
          </p:nvSpPr>
          <p:spPr>
            <a:xfrm>
              <a:off x="5117753" y="4200225"/>
              <a:ext cx="3244767" cy="185029"/>
            </a:xfrm>
            <a:prstGeom prst="rect">
              <a:avLst/>
            </a:prstGeom>
            <a:solidFill>
              <a:srgbClr val="F77B2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8"/>
            <p:cNvSpPr/>
            <p:nvPr/>
          </p:nvSpPr>
          <p:spPr>
            <a:xfrm>
              <a:off x="5117753" y="3994637"/>
              <a:ext cx="3403049" cy="185029"/>
            </a:xfrm>
            <a:prstGeom prst="rect">
              <a:avLst/>
            </a:prstGeom>
            <a:solidFill>
              <a:srgbClr val="E1530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9"/>
            <p:cNvSpPr/>
            <p:nvPr/>
          </p:nvSpPr>
          <p:spPr>
            <a:xfrm>
              <a:off x="5117753" y="3789048"/>
              <a:ext cx="3403049" cy="185029"/>
            </a:xfrm>
            <a:prstGeom prst="rect">
              <a:avLst/>
            </a:prstGeom>
            <a:solidFill>
              <a:srgbClr val="F5742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20"/>
            <p:cNvSpPr/>
            <p:nvPr/>
          </p:nvSpPr>
          <p:spPr>
            <a:xfrm>
              <a:off x="5117753" y="3583460"/>
              <a:ext cx="3482189" cy="185029"/>
            </a:xfrm>
            <a:prstGeom prst="rect">
              <a:avLst/>
            </a:prstGeom>
            <a:solidFill>
              <a:srgbClr val="FEC99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1"/>
            <p:cNvSpPr/>
            <p:nvPr/>
          </p:nvSpPr>
          <p:spPr>
            <a:xfrm>
              <a:off x="5117753" y="3377872"/>
              <a:ext cx="3561330" cy="185029"/>
            </a:xfrm>
            <a:prstGeom prst="rect">
              <a:avLst/>
            </a:prstGeom>
            <a:solidFill>
              <a:srgbClr val="FDA96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2"/>
            <p:cNvSpPr/>
            <p:nvPr/>
          </p:nvSpPr>
          <p:spPr>
            <a:xfrm>
              <a:off x="5117753" y="3172283"/>
              <a:ext cx="3798752" cy="185029"/>
            </a:xfrm>
            <a:prstGeom prst="rect">
              <a:avLst/>
            </a:prstGeom>
            <a:solidFill>
              <a:srgbClr val="FA833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3"/>
            <p:cNvSpPr/>
            <p:nvPr/>
          </p:nvSpPr>
          <p:spPr>
            <a:xfrm>
              <a:off x="5117753" y="2966695"/>
              <a:ext cx="4115315" cy="185029"/>
            </a:xfrm>
            <a:prstGeom prst="rect">
              <a:avLst/>
            </a:prstGeom>
            <a:solidFill>
              <a:srgbClr val="FEA1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4"/>
            <p:cNvSpPr/>
            <p:nvPr/>
          </p:nvSpPr>
          <p:spPr>
            <a:xfrm>
              <a:off x="5117753" y="2761107"/>
              <a:ext cx="4431878" cy="185029"/>
            </a:xfrm>
            <a:prstGeom prst="rect">
              <a:avLst/>
            </a:prstGeom>
            <a:solidFill>
              <a:srgbClr val="FEED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5"/>
            <p:cNvSpPr/>
            <p:nvPr/>
          </p:nvSpPr>
          <p:spPr>
            <a:xfrm>
              <a:off x="5117753" y="2555518"/>
              <a:ext cx="4906722" cy="185029"/>
            </a:xfrm>
            <a:prstGeom prst="rect">
              <a:avLst/>
            </a:prstGeom>
            <a:solidFill>
              <a:srgbClr val="FDB47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6"/>
            <p:cNvSpPr/>
            <p:nvPr/>
          </p:nvSpPr>
          <p:spPr>
            <a:xfrm>
              <a:off x="5117753" y="2349930"/>
              <a:ext cx="5144144" cy="185029"/>
            </a:xfrm>
            <a:prstGeom prst="rect">
              <a:avLst/>
            </a:prstGeom>
            <a:solidFill>
              <a:srgbClr val="FEE0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7"/>
            <p:cNvSpPr/>
            <p:nvPr/>
          </p:nvSpPr>
          <p:spPr>
            <a:xfrm>
              <a:off x="5117753" y="2144342"/>
              <a:ext cx="5460706" cy="185029"/>
            </a:xfrm>
            <a:prstGeom prst="rect">
              <a:avLst/>
            </a:prstGeom>
            <a:solidFill>
              <a:srgbClr val="F0681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8"/>
            <p:cNvSpPr/>
            <p:nvPr/>
          </p:nvSpPr>
          <p:spPr>
            <a:xfrm>
              <a:off x="5117753" y="1938754"/>
              <a:ext cx="5777269" cy="185029"/>
            </a:xfrm>
            <a:prstGeom prst="rect">
              <a:avLst/>
            </a:prstGeom>
            <a:solidFill>
              <a:srgbClr val="FC8B3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9"/>
            <p:cNvSpPr/>
            <p:nvPr/>
          </p:nvSpPr>
          <p:spPr>
            <a:xfrm>
              <a:off x="5117753" y="1733165"/>
              <a:ext cx="6252113" cy="185029"/>
            </a:xfrm>
            <a:prstGeom prst="rect">
              <a:avLst/>
            </a:prstGeom>
            <a:solidFill>
              <a:srgbClr val="FEC4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30"/>
            <p:cNvSpPr/>
            <p:nvPr/>
          </p:nvSpPr>
          <p:spPr>
            <a:xfrm>
              <a:off x="5117753" y="1527577"/>
              <a:ext cx="6568676" cy="185029"/>
            </a:xfrm>
            <a:prstGeom prst="rect">
              <a:avLst/>
            </a:prstGeom>
            <a:solidFill>
              <a:srgbClr val="FEB57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tx31"/>
            <p:cNvSpPr/>
            <p:nvPr/>
          </p:nvSpPr>
          <p:spPr>
            <a:xfrm>
              <a:off x="1835822" y="5848823"/>
              <a:ext cx="2869850" cy="1452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Language ability of the head of the family</a:t>
              </a:r>
            </a:p>
          </p:txBody>
        </p:sp>
        <p:sp>
          <p:nvSpPr>
            <p:cNvPr id="31" name="tx32"/>
            <p:cNvSpPr/>
            <p:nvPr/>
          </p:nvSpPr>
          <p:spPr>
            <a:xfrm>
              <a:off x="2635448" y="5643235"/>
              <a:ext cx="2070224" cy="1452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Status of legal documentation</a:t>
              </a:r>
            </a:p>
          </p:txBody>
        </p:sp>
        <p:sp>
          <p:nvSpPr>
            <p:cNvPr id="32" name="tx33"/>
            <p:cNvSpPr/>
            <p:nvPr/>
          </p:nvSpPr>
          <p:spPr>
            <a:xfrm>
              <a:off x="358581" y="5431483"/>
              <a:ext cx="4347091" cy="1514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Received assistance in the last (time range) / currently receives</a:t>
              </a:r>
            </a:p>
          </p:txBody>
        </p:sp>
        <p:sp>
          <p:nvSpPr>
            <p:cNvPr id="33" name="tx34"/>
            <p:cNvSpPr/>
            <p:nvPr/>
          </p:nvSpPr>
          <p:spPr>
            <a:xfrm>
              <a:off x="2845331" y="5233796"/>
              <a:ext cx="1860341" cy="143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Expenses in the last month</a:t>
              </a:r>
            </a:p>
          </p:txBody>
        </p:sp>
        <p:sp>
          <p:nvSpPr>
            <p:cNvPr id="34" name="tx35"/>
            <p:cNvSpPr/>
            <p:nvPr/>
          </p:nvSpPr>
          <p:spPr>
            <a:xfrm>
              <a:off x="2773974" y="5028208"/>
              <a:ext cx="1931698" cy="143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Access to support networks</a:t>
              </a:r>
            </a:p>
          </p:txBody>
        </p:sp>
        <p:sp>
          <p:nvSpPr>
            <p:cNvPr id="35" name="tx36"/>
            <p:cNvSpPr/>
            <p:nvPr/>
          </p:nvSpPr>
          <p:spPr>
            <a:xfrm>
              <a:off x="2998713" y="4820881"/>
              <a:ext cx="1706959" cy="1452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Access to drinking water</a:t>
              </a:r>
            </a:p>
          </p:txBody>
        </p:sp>
        <p:sp>
          <p:nvSpPr>
            <p:cNvPr id="36" name="tx37"/>
            <p:cNvSpPr/>
            <p:nvPr/>
          </p:nvSpPr>
          <p:spPr>
            <a:xfrm>
              <a:off x="1002533" y="4617031"/>
              <a:ext cx="3703139" cy="143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Intentions to stay in the country in the next 6 months</a:t>
              </a:r>
            </a:p>
          </p:txBody>
        </p:sp>
        <p:sp>
          <p:nvSpPr>
            <p:cNvPr id="37" name="tx38"/>
            <p:cNvSpPr/>
            <p:nvPr/>
          </p:nvSpPr>
          <p:spPr>
            <a:xfrm>
              <a:off x="496000" y="4409231"/>
              <a:ext cx="4209671" cy="145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Access to health services when needed (in the last 3 months)</a:t>
              </a:r>
            </a:p>
          </p:txBody>
        </p:sp>
        <p:sp>
          <p:nvSpPr>
            <p:cNvPr id="38" name="tx39"/>
            <p:cNvSpPr/>
            <p:nvPr/>
          </p:nvSpPr>
          <p:spPr>
            <a:xfrm>
              <a:off x="2081107" y="4197953"/>
              <a:ext cx="2624565" cy="1514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Access to energy (electricity, gas, etc.)</a:t>
              </a:r>
            </a:p>
          </p:txBody>
        </p:sp>
        <p:sp>
          <p:nvSpPr>
            <p:cNvPr id="39" name="tx40"/>
            <p:cNvSpPr/>
            <p:nvPr/>
          </p:nvSpPr>
          <p:spPr>
            <a:xfrm>
              <a:off x="1439289" y="3998528"/>
              <a:ext cx="3266383" cy="1452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Access to basic hygiene items in the last month</a:t>
              </a:r>
            </a:p>
          </p:txBody>
        </p:sp>
        <p:sp>
          <p:nvSpPr>
            <p:cNvPr id="40" name="tx41"/>
            <p:cNvSpPr/>
            <p:nvPr/>
          </p:nvSpPr>
          <p:spPr>
            <a:xfrm>
              <a:off x="3342223" y="3820518"/>
              <a:ext cx="1363449" cy="117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access to education</a:t>
              </a:r>
            </a:p>
          </p:txBody>
        </p:sp>
        <p:sp>
          <p:nvSpPr>
            <p:cNvPr id="41" name="tx42"/>
            <p:cNvSpPr/>
            <p:nvPr/>
          </p:nvSpPr>
          <p:spPr>
            <a:xfrm>
              <a:off x="1355999" y="3589090"/>
              <a:ext cx="3349672" cy="143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Perception of security in the locality/community</a:t>
              </a:r>
            </a:p>
          </p:txBody>
        </p:sp>
        <p:sp>
          <p:nvSpPr>
            <p:cNvPr id="42" name="tx43"/>
            <p:cNvSpPr/>
            <p:nvPr/>
          </p:nvSpPr>
          <p:spPr>
            <a:xfrm>
              <a:off x="2019786" y="3377338"/>
              <a:ext cx="2685886" cy="1496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Access to bathroom (private or shared)</a:t>
              </a:r>
            </a:p>
          </p:txBody>
        </p:sp>
        <p:sp>
          <p:nvSpPr>
            <p:cNvPr id="43" name="tx44"/>
            <p:cNvSpPr/>
            <p:nvPr/>
          </p:nvSpPr>
          <p:spPr>
            <a:xfrm>
              <a:off x="1610135" y="3203754"/>
              <a:ext cx="3095537" cy="117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Access to sources of income in the last week</a:t>
              </a:r>
            </a:p>
          </p:txBody>
        </p:sp>
        <p:sp>
          <p:nvSpPr>
            <p:cNvPr id="44" name="tx45"/>
            <p:cNvSpPr/>
            <p:nvPr/>
          </p:nvSpPr>
          <p:spPr>
            <a:xfrm>
              <a:off x="1903070" y="2972325"/>
              <a:ext cx="2802602" cy="143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Presence of risk profiles based on health</a:t>
              </a:r>
            </a:p>
          </p:txBody>
        </p:sp>
        <p:sp>
          <p:nvSpPr>
            <p:cNvPr id="45" name="tx46"/>
            <p:cNvSpPr/>
            <p:nvPr/>
          </p:nvSpPr>
          <p:spPr>
            <a:xfrm>
              <a:off x="817779" y="2764998"/>
              <a:ext cx="3887893" cy="1452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Use of negative coping mechanisms in the last 3 months</a:t>
              </a:r>
            </a:p>
          </p:txBody>
        </p:sp>
        <p:sp>
          <p:nvSpPr>
            <p:cNvPr id="46" name="tx47"/>
            <p:cNvSpPr/>
            <p:nvPr/>
          </p:nvSpPr>
          <p:spPr>
            <a:xfrm>
              <a:off x="3344751" y="2561148"/>
              <a:ext cx="1360920" cy="143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Monthly rental cost</a:t>
              </a:r>
            </a:p>
          </p:txBody>
        </p:sp>
        <p:sp>
          <p:nvSpPr>
            <p:cNvPr id="47" name="tx48"/>
            <p:cNvSpPr/>
            <p:nvPr/>
          </p:nvSpPr>
          <p:spPr>
            <a:xfrm>
              <a:off x="2562115" y="2355560"/>
              <a:ext cx="2143556" cy="143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Type of home/accommodation</a:t>
              </a:r>
            </a:p>
          </p:txBody>
        </p:sp>
        <p:sp>
          <p:nvSpPr>
            <p:cNvPr id="48" name="tx49"/>
            <p:cNvSpPr/>
            <p:nvPr/>
          </p:nvSpPr>
          <p:spPr>
            <a:xfrm>
              <a:off x="1915002" y="2149972"/>
              <a:ext cx="2790669" cy="143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Access to meals per day in the last week</a:t>
              </a:r>
            </a:p>
          </p:txBody>
        </p:sp>
        <p:sp>
          <p:nvSpPr>
            <p:cNvPr id="49" name="tx50"/>
            <p:cNvSpPr/>
            <p:nvPr/>
          </p:nvSpPr>
          <p:spPr>
            <a:xfrm>
              <a:off x="3495684" y="1944383"/>
              <a:ext cx="1209988" cy="143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dependency ratio</a:t>
              </a:r>
            </a:p>
          </p:txBody>
        </p:sp>
        <p:sp>
          <p:nvSpPr>
            <p:cNvPr id="50" name="tx51"/>
            <p:cNvSpPr/>
            <p:nvPr/>
          </p:nvSpPr>
          <p:spPr>
            <a:xfrm>
              <a:off x="1077841" y="1738795"/>
              <a:ext cx="3627831" cy="143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Experienced protection incident in the last 3 months</a:t>
              </a:r>
            </a:p>
          </p:txBody>
        </p:sp>
        <p:sp>
          <p:nvSpPr>
            <p:cNvPr id="51" name="tx52"/>
            <p:cNvSpPr/>
            <p:nvPr/>
          </p:nvSpPr>
          <p:spPr>
            <a:xfrm>
              <a:off x="1527477" y="1527043"/>
              <a:ext cx="3178194" cy="1496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Presence of specific (risk) profiles in the home</a:t>
              </a:r>
            </a:p>
          </p:txBody>
        </p:sp>
        <p:sp>
          <p:nvSpPr>
            <p:cNvPr id="52" name="pl53"/>
            <p:cNvSpPr/>
            <p:nvPr/>
          </p:nvSpPr>
          <p:spPr>
            <a:xfrm>
              <a:off x="4789320" y="6060799"/>
              <a:ext cx="7225544" cy="0"/>
            </a:xfrm>
            <a:custGeom>
              <a:avLst/>
              <a:pathLst>
                <a:path w="7225544" h="0">
                  <a:moveTo>
                    <a:pt x="0" y="0"/>
                  </a:moveTo>
                  <a:lnTo>
                    <a:pt x="7225544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4"/>
            <p:cNvSpPr/>
            <p:nvPr/>
          </p:nvSpPr>
          <p:spPr>
            <a:xfrm>
              <a:off x="5071921" y="6141997"/>
              <a:ext cx="91665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</a:t>
              </a:r>
            </a:p>
          </p:txBody>
        </p:sp>
        <p:sp>
          <p:nvSpPr>
            <p:cNvPr id="54" name="tx55"/>
            <p:cNvSpPr/>
            <p:nvPr/>
          </p:nvSpPr>
          <p:spPr>
            <a:xfrm>
              <a:off x="6608901" y="6141997"/>
              <a:ext cx="183331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20</a:t>
              </a:r>
            </a:p>
          </p:txBody>
        </p:sp>
        <p:sp>
          <p:nvSpPr>
            <p:cNvPr id="55" name="tx56"/>
            <p:cNvSpPr/>
            <p:nvPr/>
          </p:nvSpPr>
          <p:spPr>
            <a:xfrm>
              <a:off x="8191715" y="6141997"/>
              <a:ext cx="183331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40</a:t>
              </a:r>
            </a:p>
          </p:txBody>
        </p:sp>
        <p:sp>
          <p:nvSpPr>
            <p:cNvPr id="56" name="tx57"/>
            <p:cNvSpPr/>
            <p:nvPr/>
          </p:nvSpPr>
          <p:spPr>
            <a:xfrm>
              <a:off x="9774528" y="6141918"/>
              <a:ext cx="183331" cy="11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60</a:t>
              </a:r>
            </a:p>
          </p:txBody>
        </p:sp>
        <p:sp>
          <p:nvSpPr>
            <p:cNvPr id="57" name="tx58"/>
            <p:cNvSpPr/>
            <p:nvPr/>
          </p:nvSpPr>
          <p:spPr>
            <a:xfrm>
              <a:off x="11357342" y="6141918"/>
              <a:ext cx="183331" cy="11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80</a:t>
              </a:r>
            </a:p>
          </p:txBody>
        </p:sp>
        <p:pic>
          <p:nvPicPr>
            <p:cNvPr id="58" name="pic5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7887" y="876390"/>
              <a:ext cx="1062814" cy="212562"/>
            </a:xfrm>
            <a:prstGeom prst="rect">
              <a:avLst/>
            </a:prstGeom>
          </p:spPr>
        </p:pic>
        <p:sp>
          <p:nvSpPr>
            <p:cNvPr id="59" name="tx60"/>
            <p:cNvSpPr/>
            <p:nvPr/>
          </p:nvSpPr>
          <p:spPr>
            <a:xfrm>
              <a:off x="4946772" y="1175071"/>
              <a:ext cx="220630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1.0</a:t>
              </a:r>
            </a:p>
          </p:txBody>
        </p:sp>
        <p:sp>
          <p:nvSpPr>
            <p:cNvPr id="60" name="tx61"/>
            <p:cNvSpPr/>
            <p:nvPr/>
          </p:nvSpPr>
          <p:spPr>
            <a:xfrm>
              <a:off x="5227499" y="1176020"/>
              <a:ext cx="220630" cy="1147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1.5</a:t>
              </a:r>
            </a:p>
          </p:txBody>
        </p:sp>
        <p:sp>
          <p:nvSpPr>
            <p:cNvPr id="61" name="tx62"/>
            <p:cNvSpPr/>
            <p:nvPr/>
          </p:nvSpPr>
          <p:spPr>
            <a:xfrm>
              <a:off x="5508227" y="1175071"/>
              <a:ext cx="220630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2.0</a:t>
              </a:r>
            </a:p>
          </p:txBody>
        </p:sp>
        <p:sp>
          <p:nvSpPr>
            <p:cNvPr id="62" name="tx63"/>
            <p:cNvSpPr/>
            <p:nvPr/>
          </p:nvSpPr>
          <p:spPr>
            <a:xfrm>
              <a:off x="5788955" y="1174992"/>
              <a:ext cx="220630" cy="1157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2.5</a:t>
              </a:r>
            </a:p>
          </p:txBody>
        </p:sp>
        <p:sp>
          <p:nvSpPr>
            <p:cNvPr id="63" name="pl64"/>
            <p:cNvSpPr/>
            <p:nvPr/>
          </p:nvSpPr>
          <p:spPr>
            <a:xfrm>
              <a:off x="5057087" y="1046440"/>
              <a:ext cx="0" cy="42512"/>
            </a:xfrm>
            <a:custGeom>
              <a:avLst/>
              <a:pathLst>
                <a:path w="0" h="42512">
                  <a:moveTo>
                    <a:pt x="0" y="42512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5"/>
            <p:cNvSpPr/>
            <p:nvPr/>
          </p:nvSpPr>
          <p:spPr>
            <a:xfrm>
              <a:off x="5337814" y="1046440"/>
              <a:ext cx="0" cy="42512"/>
            </a:xfrm>
            <a:custGeom>
              <a:avLst/>
              <a:pathLst>
                <a:path w="0" h="42512">
                  <a:moveTo>
                    <a:pt x="0" y="42512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6"/>
            <p:cNvSpPr/>
            <p:nvPr/>
          </p:nvSpPr>
          <p:spPr>
            <a:xfrm>
              <a:off x="5618542" y="1046440"/>
              <a:ext cx="0" cy="42512"/>
            </a:xfrm>
            <a:custGeom>
              <a:avLst/>
              <a:pathLst>
                <a:path w="0" h="42512">
                  <a:moveTo>
                    <a:pt x="0" y="42512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7"/>
            <p:cNvSpPr/>
            <p:nvPr/>
          </p:nvSpPr>
          <p:spPr>
            <a:xfrm>
              <a:off x="5899270" y="1046440"/>
              <a:ext cx="0" cy="42512"/>
            </a:xfrm>
            <a:custGeom>
              <a:avLst/>
              <a:pathLst>
                <a:path w="0" h="42512">
                  <a:moveTo>
                    <a:pt x="0" y="42512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8"/>
            <p:cNvSpPr/>
            <p:nvPr/>
          </p:nvSpPr>
          <p:spPr>
            <a:xfrm>
              <a:off x="5057087" y="876390"/>
              <a:ext cx="0" cy="42512"/>
            </a:xfrm>
            <a:custGeom>
              <a:avLst/>
              <a:pathLst>
                <a:path w="0" h="42512">
                  <a:moveTo>
                    <a:pt x="0" y="42512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9"/>
            <p:cNvSpPr/>
            <p:nvPr/>
          </p:nvSpPr>
          <p:spPr>
            <a:xfrm>
              <a:off x="5337814" y="876390"/>
              <a:ext cx="0" cy="42512"/>
            </a:xfrm>
            <a:custGeom>
              <a:avLst/>
              <a:pathLst>
                <a:path w="0" h="42512">
                  <a:moveTo>
                    <a:pt x="0" y="42512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70"/>
            <p:cNvSpPr/>
            <p:nvPr/>
          </p:nvSpPr>
          <p:spPr>
            <a:xfrm>
              <a:off x="5618542" y="876390"/>
              <a:ext cx="0" cy="42512"/>
            </a:xfrm>
            <a:custGeom>
              <a:avLst/>
              <a:pathLst>
                <a:path w="0" h="42512">
                  <a:moveTo>
                    <a:pt x="0" y="42512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1"/>
            <p:cNvSpPr/>
            <p:nvPr/>
          </p:nvSpPr>
          <p:spPr>
            <a:xfrm>
              <a:off x="5899270" y="876390"/>
              <a:ext cx="0" cy="42512"/>
            </a:xfrm>
            <a:custGeom>
              <a:avLst/>
              <a:pathLst>
                <a:path w="0" h="42512">
                  <a:moveTo>
                    <a:pt x="0" y="42512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2"/>
            <p:cNvSpPr/>
            <p:nvPr/>
          </p:nvSpPr>
          <p:spPr>
            <a:xfrm>
              <a:off x="177135" y="444362"/>
              <a:ext cx="10221188" cy="1633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In addition to the total number of votes, we can also see the level of agreement by color: the darker the vote, the more consensus...</a:t>
              </a:r>
            </a:p>
          </p:txBody>
        </p:sp>
        <p:sp>
          <p:nvSpPr>
            <p:cNvPr id="72" name="tx73"/>
            <p:cNvSpPr/>
            <p:nvPr/>
          </p:nvSpPr>
          <p:spPr>
            <a:xfrm>
              <a:off x="177135" y="129603"/>
              <a:ext cx="6610248" cy="2189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66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Validation of indicators to be scored in the Eligibility Scorecard</a:t>
              </a:r>
            </a:p>
          </p:txBody>
        </p:sp>
        <p:sp>
          <p:nvSpPr>
            <p:cNvPr id="73" name="tx74"/>
            <p:cNvSpPr/>
            <p:nvPr/>
          </p:nvSpPr>
          <p:spPr>
            <a:xfrm>
              <a:off x="177135" y="6528539"/>
              <a:ext cx="3721768" cy="127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8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Data collected through quadratic voting - # of participants 19</a:t>
              </a:r>
            </a:p>
          </p:txBody>
        </p:sp>
      </p:grp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pl4"/>
            <p:cNvSpPr/>
            <p:nvPr/>
          </p:nvSpPr>
          <p:spPr>
            <a:xfrm>
              <a:off x="5476879" y="568935"/>
              <a:ext cx="0" cy="5491864"/>
            </a:xfrm>
            <a:custGeom>
              <a:avLst/>
              <a:pathLst>
                <a:path w="0" h="5491864">
                  <a:moveTo>
                    <a:pt x="0" y="54918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5"/>
            <p:cNvSpPr/>
            <p:nvPr/>
          </p:nvSpPr>
          <p:spPr>
            <a:xfrm>
              <a:off x="7197592" y="568935"/>
              <a:ext cx="0" cy="5491864"/>
            </a:xfrm>
            <a:custGeom>
              <a:avLst/>
              <a:pathLst>
                <a:path w="0" h="5491864">
                  <a:moveTo>
                    <a:pt x="0" y="54918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6"/>
            <p:cNvSpPr/>
            <p:nvPr/>
          </p:nvSpPr>
          <p:spPr>
            <a:xfrm>
              <a:off x="8918306" y="568935"/>
              <a:ext cx="0" cy="5491864"/>
            </a:xfrm>
            <a:custGeom>
              <a:avLst/>
              <a:pathLst>
                <a:path w="0" h="5491864">
                  <a:moveTo>
                    <a:pt x="0" y="54918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7"/>
            <p:cNvSpPr/>
            <p:nvPr/>
          </p:nvSpPr>
          <p:spPr>
            <a:xfrm>
              <a:off x="10639019" y="568935"/>
              <a:ext cx="0" cy="5491864"/>
            </a:xfrm>
            <a:custGeom>
              <a:avLst/>
              <a:pathLst>
                <a:path w="0" h="5491864">
                  <a:moveTo>
                    <a:pt x="0" y="54918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8"/>
            <p:cNvSpPr/>
            <p:nvPr/>
          </p:nvSpPr>
          <p:spPr>
            <a:xfrm>
              <a:off x="7084500" y="568935"/>
              <a:ext cx="3393601" cy="206927"/>
            </a:xfrm>
            <a:custGeom>
              <a:avLst/>
              <a:pathLst>
                <a:path w="3393601" h="206927">
                  <a:moveTo>
                    <a:pt x="0" y="202296"/>
                  </a:moveTo>
                  <a:lnTo>
                    <a:pt x="12854" y="201756"/>
                  </a:lnTo>
                  <a:lnTo>
                    <a:pt x="25709" y="201173"/>
                  </a:lnTo>
                  <a:lnTo>
                    <a:pt x="38563" y="200545"/>
                  </a:lnTo>
                  <a:lnTo>
                    <a:pt x="51418" y="199860"/>
                  </a:lnTo>
                  <a:lnTo>
                    <a:pt x="64272" y="199116"/>
                  </a:lnTo>
                  <a:lnTo>
                    <a:pt x="77127" y="198321"/>
                  </a:lnTo>
                  <a:lnTo>
                    <a:pt x="89981" y="197473"/>
                  </a:lnTo>
                  <a:lnTo>
                    <a:pt x="102836" y="196570"/>
                  </a:lnTo>
                  <a:lnTo>
                    <a:pt x="115690" y="195591"/>
                  </a:lnTo>
                  <a:lnTo>
                    <a:pt x="128545" y="194555"/>
                  </a:lnTo>
                  <a:lnTo>
                    <a:pt x="141400" y="193461"/>
                  </a:lnTo>
                  <a:lnTo>
                    <a:pt x="154254" y="192309"/>
                  </a:lnTo>
                  <a:lnTo>
                    <a:pt x="167109" y="191084"/>
                  </a:lnTo>
                  <a:lnTo>
                    <a:pt x="179963" y="189790"/>
                  </a:lnTo>
                  <a:lnTo>
                    <a:pt x="192818" y="188435"/>
                  </a:lnTo>
                  <a:lnTo>
                    <a:pt x="205672" y="187020"/>
                  </a:lnTo>
                  <a:lnTo>
                    <a:pt x="218527" y="185544"/>
                  </a:lnTo>
                  <a:lnTo>
                    <a:pt x="231381" y="183985"/>
                  </a:lnTo>
                  <a:lnTo>
                    <a:pt x="244236" y="182367"/>
                  </a:lnTo>
                  <a:lnTo>
                    <a:pt x="257091" y="180689"/>
                  </a:lnTo>
                  <a:lnTo>
                    <a:pt x="269945" y="178952"/>
                  </a:lnTo>
                  <a:lnTo>
                    <a:pt x="282800" y="177145"/>
                  </a:lnTo>
                  <a:lnTo>
                    <a:pt x="295654" y="175270"/>
                  </a:lnTo>
                  <a:lnTo>
                    <a:pt x="308509" y="173338"/>
                  </a:lnTo>
                  <a:lnTo>
                    <a:pt x="321363" y="171349"/>
                  </a:lnTo>
                  <a:lnTo>
                    <a:pt x="334218" y="169305"/>
                  </a:lnTo>
                  <a:lnTo>
                    <a:pt x="347072" y="167185"/>
                  </a:lnTo>
                  <a:lnTo>
                    <a:pt x="359927" y="165013"/>
                  </a:lnTo>
                  <a:lnTo>
                    <a:pt x="372782" y="162788"/>
                  </a:lnTo>
                  <a:lnTo>
                    <a:pt x="385636" y="160512"/>
                  </a:lnTo>
                  <a:lnTo>
                    <a:pt x="398491" y="158175"/>
                  </a:lnTo>
                  <a:lnTo>
                    <a:pt x="411345" y="155782"/>
                  </a:lnTo>
                  <a:lnTo>
                    <a:pt x="424200" y="153342"/>
                  </a:lnTo>
                  <a:lnTo>
                    <a:pt x="437054" y="150857"/>
                  </a:lnTo>
                  <a:lnTo>
                    <a:pt x="449909" y="148327"/>
                  </a:lnTo>
                  <a:lnTo>
                    <a:pt x="462763" y="145742"/>
                  </a:lnTo>
                  <a:lnTo>
                    <a:pt x="475618" y="143119"/>
                  </a:lnTo>
                  <a:lnTo>
                    <a:pt x="488473" y="140462"/>
                  </a:lnTo>
                  <a:lnTo>
                    <a:pt x="501327" y="137772"/>
                  </a:lnTo>
                  <a:lnTo>
                    <a:pt x="514182" y="135048"/>
                  </a:lnTo>
                  <a:lnTo>
                    <a:pt x="527036" y="132296"/>
                  </a:lnTo>
                  <a:lnTo>
                    <a:pt x="539891" y="129525"/>
                  </a:lnTo>
                  <a:lnTo>
                    <a:pt x="552745" y="126740"/>
                  </a:lnTo>
                  <a:lnTo>
                    <a:pt x="565600" y="123944"/>
                  </a:lnTo>
                  <a:lnTo>
                    <a:pt x="578454" y="121143"/>
                  </a:lnTo>
                  <a:lnTo>
                    <a:pt x="591309" y="118346"/>
                  </a:lnTo>
                  <a:lnTo>
                    <a:pt x="604163" y="115558"/>
                  </a:lnTo>
                  <a:lnTo>
                    <a:pt x="617018" y="112784"/>
                  </a:lnTo>
                  <a:lnTo>
                    <a:pt x="629873" y="110037"/>
                  </a:lnTo>
                  <a:lnTo>
                    <a:pt x="642727" y="107325"/>
                  </a:lnTo>
                  <a:lnTo>
                    <a:pt x="655582" y="104650"/>
                  </a:lnTo>
                  <a:lnTo>
                    <a:pt x="668436" y="102017"/>
                  </a:lnTo>
                  <a:lnTo>
                    <a:pt x="681291" y="99434"/>
                  </a:lnTo>
                  <a:lnTo>
                    <a:pt x="694145" y="96928"/>
                  </a:lnTo>
                  <a:lnTo>
                    <a:pt x="707000" y="94487"/>
                  </a:lnTo>
                  <a:lnTo>
                    <a:pt x="719854" y="92115"/>
                  </a:lnTo>
                  <a:lnTo>
                    <a:pt x="732709" y="89817"/>
                  </a:lnTo>
                  <a:lnTo>
                    <a:pt x="745564" y="87614"/>
                  </a:lnTo>
                  <a:lnTo>
                    <a:pt x="758418" y="85512"/>
                  </a:lnTo>
                  <a:lnTo>
                    <a:pt x="771273" y="83499"/>
                  </a:lnTo>
                  <a:lnTo>
                    <a:pt x="784127" y="81577"/>
                  </a:lnTo>
                  <a:lnTo>
                    <a:pt x="796982" y="79750"/>
                  </a:lnTo>
                  <a:lnTo>
                    <a:pt x="809836" y="78058"/>
                  </a:lnTo>
                  <a:lnTo>
                    <a:pt x="822691" y="76464"/>
                  </a:lnTo>
                  <a:lnTo>
                    <a:pt x="835545" y="74969"/>
                  </a:lnTo>
                  <a:lnTo>
                    <a:pt x="848400" y="73574"/>
                  </a:lnTo>
                  <a:lnTo>
                    <a:pt x="861255" y="72299"/>
                  </a:lnTo>
                  <a:lnTo>
                    <a:pt x="874109" y="71141"/>
                  </a:lnTo>
                  <a:lnTo>
                    <a:pt x="886964" y="70081"/>
                  </a:lnTo>
                  <a:lnTo>
                    <a:pt x="899818" y="69118"/>
                  </a:lnTo>
                  <a:lnTo>
                    <a:pt x="912673" y="68250"/>
                  </a:lnTo>
                  <a:lnTo>
                    <a:pt x="925527" y="67511"/>
                  </a:lnTo>
                  <a:lnTo>
                    <a:pt x="938382" y="66861"/>
                  </a:lnTo>
                  <a:lnTo>
                    <a:pt x="951236" y="66300"/>
                  </a:lnTo>
                  <a:lnTo>
                    <a:pt x="964091" y="65823"/>
                  </a:lnTo>
                  <a:lnTo>
                    <a:pt x="976946" y="65447"/>
                  </a:lnTo>
                  <a:lnTo>
                    <a:pt x="989800" y="65166"/>
                  </a:lnTo>
                  <a:lnTo>
                    <a:pt x="1002655" y="64962"/>
                  </a:lnTo>
                  <a:lnTo>
                    <a:pt x="1015509" y="64831"/>
                  </a:lnTo>
                  <a:lnTo>
                    <a:pt x="1028364" y="64773"/>
                  </a:lnTo>
                  <a:lnTo>
                    <a:pt x="1041218" y="64809"/>
                  </a:lnTo>
                  <a:lnTo>
                    <a:pt x="1054073" y="64909"/>
                  </a:lnTo>
                  <a:lnTo>
                    <a:pt x="1066927" y="65070"/>
                  </a:lnTo>
                  <a:lnTo>
                    <a:pt x="1079782" y="65288"/>
                  </a:lnTo>
                  <a:lnTo>
                    <a:pt x="1092636" y="65571"/>
                  </a:lnTo>
                  <a:lnTo>
                    <a:pt x="1105491" y="65911"/>
                  </a:lnTo>
                  <a:lnTo>
                    <a:pt x="1118346" y="66294"/>
                  </a:lnTo>
                  <a:lnTo>
                    <a:pt x="1131200" y="66716"/>
                  </a:lnTo>
                  <a:lnTo>
                    <a:pt x="1144055" y="67171"/>
                  </a:lnTo>
                  <a:lnTo>
                    <a:pt x="1156909" y="67663"/>
                  </a:lnTo>
                  <a:lnTo>
                    <a:pt x="1169764" y="68172"/>
                  </a:lnTo>
                  <a:lnTo>
                    <a:pt x="1182618" y="68692"/>
                  </a:lnTo>
                  <a:lnTo>
                    <a:pt x="1195473" y="69216"/>
                  </a:lnTo>
                  <a:lnTo>
                    <a:pt x="1208327" y="69735"/>
                  </a:lnTo>
                  <a:lnTo>
                    <a:pt x="1221182" y="70234"/>
                  </a:lnTo>
                  <a:lnTo>
                    <a:pt x="1234037" y="70706"/>
                  </a:lnTo>
                  <a:lnTo>
                    <a:pt x="1246891" y="71144"/>
                  </a:lnTo>
                  <a:lnTo>
                    <a:pt x="1259746" y="71540"/>
                  </a:lnTo>
                  <a:lnTo>
                    <a:pt x="1272600" y="71855"/>
                  </a:lnTo>
                  <a:lnTo>
                    <a:pt x="1285455" y="72100"/>
                  </a:lnTo>
                  <a:lnTo>
                    <a:pt x="1298309" y="72264"/>
                  </a:lnTo>
                  <a:lnTo>
                    <a:pt x="1311164" y="72340"/>
                  </a:lnTo>
                  <a:lnTo>
                    <a:pt x="1324018" y="72295"/>
                  </a:lnTo>
                  <a:lnTo>
                    <a:pt x="1336873" y="72114"/>
                  </a:lnTo>
                  <a:lnTo>
                    <a:pt x="1349728" y="71809"/>
                  </a:lnTo>
                  <a:lnTo>
                    <a:pt x="1362582" y="71372"/>
                  </a:lnTo>
                  <a:lnTo>
                    <a:pt x="1375437" y="70796"/>
                  </a:lnTo>
                  <a:lnTo>
                    <a:pt x="1388291" y="70011"/>
                  </a:lnTo>
                  <a:lnTo>
                    <a:pt x="1401146" y="69068"/>
                  </a:lnTo>
                  <a:lnTo>
                    <a:pt x="1414000" y="67963"/>
                  </a:lnTo>
                  <a:lnTo>
                    <a:pt x="1426855" y="66693"/>
                  </a:lnTo>
                  <a:lnTo>
                    <a:pt x="1439709" y="65221"/>
                  </a:lnTo>
                  <a:lnTo>
                    <a:pt x="1452564" y="63546"/>
                  </a:lnTo>
                  <a:lnTo>
                    <a:pt x="1465419" y="61702"/>
                  </a:lnTo>
                  <a:lnTo>
                    <a:pt x="1478273" y="59692"/>
                  </a:lnTo>
                  <a:lnTo>
                    <a:pt x="1491128" y="57519"/>
                  </a:lnTo>
                  <a:lnTo>
                    <a:pt x="1503982" y="55130"/>
                  </a:lnTo>
                  <a:lnTo>
                    <a:pt x="1516837" y="52598"/>
                  </a:lnTo>
                  <a:lnTo>
                    <a:pt x="1529691" y="49932"/>
                  </a:lnTo>
                  <a:lnTo>
                    <a:pt x="1542546" y="47142"/>
                  </a:lnTo>
                  <a:lnTo>
                    <a:pt x="1555400" y="44223"/>
                  </a:lnTo>
                  <a:lnTo>
                    <a:pt x="1568255" y="41199"/>
                  </a:lnTo>
                  <a:lnTo>
                    <a:pt x="1581110" y="38108"/>
                  </a:lnTo>
                  <a:lnTo>
                    <a:pt x="1593964" y="34968"/>
                  </a:lnTo>
                  <a:lnTo>
                    <a:pt x="1606819" y="31796"/>
                  </a:lnTo>
                  <a:lnTo>
                    <a:pt x="1619673" y="28620"/>
                  </a:lnTo>
                  <a:lnTo>
                    <a:pt x="1632528" y="25476"/>
                  </a:lnTo>
                  <a:lnTo>
                    <a:pt x="1645382" y="22383"/>
                  </a:lnTo>
                  <a:lnTo>
                    <a:pt x="1658237" y="19363"/>
                  </a:lnTo>
                  <a:lnTo>
                    <a:pt x="1671091" y="16464"/>
                  </a:lnTo>
                  <a:lnTo>
                    <a:pt x="1683946" y="13728"/>
                  </a:lnTo>
                  <a:lnTo>
                    <a:pt x="1696800" y="11157"/>
                  </a:lnTo>
                  <a:lnTo>
                    <a:pt x="1709655" y="8771"/>
                  </a:lnTo>
                  <a:lnTo>
                    <a:pt x="1722510" y="6591"/>
                  </a:lnTo>
                  <a:lnTo>
                    <a:pt x="1735364" y="4741"/>
                  </a:lnTo>
                  <a:lnTo>
                    <a:pt x="1748219" y="3159"/>
                  </a:lnTo>
                  <a:lnTo>
                    <a:pt x="1761073" y="1859"/>
                  </a:lnTo>
                  <a:lnTo>
                    <a:pt x="1773928" y="857"/>
                  </a:lnTo>
                  <a:lnTo>
                    <a:pt x="1786782" y="228"/>
                  </a:lnTo>
                  <a:lnTo>
                    <a:pt x="1799637" y="0"/>
                  </a:lnTo>
                  <a:lnTo>
                    <a:pt x="1812491" y="112"/>
                  </a:lnTo>
                  <a:lnTo>
                    <a:pt x="1825346" y="572"/>
                  </a:lnTo>
                  <a:lnTo>
                    <a:pt x="1838201" y="1382"/>
                  </a:lnTo>
                  <a:lnTo>
                    <a:pt x="1851055" y="2681"/>
                  </a:lnTo>
                  <a:lnTo>
                    <a:pt x="1863910" y="4332"/>
                  </a:lnTo>
                  <a:lnTo>
                    <a:pt x="1876764" y="6325"/>
                  </a:lnTo>
                  <a:lnTo>
                    <a:pt x="1889619" y="8653"/>
                  </a:lnTo>
                  <a:lnTo>
                    <a:pt x="1902473" y="11366"/>
                  </a:lnTo>
                  <a:lnTo>
                    <a:pt x="1915328" y="14447"/>
                  </a:lnTo>
                  <a:lnTo>
                    <a:pt x="1928182" y="17812"/>
                  </a:lnTo>
                  <a:lnTo>
                    <a:pt x="1941037" y="21446"/>
                  </a:lnTo>
                  <a:lnTo>
                    <a:pt x="1953892" y="25332"/>
                  </a:lnTo>
                  <a:lnTo>
                    <a:pt x="1966746" y="29524"/>
                  </a:lnTo>
                  <a:lnTo>
                    <a:pt x="1979601" y="33905"/>
                  </a:lnTo>
                  <a:lnTo>
                    <a:pt x="1992455" y="38453"/>
                  </a:lnTo>
                  <a:lnTo>
                    <a:pt x="2005310" y="43144"/>
                  </a:lnTo>
                  <a:lnTo>
                    <a:pt x="2018164" y="47973"/>
                  </a:lnTo>
                  <a:lnTo>
                    <a:pt x="2031019" y="52898"/>
                  </a:lnTo>
                  <a:lnTo>
                    <a:pt x="2043873" y="57873"/>
                  </a:lnTo>
                  <a:lnTo>
                    <a:pt x="2056728" y="62876"/>
                  </a:lnTo>
                  <a:lnTo>
                    <a:pt x="2069583" y="67888"/>
                  </a:lnTo>
                  <a:lnTo>
                    <a:pt x="2082437" y="72865"/>
                  </a:lnTo>
                  <a:lnTo>
                    <a:pt x="2095292" y="77786"/>
                  </a:lnTo>
                  <a:lnTo>
                    <a:pt x="2108146" y="82633"/>
                  </a:lnTo>
                  <a:lnTo>
                    <a:pt x="2121001" y="87391"/>
                  </a:lnTo>
                  <a:lnTo>
                    <a:pt x="2133855" y="92020"/>
                  </a:lnTo>
                  <a:lnTo>
                    <a:pt x="2146710" y="96489"/>
                  </a:lnTo>
                  <a:lnTo>
                    <a:pt x="2159564" y="100811"/>
                  </a:lnTo>
                  <a:lnTo>
                    <a:pt x="2172419" y="104976"/>
                  </a:lnTo>
                  <a:lnTo>
                    <a:pt x="2185273" y="108976"/>
                  </a:lnTo>
                  <a:lnTo>
                    <a:pt x="2198128" y="112729"/>
                  </a:lnTo>
                  <a:lnTo>
                    <a:pt x="2210983" y="116293"/>
                  </a:lnTo>
                  <a:lnTo>
                    <a:pt x="2223837" y="119666"/>
                  </a:lnTo>
                  <a:lnTo>
                    <a:pt x="2236692" y="122846"/>
                  </a:lnTo>
                  <a:lnTo>
                    <a:pt x="2249546" y="125794"/>
                  </a:lnTo>
                  <a:lnTo>
                    <a:pt x="2262401" y="128502"/>
                  </a:lnTo>
                  <a:lnTo>
                    <a:pt x="2275255" y="131015"/>
                  </a:lnTo>
                  <a:lnTo>
                    <a:pt x="2288110" y="133334"/>
                  </a:lnTo>
                  <a:lnTo>
                    <a:pt x="2300964" y="135462"/>
                  </a:lnTo>
                  <a:lnTo>
                    <a:pt x="2313819" y="137331"/>
                  </a:lnTo>
                  <a:lnTo>
                    <a:pt x="2326674" y="139017"/>
                  </a:lnTo>
                  <a:lnTo>
                    <a:pt x="2339528" y="140527"/>
                  </a:lnTo>
                  <a:lnTo>
                    <a:pt x="2352383" y="141866"/>
                  </a:lnTo>
                  <a:lnTo>
                    <a:pt x="2365237" y="143011"/>
                  </a:lnTo>
                  <a:lnTo>
                    <a:pt x="2378092" y="143966"/>
                  </a:lnTo>
                  <a:lnTo>
                    <a:pt x="2390946" y="144773"/>
                  </a:lnTo>
                  <a:lnTo>
                    <a:pt x="2403801" y="145437"/>
                  </a:lnTo>
                  <a:lnTo>
                    <a:pt x="2416655" y="145965"/>
                  </a:lnTo>
                  <a:lnTo>
                    <a:pt x="2429510" y="146318"/>
                  </a:lnTo>
                  <a:lnTo>
                    <a:pt x="2442365" y="146552"/>
                  </a:lnTo>
                  <a:lnTo>
                    <a:pt x="2455219" y="146674"/>
                  </a:lnTo>
                  <a:lnTo>
                    <a:pt x="2468074" y="146691"/>
                  </a:lnTo>
                  <a:lnTo>
                    <a:pt x="2480928" y="146593"/>
                  </a:lnTo>
                  <a:lnTo>
                    <a:pt x="2493783" y="146388"/>
                  </a:lnTo>
                  <a:lnTo>
                    <a:pt x="2506637" y="146104"/>
                  </a:lnTo>
                  <a:lnTo>
                    <a:pt x="2519492" y="145746"/>
                  </a:lnTo>
                  <a:lnTo>
                    <a:pt x="2532346" y="145320"/>
                  </a:lnTo>
                  <a:lnTo>
                    <a:pt x="2545201" y="144814"/>
                  </a:lnTo>
                  <a:lnTo>
                    <a:pt x="2558056" y="144260"/>
                  </a:lnTo>
                  <a:lnTo>
                    <a:pt x="2570910" y="143664"/>
                  </a:lnTo>
                  <a:lnTo>
                    <a:pt x="2583765" y="143033"/>
                  </a:lnTo>
                  <a:lnTo>
                    <a:pt x="2596619" y="142371"/>
                  </a:lnTo>
                  <a:lnTo>
                    <a:pt x="2609474" y="141689"/>
                  </a:lnTo>
                  <a:lnTo>
                    <a:pt x="2622328" y="141001"/>
                  </a:lnTo>
                  <a:lnTo>
                    <a:pt x="2635183" y="140312"/>
                  </a:lnTo>
                  <a:lnTo>
                    <a:pt x="2648037" y="139630"/>
                  </a:lnTo>
                  <a:lnTo>
                    <a:pt x="2660892" y="138973"/>
                  </a:lnTo>
                  <a:lnTo>
                    <a:pt x="2673746" y="138346"/>
                  </a:lnTo>
                  <a:lnTo>
                    <a:pt x="2686601" y="137756"/>
                  </a:lnTo>
                  <a:lnTo>
                    <a:pt x="2699456" y="137210"/>
                  </a:lnTo>
                  <a:lnTo>
                    <a:pt x="2712310" y="136726"/>
                  </a:lnTo>
                  <a:lnTo>
                    <a:pt x="2725165" y="136319"/>
                  </a:lnTo>
                  <a:lnTo>
                    <a:pt x="2738019" y="135985"/>
                  </a:lnTo>
                  <a:lnTo>
                    <a:pt x="2750874" y="135730"/>
                  </a:lnTo>
                  <a:lnTo>
                    <a:pt x="2763728" y="135559"/>
                  </a:lnTo>
                  <a:lnTo>
                    <a:pt x="2776583" y="135516"/>
                  </a:lnTo>
                  <a:lnTo>
                    <a:pt x="2789437" y="135578"/>
                  </a:lnTo>
                  <a:lnTo>
                    <a:pt x="2802292" y="135746"/>
                  </a:lnTo>
                  <a:lnTo>
                    <a:pt x="2815147" y="136023"/>
                  </a:lnTo>
                  <a:lnTo>
                    <a:pt x="2828001" y="136434"/>
                  </a:lnTo>
                  <a:lnTo>
                    <a:pt x="2840856" y="136989"/>
                  </a:lnTo>
                  <a:lnTo>
                    <a:pt x="2853710" y="137663"/>
                  </a:lnTo>
                  <a:lnTo>
                    <a:pt x="2866565" y="138457"/>
                  </a:lnTo>
                  <a:lnTo>
                    <a:pt x="2879419" y="139371"/>
                  </a:lnTo>
                  <a:lnTo>
                    <a:pt x="2892274" y="140447"/>
                  </a:lnTo>
                  <a:lnTo>
                    <a:pt x="2905128" y="141642"/>
                  </a:lnTo>
                  <a:lnTo>
                    <a:pt x="2917983" y="142949"/>
                  </a:lnTo>
                  <a:lnTo>
                    <a:pt x="2930838" y="144364"/>
                  </a:lnTo>
                  <a:lnTo>
                    <a:pt x="2943692" y="145900"/>
                  </a:lnTo>
                  <a:lnTo>
                    <a:pt x="2956547" y="147552"/>
                  </a:lnTo>
                  <a:lnTo>
                    <a:pt x="2969401" y="149291"/>
                  </a:lnTo>
                  <a:lnTo>
                    <a:pt x="2982256" y="151110"/>
                  </a:lnTo>
                  <a:lnTo>
                    <a:pt x="2995110" y="153003"/>
                  </a:lnTo>
                  <a:lnTo>
                    <a:pt x="3007965" y="154981"/>
                  </a:lnTo>
                  <a:lnTo>
                    <a:pt x="3020819" y="157010"/>
                  </a:lnTo>
                  <a:lnTo>
                    <a:pt x="3033674" y="159081"/>
                  </a:lnTo>
                  <a:lnTo>
                    <a:pt x="3046529" y="161184"/>
                  </a:lnTo>
                  <a:lnTo>
                    <a:pt x="3059383" y="163315"/>
                  </a:lnTo>
                  <a:lnTo>
                    <a:pt x="3072238" y="165458"/>
                  </a:lnTo>
                  <a:lnTo>
                    <a:pt x="3085092" y="167600"/>
                  </a:lnTo>
                  <a:lnTo>
                    <a:pt x="3097947" y="169734"/>
                  </a:lnTo>
                  <a:lnTo>
                    <a:pt x="3110801" y="171853"/>
                  </a:lnTo>
                  <a:lnTo>
                    <a:pt x="3123656" y="173936"/>
                  </a:lnTo>
                  <a:lnTo>
                    <a:pt x="3136510" y="175981"/>
                  </a:lnTo>
                  <a:lnTo>
                    <a:pt x="3149365" y="177983"/>
                  </a:lnTo>
                  <a:lnTo>
                    <a:pt x="3162220" y="179937"/>
                  </a:lnTo>
                  <a:lnTo>
                    <a:pt x="3175074" y="181828"/>
                  </a:lnTo>
                  <a:lnTo>
                    <a:pt x="3187929" y="183643"/>
                  </a:lnTo>
                  <a:lnTo>
                    <a:pt x="3200783" y="185392"/>
                  </a:lnTo>
                  <a:lnTo>
                    <a:pt x="3213638" y="187073"/>
                  </a:lnTo>
                  <a:lnTo>
                    <a:pt x="3226492" y="188683"/>
                  </a:lnTo>
                  <a:lnTo>
                    <a:pt x="3239347" y="190192"/>
                  </a:lnTo>
                  <a:lnTo>
                    <a:pt x="3252201" y="191622"/>
                  </a:lnTo>
                  <a:lnTo>
                    <a:pt x="3265056" y="192977"/>
                  </a:lnTo>
                  <a:lnTo>
                    <a:pt x="3277910" y="194255"/>
                  </a:lnTo>
                  <a:lnTo>
                    <a:pt x="3290765" y="195446"/>
                  </a:lnTo>
                  <a:lnTo>
                    <a:pt x="3303620" y="196544"/>
                  </a:lnTo>
                  <a:lnTo>
                    <a:pt x="3316474" y="197570"/>
                  </a:lnTo>
                  <a:lnTo>
                    <a:pt x="3329329" y="198525"/>
                  </a:lnTo>
                  <a:lnTo>
                    <a:pt x="3342183" y="199411"/>
                  </a:lnTo>
                  <a:lnTo>
                    <a:pt x="3355038" y="200207"/>
                  </a:lnTo>
                  <a:lnTo>
                    <a:pt x="3367892" y="200939"/>
                  </a:lnTo>
                  <a:lnTo>
                    <a:pt x="3380747" y="201611"/>
                  </a:lnTo>
                  <a:lnTo>
                    <a:pt x="3393601" y="202227"/>
                  </a:lnTo>
                  <a:lnTo>
                    <a:pt x="3393601" y="206927"/>
                  </a:lnTo>
                  <a:lnTo>
                    <a:pt x="3380747" y="206927"/>
                  </a:lnTo>
                  <a:lnTo>
                    <a:pt x="3367892" y="206927"/>
                  </a:lnTo>
                  <a:lnTo>
                    <a:pt x="3355038" y="206927"/>
                  </a:lnTo>
                  <a:lnTo>
                    <a:pt x="3342183" y="206927"/>
                  </a:lnTo>
                  <a:lnTo>
                    <a:pt x="3329329" y="206927"/>
                  </a:lnTo>
                  <a:lnTo>
                    <a:pt x="3316474" y="206927"/>
                  </a:lnTo>
                  <a:lnTo>
                    <a:pt x="3303620" y="206927"/>
                  </a:lnTo>
                  <a:lnTo>
                    <a:pt x="3290765" y="206927"/>
                  </a:lnTo>
                  <a:lnTo>
                    <a:pt x="3277910" y="206927"/>
                  </a:lnTo>
                  <a:lnTo>
                    <a:pt x="3265056" y="206927"/>
                  </a:lnTo>
                  <a:lnTo>
                    <a:pt x="3252201" y="206927"/>
                  </a:lnTo>
                  <a:lnTo>
                    <a:pt x="3239347" y="206927"/>
                  </a:lnTo>
                  <a:lnTo>
                    <a:pt x="3226492" y="206927"/>
                  </a:lnTo>
                  <a:lnTo>
                    <a:pt x="3213638" y="206927"/>
                  </a:lnTo>
                  <a:lnTo>
                    <a:pt x="3200783" y="206927"/>
                  </a:lnTo>
                  <a:lnTo>
                    <a:pt x="3187929" y="206927"/>
                  </a:lnTo>
                  <a:lnTo>
                    <a:pt x="3175074" y="206927"/>
                  </a:lnTo>
                  <a:lnTo>
                    <a:pt x="3162220" y="206927"/>
                  </a:lnTo>
                  <a:lnTo>
                    <a:pt x="3149365" y="206927"/>
                  </a:lnTo>
                  <a:lnTo>
                    <a:pt x="3136510" y="206927"/>
                  </a:lnTo>
                  <a:lnTo>
                    <a:pt x="3123656" y="206927"/>
                  </a:lnTo>
                  <a:lnTo>
                    <a:pt x="3110801" y="206927"/>
                  </a:lnTo>
                  <a:lnTo>
                    <a:pt x="3097947" y="206927"/>
                  </a:lnTo>
                  <a:lnTo>
                    <a:pt x="3085092" y="206927"/>
                  </a:lnTo>
                  <a:lnTo>
                    <a:pt x="3072238" y="206927"/>
                  </a:lnTo>
                  <a:lnTo>
                    <a:pt x="3059383" y="206927"/>
                  </a:lnTo>
                  <a:lnTo>
                    <a:pt x="3046529" y="206927"/>
                  </a:lnTo>
                  <a:lnTo>
                    <a:pt x="3033674" y="206927"/>
                  </a:lnTo>
                  <a:lnTo>
                    <a:pt x="3020819" y="206927"/>
                  </a:lnTo>
                  <a:lnTo>
                    <a:pt x="3007965" y="206927"/>
                  </a:lnTo>
                  <a:lnTo>
                    <a:pt x="2995110" y="206927"/>
                  </a:lnTo>
                  <a:lnTo>
                    <a:pt x="2982256" y="206927"/>
                  </a:lnTo>
                  <a:lnTo>
                    <a:pt x="2969401" y="206927"/>
                  </a:lnTo>
                  <a:lnTo>
                    <a:pt x="2956547" y="206927"/>
                  </a:lnTo>
                  <a:lnTo>
                    <a:pt x="2943692" y="206927"/>
                  </a:lnTo>
                  <a:lnTo>
                    <a:pt x="2930838" y="206927"/>
                  </a:lnTo>
                  <a:lnTo>
                    <a:pt x="2917983" y="206927"/>
                  </a:lnTo>
                  <a:lnTo>
                    <a:pt x="2905128" y="206927"/>
                  </a:lnTo>
                  <a:lnTo>
                    <a:pt x="2892274" y="206927"/>
                  </a:lnTo>
                  <a:lnTo>
                    <a:pt x="2879419" y="206927"/>
                  </a:lnTo>
                  <a:lnTo>
                    <a:pt x="2866565" y="206927"/>
                  </a:lnTo>
                  <a:lnTo>
                    <a:pt x="2853710" y="206927"/>
                  </a:lnTo>
                  <a:lnTo>
                    <a:pt x="2840856" y="206927"/>
                  </a:lnTo>
                  <a:lnTo>
                    <a:pt x="2828001" y="206927"/>
                  </a:lnTo>
                  <a:lnTo>
                    <a:pt x="2815147" y="206927"/>
                  </a:lnTo>
                  <a:lnTo>
                    <a:pt x="2802292" y="206927"/>
                  </a:lnTo>
                  <a:lnTo>
                    <a:pt x="2789437" y="206927"/>
                  </a:lnTo>
                  <a:lnTo>
                    <a:pt x="2776583" y="206927"/>
                  </a:lnTo>
                  <a:lnTo>
                    <a:pt x="2763728" y="206927"/>
                  </a:lnTo>
                  <a:lnTo>
                    <a:pt x="2750874" y="206927"/>
                  </a:lnTo>
                  <a:lnTo>
                    <a:pt x="2738019" y="206927"/>
                  </a:lnTo>
                  <a:lnTo>
                    <a:pt x="2725165" y="206927"/>
                  </a:lnTo>
                  <a:lnTo>
                    <a:pt x="2712310" y="206927"/>
                  </a:lnTo>
                  <a:lnTo>
                    <a:pt x="2699456" y="206927"/>
                  </a:lnTo>
                  <a:lnTo>
                    <a:pt x="2686601" y="206927"/>
                  </a:lnTo>
                  <a:lnTo>
                    <a:pt x="2673746" y="206927"/>
                  </a:lnTo>
                  <a:lnTo>
                    <a:pt x="2660892" y="206927"/>
                  </a:lnTo>
                  <a:lnTo>
                    <a:pt x="2648037" y="206927"/>
                  </a:lnTo>
                  <a:lnTo>
                    <a:pt x="2635183" y="206927"/>
                  </a:lnTo>
                  <a:lnTo>
                    <a:pt x="2622328" y="206927"/>
                  </a:lnTo>
                  <a:lnTo>
                    <a:pt x="2609474" y="206927"/>
                  </a:lnTo>
                  <a:lnTo>
                    <a:pt x="2596619" y="206927"/>
                  </a:lnTo>
                  <a:lnTo>
                    <a:pt x="2583765" y="206927"/>
                  </a:lnTo>
                  <a:lnTo>
                    <a:pt x="2570910" y="206927"/>
                  </a:lnTo>
                  <a:lnTo>
                    <a:pt x="2558056" y="206927"/>
                  </a:lnTo>
                  <a:lnTo>
                    <a:pt x="2545201" y="206927"/>
                  </a:lnTo>
                  <a:lnTo>
                    <a:pt x="2532346" y="206927"/>
                  </a:lnTo>
                  <a:lnTo>
                    <a:pt x="2519492" y="206927"/>
                  </a:lnTo>
                  <a:lnTo>
                    <a:pt x="2506637" y="206927"/>
                  </a:lnTo>
                  <a:lnTo>
                    <a:pt x="2493783" y="206927"/>
                  </a:lnTo>
                  <a:lnTo>
                    <a:pt x="2480928" y="206927"/>
                  </a:lnTo>
                  <a:lnTo>
                    <a:pt x="2468074" y="206927"/>
                  </a:lnTo>
                  <a:lnTo>
                    <a:pt x="2455219" y="206927"/>
                  </a:lnTo>
                  <a:lnTo>
                    <a:pt x="2442365" y="206927"/>
                  </a:lnTo>
                  <a:lnTo>
                    <a:pt x="2429510" y="206927"/>
                  </a:lnTo>
                  <a:lnTo>
                    <a:pt x="2416655" y="206927"/>
                  </a:lnTo>
                  <a:lnTo>
                    <a:pt x="2403801" y="206927"/>
                  </a:lnTo>
                  <a:lnTo>
                    <a:pt x="2390946" y="206927"/>
                  </a:lnTo>
                  <a:lnTo>
                    <a:pt x="2378092" y="206927"/>
                  </a:lnTo>
                  <a:lnTo>
                    <a:pt x="2365237" y="206927"/>
                  </a:lnTo>
                  <a:lnTo>
                    <a:pt x="2352383" y="206927"/>
                  </a:lnTo>
                  <a:lnTo>
                    <a:pt x="2339528" y="206927"/>
                  </a:lnTo>
                  <a:lnTo>
                    <a:pt x="2326674" y="206927"/>
                  </a:lnTo>
                  <a:lnTo>
                    <a:pt x="2313819" y="206927"/>
                  </a:lnTo>
                  <a:lnTo>
                    <a:pt x="2300964" y="206927"/>
                  </a:lnTo>
                  <a:lnTo>
                    <a:pt x="2288110" y="206927"/>
                  </a:lnTo>
                  <a:lnTo>
                    <a:pt x="2275255" y="206927"/>
                  </a:lnTo>
                  <a:lnTo>
                    <a:pt x="2262401" y="206927"/>
                  </a:lnTo>
                  <a:lnTo>
                    <a:pt x="2249546" y="206927"/>
                  </a:lnTo>
                  <a:lnTo>
                    <a:pt x="2236692" y="206927"/>
                  </a:lnTo>
                  <a:lnTo>
                    <a:pt x="2223837" y="206927"/>
                  </a:lnTo>
                  <a:lnTo>
                    <a:pt x="2210983" y="206927"/>
                  </a:lnTo>
                  <a:lnTo>
                    <a:pt x="2198128" y="206927"/>
                  </a:lnTo>
                  <a:lnTo>
                    <a:pt x="2185273" y="206927"/>
                  </a:lnTo>
                  <a:lnTo>
                    <a:pt x="2172419" y="206927"/>
                  </a:lnTo>
                  <a:lnTo>
                    <a:pt x="2159564" y="206927"/>
                  </a:lnTo>
                  <a:lnTo>
                    <a:pt x="2146710" y="206927"/>
                  </a:lnTo>
                  <a:lnTo>
                    <a:pt x="2133855" y="206927"/>
                  </a:lnTo>
                  <a:lnTo>
                    <a:pt x="2121001" y="206927"/>
                  </a:lnTo>
                  <a:lnTo>
                    <a:pt x="2108146" y="206927"/>
                  </a:lnTo>
                  <a:lnTo>
                    <a:pt x="2095292" y="206927"/>
                  </a:lnTo>
                  <a:lnTo>
                    <a:pt x="2082437" y="206927"/>
                  </a:lnTo>
                  <a:lnTo>
                    <a:pt x="2069583" y="206927"/>
                  </a:lnTo>
                  <a:lnTo>
                    <a:pt x="2056728" y="206927"/>
                  </a:lnTo>
                  <a:lnTo>
                    <a:pt x="2043873" y="206927"/>
                  </a:lnTo>
                  <a:lnTo>
                    <a:pt x="2031019" y="206927"/>
                  </a:lnTo>
                  <a:lnTo>
                    <a:pt x="2018164" y="206927"/>
                  </a:lnTo>
                  <a:lnTo>
                    <a:pt x="2005310" y="206927"/>
                  </a:lnTo>
                  <a:lnTo>
                    <a:pt x="1992455" y="206927"/>
                  </a:lnTo>
                  <a:lnTo>
                    <a:pt x="1979601" y="206927"/>
                  </a:lnTo>
                  <a:lnTo>
                    <a:pt x="1966746" y="206927"/>
                  </a:lnTo>
                  <a:lnTo>
                    <a:pt x="1953892" y="206927"/>
                  </a:lnTo>
                  <a:lnTo>
                    <a:pt x="1941037" y="206927"/>
                  </a:lnTo>
                  <a:lnTo>
                    <a:pt x="1928182" y="206927"/>
                  </a:lnTo>
                  <a:lnTo>
                    <a:pt x="1915328" y="206927"/>
                  </a:lnTo>
                  <a:lnTo>
                    <a:pt x="1902473" y="206927"/>
                  </a:lnTo>
                  <a:lnTo>
                    <a:pt x="1889619" y="206927"/>
                  </a:lnTo>
                  <a:lnTo>
                    <a:pt x="1876764" y="206927"/>
                  </a:lnTo>
                  <a:lnTo>
                    <a:pt x="1863910" y="206927"/>
                  </a:lnTo>
                  <a:lnTo>
                    <a:pt x="1851055" y="206927"/>
                  </a:lnTo>
                  <a:lnTo>
                    <a:pt x="1838201" y="206927"/>
                  </a:lnTo>
                  <a:lnTo>
                    <a:pt x="1825346" y="206927"/>
                  </a:lnTo>
                  <a:lnTo>
                    <a:pt x="1812491" y="206927"/>
                  </a:lnTo>
                  <a:lnTo>
                    <a:pt x="1799637" y="206927"/>
                  </a:lnTo>
                  <a:lnTo>
                    <a:pt x="1786782" y="206927"/>
                  </a:lnTo>
                  <a:lnTo>
                    <a:pt x="1773928" y="206927"/>
                  </a:lnTo>
                  <a:lnTo>
                    <a:pt x="1761073" y="206927"/>
                  </a:lnTo>
                  <a:lnTo>
                    <a:pt x="1748219" y="206927"/>
                  </a:lnTo>
                  <a:lnTo>
                    <a:pt x="1735364" y="206927"/>
                  </a:lnTo>
                  <a:lnTo>
                    <a:pt x="1722510" y="206927"/>
                  </a:lnTo>
                  <a:lnTo>
                    <a:pt x="1709655" y="206927"/>
                  </a:lnTo>
                  <a:lnTo>
                    <a:pt x="1696800" y="206927"/>
                  </a:lnTo>
                  <a:lnTo>
                    <a:pt x="1683946" y="206927"/>
                  </a:lnTo>
                  <a:lnTo>
                    <a:pt x="1671091" y="206927"/>
                  </a:lnTo>
                  <a:lnTo>
                    <a:pt x="1658237" y="206927"/>
                  </a:lnTo>
                  <a:lnTo>
                    <a:pt x="1645382" y="206927"/>
                  </a:lnTo>
                  <a:lnTo>
                    <a:pt x="1632528" y="206927"/>
                  </a:lnTo>
                  <a:lnTo>
                    <a:pt x="1619673" y="206927"/>
                  </a:lnTo>
                  <a:lnTo>
                    <a:pt x="1606819" y="206927"/>
                  </a:lnTo>
                  <a:lnTo>
                    <a:pt x="1593964" y="206927"/>
                  </a:lnTo>
                  <a:lnTo>
                    <a:pt x="1581110" y="206927"/>
                  </a:lnTo>
                  <a:lnTo>
                    <a:pt x="1568255" y="206927"/>
                  </a:lnTo>
                  <a:lnTo>
                    <a:pt x="1555400" y="206927"/>
                  </a:lnTo>
                  <a:lnTo>
                    <a:pt x="1542546" y="206927"/>
                  </a:lnTo>
                  <a:lnTo>
                    <a:pt x="1529691" y="206927"/>
                  </a:lnTo>
                  <a:lnTo>
                    <a:pt x="1516837" y="206927"/>
                  </a:lnTo>
                  <a:lnTo>
                    <a:pt x="1503982" y="206927"/>
                  </a:lnTo>
                  <a:lnTo>
                    <a:pt x="1491128" y="206927"/>
                  </a:lnTo>
                  <a:lnTo>
                    <a:pt x="1478273" y="206927"/>
                  </a:lnTo>
                  <a:lnTo>
                    <a:pt x="1465419" y="206927"/>
                  </a:lnTo>
                  <a:lnTo>
                    <a:pt x="1452564" y="206927"/>
                  </a:lnTo>
                  <a:lnTo>
                    <a:pt x="1439709" y="206927"/>
                  </a:lnTo>
                  <a:lnTo>
                    <a:pt x="1426855" y="206927"/>
                  </a:lnTo>
                  <a:lnTo>
                    <a:pt x="1414000" y="206927"/>
                  </a:lnTo>
                  <a:lnTo>
                    <a:pt x="1401146" y="206927"/>
                  </a:lnTo>
                  <a:lnTo>
                    <a:pt x="1388291" y="206927"/>
                  </a:lnTo>
                  <a:lnTo>
                    <a:pt x="1375437" y="206927"/>
                  </a:lnTo>
                  <a:lnTo>
                    <a:pt x="1362582" y="206927"/>
                  </a:lnTo>
                  <a:lnTo>
                    <a:pt x="1349728" y="206927"/>
                  </a:lnTo>
                  <a:lnTo>
                    <a:pt x="1336873" y="206927"/>
                  </a:lnTo>
                  <a:lnTo>
                    <a:pt x="1324018" y="206927"/>
                  </a:lnTo>
                  <a:lnTo>
                    <a:pt x="1311164" y="206927"/>
                  </a:lnTo>
                  <a:lnTo>
                    <a:pt x="1298309" y="206927"/>
                  </a:lnTo>
                  <a:lnTo>
                    <a:pt x="1285455" y="206927"/>
                  </a:lnTo>
                  <a:lnTo>
                    <a:pt x="1272600" y="206927"/>
                  </a:lnTo>
                  <a:lnTo>
                    <a:pt x="1259746" y="206927"/>
                  </a:lnTo>
                  <a:lnTo>
                    <a:pt x="1246891" y="206927"/>
                  </a:lnTo>
                  <a:lnTo>
                    <a:pt x="1234037" y="206927"/>
                  </a:lnTo>
                  <a:lnTo>
                    <a:pt x="1221182" y="206927"/>
                  </a:lnTo>
                  <a:lnTo>
                    <a:pt x="1208327" y="206927"/>
                  </a:lnTo>
                  <a:lnTo>
                    <a:pt x="1195473" y="206927"/>
                  </a:lnTo>
                  <a:lnTo>
                    <a:pt x="1182618" y="206927"/>
                  </a:lnTo>
                  <a:lnTo>
                    <a:pt x="1169764" y="206927"/>
                  </a:lnTo>
                  <a:lnTo>
                    <a:pt x="1156909" y="206927"/>
                  </a:lnTo>
                  <a:lnTo>
                    <a:pt x="1144055" y="206927"/>
                  </a:lnTo>
                  <a:lnTo>
                    <a:pt x="1131200" y="206927"/>
                  </a:lnTo>
                  <a:lnTo>
                    <a:pt x="1118346" y="206927"/>
                  </a:lnTo>
                  <a:lnTo>
                    <a:pt x="1105491" y="206927"/>
                  </a:lnTo>
                  <a:lnTo>
                    <a:pt x="1092636" y="206927"/>
                  </a:lnTo>
                  <a:lnTo>
                    <a:pt x="1079782" y="206927"/>
                  </a:lnTo>
                  <a:lnTo>
                    <a:pt x="1066927" y="206927"/>
                  </a:lnTo>
                  <a:lnTo>
                    <a:pt x="1054073" y="206927"/>
                  </a:lnTo>
                  <a:lnTo>
                    <a:pt x="1041218" y="206927"/>
                  </a:lnTo>
                  <a:lnTo>
                    <a:pt x="1028364" y="206927"/>
                  </a:lnTo>
                  <a:lnTo>
                    <a:pt x="1015509" y="206927"/>
                  </a:lnTo>
                  <a:lnTo>
                    <a:pt x="1002655" y="206927"/>
                  </a:lnTo>
                  <a:lnTo>
                    <a:pt x="989800" y="206927"/>
                  </a:lnTo>
                  <a:lnTo>
                    <a:pt x="976946" y="206927"/>
                  </a:lnTo>
                  <a:lnTo>
                    <a:pt x="964091" y="206927"/>
                  </a:lnTo>
                  <a:lnTo>
                    <a:pt x="951236" y="206927"/>
                  </a:lnTo>
                  <a:lnTo>
                    <a:pt x="938382" y="206927"/>
                  </a:lnTo>
                  <a:lnTo>
                    <a:pt x="925527" y="206927"/>
                  </a:lnTo>
                  <a:lnTo>
                    <a:pt x="912673" y="206927"/>
                  </a:lnTo>
                  <a:lnTo>
                    <a:pt x="899818" y="206927"/>
                  </a:lnTo>
                  <a:lnTo>
                    <a:pt x="886964" y="206927"/>
                  </a:lnTo>
                  <a:lnTo>
                    <a:pt x="874109" y="206927"/>
                  </a:lnTo>
                  <a:lnTo>
                    <a:pt x="861255" y="206927"/>
                  </a:lnTo>
                  <a:lnTo>
                    <a:pt x="848400" y="206927"/>
                  </a:lnTo>
                  <a:lnTo>
                    <a:pt x="835545" y="206927"/>
                  </a:lnTo>
                  <a:lnTo>
                    <a:pt x="822691" y="206927"/>
                  </a:lnTo>
                  <a:lnTo>
                    <a:pt x="809836" y="206927"/>
                  </a:lnTo>
                  <a:lnTo>
                    <a:pt x="796982" y="206927"/>
                  </a:lnTo>
                  <a:lnTo>
                    <a:pt x="784127" y="206927"/>
                  </a:lnTo>
                  <a:lnTo>
                    <a:pt x="771273" y="206927"/>
                  </a:lnTo>
                  <a:lnTo>
                    <a:pt x="758418" y="206927"/>
                  </a:lnTo>
                  <a:lnTo>
                    <a:pt x="745564" y="206927"/>
                  </a:lnTo>
                  <a:lnTo>
                    <a:pt x="732709" y="206927"/>
                  </a:lnTo>
                  <a:lnTo>
                    <a:pt x="719854" y="206927"/>
                  </a:lnTo>
                  <a:lnTo>
                    <a:pt x="707000" y="206927"/>
                  </a:lnTo>
                  <a:lnTo>
                    <a:pt x="694145" y="206927"/>
                  </a:lnTo>
                  <a:lnTo>
                    <a:pt x="681291" y="206927"/>
                  </a:lnTo>
                  <a:lnTo>
                    <a:pt x="668436" y="206927"/>
                  </a:lnTo>
                  <a:lnTo>
                    <a:pt x="655582" y="206927"/>
                  </a:lnTo>
                  <a:lnTo>
                    <a:pt x="642727" y="206927"/>
                  </a:lnTo>
                  <a:lnTo>
                    <a:pt x="629873" y="206927"/>
                  </a:lnTo>
                  <a:lnTo>
                    <a:pt x="617018" y="206927"/>
                  </a:lnTo>
                  <a:lnTo>
                    <a:pt x="604163" y="206927"/>
                  </a:lnTo>
                  <a:lnTo>
                    <a:pt x="591309" y="206927"/>
                  </a:lnTo>
                  <a:lnTo>
                    <a:pt x="578454" y="206927"/>
                  </a:lnTo>
                  <a:lnTo>
                    <a:pt x="565600" y="206927"/>
                  </a:lnTo>
                  <a:lnTo>
                    <a:pt x="552745" y="206927"/>
                  </a:lnTo>
                  <a:lnTo>
                    <a:pt x="539891" y="206927"/>
                  </a:lnTo>
                  <a:lnTo>
                    <a:pt x="527036" y="206927"/>
                  </a:lnTo>
                  <a:lnTo>
                    <a:pt x="514182" y="206927"/>
                  </a:lnTo>
                  <a:lnTo>
                    <a:pt x="501327" y="206927"/>
                  </a:lnTo>
                  <a:lnTo>
                    <a:pt x="488473" y="206927"/>
                  </a:lnTo>
                  <a:lnTo>
                    <a:pt x="475618" y="206927"/>
                  </a:lnTo>
                  <a:lnTo>
                    <a:pt x="462763" y="206927"/>
                  </a:lnTo>
                  <a:lnTo>
                    <a:pt x="449909" y="206927"/>
                  </a:lnTo>
                  <a:lnTo>
                    <a:pt x="437054" y="206927"/>
                  </a:lnTo>
                  <a:lnTo>
                    <a:pt x="424200" y="206927"/>
                  </a:lnTo>
                  <a:lnTo>
                    <a:pt x="411345" y="206927"/>
                  </a:lnTo>
                  <a:lnTo>
                    <a:pt x="398491" y="206927"/>
                  </a:lnTo>
                  <a:lnTo>
                    <a:pt x="385636" y="206927"/>
                  </a:lnTo>
                  <a:lnTo>
                    <a:pt x="372782" y="206927"/>
                  </a:lnTo>
                  <a:lnTo>
                    <a:pt x="359927" y="206927"/>
                  </a:lnTo>
                  <a:lnTo>
                    <a:pt x="347072" y="206927"/>
                  </a:lnTo>
                  <a:lnTo>
                    <a:pt x="334218" y="206927"/>
                  </a:lnTo>
                  <a:lnTo>
                    <a:pt x="321363" y="206927"/>
                  </a:lnTo>
                  <a:lnTo>
                    <a:pt x="308509" y="206927"/>
                  </a:lnTo>
                  <a:lnTo>
                    <a:pt x="295654" y="206927"/>
                  </a:lnTo>
                  <a:lnTo>
                    <a:pt x="282800" y="206927"/>
                  </a:lnTo>
                  <a:lnTo>
                    <a:pt x="269945" y="206927"/>
                  </a:lnTo>
                  <a:lnTo>
                    <a:pt x="257091" y="206927"/>
                  </a:lnTo>
                  <a:lnTo>
                    <a:pt x="244236" y="206927"/>
                  </a:lnTo>
                  <a:lnTo>
                    <a:pt x="231381" y="206927"/>
                  </a:lnTo>
                  <a:lnTo>
                    <a:pt x="218527" y="206927"/>
                  </a:lnTo>
                  <a:lnTo>
                    <a:pt x="205672" y="206927"/>
                  </a:lnTo>
                  <a:lnTo>
                    <a:pt x="192818" y="206927"/>
                  </a:lnTo>
                  <a:lnTo>
                    <a:pt x="179963" y="206927"/>
                  </a:lnTo>
                  <a:lnTo>
                    <a:pt x="167109" y="206927"/>
                  </a:lnTo>
                  <a:lnTo>
                    <a:pt x="154254" y="206927"/>
                  </a:lnTo>
                  <a:lnTo>
                    <a:pt x="141400" y="206927"/>
                  </a:lnTo>
                  <a:lnTo>
                    <a:pt x="128545" y="206927"/>
                  </a:lnTo>
                  <a:lnTo>
                    <a:pt x="115690" y="206927"/>
                  </a:lnTo>
                  <a:lnTo>
                    <a:pt x="102836" y="206927"/>
                  </a:lnTo>
                  <a:lnTo>
                    <a:pt x="89981" y="206927"/>
                  </a:lnTo>
                  <a:lnTo>
                    <a:pt x="77127" y="206927"/>
                  </a:lnTo>
                  <a:lnTo>
                    <a:pt x="64272" y="206927"/>
                  </a:lnTo>
                  <a:lnTo>
                    <a:pt x="51418" y="206927"/>
                  </a:lnTo>
                  <a:lnTo>
                    <a:pt x="38563" y="206927"/>
                  </a:lnTo>
                  <a:lnTo>
                    <a:pt x="25709" y="206927"/>
                  </a:lnTo>
                  <a:lnTo>
                    <a:pt x="12854" y="206927"/>
                  </a:lnTo>
                  <a:lnTo>
                    <a:pt x="0" y="206927"/>
                  </a:lnTo>
                  <a:close/>
                </a:path>
              </a:pathLst>
            </a:custGeom>
            <a:solidFill>
              <a:srgbClr val="00AFBB">
                <a:alpha val="69803"/>
              </a:srgbClr>
            </a:solidFill>
          </p:spPr>
          <p:txBody>
            <a:bodyPr/>
            <a:lstStyle/>
            <a:p/>
          </p:txBody>
        </p:sp>
        <p:sp>
          <p:nvSpPr>
            <p:cNvPr id="8" name="pl9"/>
            <p:cNvSpPr/>
            <p:nvPr/>
          </p:nvSpPr>
          <p:spPr>
            <a:xfrm>
              <a:off x="7084500" y="568935"/>
              <a:ext cx="3393601" cy="202296"/>
            </a:xfrm>
            <a:custGeom>
              <a:avLst/>
              <a:pathLst>
                <a:path w="3393601" h="202296">
                  <a:moveTo>
                    <a:pt x="0" y="202296"/>
                  </a:moveTo>
                  <a:lnTo>
                    <a:pt x="12854" y="201756"/>
                  </a:lnTo>
                  <a:lnTo>
                    <a:pt x="25709" y="201173"/>
                  </a:lnTo>
                  <a:lnTo>
                    <a:pt x="38563" y="200545"/>
                  </a:lnTo>
                  <a:lnTo>
                    <a:pt x="51418" y="199860"/>
                  </a:lnTo>
                  <a:lnTo>
                    <a:pt x="64272" y="199116"/>
                  </a:lnTo>
                  <a:lnTo>
                    <a:pt x="77127" y="198321"/>
                  </a:lnTo>
                  <a:lnTo>
                    <a:pt x="89981" y="197473"/>
                  </a:lnTo>
                  <a:lnTo>
                    <a:pt x="102836" y="196570"/>
                  </a:lnTo>
                  <a:lnTo>
                    <a:pt x="115690" y="195591"/>
                  </a:lnTo>
                  <a:lnTo>
                    <a:pt x="128545" y="194555"/>
                  </a:lnTo>
                  <a:lnTo>
                    <a:pt x="141400" y="193461"/>
                  </a:lnTo>
                  <a:lnTo>
                    <a:pt x="154254" y="192309"/>
                  </a:lnTo>
                  <a:lnTo>
                    <a:pt x="167109" y="191084"/>
                  </a:lnTo>
                  <a:lnTo>
                    <a:pt x="179963" y="189790"/>
                  </a:lnTo>
                  <a:lnTo>
                    <a:pt x="192818" y="188435"/>
                  </a:lnTo>
                  <a:lnTo>
                    <a:pt x="205672" y="187020"/>
                  </a:lnTo>
                  <a:lnTo>
                    <a:pt x="218527" y="185544"/>
                  </a:lnTo>
                  <a:lnTo>
                    <a:pt x="231381" y="183985"/>
                  </a:lnTo>
                  <a:lnTo>
                    <a:pt x="244236" y="182367"/>
                  </a:lnTo>
                  <a:lnTo>
                    <a:pt x="257091" y="180689"/>
                  </a:lnTo>
                  <a:lnTo>
                    <a:pt x="269945" y="178952"/>
                  </a:lnTo>
                  <a:lnTo>
                    <a:pt x="282800" y="177145"/>
                  </a:lnTo>
                  <a:lnTo>
                    <a:pt x="295654" y="175270"/>
                  </a:lnTo>
                  <a:lnTo>
                    <a:pt x="308509" y="173338"/>
                  </a:lnTo>
                  <a:lnTo>
                    <a:pt x="321363" y="171349"/>
                  </a:lnTo>
                  <a:lnTo>
                    <a:pt x="334218" y="169305"/>
                  </a:lnTo>
                  <a:lnTo>
                    <a:pt x="347072" y="167185"/>
                  </a:lnTo>
                  <a:lnTo>
                    <a:pt x="359927" y="165013"/>
                  </a:lnTo>
                  <a:lnTo>
                    <a:pt x="372782" y="162788"/>
                  </a:lnTo>
                  <a:lnTo>
                    <a:pt x="385636" y="160512"/>
                  </a:lnTo>
                  <a:lnTo>
                    <a:pt x="398491" y="158175"/>
                  </a:lnTo>
                  <a:lnTo>
                    <a:pt x="411345" y="155782"/>
                  </a:lnTo>
                  <a:lnTo>
                    <a:pt x="424200" y="153342"/>
                  </a:lnTo>
                  <a:lnTo>
                    <a:pt x="437054" y="150857"/>
                  </a:lnTo>
                  <a:lnTo>
                    <a:pt x="449909" y="148327"/>
                  </a:lnTo>
                  <a:lnTo>
                    <a:pt x="462763" y="145742"/>
                  </a:lnTo>
                  <a:lnTo>
                    <a:pt x="475618" y="143119"/>
                  </a:lnTo>
                  <a:lnTo>
                    <a:pt x="488473" y="140462"/>
                  </a:lnTo>
                  <a:lnTo>
                    <a:pt x="501327" y="137772"/>
                  </a:lnTo>
                  <a:lnTo>
                    <a:pt x="514182" y="135048"/>
                  </a:lnTo>
                  <a:lnTo>
                    <a:pt x="527036" y="132296"/>
                  </a:lnTo>
                  <a:lnTo>
                    <a:pt x="539891" y="129525"/>
                  </a:lnTo>
                  <a:lnTo>
                    <a:pt x="552745" y="126740"/>
                  </a:lnTo>
                  <a:lnTo>
                    <a:pt x="565600" y="123944"/>
                  </a:lnTo>
                  <a:lnTo>
                    <a:pt x="578454" y="121143"/>
                  </a:lnTo>
                  <a:lnTo>
                    <a:pt x="591309" y="118346"/>
                  </a:lnTo>
                  <a:lnTo>
                    <a:pt x="604163" y="115558"/>
                  </a:lnTo>
                  <a:lnTo>
                    <a:pt x="617018" y="112784"/>
                  </a:lnTo>
                  <a:lnTo>
                    <a:pt x="629873" y="110037"/>
                  </a:lnTo>
                  <a:lnTo>
                    <a:pt x="642727" y="107325"/>
                  </a:lnTo>
                  <a:lnTo>
                    <a:pt x="655582" y="104650"/>
                  </a:lnTo>
                  <a:lnTo>
                    <a:pt x="668436" y="102017"/>
                  </a:lnTo>
                  <a:lnTo>
                    <a:pt x="681291" y="99434"/>
                  </a:lnTo>
                  <a:lnTo>
                    <a:pt x="694145" y="96928"/>
                  </a:lnTo>
                  <a:lnTo>
                    <a:pt x="707000" y="94487"/>
                  </a:lnTo>
                  <a:lnTo>
                    <a:pt x="719854" y="92115"/>
                  </a:lnTo>
                  <a:lnTo>
                    <a:pt x="732709" y="89817"/>
                  </a:lnTo>
                  <a:lnTo>
                    <a:pt x="745564" y="87614"/>
                  </a:lnTo>
                  <a:lnTo>
                    <a:pt x="758418" y="85512"/>
                  </a:lnTo>
                  <a:lnTo>
                    <a:pt x="771273" y="83499"/>
                  </a:lnTo>
                  <a:lnTo>
                    <a:pt x="784127" y="81577"/>
                  </a:lnTo>
                  <a:lnTo>
                    <a:pt x="796982" y="79750"/>
                  </a:lnTo>
                  <a:lnTo>
                    <a:pt x="809836" y="78058"/>
                  </a:lnTo>
                  <a:lnTo>
                    <a:pt x="822691" y="76464"/>
                  </a:lnTo>
                  <a:lnTo>
                    <a:pt x="835545" y="74969"/>
                  </a:lnTo>
                  <a:lnTo>
                    <a:pt x="848400" y="73574"/>
                  </a:lnTo>
                  <a:lnTo>
                    <a:pt x="861255" y="72299"/>
                  </a:lnTo>
                  <a:lnTo>
                    <a:pt x="874109" y="71141"/>
                  </a:lnTo>
                  <a:lnTo>
                    <a:pt x="886964" y="70081"/>
                  </a:lnTo>
                  <a:lnTo>
                    <a:pt x="899818" y="69118"/>
                  </a:lnTo>
                  <a:lnTo>
                    <a:pt x="912673" y="68250"/>
                  </a:lnTo>
                  <a:lnTo>
                    <a:pt x="925527" y="67511"/>
                  </a:lnTo>
                  <a:lnTo>
                    <a:pt x="938382" y="66861"/>
                  </a:lnTo>
                  <a:lnTo>
                    <a:pt x="951236" y="66300"/>
                  </a:lnTo>
                  <a:lnTo>
                    <a:pt x="964091" y="65823"/>
                  </a:lnTo>
                  <a:lnTo>
                    <a:pt x="976946" y="65447"/>
                  </a:lnTo>
                  <a:lnTo>
                    <a:pt x="989800" y="65166"/>
                  </a:lnTo>
                  <a:lnTo>
                    <a:pt x="1002655" y="64962"/>
                  </a:lnTo>
                  <a:lnTo>
                    <a:pt x="1015509" y="64831"/>
                  </a:lnTo>
                  <a:lnTo>
                    <a:pt x="1028364" y="64773"/>
                  </a:lnTo>
                  <a:lnTo>
                    <a:pt x="1041218" y="64809"/>
                  </a:lnTo>
                  <a:lnTo>
                    <a:pt x="1054073" y="64909"/>
                  </a:lnTo>
                  <a:lnTo>
                    <a:pt x="1066927" y="65070"/>
                  </a:lnTo>
                  <a:lnTo>
                    <a:pt x="1079782" y="65288"/>
                  </a:lnTo>
                  <a:lnTo>
                    <a:pt x="1092636" y="65571"/>
                  </a:lnTo>
                  <a:lnTo>
                    <a:pt x="1105491" y="65911"/>
                  </a:lnTo>
                  <a:lnTo>
                    <a:pt x="1118346" y="66294"/>
                  </a:lnTo>
                  <a:lnTo>
                    <a:pt x="1131200" y="66716"/>
                  </a:lnTo>
                  <a:lnTo>
                    <a:pt x="1144055" y="67171"/>
                  </a:lnTo>
                  <a:lnTo>
                    <a:pt x="1156909" y="67663"/>
                  </a:lnTo>
                  <a:lnTo>
                    <a:pt x="1169764" y="68172"/>
                  </a:lnTo>
                  <a:lnTo>
                    <a:pt x="1182618" y="68692"/>
                  </a:lnTo>
                  <a:lnTo>
                    <a:pt x="1195473" y="69216"/>
                  </a:lnTo>
                  <a:lnTo>
                    <a:pt x="1208327" y="69735"/>
                  </a:lnTo>
                  <a:lnTo>
                    <a:pt x="1221182" y="70234"/>
                  </a:lnTo>
                  <a:lnTo>
                    <a:pt x="1234037" y="70706"/>
                  </a:lnTo>
                  <a:lnTo>
                    <a:pt x="1246891" y="71144"/>
                  </a:lnTo>
                  <a:lnTo>
                    <a:pt x="1259746" y="71540"/>
                  </a:lnTo>
                  <a:lnTo>
                    <a:pt x="1272600" y="71855"/>
                  </a:lnTo>
                  <a:lnTo>
                    <a:pt x="1285455" y="72100"/>
                  </a:lnTo>
                  <a:lnTo>
                    <a:pt x="1298309" y="72264"/>
                  </a:lnTo>
                  <a:lnTo>
                    <a:pt x="1311164" y="72340"/>
                  </a:lnTo>
                  <a:lnTo>
                    <a:pt x="1324018" y="72295"/>
                  </a:lnTo>
                  <a:lnTo>
                    <a:pt x="1336873" y="72114"/>
                  </a:lnTo>
                  <a:lnTo>
                    <a:pt x="1349728" y="71809"/>
                  </a:lnTo>
                  <a:lnTo>
                    <a:pt x="1362582" y="71372"/>
                  </a:lnTo>
                  <a:lnTo>
                    <a:pt x="1375437" y="70796"/>
                  </a:lnTo>
                  <a:lnTo>
                    <a:pt x="1388291" y="70011"/>
                  </a:lnTo>
                  <a:lnTo>
                    <a:pt x="1401146" y="69068"/>
                  </a:lnTo>
                  <a:lnTo>
                    <a:pt x="1414000" y="67963"/>
                  </a:lnTo>
                  <a:lnTo>
                    <a:pt x="1426855" y="66693"/>
                  </a:lnTo>
                  <a:lnTo>
                    <a:pt x="1439709" y="65221"/>
                  </a:lnTo>
                  <a:lnTo>
                    <a:pt x="1452564" y="63546"/>
                  </a:lnTo>
                  <a:lnTo>
                    <a:pt x="1465419" y="61702"/>
                  </a:lnTo>
                  <a:lnTo>
                    <a:pt x="1478273" y="59692"/>
                  </a:lnTo>
                  <a:lnTo>
                    <a:pt x="1491128" y="57519"/>
                  </a:lnTo>
                  <a:lnTo>
                    <a:pt x="1503982" y="55130"/>
                  </a:lnTo>
                  <a:lnTo>
                    <a:pt x="1516837" y="52598"/>
                  </a:lnTo>
                  <a:lnTo>
                    <a:pt x="1529691" y="49932"/>
                  </a:lnTo>
                  <a:lnTo>
                    <a:pt x="1542546" y="47142"/>
                  </a:lnTo>
                  <a:lnTo>
                    <a:pt x="1555400" y="44223"/>
                  </a:lnTo>
                  <a:lnTo>
                    <a:pt x="1568255" y="41199"/>
                  </a:lnTo>
                  <a:lnTo>
                    <a:pt x="1581110" y="38108"/>
                  </a:lnTo>
                  <a:lnTo>
                    <a:pt x="1593964" y="34968"/>
                  </a:lnTo>
                  <a:lnTo>
                    <a:pt x="1606819" y="31796"/>
                  </a:lnTo>
                  <a:lnTo>
                    <a:pt x="1619673" y="28620"/>
                  </a:lnTo>
                  <a:lnTo>
                    <a:pt x="1632528" y="25476"/>
                  </a:lnTo>
                  <a:lnTo>
                    <a:pt x="1645382" y="22383"/>
                  </a:lnTo>
                  <a:lnTo>
                    <a:pt x="1658237" y="19363"/>
                  </a:lnTo>
                  <a:lnTo>
                    <a:pt x="1671091" y="16464"/>
                  </a:lnTo>
                  <a:lnTo>
                    <a:pt x="1683946" y="13728"/>
                  </a:lnTo>
                  <a:lnTo>
                    <a:pt x="1696800" y="11157"/>
                  </a:lnTo>
                  <a:lnTo>
                    <a:pt x="1709655" y="8771"/>
                  </a:lnTo>
                  <a:lnTo>
                    <a:pt x="1722510" y="6591"/>
                  </a:lnTo>
                  <a:lnTo>
                    <a:pt x="1735364" y="4741"/>
                  </a:lnTo>
                  <a:lnTo>
                    <a:pt x="1748219" y="3159"/>
                  </a:lnTo>
                  <a:lnTo>
                    <a:pt x="1761073" y="1859"/>
                  </a:lnTo>
                  <a:lnTo>
                    <a:pt x="1773928" y="857"/>
                  </a:lnTo>
                  <a:lnTo>
                    <a:pt x="1786782" y="228"/>
                  </a:lnTo>
                  <a:lnTo>
                    <a:pt x="1799637" y="0"/>
                  </a:lnTo>
                  <a:lnTo>
                    <a:pt x="1799637" y="0"/>
                  </a:lnTo>
                  <a:lnTo>
                    <a:pt x="1812491" y="112"/>
                  </a:lnTo>
                  <a:lnTo>
                    <a:pt x="1825346" y="572"/>
                  </a:lnTo>
                  <a:lnTo>
                    <a:pt x="1838201" y="1382"/>
                  </a:lnTo>
                  <a:lnTo>
                    <a:pt x="1851055" y="2681"/>
                  </a:lnTo>
                  <a:lnTo>
                    <a:pt x="1863910" y="4332"/>
                  </a:lnTo>
                  <a:lnTo>
                    <a:pt x="1876764" y="6325"/>
                  </a:lnTo>
                  <a:lnTo>
                    <a:pt x="1889619" y="8653"/>
                  </a:lnTo>
                  <a:lnTo>
                    <a:pt x="1902473" y="11366"/>
                  </a:lnTo>
                  <a:lnTo>
                    <a:pt x="1915328" y="14447"/>
                  </a:lnTo>
                  <a:lnTo>
                    <a:pt x="1928182" y="17812"/>
                  </a:lnTo>
                  <a:lnTo>
                    <a:pt x="1941037" y="21446"/>
                  </a:lnTo>
                  <a:lnTo>
                    <a:pt x="1953892" y="25332"/>
                  </a:lnTo>
                  <a:lnTo>
                    <a:pt x="1966746" y="29524"/>
                  </a:lnTo>
                  <a:lnTo>
                    <a:pt x="1979601" y="33905"/>
                  </a:lnTo>
                  <a:lnTo>
                    <a:pt x="1992455" y="38453"/>
                  </a:lnTo>
                  <a:lnTo>
                    <a:pt x="2005310" y="43144"/>
                  </a:lnTo>
                  <a:lnTo>
                    <a:pt x="2018164" y="47973"/>
                  </a:lnTo>
                  <a:lnTo>
                    <a:pt x="2031019" y="52898"/>
                  </a:lnTo>
                  <a:lnTo>
                    <a:pt x="2043873" y="57873"/>
                  </a:lnTo>
                  <a:lnTo>
                    <a:pt x="2056728" y="62876"/>
                  </a:lnTo>
                  <a:lnTo>
                    <a:pt x="2069583" y="67888"/>
                  </a:lnTo>
                  <a:lnTo>
                    <a:pt x="2082437" y="72865"/>
                  </a:lnTo>
                  <a:lnTo>
                    <a:pt x="2095292" y="77786"/>
                  </a:lnTo>
                  <a:lnTo>
                    <a:pt x="2108146" y="82633"/>
                  </a:lnTo>
                  <a:lnTo>
                    <a:pt x="2121001" y="87391"/>
                  </a:lnTo>
                  <a:lnTo>
                    <a:pt x="2133855" y="92020"/>
                  </a:lnTo>
                  <a:lnTo>
                    <a:pt x="2146710" y="96489"/>
                  </a:lnTo>
                  <a:lnTo>
                    <a:pt x="2159564" y="100811"/>
                  </a:lnTo>
                  <a:lnTo>
                    <a:pt x="2172419" y="104976"/>
                  </a:lnTo>
                  <a:lnTo>
                    <a:pt x="2185273" y="108976"/>
                  </a:lnTo>
                  <a:lnTo>
                    <a:pt x="2198128" y="112729"/>
                  </a:lnTo>
                  <a:lnTo>
                    <a:pt x="2210983" y="116293"/>
                  </a:lnTo>
                  <a:lnTo>
                    <a:pt x="2223837" y="119666"/>
                  </a:lnTo>
                  <a:lnTo>
                    <a:pt x="2236692" y="122846"/>
                  </a:lnTo>
                  <a:lnTo>
                    <a:pt x="2249546" y="125794"/>
                  </a:lnTo>
                  <a:lnTo>
                    <a:pt x="2262401" y="128502"/>
                  </a:lnTo>
                  <a:lnTo>
                    <a:pt x="2275255" y="131015"/>
                  </a:lnTo>
                  <a:lnTo>
                    <a:pt x="2288110" y="133334"/>
                  </a:lnTo>
                  <a:lnTo>
                    <a:pt x="2300964" y="135462"/>
                  </a:lnTo>
                  <a:lnTo>
                    <a:pt x="2313819" y="137331"/>
                  </a:lnTo>
                  <a:lnTo>
                    <a:pt x="2326674" y="139017"/>
                  </a:lnTo>
                  <a:lnTo>
                    <a:pt x="2339528" y="140527"/>
                  </a:lnTo>
                  <a:lnTo>
                    <a:pt x="2352383" y="141866"/>
                  </a:lnTo>
                  <a:lnTo>
                    <a:pt x="2365237" y="143011"/>
                  </a:lnTo>
                  <a:lnTo>
                    <a:pt x="2378092" y="143966"/>
                  </a:lnTo>
                  <a:lnTo>
                    <a:pt x="2390946" y="144773"/>
                  </a:lnTo>
                  <a:lnTo>
                    <a:pt x="2403801" y="145437"/>
                  </a:lnTo>
                  <a:lnTo>
                    <a:pt x="2416655" y="145965"/>
                  </a:lnTo>
                  <a:lnTo>
                    <a:pt x="2429510" y="146318"/>
                  </a:lnTo>
                  <a:lnTo>
                    <a:pt x="2442365" y="146552"/>
                  </a:lnTo>
                  <a:lnTo>
                    <a:pt x="2455219" y="146674"/>
                  </a:lnTo>
                  <a:lnTo>
                    <a:pt x="2468074" y="146691"/>
                  </a:lnTo>
                  <a:lnTo>
                    <a:pt x="2480928" y="146593"/>
                  </a:lnTo>
                  <a:lnTo>
                    <a:pt x="2493783" y="146388"/>
                  </a:lnTo>
                  <a:lnTo>
                    <a:pt x="2506637" y="146104"/>
                  </a:lnTo>
                  <a:lnTo>
                    <a:pt x="2519492" y="145746"/>
                  </a:lnTo>
                  <a:lnTo>
                    <a:pt x="2532346" y="145320"/>
                  </a:lnTo>
                  <a:lnTo>
                    <a:pt x="2545201" y="144814"/>
                  </a:lnTo>
                  <a:lnTo>
                    <a:pt x="2558056" y="144260"/>
                  </a:lnTo>
                  <a:lnTo>
                    <a:pt x="2570910" y="143664"/>
                  </a:lnTo>
                  <a:lnTo>
                    <a:pt x="2583765" y="143033"/>
                  </a:lnTo>
                  <a:lnTo>
                    <a:pt x="2596619" y="142371"/>
                  </a:lnTo>
                  <a:lnTo>
                    <a:pt x="2609474" y="141689"/>
                  </a:lnTo>
                  <a:lnTo>
                    <a:pt x="2622328" y="141001"/>
                  </a:lnTo>
                  <a:lnTo>
                    <a:pt x="2635183" y="140312"/>
                  </a:lnTo>
                  <a:lnTo>
                    <a:pt x="2648037" y="139630"/>
                  </a:lnTo>
                  <a:lnTo>
                    <a:pt x="2660892" y="138973"/>
                  </a:lnTo>
                  <a:lnTo>
                    <a:pt x="2673746" y="138346"/>
                  </a:lnTo>
                  <a:lnTo>
                    <a:pt x="2686601" y="137756"/>
                  </a:lnTo>
                  <a:lnTo>
                    <a:pt x="2699456" y="137210"/>
                  </a:lnTo>
                  <a:lnTo>
                    <a:pt x="2712310" y="136726"/>
                  </a:lnTo>
                  <a:lnTo>
                    <a:pt x="2725165" y="136319"/>
                  </a:lnTo>
                  <a:lnTo>
                    <a:pt x="2738019" y="135985"/>
                  </a:lnTo>
                  <a:lnTo>
                    <a:pt x="2750874" y="135730"/>
                  </a:lnTo>
                  <a:lnTo>
                    <a:pt x="2763728" y="135559"/>
                  </a:lnTo>
                  <a:lnTo>
                    <a:pt x="2776583" y="135516"/>
                  </a:lnTo>
                  <a:lnTo>
                    <a:pt x="2789437" y="135578"/>
                  </a:lnTo>
                  <a:lnTo>
                    <a:pt x="2802292" y="135746"/>
                  </a:lnTo>
                  <a:lnTo>
                    <a:pt x="2815147" y="136023"/>
                  </a:lnTo>
                  <a:lnTo>
                    <a:pt x="2828001" y="136434"/>
                  </a:lnTo>
                  <a:lnTo>
                    <a:pt x="2840856" y="136989"/>
                  </a:lnTo>
                  <a:lnTo>
                    <a:pt x="2853710" y="137663"/>
                  </a:lnTo>
                  <a:lnTo>
                    <a:pt x="2866565" y="138457"/>
                  </a:lnTo>
                  <a:lnTo>
                    <a:pt x="2879419" y="139371"/>
                  </a:lnTo>
                  <a:lnTo>
                    <a:pt x="2892274" y="140447"/>
                  </a:lnTo>
                  <a:lnTo>
                    <a:pt x="2905128" y="141642"/>
                  </a:lnTo>
                  <a:lnTo>
                    <a:pt x="2917983" y="142949"/>
                  </a:lnTo>
                  <a:lnTo>
                    <a:pt x="2930838" y="144364"/>
                  </a:lnTo>
                  <a:lnTo>
                    <a:pt x="2943692" y="145900"/>
                  </a:lnTo>
                  <a:lnTo>
                    <a:pt x="2956547" y="147552"/>
                  </a:lnTo>
                  <a:lnTo>
                    <a:pt x="2969401" y="149291"/>
                  </a:lnTo>
                  <a:lnTo>
                    <a:pt x="2982256" y="151110"/>
                  </a:lnTo>
                  <a:lnTo>
                    <a:pt x="2995110" y="153003"/>
                  </a:lnTo>
                  <a:lnTo>
                    <a:pt x="3007965" y="154981"/>
                  </a:lnTo>
                  <a:lnTo>
                    <a:pt x="3020819" y="157010"/>
                  </a:lnTo>
                  <a:lnTo>
                    <a:pt x="3033674" y="159081"/>
                  </a:lnTo>
                  <a:lnTo>
                    <a:pt x="3046529" y="161184"/>
                  </a:lnTo>
                  <a:lnTo>
                    <a:pt x="3059383" y="163315"/>
                  </a:lnTo>
                  <a:lnTo>
                    <a:pt x="3072238" y="165458"/>
                  </a:lnTo>
                  <a:lnTo>
                    <a:pt x="3085092" y="167600"/>
                  </a:lnTo>
                  <a:lnTo>
                    <a:pt x="3097947" y="169734"/>
                  </a:lnTo>
                  <a:lnTo>
                    <a:pt x="3110801" y="171853"/>
                  </a:lnTo>
                  <a:lnTo>
                    <a:pt x="3123656" y="173936"/>
                  </a:lnTo>
                  <a:lnTo>
                    <a:pt x="3136510" y="175981"/>
                  </a:lnTo>
                  <a:lnTo>
                    <a:pt x="3149365" y="177983"/>
                  </a:lnTo>
                  <a:lnTo>
                    <a:pt x="3162220" y="179937"/>
                  </a:lnTo>
                  <a:lnTo>
                    <a:pt x="3175074" y="181828"/>
                  </a:lnTo>
                  <a:lnTo>
                    <a:pt x="3187929" y="183643"/>
                  </a:lnTo>
                  <a:lnTo>
                    <a:pt x="3200783" y="185392"/>
                  </a:lnTo>
                  <a:lnTo>
                    <a:pt x="3213638" y="187073"/>
                  </a:lnTo>
                  <a:lnTo>
                    <a:pt x="3226492" y="188683"/>
                  </a:lnTo>
                  <a:lnTo>
                    <a:pt x="3239347" y="190192"/>
                  </a:lnTo>
                  <a:lnTo>
                    <a:pt x="3252201" y="191622"/>
                  </a:lnTo>
                  <a:lnTo>
                    <a:pt x="3265056" y="192977"/>
                  </a:lnTo>
                  <a:lnTo>
                    <a:pt x="3277910" y="194255"/>
                  </a:lnTo>
                  <a:lnTo>
                    <a:pt x="3290765" y="195446"/>
                  </a:lnTo>
                  <a:lnTo>
                    <a:pt x="3303620" y="196544"/>
                  </a:lnTo>
                  <a:lnTo>
                    <a:pt x="3316474" y="197570"/>
                  </a:lnTo>
                  <a:lnTo>
                    <a:pt x="3329329" y="198525"/>
                  </a:lnTo>
                  <a:lnTo>
                    <a:pt x="3342183" y="199411"/>
                  </a:lnTo>
                  <a:lnTo>
                    <a:pt x="3355038" y="200207"/>
                  </a:lnTo>
                  <a:lnTo>
                    <a:pt x="3367892" y="200939"/>
                  </a:lnTo>
                  <a:lnTo>
                    <a:pt x="3380747" y="201611"/>
                  </a:lnTo>
                  <a:lnTo>
                    <a:pt x="3393601" y="2022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10"/>
            <p:cNvSpPr/>
            <p:nvPr/>
          </p:nvSpPr>
          <p:spPr>
            <a:xfrm>
              <a:off x="6737427" y="802363"/>
              <a:ext cx="4010620" cy="218172"/>
            </a:xfrm>
            <a:custGeom>
              <a:avLst/>
              <a:pathLst>
                <a:path w="4010620" h="218172">
                  <a:moveTo>
                    <a:pt x="0" y="213740"/>
                  </a:moveTo>
                  <a:lnTo>
                    <a:pt x="12854" y="213228"/>
                  </a:lnTo>
                  <a:lnTo>
                    <a:pt x="25709" y="212676"/>
                  </a:lnTo>
                  <a:lnTo>
                    <a:pt x="38563" y="212083"/>
                  </a:lnTo>
                  <a:lnTo>
                    <a:pt x="51418" y="211437"/>
                  </a:lnTo>
                  <a:lnTo>
                    <a:pt x="64272" y="210739"/>
                  </a:lnTo>
                  <a:lnTo>
                    <a:pt x="77127" y="209995"/>
                  </a:lnTo>
                  <a:lnTo>
                    <a:pt x="89981" y="209205"/>
                  </a:lnTo>
                  <a:lnTo>
                    <a:pt x="102836" y="208367"/>
                  </a:lnTo>
                  <a:lnTo>
                    <a:pt x="115690" y="207463"/>
                  </a:lnTo>
                  <a:lnTo>
                    <a:pt x="128545" y="206511"/>
                  </a:lnTo>
                  <a:lnTo>
                    <a:pt x="141400" y="205511"/>
                  </a:lnTo>
                  <a:lnTo>
                    <a:pt x="154254" y="204464"/>
                  </a:lnTo>
                  <a:lnTo>
                    <a:pt x="167109" y="203359"/>
                  </a:lnTo>
                  <a:lnTo>
                    <a:pt x="179963" y="202200"/>
                  </a:lnTo>
                  <a:lnTo>
                    <a:pt x="192818" y="200996"/>
                  </a:lnTo>
                  <a:lnTo>
                    <a:pt x="205672" y="199749"/>
                  </a:lnTo>
                  <a:lnTo>
                    <a:pt x="218527" y="198458"/>
                  </a:lnTo>
                  <a:lnTo>
                    <a:pt x="231381" y="197113"/>
                  </a:lnTo>
                  <a:lnTo>
                    <a:pt x="244236" y="195730"/>
                  </a:lnTo>
                  <a:lnTo>
                    <a:pt x="257091" y="194312"/>
                  </a:lnTo>
                  <a:lnTo>
                    <a:pt x="269945" y="192860"/>
                  </a:lnTo>
                  <a:lnTo>
                    <a:pt x="282800" y="191371"/>
                  </a:lnTo>
                  <a:lnTo>
                    <a:pt x="295654" y="189850"/>
                  </a:lnTo>
                  <a:lnTo>
                    <a:pt x="308509" y="188304"/>
                  </a:lnTo>
                  <a:lnTo>
                    <a:pt x="321363" y="186737"/>
                  </a:lnTo>
                  <a:lnTo>
                    <a:pt x="334218" y="185149"/>
                  </a:lnTo>
                  <a:lnTo>
                    <a:pt x="347072" y="183541"/>
                  </a:lnTo>
                  <a:lnTo>
                    <a:pt x="359927" y="181920"/>
                  </a:lnTo>
                  <a:lnTo>
                    <a:pt x="372782" y="180291"/>
                  </a:lnTo>
                  <a:lnTo>
                    <a:pt x="385636" y="178655"/>
                  </a:lnTo>
                  <a:lnTo>
                    <a:pt x="398491" y="177015"/>
                  </a:lnTo>
                  <a:lnTo>
                    <a:pt x="411345" y="175376"/>
                  </a:lnTo>
                  <a:lnTo>
                    <a:pt x="424200" y="173742"/>
                  </a:lnTo>
                  <a:lnTo>
                    <a:pt x="437054" y="172115"/>
                  </a:lnTo>
                  <a:lnTo>
                    <a:pt x="449909" y="170497"/>
                  </a:lnTo>
                  <a:lnTo>
                    <a:pt x="462763" y="168899"/>
                  </a:lnTo>
                  <a:lnTo>
                    <a:pt x="475618" y="167319"/>
                  </a:lnTo>
                  <a:lnTo>
                    <a:pt x="488473" y="165762"/>
                  </a:lnTo>
                  <a:lnTo>
                    <a:pt x="501327" y="164229"/>
                  </a:lnTo>
                  <a:lnTo>
                    <a:pt x="514182" y="162731"/>
                  </a:lnTo>
                  <a:lnTo>
                    <a:pt x="527036" y="161275"/>
                  </a:lnTo>
                  <a:lnTo>
                    <a:pt x="539891" y="159857"/>
                  </a:lnTo>
                  <a:lnTo>
                    <a:pt x="552745" y="158483"/>
                  </a:lnTo>
                  <a:lnTo>
                    <a:pt x="565600" y="157156"/>
                  </a:lnTo>
                  <a:lnTo>
                    <a:pt x="578454" y="155902"/>
                  </a:lnTo>
                  <a:lnTo>
                    <a:pt x="591309" y="154708"/>
                  </a:lnTo>
                  <a:lnTo>
                    <a:pt x="604163" y="153579"/>
                  </a:lnTo>
                  <a:lnTo>
                    <a:pt x="617018" y="152518"/>
                  </a:lnTo>
                  <a:lnTo>
                    <a:pt x="629873" y="151547"/>
                  </a:lnTo>
                  <a:lnTo>
                    <a:pt x="642727" y="150672"/>
                  </a:lnTo>
                  <a:lnTo>
                    <a:pt x="655582" y="149884"/>
                  </a:lnTo>
                  <a:lnTo>
                    <a:pt x="668436" y="149186"/>
                  </a:lnTo>
                  <a:lnTo>
                    <a:pt x="681291" y="148584"/>
                  </a:lnTo>
                  <a:lnTo>
                    <a:pt x="694145" y="148121"/>
                  </a:lnTo>
                  <a:lnTo>
                    <a:pt x="707000" y="147763"/>
                  </a:lnTo>
                  <a:lnTo>
                    <a:pt x="719854" y="147513"/>
                  </a:lnTo>
                  <a:lnTo>
                    <a:pt x="732709" y="147372"/>
                  </a:lnTo>
                  <a:lnTo>
                    <a:pt x="745564" y="147368"/>
                  </a:lnTo>
                  <a:lnTo>
                    <a:pt x="758418" y="147497"/>
                  </a:lnTo>
                  <a:lnTo>
                    <a:pt x="771273" y="147739"/>
                  </a:lnTo>
                  <a:lnTo>
                    <a:pt x="784127" y="148093"/>
                  </a:lnTo>
                  <a:lnTo>
                    <a:pt x="796982" y="148559"/>
                  </a:lnTo>
                  <a:lnTo>
                    <a:pt x="809836" y="149171"/>
                  </a:lnTo>
                  <a:lnTo>
                    <a:pt x="822691" y="149883"/>
                  </a:lnTo>
                  <a:lnTo>
                    <a:pt x="835545" y="150689"/>
                  </a:lnTo>
                  <a:lnTo>
                    <a:pt x="848400" y="151584"/>
                  </a:lnTo>
                  <a:lnTo>
                    <a:pt x="861255" y="152576"/>
                  </a:lnTo>
                  <a:lnTo>
                    <a:pt x="874109" y="153648"/>
                  </a:lnTo>
                  <a:lnTo>
                    <a:pt x="886964" y="154776"/>
                  </a:lnTo>
                  <a:lnTo>
                    <a:pt x="899818" y="155951"/>
                  </a:lnTo>
                  <a:lnTo>
                    <a:pt x="912673" y="157163"/>
                  </a:lnTo>
                  <a:lnTo>
                    <a:pt x="925527" y="158400"/>
                  </a:lnTo>
                  <a:lnTo>
                    <a:pt x="938382" y="159637"/>
                  </a:lnTo>
                  <a:lnTo>
                    <a:pt x="951236" y="160862"/>
                  </a:lnTo>
                  <a:lnTo>
                    <a:pt x="964091" y="162063"/>
                  </a:lnTo>
                  <a:lnTo>
                    <a:pt x="976946" y="163213"/>
                  </a:lnTo>
                  <a:lnTo>
                    <a:pt x="989800" y="164290"/>
                  </a:lnTo>
                  <a:lnTo>
                    <a:pt x="1002655" y="165288"/>
                  </a:lnTo>
                  <a:lnTo>
                    <a:pt x="1015509" y="166196"/>
                  </a:lnTo>
                  <a:lnTo>
                    <a:pt x="1028364" y="167000"/>
                  </a:lnTo>
                  <a:lnTo>
                    <a:pt x="1041218" y="167633"/>
                  </a:lnTo>
                  <a:lnTo>
                    <a:pt x="1054073" y="168127"/>
                  </a:lnTo>
                  <a:lnTo>
                    <a:pt x="1066927" y="168470"/>
                  </a:lnTo>
                  <a:lnTo>
                    <a:pt x="1079782" y="168654"/>
                  </a:lnTo>
                  <a:lnTo>
                    <a:pt x="1092636" y="168630"/>
                  </a:lnTo>
                  <a:lnTo>
                    <a:pt x="1105491" y="168387"/>
                  </a:lnTo>
                  <a:lnTo>
                    <a:pt x="1118346" y="167953"/>
                  </a:lnTo>
                  <a:lnTo>
                    <a:pt x="1131200" y="167322"/>
                  </a:lnTo>
                  <a:lnTo>
                    <a:pt x="1144055" y="166488"/>
                  </a:lnTo>
                  <a:lnTo>
                    <a:pt x="1156909" y="165367"/>
                  </a:lnTo>
                  <a:lnTo>
                    <a:pt x="1169764" y="164038"/>
                  </a:lnTo>
                  <a:lnTo>
                    <a:pt x="1182618" y="162501"/>
                  </a:lnTo>
                  <a:lnTo>
                    <a:pt x="1195473" y="160757"/>
                  </a:lnTo>
                  <a:lnTo>
                    <a:pt x="1208327" y="158767"/>
                  </a:lnTo>
                  <a:lnTo>
                    <a:pt x="1221182" y="156539"/>
                  </a:lnTo>
                  <a:lnTo>
                    <a:pt x="1234037" y="154120"/>
                  </a:lnTo>
                  <a:lnTo>
                    <a:pt x="1246891" y="151514"/>
                  </a:lnTo>
                  <a:lnTo>
                    <a:pt x="1259746" y="148727"/>
                  </a:lnTo>
                  <a:lnTo>
                    <a:pt x="1272600" y="145706"/>
                  </a:lnTo>
                  <a:lnTo>
                    <a:pt x="1285455" y="142530"/>
                  </a:lnTo>
                  <a:lnTo>
                    <a:pt x="1298309" y="139209"/>
                  </a:lnTo>
                  <a:lnTo>
                    <a:pt x="1311164" y="135752"/>
                  </a:lnTo>
                  <a:lnTo>
                    <a:pt x="1324018" y="132145"/>
                  </a:lnTo>
                  <a:lnTo>
                    <a:pt x="1336873" y="128410"/>
                  </a:lnTo>
                  <a:lnTo>
                    <a:pt x="1349728" y="124581"/>
                  </a:lnTo>
                  <a:lnTo>
                    <a:pt x="1362582" y="120668"/>
                  </a:lnTo>
                  <a:lnTo>
                    <a:pt x="1375437" y="116680"/>
                  </a:lnTo>
                  <a:lnTo>
                    <a:pt x="1388291" y="112612"/>
                  </a:lnTo>
                  <a:lnTo>
                    <a:pt x="1401146" y="108501"/>
                  </a:lnTo>
                  <a:lnTo>
                    <a:pt x="1414000" y="104357"/>
                  </a:lnTo>
                  <a:lnTo>
                    <a:pt x="1426855" y="100188"/>
                  </a:lnTo>
                  <a:lnTo>
                    <a:pt x="1439709" y="96003"/>
                  </a:lnTo>
                  <a:lnTo>
                    <a:pt x="1452564" y="91817"/>
                  </a:lnTo>
                  <a:lnTo>
                    <a:pt x="1465419" y="87640"/>
                  </a:lnTo>
                  <a:lnTo>
                    <a:pt x="1478273" y="83479"/>
                  </a:lnTo>
                  <a:lnTo>
                    <a:pt x="1491128" y="79341"/>
                  </a:lnTo>
                  <a:lnTo>
                    <a:pt x="1503982" y="75247"/>
                  </a:lnTo>
                  <a:lnTo>
                    <a:pt x="1516837" y="71195"/>
                  </a:lnTo>
                  <a:lnTo>
                    <a:pt x="1529691" y="67190"/>
                  </a:lnTo>
                  <a:lnTo>
                    <a:pt x="1542546" y="63236"/>
                  </a:lnTo>
                  <a:lnTo>
                    <a:pt x="1555400" y="59351"/>
                  </a:lnTo>
                  <a:lnTo>
                    <a:pt x="1568255" y="55545"/>
                  </a:lnTo>
                  <a:lnTo>
                    <a:pt x="1581110" y="51810"/>
                  </a:lnTo>
                  <a:lnTo>
                    <a:pt x="1593964" y="48150"/>
                  </a:lnTo>
                  <a:lnTo>
                    <a:pt x="1606819" y="44570"/>
                  </a:lnTo>
                  <a:lnTo>
                    <a:pt x="1619673" y="41110"/>
                  </a:lnTo>
                  <a:lnTo>
                    <a:pt x="1632528" y="37745"/>
                  </a:lnTo>
                  <a:lnTo>
                    <a:pt x="1645382" y="34478"/>
                  </a:lnTo>
                  <a:lnTo>
                    <a:pt x="1658237" y="31314"/>
                  </a:lnTo>
                  <a:lnTo>
                    <a:pt x="1671091" y="28280"/>
                  </a:lnTo>
                  <a:lnTo>
                    <a:pt x="1683946" y="25385"/>
                  </a:lnTo>
                  <a:lnTo>
                    <a:pt x="1696800" y="22613"/>
                  </a:lnTo>
                  <a:lnTo>
                    <a:pt x="1709655" y="19966"/>
                  </a:lnTo>
                  <a:lnTo>
                    <a:pt x="1722510" y="17450"/>
                  </a:lnTo>
                  <a:lnTo>
                    <a:pt x="1735364" y="15127"/>
                  </a:lnTo>
                  <a:lnTo>
                    <a:pt x="1748219" y="12948"/>
                  </a:lnTo>
                  <a:lnTo>
                    <a:pt x="1761073" y="10917"/>
                  </a:lnTo>
                  <a:lnTo>
                    <a:pt x="1773928" y="9036"/>
                  </a:lnTo>
                  <a:lnTo>
                    <a:pt x="1786782" y="7341"/>
                  </a:lnTo>
                  <a:lnTo>
                    <a:pt x="1799637" y="5837"/>
                  </a:lnTo>
                  <a:lnTo>
                    <a:pt x="1812491" y="4493"/>
                  </a:lnTo>
                  <a:lnTo>
                    <a:pt x="1825346" y="3312"/>
                  </a:lnTo>
                  <a:lnTo>
                    <a:pt x="1838201" y="2295"/>
                  </a:lnTo>
                  <a:lnTo>
                    <a:pt x="1851055" y="1506"/>
                  </a:lnTo>
                  <a:lnTo>
                    <a:pt x="1863910" y="881"/>
                  </a:lnTo>
                  <a:lnTo>
                    <a:pt x="1876764" y="417"/>
                  </a:lnTo>
                  <a:lnTo>
                    <a:pt x="1889619" y="114"/>
                  </a:lnTo>
                  <a:lnTo>
                    <a:pt x="1902473" y="0"/>
                  </a:lnTo>
                  <a:lnTo>
                    <a:pt x="1915328" y="70"/>
                  </a:lnTo>
                  <a:lnTo>
                    <a:pt x="1928182" y="291"/>
                  </a:lnTo>
                  <a:lnTo>
                    <a:pt x="1941037" y="658"/>
                  </a:lnTo>
                  <a:lnTo>
                    <a:pt x="1953892" y="1169"/>
                  </a:lnTo>
                  <a:lnTo>
                    <a:pt x="1966746" y="1872"/>
                  </a:lnTo>
                  <a:lnTo>
                    <a:pt x="1979601" y="2706"/>
                  </a:lnTo>
                  <a:lnTo>
                    <a:pt x="1992455" y="3668"/>
                  </a:lnTo>
                  <a:lnTo>
                    <a:pt x="2005310" y="4754"/>
                  </a:lnTo>
                  <a:lnTo>
                    <a:pt x="2018164" y="5982"/>
                  </a:lnTo>
                  <a:lnTo>
                    <a:pt x="2031019" y="7346"/>
                  </a:lnTo>
                  <a:lnTo>
                    <a:pt x="2043873" y="8818"/>
                  </a:lnTo>
                  <a:lnTo>
                    <a:pt x="2056728" y="10396"/>
                  </a:lnTo>
                  <a:lnTo>
                    <a:pt x="2069583" y="12075"/>
                  </a:lnTo>
                  <a:lnTo>
                    <a:pt x="2082437" y="13888"/>
                  </a:lnTo>
                  <a:lnTo>
                    <a:pt x="2095292" y="15795"/>
                  </a:lnTo>
                  <a:lnTo>
                    <a:pt x="2108146" y="17791"/>
                  </a:lnTo>
                  <a:lnTo>
                    <a:pt x="2121001" y="19874"/>
                  </a:lnTo>
                  <a:lnTo>
                    <a:pt x="2133855" y="22056"/>
                  </a:lnTo>
                  <a:lnTo>
                    <a:pt x="2146710" y="24333"/>
                  </a:lnTo>
                  <a:lnTo>
                    <a:pt x="2159564" y="26687"/>
                  </a:lnTo>
                  <a:lnTo>
                    <a:pt x="2172419" y="29113"/>
                  </a:lnTo>
                  <a:lnTo>
                    <a:pt x="2185273" y="31610"/>
                  </a:lnTo>
                  <a:lnTo>
                    <a:pt x="2198128" y="34199"/>
                  </a:lnTo>
                  <a:lnTo>
                    <a:pt x="2210983" y="36849"/>
                  </a:lnTo>
                  <a:lnTo>
                    <a:pt x="2223837" y="39557"/>
                  </a:lnTo>
                  <a:lnTo>
                    <a:pt x="2236692" y="42319"/>
                  </a:lnTo>
                  <a:lnTo>
                    <a:pt x="2249546" y="45141"/>
                  </a:lnTo>
                  <a:lnTo>
                    <a:pt x="2262401" y="48016"/>
                  </a:lnTo>
                  <a:lnTo>
                    <a:pt x="2275255" y="50930"/>
                  </a:lnTo>
                  <a:lnTo>
                    <a:pt x="2288110" y="53878"/>
                  </a:lnTo>
                  <a:lnTo>
                    <a:pt x="2300964" y="56857"/>
                  </a:lnTo>
                  <a:lnTo>
                    <a:pt x="2313819" y="59870"/>
                  </a:lnTo>
                  <a:lnTo>
                    <a:pt x="2326674" y="62899"/>
                  </a:lnTo>
                  <a:lnTo>
                    <a:pt x="2339528" y="65941"/>
                  </a:lnTo>
                  <a:lnTo>
                    <a:pt x="2352383" y="68991"/>
                  </a:lnTo>
                  <a:lnTo>
                    <a:pt x="2365237" y="72045"/>
                  </a:lnTo>
                  <a:lnTo>
                    <a:pt x="2378092" y="75095"/>
                  </a:lnTo>
                  <a:lnTo>
                    <a:pt x="2390946" y="78137"/>
                  </a:lnTo>
                  <a:lnTo>
                    <a:pt x="2403801" y="81167"/>
                  </a:lnTo>
                  <a:lnTo>
                    <a:pt x="2416655" y="84181"/>
                  </a:lnTo>
                  <a:lnTo>
                    <a:pt x="2429510" y="87167"/>
                  </a:lnTo>
                  <a:lnTo>
                    <a:pt x="2442365" y="90128"/>
                  </a:lnTo>
                  <a:lnTo>
                    <a:pt x="2455219" y="93061"/>
                  </a:lnTo>
                  <a:lnTo>
                    <a:pt x="2468074" y="95965"/>
                  </a:lnTo>
                  <a:lnTo>
                    <a:pt x="2480928" y="98831"/>
                  </a:lnTo>
                  <a:lnTo>
                    <a:pt x="2493783" y="101655"/>
                  </a:lnTo>
                  <a:lnTo>
                    <a:pt x="2506637" y="104443"/>
                  </a:lnTo>
                  <a:lnTo>
                    <a:pt x="2519492" y="107194"/>
                  </a:lnTo>
                  <a:lnTo>
                    <a:pt x="2532346" y="109906"/>
                  </a:lnTo>
                  <a:lnTo>
                    <a:pt x="2545201" y="112564"/>
                  </a:lnTo>
                  <a:lnTo>
                    <a:pt x="2558056" y="115183"/>
                  </a:lnTo>
                  <a:lnTo>
                    <a:pt x="2570910" y="117762"/>
                  </a:lnTo>
                  <a:lnTo>
                    <a:pt x="2583765" y="120302"/>
                  </a:lnTo>
                  <a:lnTo>
                    <a:pt x="2596619" y="122795"/>
                  </a:lnTo>
                  <a:lnTo>
                    <a:pt x="2609474" y="125241"/>
                  </a:lnTo>
                  <a:lnTo>
                    <a:pt x="2622328" y="127649"/>
                  </a:lnTo>
                  <a:lnTo>
                    <a:pt x="2635183" y="130020"/>
                  </a:lnTo>
                  <a:lnTo>
                    <a:pt x="2648037" y="132355"/>
                  </a:lnTo>
                  <a:lnTo>
                    <a:pt x="2660892" y="134640"/>
                  </a:lnTo>
                  <a:lnTo>
                    <a:pt x="2673746" y="136890"/>
                  </a:lnTo>
                  <a:lnTo>
                    <a:pt x="2686601" y="139106"/>
                  </a:lnTo>
                  <a:lnTo>
                    <a:pt x="2699456" y="141289"/>
                  </a:lnTo>
                  <a:lnTo>
                    <a:pt x="2712310" y="143435"/>
                  </a:lnTo>
                  <a:lnTo>
                    <a:pt x="2725165" y="145544"/>
                  </a:lnTo>
                  <a:lnTo>
                    <a:pt x="2738019" y="147624"/>
                  </a:lnTo>
                  <a:lnTo>
                    <a:pt x="2750874" y="149676"/>
                  </a:lnTo>
                  <a:lnTo>
                    <a:pt x="2763728" y="151699"/>
                  </a:lnTo>
                  <a:lnTo>
                    <a:pt x="2776583" y="153687"/>
                  </a:lnTo>
                  <a:lnTo>
                    <a:pt x="2789437" y="155648"/>
                  </a:lnTo>
                  <a:lnTo>
                    <a:pt x="2802292" y="157584"/>
                  </a:lnTo>
                  <a:lnTo>
                    <a:pt x="2815147" y="159496"/>
                  </a:lnTo>
                  <a:lnTo>
                    <a:pt x="2828001" y="161380"/>
                  </a:lnTo>
                  <a:lnTo>
                    <a:pt x="2840856" y="163235"/>
                  </a:lnTo>
                  <a:lnTo>
                    <a:pt x="2853710" y="165066"/>
                  </a:lnTo>
                  <a:lnTo>
                    <a:pt x="2866565" y="166873"/>
                  </a:lnTo>
                  <a:lnTo>
                    <a:pt x="2879419" y="168655"/>
                  </a:lnTo>
                  <a:lnTo>
                    <a:pt x="2892274" y="170403"/>
                  </a:lnTo>
                  <a:lnTo>
                    <a:pt x="2905128" y="172124"/>
                  </a:lnTo>
                  <a:lnTo>
                    <a:pt x="2917983" y="173817"/>
                  </a:lnTo>
                  <a:lnTo>
                    <a:pt x="2930838" y="175480"/>
                  </a:lnTo>
                  <a:lnTo>
                    <a:pt x="2943692" y="177107"/>
                  </a:lnTo>
                  <a:lnTo>
                    <a:pt x="2956547" y="178692"/>
                  </a:lnTo>
                  <a:lnTo>
                    <a:pt x="2969401" y="180240"/>
                  </a:lnTo>
                  <a:lnTo>
                    <a:pt x="2982256" y="181749"/>
                  </a:lnTo>
                  <a:lnTo>
                    <a:pt x="2995110" y="183216"/>
                  </a:lnTo>
                  <a:lnTo>
                    <a:pt x="3007965" y="184621"/>
                  </a:lnTo>
                  <a:lnTo>
                    <a:pt x="3020819" y="185974"/>
                  </a:lnTo>
                  <a:lnTo>
                    <a:pt x="3033674" y="187274"/>
                  </a:lnTo>
                  <a:lnTo>
                    <a:pt x="3046529" y="188518"/>
                  </a:lnTo>
                  <a:lnTo>
                    <a:pt x="3059383" y="189692"/>
                  </a:lnTo>
                  <a:lnTo>
                    <a:pt x="3072238" y="190787"/>
                  </a:lnTo>
                  <a:lnTo>
                    <a:pt x="3085092" y="191815"/>
                  </a:lnTo>
                  <a:lnTo>
                    <a:pt x="3097947" y="192772"/>
                  </a:lnTo>
                  <a:lnTo>
                    <a:pt x="3110801" y="193657"/>
                  </a:lnTo>
                  <a:lnTo>
                    <a:pt x="3123656" y="194436"/>
                  </a:lnTo>
                  <a:lnTo>
                    <a:pt x="3136510" y="195135"/>
                  </a:lnTo>
                  <a:lnTo>
                    <a:pt x="3149365" y="195754"/>
                  </a:lnTo>
                  <a:lnTo>
                    <a:pt x="3162220" y="196291"/>
                  </a:lnTo>
                  <a:lnTo>
                    <a:pt x="3175074" y="196731"/>
                  </a:lnTo>
                  <a:lnTo>
                    <a:pt x="3187929" y="197070"/>
                  </a:lnTo>
                  <a:lnTo>
                    <a:pt x="3200783" y="197327"/>
                  </a:lnTo>
                  <a:lnTo>
                    <a:pt x="3213638" y="197502"/>
                  </a:lnTo>
                  <a:lnTo>
                    <a:pt x="3226492" y="197597"/>
                  </a:lnTo>
                  <a:lnTo>
                    <a:pt x="3239347" y="197586"/>
                  </a:lnTo>
                  <a:lnTo>
                    <a:pt x="3252201" y="197500"/>
                  </a:lnTo>
                  <a:lnTo>
                    <a:pt x="3265056" y="197344"/>
                  </a:lnTo>
                  <a:lnTo>
                    <a:pt x="3277910" y="197121"/>
                  </a:lnTo>
                  <a:lnTo>
                    <a:pt x="3290765" y="196825"/>
                  </a:lnTo>
                  <a:lnTo>
                    <a:pt x="3303620" y="196463"/>
                  </a:lnTo>
                  <a:lnTo>
                    <a:pt x="3316474" y="196053"/>
                  </a:lnTo>
                  <a:lnTo>
                    <a:pt x="3329329" y="195600"/>
                  </a:lnTo>
                  <a:lnTo>
                    <a:pt x="3342183" y="195109"/>
                  </a:lnTo>
                  <a:lnTo>
                    <a:pt x="3355038" y="194580"/>
                  </a:lnTo>
                  <a:lnTo>
                    <a:pt x="3367892" y="194033"/>
                  </a:lnTo>
                  <a:lnTo>
                    <a:pt x="3380747" y="193473"/>
                  </a:lnTo>
                  <a:lnTo>
                    <a:pt x="3393601" y="192908"/>
                  </a:lnTo>
                  <a:lnTo>
                    <a:pt x="3406456" y="192346"/>
                  </a:lnTo>
                  <a:lnTo>
                    <a:pt x="3419311" y="191799"/>
                  </a:lnTo>
                  <a:lnTo>
                    <a:pt x="3432165" y="191272"/>
                  </a:lnTo>
                  <a:lnTo>
                    <a:pt x="3445020" y="190773"/>
                  </a:lnTo>
                  <a:lnTo>
                    <a:pt x="3457874" y="190306"/>
                  </a:lnTo>
                  <a:lnTo>
                    <a:pt x="3470729" y="189894"/>
                  </a:lnTo>
                  <a:lnTo>
                    <a:pt x="3483583" y="189533"/>
                  </a:lnTo>
                  <a:lnTo>
                    <a:pt x="3496438" y="189224"/>
                  </a:lnTo>
                  <a:lnTo>
                    <a:pt x="3509292" y="188973"/>
                  </a:lnTo>
                  <a:lnTo>
                    <a:pt x="3522147" y="188793"/>
                  </a:lnTo>
                  <a:lnTo>
                    <a:pt x="3535002" y="188695"/>
                  </a:lnTo>
                  <a:lnTo>
                    <a:pt x="3547856" y="188666"/>
                  </a:lnTo>
                  <a:lnTo>
                    <a:pt x="3560711" y="188708"/>
                  </a:lnTo>
                  <a:lnTo>
                    <a:pt x="3573565" y="188821"/>
                  </a:lnTo>
                  <a:lnTo>
                    <a:pt x="3586420" y="189032"/>
                  </a:lnTo>
                  <a:lnTo>
                    <a:pt x="3599274" y="189318"/>
                  </a:lnTo>
                  <a:lnTo>
                    <a:pt x="3612129" y="189674"/>
                  </a:lnTo>
                  <a:lnTo>
                    <a:pt x="3624983" y="190099"/>
                  </a:lnTo>
                  <a:lnTo>
                    <a:pt x="3637838" y="190602"/>
                  </a:lnTo>
                  <a:lnTo>
                    <a:pt x="3650693" y="191182"/>
                  </a:lnTo>
                  <a:lnTo>
                    <a:pt x="3663547" y="191820"/>
                  </a:lnTo>
                  <a:lnTo>
                    <a:pt x="3676402" y="192513"/>
                  </a:lnTo>
                  <a:lnTo>
                    <a:pt x="3689256" y="193257"/>
                  </a:lnTo>
                  <a:lnTo>
                    <a:pt x="3702111" y="194063"/>
                  </a:lnTo>
                  <a:lnTo>
                    <a:pt x="3714965" y="194908"/>
                  </a:lnTo>
                  <a:lnTo>
                    <a:pt x="3727820" y="195786"/>
                  </a:lnTo>
                  <a:lnTo>
                    <a:pt x="3740674" y="196693"/>
                  </a:lnTo>
                  <a:lnTo>
                    <a:pt x="3753529" y="197626"/>
                  </a:lnTo>
                  <a:lnTo>
                    <a:pt x="3766383" y="198579"/>
                  </a:lnTo>
                  <a:lnTo>
                    <a:pt x="3779238" y="199542"/>
                  </a:lnTo>
                  <a:lnTo>
                    <a:pt x="3792093" y="200509"/>
                  </a:lnTo>
                  <a:lnTo>
                    <a:pt x="3804947" y="201477"/>
                  </a:lnTo>
                  <a:lnTo>
                    <a:pt x="3817802" y="202438"/>
                  </a:lnTo>
                  <a:lnTo>
                    <a:pt x="3830656" y="203387"/>
                  </a:lnTo>
                  <a:lnTo>
                    <a:pt x="3843511" y="204321"/>
                  </a:lnTo>
                  <a:lnTo>
                    <a:pt x="3856365" y="205237"/>
                  </a:lnTo>
                  <a:lnTo>
                    <a:pt x="3869220" y="206128"/>
                  </a:lnTo>
                  <a:lnTo>
                    <a:pt x="3882074" y="206987"/>
                  </a:lnTo>
                  <a:lnTo>
                    <a:pt x="3894929" y="207817"/>
                  </a:lnTo>
                  <a:lnTo>
                    <a:pt x="3907784" y="208617"/>
                  </a:lnTo>
                  <a:lnTo>
                    <a:pt x="3920638" y="209385"/>
                  </a:lnTo>
                  <a:lnTo>
                    <a:pt x="3933493" y="210107"/>
                  </a:lnTo>
                  <a:lnTo>
                    <a:pt x="3946347" y="210793"/>
                  </a:lnTo>
                  <a:lnTo>
                    <a:pt x="3959202" y="211443"/>
                  </a:lnTo>
                  <a:lnTo>
                    <a:pt x="3972056" y="212057"/>
                  </a:lnTo>
                  <a:lnTo>
                    <a:pt x="3984911" y="212631"/>
                  </a:lnTo>
                  <a:lnTo>
                    <a:pt x="3997765" y="213160"/>
                  </a:lnTo>
                  <a:lnTo>
                    <a:pt x="4010620" y="213655"/>
                  </a:lnTo>
                  <a:lnTo>
                    <a:pt x="4010620" y="218172"/>
                  </a:lnTo>
                  <a:lnTo>
                    <a:pt x="3997765" y="218172"/>
                  </a:lnTo>
                  <a:lnTo>
                    <a:pt x="3984911" y="218172"/>
                  </a:lnTo>
                  <a:lnTo>
                    <a:pt x="3972056" y="218172"/>
                  </a:lnTo>
                  <a:lnTo>
                    <a:pt x="3959202" y="218172"/>
                  </a:lnTo>
                  <a:lnTo>
                    <a:pt x="3946347" y="218172"/>
                  </a:lnTo>
                  <a:lnTo>
                    <a:pt x="3933493" y="218172"/>
                  </a:lnTo>
                  <a:lnTo>
                    <a:pt x="3920638" y="218172"/>
                  </a:lnTo>
                  <a:lnTo>
                    <a:pt x="3907784" y="218172"/>
                  </a:lnTo>
                  <a:lnTo>
                    <a:pt x="3894929" y="218172"/>
                  </a:lnTo>
                  <a:lnTo>
                    <a:pt x="3882074" y="218172"/>
                  </a:lnTo>
                  <a:lnTo>
                    <a:pt x="3869220" y="218172"/>
                  </a:lnTo>
                  <a:lnTo>
                    <a:pt x="3856365" y="218172"/>
                  </a:lnTo>
                  <a:lnTo>
                    <a:pt x="3843511" y="218172"/>
                  </a:lnTo>
                  <a:lnTo>
                    <a:pt x="3830656" y="218172"/>
                  </a:lnTo>
                  <a:lnTo>
                    <a:pt x="3817802" y="218172"/>
                  </a:lnTo>
                  <a:lnTo>
                    <a:pt x="3804947" y="218172"/>
                  </a:lnTo>
                  <a:lnTo>
                    <a:pt x="3792093" y="218172"/>
                  </a:lnTo>
                  <a:lnTo>
                    <a:pt x="3779238" y="218172"/>
                  </a:lnTo>
                  <a:lnTo>
                    <a:pt x="3766383" y="218172"/>
                  </a:lnTo>
                  <a:lnTo>
                    <a:pt x="3753529" y="218172"/>
                  </a:lnTo>
                  <a:lnTo>
                    <a:pt x="3740674" y="218172"/>
                  </a:lnTo>
                  <a:lnTo>
                    <a:pt x="3727820" y="218172"/>
                  </a:lnTo>
                  <a:lnTo>
                    <a:pt x="3714965" y="218172"/>
                  </a:lnTo>
                  <a:lnTo>
                    <a:pt x="3702111" y="218172"/>
                  </a:lnTo>
                  <a:lnTo>
                    <a:pt x="3689256" y="218172"/>
                  </a:lnTo>
                  <a:lnTo>
                    <a:pt x="3676402" y="218172"/>
                  </a:lnTo>
                  <a:lnTo>
                    <a:pt x="3663547" y="218172"/>
                  </a:lnTo>
                  <a:lnTo>
                    <a:pt x="3650693" y="218172"/>
                  </a:lnTo>
                  <a:lnTo>
                    <a:pt x="3637838" y="218172"/>
                  </a:lnTo>
                  <a:lnTo>
                    <a:pt x="3624983" y="218172"/>
                  </a:lnTo>
                  <a:lnTo>
                    <a:pt x="3612129" y="218172"/>
                  </a:lnTo>
                  <a:lnTo>
                    <a:pt x="3599274" y="218172"/>
                  </a:lnTo>
                  <a:lnTo>
                    <a:pt x="3586420" y="218172"/>
                  </a:lnTo>
                  <a:lnTo>
                    <a:pt x="3573565" y="218172"/>
                  </a:lnTo>
                  <a:lnTo>
                    <a:pt x="3560711" y="218172"/>
                  </a:lnTo>
                  <a:lnTo>
                    <a:pt x="3547856" y="218172"/>
                  </a:lnTo>
                  <a:lnTo>
                    <a:pt x="3535002" y="218172"/>
                  </a:lnTo>
                  <a:lnTo>
                    <a:pt x="3522147" y="218172"/>
                  </a:lnTo>
                  <a:lnTo>
                    <a:pt x="3509292" y="218172"/>
                  </a:lnTo>
                  <a:lnTo>
                    <a:pt x="3496438" y="218172"/>
                  </a:lnTo>
                  <a:lnTo>
                    <a:pt x="3483583" y="218172"/>
                  </a:lnTo>
                  <a:lnTo>
                    <a:pt x="3470729" y="218172"/>
                  </a:lnTo>
                  <a:lnTo>
                    <a:pt x="3457874" y="218172"/>
                  </a:lnTo>
                  <a:lnTo>
                    <a:pt x="3445020" y="218172"/>
                  </a:lnTo>
                  <a:lnTo>
                    <a:pt x="3432165" y="218172"/>
                  </a:lnTo>
                  <a:lnTo>
                    <a:pt x="3419311" y="218172"/>
                  </a:lnTo>
                  <a:lnTo>
                    <a:pt x="3406456" y="218172"/>
                  </a:lnTo>
                  <a:lnTo>
                    <a:pt x="3393601" y="218172"/>
                  </a:lnTo>
                  <a:lnTo>
                    <a:pt x="3380747" y="218172"/>
                  </a:lnTo>
                  <a:lnTo>
                    <a:pt x="3367892" y="218172"/>
                  </a:lnTo>
                  <a:lnTo>
                    <a:pt x="3355038" y="218172"/>
                  </a:lnTo>
                  <a:lnTo>
                    <a:pt x="3342183" y="218172"/>
                  </a:lnTo>
                  <a:lnTo>
                    <a:pt x="3329329" y="218172"/>
                  </a:lnTo>
                  <a:lnTo>
                    <a:pt x="3316474" y="218172"/>
                  </a:lnTo>
                  <a:lnTo>
                    <a:pt x="3303620" y="218172"/>
                  </a:lnTo>
                  <a:lnTo>
                    <a:pt x="3290765" y="218172"/>
                  </a:lnTo>
                  <a:lnTo>
                    <a:pt x="3277910" y="218172"/>
                  </a:lnTo>
                  <a:lnTo>
                    <a:pt x="3265056" y="218172"/>
                  </a:lnTo>
                  <a:lnTo>
                    <a:pt x="3252201" y="218172"/>
                  </a:lnTo>
                  <a:lnTo>
                    <a:pt x="3239347" y="218172"/>
                  </a:lnTo>
                  <a:lnTo>
                    <a:pt x="3226492" y="218172"/>
                  </a:lnTo>
                  <a:lnTo>
                    <a:pt x="3213638" y="218172"/>
                  </a:lnTo>
                  <a:lnTo>
                    <a:pt x="3200783" y="218172"/>
                  </a:lnTo>
                  <a:lnTo>
                    <a:pt x="3187929" y="218172"/>
                  </a:lnTo>
                  <a:lnTo>
                    <a:pt x="3175074" y="218172"/>
                  </a:lnTo>
                  <a:lnTo>
                    <a:pt x="3162220" y="218172"/>
                  </a:lnTo>
                  <a:lnTo>
                    <a:pt x="3149365" y="218172"/>
                  </a:lnTo>
                  <a:lnTo>
                    <a:pt x="3136510" y="218172"/>
                  </a:lnTo>
                  <a:lnTo>
                    <a:pt x="3123656" y="218172"/>
                  </a:lnTo>
                  <a:lnTo>
                    <a:pt x="3110801" y="218172"/>
                  </a:lnTo>
                  <a:lnTo>
                    <a:pt x="3097947" y="218172"/>
                  </a:lnTo>
                  <a:lnTo>
                    <a:pt x="3085092" y="218172"/>
                  </a:lnTo>
                  <a:lnTo>
                    <a:pt x="3072238" y="218172"/>
                  </a:lnTo>
                  <a:lnTo>
                    <a:pt x="3059383" y="218172"/>
                  </a:lnTo>
                  <a:lnTo>
                    <a:pt x="3046529" y="218172"/>
                  </a:lnTo>
                  <a:lnTo>
                    <a:pt x="3033674" y="218172"/>
                  </a:lnTo>
                  <a:lnTo>
                    <a:pt x="3020819" y="218172"/>
                  </a:lnTo>
                  <a:lnTo>
                    <a:pt x="3007965" y="218172"/>
                  </a:lnTo>
                  <a:lnTo>
                    <a:pt x="2995110" y="218172"/>
                  </a:lnTo>
                  <a:lnTo>
                    <a:pt x="2982256" y="218172"/>
                  </a:lnTo>
                  <a:lnTo>
                    <a:pt x="2969401" y="218172"/>
                  </a:lnTo>
                  <a:lnTo>
                    <a:pt x="2956547" y="218172"/>
                  </a:lnTo>
                  <a:lnTo>
                    <a:pt x="2943692" y="218172"/>
                  </a:lnTo>
                  <a:lnTo>
                    <a:pt x="2930838" y="218172"/>
                  </a:lnTo>
                  <a:lnTo>
                    <a:pt x="2917983" y="218172"/>
                  </a:lnTo>
                  <a:lnTo>
                    <a:pt x="2905128" y="218172"/>
                  </a:lnTo>
                  <a:lnTo>
                    <a:pt x="2892274" y="218172"/>
                  </a:lnTo>
                  <a:lnTo>
                    <a:pt x="2879419" y="218172"/>
                  </a:lnTo>
                  <a:lnTo>
                    <a:pt x="2866565" y="218172"/>
                  </a:lnTo>
                  <a:lnTo>
                    <a:pt x="2853710" y="218172"/>
                  </a:lnTo>
                  <a:lnTo>
                    <a:pt x="2840856" y="218172"/>
                  </a:lnTo>
                  <a:lnTo>
                    <a:pt x="2828001" y="218172"/>
                  </a:lnTo>
                  <a:lnTo>
                    <a:pt x="2815147" y="218172"/>
                  </a:lnTo>
                  <a:lnTo>
                    <a:pt x="2802292" y="218172"/>
                  </a:lnTo>
                  <a:lnTo>
                    <a:pt x="2789437" y="218172"/>
                  </a:lnTo>
                  <a:lnTo>
                    <a:pt x="2776583" y="218172"/>
                  </a:lnTo>
                  <a:lnTo>
                    <a:pt x="2763728" y="218172"/>
                  </a:lnTo>
                  <a:lnTo>
                    <a:pt x="2750874" y="218172"/>
                  </a:lnTo>
                  <a:lnTo>
                    <a:pt x="2738019" y="218172"/>
                  </a:lnTo>
                  <a:lnTo>
                    <a:pt x="2725165" y="218172"/>
                  </a:lnTo>
                  <a:lnTo>
                    <a:pt x="2712310" y="218172"/>
                  </a:lnTo>
                  <a:lnTo>
                    <a:pt x="2699456" y="218172"/>
                  </a:lnTo>
                  <a:lnTo>
                    <a:pt x="2686601" y="218172"/>
                  </a:lnTo>
                  <a:lnTo>
                    <a:pt x="2673746" y="218172"/>
                  </a:lnTo>
                  <a:lnTo>
                    <a:pt x="2660892" y="218172"/>
                  </a:lnTo>
                  <a:lnTo>
                    <a:pt x="2648037" y="218172"/>
                  </a:lnTo>
                  <a:lnTo>
                    <a:pt x="2635183" y="218172"/>
                  </a:lnTo>
                  <a:lnTo>
                    <a:pt x="2622328" y="218172"/>
                  </a:lnTo>
                  <a:lnTo>
                    <a:pt x="2609474" y="218172"/>
                  </a:lnTo>
                  <a:lnTo>
                    <a:pt x="2596619" y="218172"/>
                  </a:lnTo>
                  <a:lnTo>
                    <a:pt x="2583765" y="218172"/>
                  </a:lnTo>
                  <a:lnTo>
                    <a:pt x="2570910" y="218172"/>
                  </a:lnTo>
                  <a:lnTo>
                    <a:pt x="2558056" y="218172"/>
                  </a:lnTo>
                  <a:lnTo>
                    <a:pt x="2545201" y="218172"/>
                  </a:lnTo>
                  <a:lnTo>
                    <a:pt x="2532346" y="218172"/>
                  </a:lnTo>
                  <a:lnTo>
                    <a:pt x="2519492" y="218172"/>
                  </a:lnTo>
                  <a:lnTo>
                    <a:pt x="2506637" y="218172"/>
                  </a:lnTo>
                  <a:lnTo>
                    <a:pt x="2493783" y="218172"/>
                  </a:lnTo>
                  <a:lnTo>
                    <a:pt x="2480928" y="218172"/>
                  </a:lnTo>
                  <a:lnTo>
                    <a:pt x="2468074" y="218172"/>
                  </a:lnTo>
                  <a:lnTo>
                    <a:pt x="2455219" y="218172"/>
                  </a:lnTo>
                  <a:lnTo>
                    <a:pt x="2442365" y="218172"/>
                  </a:lnTo>
                  <a:lnTo>
                    <a:pt x="2429510" y="218172"/>
                  </a:lnTo>
                  <a:lnTo>
                    <a:pt x="2416655" y="218172"/>
                  </a:lnTo>
                  <a:lnTo>
                    <a:pt x="2403801" y="218172"/>
                  </a:lnTo>
                  <a:lnTo>
                    <a:pt x="2390946" y="218172"/>
                  </a:lnTo>
                  <a:lnTo>
                    <a:pt x="2378092" y="218172"/>
                  </a:lnTo>
                  <a:lnTo>
                    <a:pt x="2365237" y="218172"/>
                  </a:lnTo>
                  <a:lnTo>
                    <a:pt x="2352383" y="218172"/>
                  </a:lnTo>
                  <a:lnTo>
                    <a:pt x="2339528" y="218172"/>
                  </a:lnTo>
                  <a:lnTo>
                    <a:pt x="2326674" y="218172"/>
                  </a:lnTo>
                  <a:lnTo>
                    <a:pt x="2313819" y="218172"/>
                  </a:lnTo>
                  <a:lnTo>
                    <a:pt x="2300964" y="218172"/>
                  </a:lnTo>
                  <a:lnTo>
                    <a:pt x="2288110" y="218172"/>
                  </a:lnTo>
                  <a:lnTo>
                    <a:pt x="2275255" y="218172"/>
                  </a:lnTo>
                  <a:lnTo>
                    <a:pt x="2262401" y="218172"/>
                  </a:lnTo>
                  <a:lnTo>
                    <a:pt x="2249546" y="218172"/>
                  </a:lnTo>
                  <a:lnTo>
                    <a:pt x="2236692" y="218172"/>
                  </a:lnTo>
                  <a:lnTo>
                    <a:pt x="2223837" y="218172"/>
                  </a:lnTo>
                  <a:lnTo>
                    <a:pt x="2210983" y="218172"/>
                  </a:lnTo>
                  <a:lnTo>
                    <a:pt x="2198128" y="218172"/>
                  </a:lnTo>
                  <a:lnTo>
                    <a:pt x="2185273" y="218172"/>
                  </a:lnTo>
                  <a:lnTo>
                    <a:pt x="2172419" y="218172"/>
                  </a:lnTo>
                  <a:lnTo>
                    <a:pt x="2159564" y="218172"/>
                  </a:lnTo>
                  <a:lnTo>
                    <a:pt x="2146710" y="218172"/>
                  </a:lnTo>
                  <a:lnTo>
                    <a:pt x="2133855" y="218172"/>
                  </a:lnTo>
                  <a:lnTo>
                    <a:pt x="2121001" y="218172"/>
                  </a:lnTo>
                  <a:lnTo>
                    <a:pt x="2108146" y="218172"/>
                  </a:lnTo>
                  <a:lnTo>
                    <a:pt x="2095292" y="218172"/>
                  </a:lnTo>
                  <a:lnTo>
                    <a:pt x="2082437" y="218172"/>
                  </a:lnTo>
                  <a:lnTo>
                    <a:pt x="2069583" y="218172"/>
                  </a:lnTo>
                  <a:lnTo>
                    <a:pt x="2056728" y="218172"/>
                  </a:lnTo>
                  <a:lnTo>
                    <a:pt x="2043873" y="218172"/>
                  </a:lnTo>
                  <a:lnTo>
                    <a:pt x="2031019" y="218172"/>
                  </a:lnTo>
                  <a:lnTo>
                    <a:pt x="2018164" y="218172"/>
                  </a:lnTo>
                  <a:lnTo>
                    <a:pt x="2005310" y="218172"/>
                  </a:lnTo>
                  <a:lnTo>
                    <a:pt x="1992455" y="218172"/>
                  </a:lnTo>
                  <a:lnTo>
                    <a:pt x="1979601" y="218172"/>
                  </a:lnTo>
                  <a:lnTo>
                    <a:pt x="1966746" y="218172"/>
                  </a:lnTo>
                  <a:lnTo>
                    <a:pt x="1953892" y="218172"/>
                  </a:lnTo>
                  <a:lnTo>
                    <a:pt x="1941037" y="218172"/>
                  </a:lnTo>
                  <a:lnTo>
                    <a:pt x="1928182" y="218172"/>
                  </a:lnTo>
                  <a:lnTo>
                    <a:pt x="1915328" y="218172"/>
                  </a:lnTo>
                  <a:lnTo>
                    <a:pt x="1902473" y="218172"/>
                  </a:lnTo>
                  <a:lnTo>
                    <a:pt x="1889619" y="218172"/>
                  </a:lnTo>
                  <a:lnTo>
                    <a:pt x="1876764" y="218172"/>
                  </a:lnTo>
                  <a:lnTo>
                    <a:pt x="1863910" y="218172"/>
                  </a:lnTo>
                  <a:lnTo>
                    <a:pt x="1851055" y="218172"/>
                  </a:lnTo>
                  <a:lnTo>
                    <a:pt x="1838201" y="218172"/>
                  </a:lnTo>
                  <a:lnTo>
                    <a:pt x="1825346" y="218172"/>
                  </a:lnTo>
                  <a:lnTo>
                    <a:pt x="1812491" y="218172"/>
                  </a:lnTo>
                  <a:lnTo>
                    <a:pt x="1799637" y="218172"/>
                  </a:lnTo>
                  <a:lnTo>
                    <a:pt x="1786782" y="218172"/>
                  </a:lnTo>
                  <a:lnTo>
                    <a:pt x="1773928" y="218172"/>
                  </a:lnTo>
                  <a:lnTo>
                    <a:pt x="1761073" y="218172"/>
                  </a:lnTo>
                  <a:lnTo>
                    <a:pt x="1748219" y="218172"/>
                  </a:lnTo>
                  <a:lnTo>
                    <a:pt x="1735364" y="218172"/>
                  </a:lnTo>
                  <a:lnTo>
                    <a:pt x="1722510" y="218172"/>
                  </a:lnTo>
                  <a:lnTo>
                    <a:pt x="1709655" y="218172"/>
                  </a:lnTo>
                  <a:lnTo>
                    <a:pt x="1696800" y="218172"/>
                  </a:lnTo>
                  <a:lnTo>
                    <a:pt x="1683946" y="218172"/>
                  </a:lnTo>
                  <a:lnTo>
                    <a:pt x="1671091" y="218172"/>
                  </a:lnTo>
                  <a:lnTo>
                    <a:pt x="1658237" y="218172"/>
                  </a:lnTo>
                  <a:lnTo>
                    <a:pt x="1645382" y="218172"/>
                  </a:lnTo>
                  <a:lnTo>
                    <a:pt x="1632528" y="218172"/>
                  </a:lnTo>
                  <a:lnTo>
                    <a:pt x="1619673" y="218172"/>
                  </a:lnTo>
                  <a:lnTo>
                    <a:pt x="1606819" y="218172"/>
                  </a:lnTo>
                  <a:lnTo>
                    <a:pt x="1593964" y="218172"/>
                  </a:lnTo>
                  <a:lnTo>
                    <a:pt x="1581110" y="218172"/>
                  </a:lnTo>
                  <a:lnTo>
                    <a:pt x="1568255" y="218172"/>
                  </a:lnTo>
                  <a:lnTo>
                    <a:pt x="1555400" y="218172"/>
                  </a:lnTo>
                  <a:lnTo>
                    <a:pt x="1542546" y="218172"/>
                  </a:lnTo>
                  <a:lnTo>
                    <a:pt x="1529691" y="218172"/>
                  </a:lnTo>
                  <a:lnTo>
                    <a:pt x="1516837" y="218172"/>
                  </a:lnTo>
                  <a:lnTo>
                    <a:pt x="1503982" y="218172"/>
                  </a:lnTo>
                  <a:lnTo>
                    <a:pt x="1491128" y="218172"/>
                  </a:lnTo>
                  <a:lnTo>
                    <a:pt x="1478273" y="218172"/>
                  </a:lnTo>
                  <a:lnTo>
                    <a:pt x="1465419" y="218172"/>
                  </a:lnTo>
                  <a:lnTo>
                    <a:pt x="1452564" y="218172"/>
                  </a:lnTo>
                  <a:lnTo>
                    <a:pt x="1439709" y="218172"/>
                  </a:lnTo>
                  <a:lnTo>
                    <a:pt x="1426855" y="218172"/>
                  </a:lnTo>
                  <a:lnTo>
                    <a:pt x="1414000" y="218172"/>
                  </a:lnTo>
                  <a:lnTo>
                    <a:pt x="1401146" y="218172"/>
                  </a:lnTo>
                  <a:lnTo>
                    <a:pt x="1388291" y="218172"/>
                  </a:lnTo>
                  <a:lnTo>
                    <a:pt x="1375437" y="218172"/>
                  </a:lnTo>
                  <a:lnTo>
                    <a:pt x="1362582" y="218172"/>
                  </a:lnTo>
                  <a:lnTo>
                    <a:pt x="1349728" y="218172"/>
                  </a:lnTo>
                  <a:lnTo>
                    <a:pt x="1336873" y="218172"/>
                  </a:lnTo>
                  <a:lnTo>
                    <a:pt x="1324018" y="218172"/>
                  </a:lnTo>
                  <a:lnTo>
                    <a:pt x="1311164" y="218172"/>
                  </a:lnTo>
                  <a:lnTo>
                    <a:pt x="1298309" y="218172"/>
                  </a:lnTo>
                  <a:lnTo>
                    <a:pt x="1285455" y="218172"/>
                  </a:lnTo>
                  <a:lnTo>
                    <a:pt x="1272600" y="218172"/>
                  </a:lnTo>
                  <a:lnTo>
                    <a:pt x="1259746" y="218172"/>
                  </a:lnTo>
                  <a:lnTo>
                    <a:pt x="1246891" y="218172"/>
                  </a:lnTo>
                  <a:lnTo>
                    <a:pt x="1234037" y="218172"/>
                  </a:lnTo>
                  <a:lnTo>
                    <a:pt x="1221182" y="218172"/>
                  </a:lnTo>
                  <a:lnTo>
                    <a:pt x="1208327" y="218172"/>
                  </a:lnTo>
                  <a:lnTo>
                    <a:pt x="1195473" y="218172"/>
                  </a:lnTo>
                  <a:lnTo>
                    <a:pt x="1182618" y="218172"/>
                  </a:lnTo>
                  <a:lnTo>
                    <a:pt x="1169764" y="218172"/>
                  </a:lnTo>
                  <a:lnTo>
                    <a:pt x="1156909" y="218172"/>
                  </a:lnTo>
                  <a:lnTo>
                    <a:pt x="1144055" y="218172"/>
                  </a:lnTo>
                  <a:lnTo>
                    <a:pt x="1131200" y="218172"/>
                  </a:lnTo>
                  <a:lnTo>
                    <a:pt x="1118346" y="218172"/>
                  </a:lnTo>
                  <a:lnTo>
                    <a:pt x="1105491" y="218172"/>
                  </a:lnTo>
                  <a:lnTo>
                    <a:pt x="1092636" y="218172"/>
                  </a:lnTo>
                  <a:lnTo>
                    <a:pt x="1079782" y="218172"/>
                  </a:lnTo>
                  <a:lnTo>
                    <a:pt x="1066927" y="218172"/>
                  </a:lnTo>
                  <a:lnTo>
                    <a:pt x="1054073" y="218172"/>
                  </a:lnTo>
                  <a:lnTo>
                    <a:pt x="1041218" y="218172"/>
                  </a:lnTo>
                  <a:lnTo>
                    <a:pt x="1028364" y="218172"/>
                  </a:lnTo>
                  <a:lnTo>
                    <a:pt x="1015509" y="218172"/>
                  </a:lnTo>
                  <a:lnTo>
                    <a:pt x="1002655" y="218172"/>
                  </a:lnTo>
                  <a:lnTo>
                    <a:pt x="989800" y="218172"/>
                  </a:lnTo>
                  <a:lnTo>
                    <a:pt x="976946" y="218172"/>
                  </a:lnTo>
                  <a:lnTo>
                    <a:pt x="964091" y="218172"/>
                  </a:lnTo>
                  <a:lnTo>
                    <a:pt x="951236" y="218172"/>
                  </a:lnTo>
                  <a:lnTo>
                    <a:pt x="938382" y="218172"/>
                  </a:lnTo>
                  <a:lnTo>
                    <a:pt x="925527" y="218172"/>
                  </a:lnTo>
                  <a:lnTo>
                    <a:pt x="912673" y="218172"/>
                  </a:lnTo>
                  <a:lnTo>
                    <a:pt x="899818" y="218172"/>
                  </a:lnTo>
                  <a:lnTo>
                    <a:pt x="886964" y="218172"/>
                  </a:lnTo>
                  <a:lnTo>
                    <a:pt x="874109" y="218172"/>
                  </a:lnTo>
                  <a:lnTo>
                    <a:pt x="861255" y="218172"/>
                  </a:lnTo>
                  <a:lnTo>
                    <a:pt x="848400" y="218172"/>
                  </a:lnTo>
                  <a:lnTo>
                    <a:pt x="835545" y="218172"/>
                  </a:lnTo>
                  <a:lnTo>
                    <a:pt x="822691" y="218172"/>
                  </a:lnTo>
                  <a:lnTo>
                    <a:pt x="809836" y="218172"/>
                  </a:lnTo>
                  <a:lnTo>
                    <a:pt x="796982" y="218172"/>
                  </a:lnTo>
                  <a:lnTo>
                    <a:pt x="784127" y="218172"/>
                  </a:lnTo>
                  <a:lnTo>
                    <a:pt x="771273" y="218172"/>
                  </a:lnTo>
                  <a:lnTo>
                    <a:pt x="758418" y="218172"/>
                  </a:lnTo>
                  <a:lnTo>
                    <a:pt x="745564" y="218172"/>
                  </a:lnTo>
                  <a:lnTo>
                    <a:pt x="732709" y="218172"/>
                  </a:lnTo>
                  <a:lnTo>
                    <a:pt x="719854" y="218172"/>
                  </a:lnTo>
                  <a:lnTo>
                    <a:pt x="707000" y="218172"/>
                  </a:lnTo>
                  <a:lnTo>
                    <a:pt x="694145" y="218172"/>
                  </a:lnTo>
                  <a:lnTo>
                    <a:pt x="681291" y="218172"/>
                  </a:lnTo>
                  <a:lnTo>
                    <a:pt x="668436" y="218172"/>
                  </a:lnTo>
                  <a:lnTo>
                    <a:pt x="655582" y="218172"/>
                  </a:lnTo>
                  <a:lnTo>
                    <a:pt x="642727" y="218172"/>
                  </a:lnTo>
                  <a:lnTo>
                    <a:pt x="629873" y="218172"/>
                  </a:lnTo>
                  <a:lnTo>
                    <a:pt x="617018" y="218172"/>
                  </a:lnTo>
                  <a:lnTo>
                    <a:pt x="604163" y="218172"/>
                  </a:lnTo>
                  <a:lnTo>
                    <a:pt x="591309" y="218172"/>
                  </a:lnTo>
                  <a:lnTo>
                    <a:pt x="578454" y="218172"/>
                  </a:lnTo>
                  <a:lnTo>
                    <a:pt x="565600" y="218172"/>
                  </a:lnTo>
                  <a:lnTo>
                    <a:pt x="552745" y="218172"/>
                  </a:lnTo>
                  <a:lnTo>
                    <a:pt x="539891" y="218172"/>
                  </a:lnTo>
                  <a:lnTo>
                    <a:pt x="527036" y="218172"/>
                  </a:lnTo>
                  <a:lnTo>
                    <a:pt x="514182" y="218172"/>
                  </a:lnTo>
                  <a:lnTo>
                    <a:pt x="501327" y="218172"/>
                  </a:lnTo>
                  <a:lnTo>
                    <a:pt x="488473" y="218172"/>
                  </a:lnTo>
                  <a:lnTo>
                    <a:pt x="475618" y="218172"/>
                  </a:lnTo>
                  <a:lnTo>
                    <a:pt x="462763" y="218172"/>
                  </a:lnTo>
                  <a:lnTo>
                    <a:pt x="449909" y="218172"/>
                  </a:lnTo>
                  <a:lnTo>
                    <a:pt x="437054" y="218172"/>
                  </a:lnTo>
                  <a:lnTo>
                    <a:pt x="424200" y="218172"/>
                  </a:lnTo>
                  <a:lnTo>
                    <a:pt x="411345" y="218172"/>
                  </a:lnTo>
                  <a:lnTo>
                    <a:pt x="398491" y="218172"/>
                  </a:lnTo>
                  <a:lnTo>
                    <a:pt x="385636" y="218172"/>
                  </a:lnTo>
                  <a:lnTo>
                    <a:pt x="372782" y="218172"/>
                  </a:lnTo>
                  <a:lnTo>
                    <a:pt x="359927" y="218172"/>
                  </a:lnTo>
                  <a:lnTo>
                    <a:pt x="347072" y="218172"/>
                  </a:lnTo>
                  <a:lnTo>
                    <a:pt x="334218" y="218172"/>
                  </a:lnTo>
                  <a:lnTo>
                    <a:pt x="321363" y="218172"/>
                  </a:lnTo>
                  <a:lnTo>
                    <a:pt x="308509" y="218172"/>
                  </a:lnTo>
                  <a:lnTo>
                    <a:pt x="295654" y="218172"/>
                  </a:lnTo>
                  <a:lnTo>
                    <a:pt x="282800" y="218172"/>
                  </a:lnTo>
                  <a:lnTo>
                    <a:pt x="269945" y="218172"/>
                  </a:lnTo>
                  <a:lnTo>
                    <a:pt x="257091" y="218172"/>
                  </a:lnTo>
                  <a:lnTo>
                    <a:pt x="244236" y="218172"/>
                  </a:lnTo>
                  <a:lnTo>
                    <a:pt x="231381" y="218172"/>
                  </a:lnTo>
                  <a:lnTo>
                    <a:pt x="218527" y="218172"/>
                  </a:lnTo>
                  <a:lnTo>
                    <a:pt x="205672" y="218172"/>
                  </a:lnTo>
                  <a:lnTo>
                    <a:pt x="192818" y="218172"/>
                  </a:lnTo>
                  <a:lnTo>
                    <a:pt x="179963" y="218172"/>
                  </a:lnTo>
                  <a:lnTo>
                    <a:pt x="167109" y="218172"/>
                  </a:lnTo>
                  <a:lnTo>
                    <a:pt x="154254" y="218172"/>
                  </a:lnTo>
                  <a:lnTo>
                    <a:pt x="141400" y="218172"/>
                  </a:lnTo>
                  <a:lnTo>
                    <a:pt x="128545" y="218172"/>
                  </a:lnTo>
                  <a:lnTo>
                    <a:pt x="115690" y="218172"/>
                  </a:lnTo>
                  <a:lnTo>
                    <a:pt x="102836" y="218172"/>
                  </a:lnTo>
                  <a:lnTo>
                    <a:pt x="89981" y="218172"/>
                  </a:lnTo>
                  <a:lnTo>
                    <a:pt x="77127" y="218172"/>
                  </a:lnTo>
                  <a:lnTo>
                    <a:pt x="64272" y="218172"/>
                  </a:lnTo>
                  <a:lnTo>
                    <a:pt x="51418" y="218172"/>
                  </a:lnTo>
                  <a:lnTo>
                    <a:pt x="38563" y="218172"/>
                  </a:lnTo>
                  <a:lnTo>
                    <a:pt x="25709" y="218172"/>
                  </a:lnTo>
                  <a:lnTo>
                    <a:pt x="12854" y="218172"/>
                  </a:lnTo>
                  <a:lnTo>
                    <a:pt x="0" y="218172"/>
                  </a:lnTo>
                  <a:close/>
                </a:path>
              </a:pathLst>
            </a:custGeom>
            <a:solidFill>
              <a:srgbClr val="00AFBB">
                <a:alpha val="69803"/>
              </a:srgbClr>
            </a:solidFill>
          </p:spPr>
          <p:txBody>
            <a:bodyPr/>
            <a:lstStyle/>
            <a:p/>
          </p:txBody>
        </p:sp>
        <p:sp>
          <p:nvSpPr>
            <p:cNvPr id="10" name="pl11"/>
            <p:cNvSpPr/>
            <p:nvPr/>
          </p:nvSpPr>
          <p:spPr>
            <a:xfrm>
              <a:off x="6737427" y="802363"/>
              <a:ext cx="4010620" cy="213740"/>
            </a:xfrm>
            <a:custGeom>
              <a:avLst/>
              <a:pathLst>
                <a:path w="4010620" h="213740">
                  <a:moveTo>
                    <a:pt x="0" y="213740"/>
                  </a:moveTo>
                  <a:lnTo>
                    <a:pt x="12854" y="213228"/>
                  </a:lnTo>
                  <a:lnTo>
                    <a:pt x="25709" y="212676"/>
                  </a:lnTo>
                  <a:lnTo>
                    <a:pt x="38563" y="212083"/>
                  </a:lnTo>
                  <a:lnTo>
                    <a:pt x="51418" y="211437"/>
                  </a:lnTo>
                  <a:lnTo>
                    <a:pt x="64272" y="210739"/>
                  </a:lnTo>
                  <a:lnTo>
                    <a:pt x="77127" y="209995"/>
                  </a:lnTo>
                  <a:lnTo>
                    <a:pt x="89981" y="209205"/>
                  </a:lnTo>
                  <a:lnTo>
                    <a:pt x="102836" y="208367"/>
                  </a:lnTo>
                  <a:lnTo>
                    <a:pt x="115690" y="207463"/>
                  </a:lnTo>
                  <a:lnTo>
                    <a:pt x="128545" y="206511"/>
                  </a:lnTo>
                  <a:lnTo>
                    <a:pt x="141400" y="205511"/>
                  </a:lnTo>
                  <a:lnTo>
                    <a:pt x="154254" y="204464"/>
                  </a:lnTo>
                  <a:lnTo>
                    <a:pt x="167109" y="203359"/>
                  </a:lnTo>
                  <a:lnTo>
                    <a:pt x="179963" y="202200"/>
                  </a:lnTo>
                  <a:lnTo>
                    <a:pt x="192818" y="200996"/>
                  </a:lnTo>
                  <a:lnTo>
                    <a:pt x="205672" y="199749"/>
                  </a:lnTo>
                  <a:lnTo>
                    <a:pt x="218527" y="198458"/>
                  </a:lnTo>
                  <a:lnTo>
                    <a:pt x="231381" y="197113"/>
                  </a:lnTo>
                  <a:lnTo>
                    <a:pt x="244236" y="195730"/>
                  </a:lnTo>
                  <a:lnTo>
                    <a:pt x="257091" y="194312"/>
                  </a:lnTo>
                  <a:lnTo>
                    <a:pt x="269945" y="192860"/>
                  </a:lnTo>
                  <a:lnTo>
                    <a:pt x="282800" y="191371"/>
                  </a:lnTo>
                  <a:lnTo>
                    <a:pt x="295654" y="189850"/>
                  </a:lnTo>
                  <a:lnTo>
                    <a:pt x="308509" y="188304"/>
                  </a:lnTo>
                  <a:lnTo>
                    <a:pt x="321363" y="186737"/>
                  </a:lnTo>
                  <a:lnTo>
                    <a:pt x="334218" y="185149"/>
                  </a:lnTo>
                  <a:lnTo>
                    <a:pt x="347072" y="183541"/>
                  </a:lnTo>
                  <a:lnTo>
                    <a:pt x="359927" y="181920"/>
                  </a:lnTo>
                  <a:lnTo>
                    <a:pt x="372782" y="180291"/>
                  </a:lnTo>
                  <a:lnTo>
                    <a:pt x="385636" y="178655"/>
                  </a:lnTo>
                  <a:lnTo>
                    <a:pt x="398491" y="177015"/>
                  </a:lnTo>
                  <a:lnTo>
                    <a:pt x="411345" y="175376"/>
                  </a:lnTo>
                  <a:lnTo>
                    <a:pt x="424200" y="173742"/>
                  </a:lnTo>
                  <a:lnTo>
                    <a:pt x="437054" y="172115"/>
                  </a:lnTo>
                  <a:lnTo>
                    <a:pt x="449909" y="170497"/>
                  </a:lnTo>
                  <a:lnTo>
                    <a:pt x="462763" y="168899"/>
                  </a:lnTo>
                  <a:lnTo>
                    <a:pt x="475618" y="167319"/>
                  </a:lnTo>
                  <a:lnTo>
                    <a:pt x="488473" y="165762"/>
                  </a:lnTo>
                  <a:lnTo>
                    <a:pt x="501327" y="164229"/>
                  </a:lnTo>
                  <a:lnTo>
                    <a:pt x="514182" y="162731"/>
                  </a:lnTo>
                  <a:lnTo>
                    <a:pt x="527036" y="161275"/>
                  </a:lnTo>
                  <a:lnTo>
                    <a:pt x="539891" y="159857"/>
                  </a:lnTo>
                  <a:lnTo>
                    <a:pt x="552745" y="158483"/>
                  </a:lnTo>
                  <a:lnTo>
                    <a:pt x="565600" y="157156"/>
                  </a:lnTo>
                  <a:lnTo>
                    <a:pt x="578454" y="155902"/>
                  </a:lnTo>
                  <a:lnTo>
                    <a:pt x="591309" y="154708"/>
                  </a:lnTo>
                  <a:lnTo>
                    <a:pt x="604163" y="153579"/>
                  </a:lnTo>
                  <a:lnTo>
                    <a:pt x="617018" y="152518"/>
                  </a:lnTo>
                  <a:lnTo>
                    <a:pt x="629873" y="151547"/>
                  </a:lnTo>
                  <a:lnTo>
                    <a:pt x="642727" y="150672"/>
                  </a:lnTo>
                  <a:lnTo>
                    <a:pt x="655582" y="149884"/>
                  </a:lnTo>
                  <a:lnTo>
                    <a:pt x="668436" y="149186"/>
                  </a:lnTo>
                  <a:lnTo>
                    <a:pt x="681291" y="148584"/>
                  </a:lnTo>
                  <a:lnTo>
                    <a:pt x="694145" y="148121"/>
                  </a:lnTo>
                  <a:lnTo>
                    <a:pt x="707000" y="147763"/>
                  </a:lnTo>
                  <a:lnTo>
                    <a:pt x="719854" y="147513"/>
                  </a:lnTo>
                  <a:lnTo>
                    <a:pt x="732709" y="147372"/>
                  </a:lnTo>
                  <a:lnTo>
                    <a:pt x="745564" y="147368"/>
                  </a:lnTo>
                  <a:lnTo>
                    <a:pt x="758418" y="147497"/>
                  </a:lnTo>
                  <a:lnTo>
                    <a:pt x="771273" y="147739"/>
                  </a:lnTo>
                  <a:lnTo>
                    <a:pt x="784127" y="148093"/>
                  </a:lnTo>
                  <a:lnTo>
                    <a:pt x="796982" y="148559"/>
                  </a:lnTo>
                  <a:lnTo>
                    <a:pt x="809836" y="149171"/>
                  </a:lnTo>
                  <a:lnTo>
                    <a:pt x="822691" y="149883"/>
                  </a:lnTo>
                  <a:lnTo>
                    <a:pt x="835545" y="150689"/>
                  </a:lnTo>
                  <a:lnTo>
                    <a:pt x="848400" y="151584"/>
                  </a:lnTo>
                  <a:lnTo>
                    <a:pt x="861255" y="152576"/>
                  </a:lnTo>
                  <a:lnTo>
                    <a:pt x="874109" y="153648"/>
                  </a:lnTo>
                  <a:lnTo>
                    <a:pt x="886964" y="154776"/>
                  </a:lnTo>
                  <a:lnTo>
                    <a:pt x="899818" y="155951"/>
                  </a:lnTo>
                  <a:lnTo>
                    <a:pt x="912673" y="157163"/>
                  </a:lnTo>
                  <a:lnTo>
                    <a:pt x="925527" y="158400"/>
                  </a:lnTo>
                  <a:lnTo>
                    <a:pt x="938382" y="159637"/>
                  </a:lnTo>
                  <a:lnTo>
                    <a:pt x="951236" y="160862"/>
                  </a:lnTo>
                  <a:lnTo>
                    <a:pt x="964091" y="162063"/>
                  </a:lnTo>
                  <a:lnTo>
                    <a:pt x="976946" y="163213"/>
                  </a:lnTo>
                  <a:lnTo>
                    <a:pt x="989800" y="164290"/>
                  </a:lnTo>
                  <a:lnTo>
                    <a:pt x="1002655" y="165288"/>
                  </a:lnTo>
                  <a:lnTo>
                    <a:pt x="1015509" y="166196"/>
                  </a:lnTo>
                  <a:lnTo>
                    <a:pt x="1028364" y="167000"/>
                  </a:lnTo>
                  <a:lnTo>
                    <a:pt x="1041218" y="167633"/>
                  </a:lnTo>
                  <a:lnTo>
                    <a:pt x="1054073" y="168127"/>
                  </a:lnTo>
                  <a:lnTo>
                    <a:pt x="1066927" y="168470"/>
                  </a:lnTo>
                  <a:lnTo>
                    <a:pt x="1079782" y="168654"/>
                  </a:lnTo>
                  <a:lnTo>
                    <a:pt x="1092636" y="168630"/>
                  </a:lnTo>
                  <a:lnTo>
                    <a:pt x="1105491" y="168387"/>
                  </a:lnTo>
                  <a:lnTo>
                    <a:pt x="1118346" y="167953"/>
                  </a:lnTo>
                  <a:lnTo>
                    <a:pt x="1131200" y="167322"/>
                  </a:lnTo>
                  <a:lnTo>
                    <a:pt x="1144055" y="166488"/>
                  </a:lnTo>
                  <a:lnTo>
                    <a:pt x="1156909" y="165367"/>
                  </a:lnTo>
                  <a:lnTo>
                    <a:pt x="1169764" y="164038"/>
                  </a:lnTo>
                  <a:lnTo>
                    <a:pt x="1182618" y="162501"/>
                  </a:lnTo>
                  <a:lnTo>
                    <a:pt x="1195473" y="160757"/>
                  </a:lnTo>
                  <a:lnTo>
                    <a:pt x="1208327" y="158767"/>
                  </a:lnTo>
                  <a:lnTo>
                    <a:pt x="1221182" y="156539"/>
                  </a:lnTo>
                  <a:lnTo>
                    <a:pt x="1234037" y="154120"/>
                  </a:lnTo>
                  <a:lnTo>
                    <a:pt x="1246891" y="151514"/>
                  </a:lnTo>
                  <a:lnTo>
                    <a:pt x="1259746" y="148727"/>
                  </a:lnTo>
                  <a:lnTo>
                    <a:pt x="1272600" y="145706"/>
                  </a:lnTo>
                  <a:lnTo>
                    <a:pt x="1285455" y="142530"/>
                  </a:lnTo>
                  <a:lnTo>
                    <a:pt x="1298309" y="139209"/>
                  </a:lnTo>
                  <a:lnTo>
                    <a:pt x="1311164" y="135752"/>
                  </a:lnTo>
                  <a:lnTo>
                    <a:pt x="1324018" y="132145"/>
                  </a:lnTo>
                  <a:lnTo>
                    <a:pt x="1336873" y="128410"/>
                  </a:lnTo>
                  <a:lnTo>
                    <a:pt x="1349728" y="124581"/>
                  </a:lnTo>
                  <a:lnTo>
                    <a:pt x="1362582" y="120668"/>
                  </a:lnTo>
                  <a:lnTo>
                    <a:pt x="1375437" y="116680"/>
                  </a:lnTo>
                  <a:lnTo>
                    <a:pt x="1388291" y="112612"/>
                  </a:lnTo>
                  <a:lnTo>
                    <a:pt x="1401146" y="108501"/>
                  </a:lnTo>
                  <a:lnTo>
                    <a:pt x="1414000" y="104357"/>
                  </a:lnTo>
                  <a:lnTo>
                    <a:pt x="1426855" y="100188"/>
                  </a:lnTo>
                  <a:lnTo>
                    <a:pt x="1439709" y="96003"/>
                  </a:lnTo>
                  <a:lnTo>
                    <a:pt x="1452564" y="91817"/>
                  </a:lnTo>
                  <a:lnTo>
                    <a:pt x="1465419" y="87640"/>
                  </a:lnTo>
                  <a:lnTo>
                    <a:pt x="1478273" y="83479"/>
                  </a:lnTo>
                  <a:lnTo>
                    <a:pt x="1491128" y="79341"/>
                  </a:lnTo>
                  <a:lnTo>
                    <a:pt x="1503982" y="75247"/>
                  </a:lnTo>
                  <a:lnTo>
                    <a:pt x="1516837" y="71195"/>
                  </a:lnTo>
                  <a:lnTo>
                    <a:pt x="1529691" y="67190"/>
                  </a:lnTo>
                  <a:lnTo>
                    <a:pt x="1542546" y="63236"/>
                  </a:lnTo>
                  <a:lnTo>
                    <a:pt x="1555400" y="59351"/>
                  </a:lnTo>
                  <a:lnTo>
                    <a:pt x="1568255" y="55545"/>
                  </a:lnTo>
                  <a:lnTo>
                    <a:pt x="1581110" y="51810"/>
                  </a:lnTo>
                  <a:lnTo>
                    <a:pt x="1593964" y="48150"/>
                  </a:lnTo>
                  <a:lnTo>
                    <a:pt x="1606819" y="44570"/>
                  </a:lnTo>
                  <a:lnTo>
                    <a:pt x="1619673" y="41110"/>
                  </a:lnTo>
                  <a:lnTo>
                    <a:pt x="1632528" y="37745"/>
                  </a:lnTo>
                  <a:lnTo>
                    <a:pt x="1645382" y="34478"/>
                  </a:lnTo>
                  <a:lnTo>
                    <a:pt x="1658237" y="31314"/>
                  </a:lnTo>
                  <a:lnTo>
                    <a:pt x="1671091" y="28280"/>
                  </a:lnTo>
                  <a:lnTo>
                    <a:pt x="1683946" y="25385"/>
                  </a:lnTo>
                  <a:lnTo>
                    <a:pt x="1696800" y="22613"/>
                  </a:lnTo>
                  <a:lnTo>
                    <a:pt x="1709655" y="19966"/>
                  </a:lnTo>
                  <a:lnTo>
                    <a:pt x="1722510" y="17450"/>
                  </a:lnTo>
                  <a:lnTo>
                    <a:pt x="1735364" y="15127"/>
                  </a:lnTo>
                  <a:lnTo>
                    <a:pt x="1748219" y="12948"/>
                  </a:lnTo>
                  <a:lnTo>
                    <a:pt x="1761073" y="10917"/>
                  </a:lnTo>
                  <a:lnTo>
                    <a:pt x="1773928" y="9036"/>
                  </a:lnTo>
                  <a:lnTo>
                    <a:pt x="1786782" y="7341"/>
                  </a:lnTo>
                  <a:lnTo>
                    <a:pt x="1799637" y="5837"/>
                  </a:lnTo>
                  <a:lnTo>
                    <a:pt x="1812491" y="4493"/>
                  </a:lnTo>
                  <a:lnTo>
                    <a:pt x="1825346" y="3312"/>
                  </a:lnTo>
                  <a:lnTo>
                    <a:pt x="1838201" y="2295"/>
                  </a:lnTo>
                  <a:lnTo>
                    <a:pt x="1851055" y="1506"/>
                  </a:lnTo>
                  <a:lnTo>
                    <a:pt x="1863910" y="881"/>
                  </a:lnTo>
                  <a:lnTo>
                    <a:pt x="1876764" y="417"/>
                  </a:lnTo>
                  <a:lnTo>
                    <a:pt x="1889619" y="114"/>
                  </a:lnTo>
                  <a:lnTo>
                    <a:pt x="1902473" y="0"/>
                  </a:lnTo>
                  <a:lnTo>
                    <a:pt x="1915328" y="70"/>
                  </a:lnTo>
                  <a:lnTo>
                    <a:pt x="1928182" y="291"/>
                  </a:lnTo>
                  <a:lnTo>
                    <a:pt x="1941037" y="658"/>
                  </a:lnTo>
                  <a:lnTo>
                    <a:pt x="1953892" y="1169"/>
                  </a:lnTo>
                  <a:lnTo>
                    <a:pt x="1966746" y="1872"/>
                  </a:lnTo>
                  <a:lnTo>
                    <a:pt x="1979601" y="2706"/>
                  </a:lnTo>
                  <a:lnTo>
                    <a:pt x="1992455" y="3668"/>
                  </a:lnTo>
                  <a:lnTo>
                    <a:pt x="2005310" y="4754"/>
                  </a:lnTo>
                  <a:lnTo>
                    <a:pt x="2018164" y="5982"/>
                  </a:lnTo>
                  <a:lnTo>
                    <a:pt x="2031019" y="7346"/>
                  </a:lnTo>
                  <a:lnTo>
                    <a:pt x="2043873" y="8818"/>
                  </a:lnTo>
                  <a:lnTo>
                    <a:pt x="2056728" y="10396"/>
                  </a:lnTo>
                  <a:lnTo>
                    <a:pt x="2069583" y="12075"/>
                  </a:lnTo>
                  <a:lnTo>
                    <a:pt x="2082437" y="13888"/>
                  </a:lnTo>
                  <a:lnTo>
                    <a:pt x="2095292" y="15795"/>
                  </a:lnTo>
                  <a:lnTo>
                    <a:pt x="2108146" y="17791"/>
                  </a:lnTo>
                  <a:lnTo>
                    <a:pt x="2121001" y="19874"/>
                  </a:lnTo>
                  <a:lnTo>
                    <a:pt x="2133855" y="22056"/>
                  </a:lnTo>
                  <a:lnTo>
                    <a:pt x="2146710" y="24333"/>
                  </a:lnTo>
                  <a:lnTo>
                    <a:pt x="2159564" y="26687"/>
                  </a:lnTo>
                  <a:lnTo>
                    <a:pt x="2172419" y="29113"/>
                  </a:lnTo>
                  <a:lnTo>
                    <a:pt x="2185273" y="31610"/>
                  </a:lnTo>
                  <a:lnTo>
                    <a:pt x="2198128" y="34199"/>
                  </a:lnTo>
                  <a:lnTo>
                    <a:pt x="2210983" y="36849"/>
                  </a:lnTo>
                  <a:lnTo>
                    <a:pt x="2223837" y="39557"/>
                  </a:lnTo>
                  <a:lnTo>
                    <a:pt x="2236692" y="42319"/>
                  </a:lnTo>
                  <a:lnTo>
                    <a:pt x="2249546" y="45141"/>
                  </a:lnTo>
                  <a:lnTo>
                    <a:pt x="2262401" y="48016"/>
                  </a:lnTo>
                  <a:lnTo>
                    <a:pt x="2275255" y="50930"/>
                  </a:lnTo>
                  <a:lnTo>
                    <a:pt x="2288110" y="53878"/>
                  </a:lnTo>
                  <a:lnTo>
                    <a:pt x="2300964" y="56857"/>
                  </a:lnTo>
                  <a:lnTo>
                    <a:pt x="2313819" y="59870"/>
                  </a:lnTo>
                  <a:lnTo>
                    <a:pt x="2326674" y="62899"/>
                  </a:lnTo>
                  <a:lnTo>
                    <a:pt x="2339528" y="65941"/>
                  </a:lnTo>
                  <a:lnTo>
                    <a:pt x="2352383" y="68991"/>
                  </a:lnTo>
                  <a:lnTo>
                    <a:pt x="2365237" y="72045"/>
                  </a:lnTo>
                  <a:lnTo>
                    <a:pt x="2378092" y="75095"/>
                  </a:lnTo>
                  <a:lnTo>
                    <a:pt x="2390946" y="78137"/>
                  </a:lnTo>
                  <a:lnTo>
                    <a:pt x="2403801" y="81167"/>
                  </a:lnTo>
                  <a:lnTo>
                    <a:pt x="2416655" y="84181"/>
                  </a:lnTo>
                  <a:lnTo>
                    <a:pt x="2429510" y="87167"/>
                  </a:lnTo>
                  <a:lnTo>
                    <a:pt x="2442365" y="90128"/>
                  </a:lnTo>
                  <a:lnTo>
                    <a:pt x="2455219" y="93061"/>
                  </a:lnTo>
                  <a:lnTo>
                    <a:pt x="2468074" y="95965"/>
                  </a:lnTo>
                  <a:lnTo>
                    <a:pt x="2480928" y="98831"/>
                  </a:lnTo>
                  <a:lnTo>
                    <a:pt x="2493783" y="101655"/>
                  </a:lnTo>
                  <a:lnTo>
                    <a:pt x="2506637" y="104443"/>
                  </a:lnTo>
                  <a:lnTo>
                    <a:pt x="2519492" y="107194"/>
                  </a:lnTo>
                  <a:lnTo>
                    <a:pt x="2532346" y="109906"/>
                  </a:lnTo>
                  <a:lnTo>
                    <a:pt x="2545201" y="112564"/>
                  </a:lnTo>
                  <a:lnTo>
                    <a:pt x="2558056" y="115183"/>
                  </a:lnTo>
                  <a:lnTo>
                    <a:pt x="2570910" y="117762"/>
                  </a:lnTo>
                  <a:lnTo>
                    <a:pt x="2583765" y="120302"/>
                  </a:lnTo>
                  <a:lnTo>
                    <a:pt x="2596619" y="122795"/>
                  </a:lnTo>
                  <a:lnTo>
                    <a:pt x="2609474" y="125241"/>
                  </a:lnTo>
                  <a:lnTo>
                    <a:pt x="2622328" y="127649"/>
                  </a:lnTo>
                  <a:lnTo>
                    <a:pt x="2635183" y="130020"/>
                  </a:lnTo>
                  <a:lnTo>
                    <a:pt x="2648037" y="132355"/>
                  </a:lnTo>
                  <a:lnTo>
                    <a:pt x="2660892" y="134640"/>
                  </a:lnTo>
                  <a:lnTo>
                    <a:pt x="2673746" y="136890"/>
                  </a:lnTo>
                  <a:lnTo>
                    <a:pt x="2686601" y="139106"/>
                  </a:lnTo>
                  <a:lnTo>
                    <a:pt x="2699456" y="141289"/>
                  </a:lnTo>
                  <a:lnTo>
                    <a:pt x="2712310" y="143435"/>
                  </a:lnTo>
                  <a:lnTo>
                    <a:pt x="2725165" y="145544"/>
                  </a:lnTo>
                  <a:lnTo>
                    <a:pt x="2738019" y="147624"/>
                  </a:lnTo>
                  <a:lnTo>
                    <a:pt x="2750874" y="149676"/>
                  </a:lnTo>
                  <a:lnTo>
                    <a:pt x="2763728" y="151699"/>
                  </a:lnTo>
                  <a:lnTo>
                    <a:pt x="2776583" y="153687"/>
                  </a:lnTo>
                  <a:lnTo>
                    <a:pt x="2789437" y="155648"/>
                  </a:lnTo>
                  <a:lnTo>
                    <a:pt x="2802292" y="157584"/>
                  </a:lnTo>
                  <a:lnTo>
                    <a:pt x="2815147" y="159496"/>
                  </a:lnTo>
                  <a:lnTo>
                    <a:pt x="2828001" y="161380"/>
                  </a:lnTo>
                  <a:lnTo>
                    <a:pt x="2840856" y="163235"/>
                  </a:lnTo>
                  <a:lnTo>
                    <a:pt x="2853710" y="165066"/>
                  </a:lnTo>
                  <a:lnTo>
                    <a:pt x="2866565" y="166873"/>
                  </a:lnTo>
                  <a:lnTo>
                    <a:pt x="2879419" y="168655"/>
                  </a:lnTo>
                  <a:lnTo>
                    <a:pt x="2892274" y="170403"/>
                  </a:lnTo>
                  <a:lnTo>
                    <a:pt x="2905128" y="172124"/>
                  </a:lnTo>
                  <a:lnTo>
                    <a:pt x="2917983" y="173817"/>
                  </a:lnTo>
                  <a:lnTo>
                    <a:pt x="2930838" y="175480"/>
                  </a:lnTo>
                  <a:lnTo>
                    <a:pt x="2943692" y="177107"/>
                  </a:lnTo>
                  <a:lnTo>
                    <a:pt x="2956547" y="178692"/>
                  </a:lnTo>
                  <a:lnTo>
                    <a:pt x="2969401" y="180240"/>
                  </a:lnTo>
                  <a:lnTo>
                    <a:pt x="2982256" y="181749"/>
                  </a:lnTo>
                  <a:lnTo>
                    <a:pt x="2995110" y="183216"/>
                  </a:lnTo>
                  <a:lnTo>
                    <a:pt x="3007965" y="184621"/>
                  </a:lnTo>
                  <a:lnTo>
                    <a:pt x="3020819" y="185974"/>
                  </a:lnTo>
                  <a:lnTo>
                    <a:pt x="3033674" y="187274"/>
                  </a:lnTo>
                  <a:lnTo>
                    <a:pt x="3046529" y="188518"/>
                  </a:lnTo>
                  <a:lnTo>
                    <a:pt x="3059383" y="189692"/>
                  </a:lnTo>
                  <a:lnTo>
                    <a:pt x="3072238" y="190787"/>
                  </a:lnTo>
                  <a:lnTo>
                    <a:pt x="3085092" y="191815"/>
                  </a:lnTo>
                  <a:lnTo>
                    <a:pt x="3097947" y="192772"/>
                  </a:lnTo>
                  <a:lnTo>
                    <a:pt x="3110801" y="193657"/>
                  </a:lnTo>
                  <a:lnTo>
                    <a:pt x="3123656" y="194436"/>
                  </a:lnTo>
                  <a:lnTo>
                    <a:pt x="3136510" y="195135"/>
                  </a:lnTo>
                  <a:lnTo>
                    <a:pt x="3149365" y="195754"/>
                  </a:lnTo>
                  <a:lnTo>
                    <a:pt x="3162220" y="196291"/>
                  </a:lnTo>
                  <a:lnTo>
                    <a:pt x="3175074" y="196731"/>
                  </a:lnTo>
                  <a:lnTo>
                    <a:pt x="3187929" y="197070"/>
                  </a:lnTo>
                  <a:lnTo>
                    <a:pt x="3200783" y="197327"/>
                  </a:lnTo>
                  <a:lnTo>
                    <a:pt x="3213638" y="197502"/>
                  </a:lnTo>
                  <a:lnTo>
                    <a:pt x="3226492" y="197597"/>
                  </a:lnTo>
                  <a:lnTo>
                    <a:pt x="3239347" y="197586"/>
                  </a:lnTo>
                  <a:lnTo>
                    <a:pt x="3252201" y="197500"/>
                  </a:lnTo>
                  <a:lnTo>
                    <a:pt x="3265056" y="197344"/>
                  </a:lnTo>
                  <a:lnTo>
                    <a:pt x="3277910" y="197121"/>
                  </a:lnTo>
                  <a:lnTo>
                    <a:pt x="3290765" y="196825"/>
                  </a:lnTo>
                  <a:lnTo>
                    <a:pt x="3303620" y="196463"/>
                  </a:lnTo>
                  <a:lnTo>
                    <a:pt x="3316474" y="196053"/>
                  </a:lnTo>
                  <a:lnTo>
                    <a:pt x="3329329" y="195600"/>
                  </a:lnTo>
                  <a:lnTo>
                    <a:pt x="3342183" y="195109"/>
                  </a:lnTo>
                  <a:lnTo>
                    <a:pt x="3355038" y="194580"/>
                  </a:lnTo>
                  <a:lnTo>
                    <a:pt x="3367892" y="194033"/>
                  </a:lnTo>
                  <a:lnTo>
                    <a:pt x="3380747" y="193473"/>
                  </a:lnTo>
                  <a:lnTo>
                    <a:pt x="3393601" y="192908"/>
                  </a:lnTo>
                  <a:lnTo>
                    <a:pt x="3406456" y="192346"/>
                  </a:lnTo>
                  <a:lnTo>
                    <a:pt x="3419311" y="191799"/>
                  </a:lnTo>
                  <a:lnTo>
                    <a:pt x="3432165" y="191272"/>
                  </a:lnTo>
                  <a:lnTo>
                    <a:pt x="3445020" y="190773"/>
                  </a:lnTo>
                  <a:lnTo>
                    <a:pt x="3457874" y="190306"/>
                  </a:lnTo>
                  <a:lnTo>
                    <a:pt x="3470729" y="189894"/>
                  </a:lnTo>
                  <a:lnTo>
                    <a:pt x="3483583" y="189533"/>
                  </a:lnTo>
                  <a:lnTo>
                    <a:pt x="3496438" y="189224"/>
                  </a:lnTo>
                  <a:lnTo>
                    <a:pt x="3509292" y="188973"/>
                  </a:lnTo>
                  <a:lnTo>
                    <a:pt x="3522147" y="188793"/>
                  </a:lnTo>
                  <a:lnTo>
                    <a:pt x="3535002" y="188695"/>
                  </a:lnTo>
                  <a:lnTo>
                    <a:pt x="3547856" y="188666"/>
                  </a:lnTo>
                  <a:lnTo>
                    <a:pt x="3560711" y="188708"/>
                  </a:lnTo>
                  <a:lnTo>
                    <a:pt x="3573565" y="188821"/>
                  </a:lnTo>
                  <a:lnTo>
                    <a:pt x="3586420" y="189032"/>
                  </a:lnTo>
                  <a:lnTo>
                    <a:pt x="3599274" y="189318"/>
                  </a:lnTo>
                  <a:lnTo>
                    <a:pt x="3612129" y="189674"/>
                  </a:lnTo>
                  <a:lnTo>
                    <a:pt x="3624983" y="190099"/>
                  </a:lnTo>
                  <a:lnTo>
                    <a:pt x="3637838" y="190602"/>
                  </a:lnTo>
                  <a:lnTo>
                    <a:pt x="3650693" y="191182"/>
                  </a:lnTo>
                  <a:lnTo>
                    <a:pt x="3663547" y="191820"/>
                  </a:lnTo>
                  <a:lnTo>
                    <a:pt x="3676402" y="192513"/>
                  </a:lnTo>
                  <a:lnTo>
                    <a:pt x="3689256" y="193257"/>
                  </a:lnTo>
                  <a:lnTo>
                    <a:pt x="3702111" y="194063"/>
                  </a:lnTo>
                  <a:lnTo>
                    <a:pt x="3714965" y="194908"/>
                  </a:lnTo>
                  <a:lnTo>
                    <a:pt x="3727820" y="195786"/>
                  </a:lnTo>
                  <a:lnTo>
                    <a:pt x="3740674" y="196693"/>
                  </a:lnTo>
                  <a:lnTo>
                    <a:pt x="3753529" y="197626"/>
                  </a:lnTo>
                  <a:lnTo>
                    <a:pt x="3766383" y="198579"/>
                  </a:lnTo>
                  <a:lnTo>
                    <a:pt x="3779238" y="199542"/>
                  </a:lnTo>
                  <a:lnTo>
                    <a:pt x="3792093" y="200509"/>
                  </a:lnTo>
                  <a:lnTo>
                    <a:pt x="3804947" y="201477"/>
                  </a:lnTo>
                  <a:lnTo>
                    <a:pt x="3817802" y="202438"/>
                  </a:lnTo>
                  <a:lnTo>
                    <a:pt x="3830656" y="203387"/>
                  </a:lnTo>
                  <a:lnTo>
                    <a:pt x="3843511" y="204321"/>
                  </a:lnTo>
                  <a:lnTo>
                    <a:pt x="3856365" y="205237"/>
                  </a:lnTo>
                  <a:lnTo>
                    <a:pt x="3869220" y="206128"/>
                  </a:lnTo>
                  <a:lnTo>
                    <a:pt x="3882074" y="206987"/>
                  </a:lnTo>
                  <a:lnTo>
                    <a:pt x="3894929" y="207817"/>
                  </a:lnTo>
                  <a:lnTo>
                    <a:pt x="3907784" y="208617"/>
                  </a:lnTo>
                  <a:lnTo>
                    <a:pt x="3920638" y="209385"/>
                  </a:lnTo>
                  <a:lnTo>
                    <a:pt x="3933493" y="210107"/>
                  </a:lnTo>
                  <a:lnTo>
                    <a:pt x="3946347" y="210793"/>
                  </a:lnTo>
                  <a:lnTo>
                    <a:pt x="3959202" y="211443"/>
                  </a:lnTo>
                  <a:lnTo>
                    <a:pt x="3972056" y="212057"/>
                  </a:lnTo>
                  <a:lnTo>
                    <a:pt x="3984911" y="212631"/>
                  </a:lnTo>
                  <a:lnTo>
                    <a:pt x="3997765" y="213160"/>
                  </a:lnTo>
                  <a:lnTo>
                    <a:pt x="4010620" y="2136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2"/>
            <p:cNvSpPr/>
            <p:nvPr/>
          </p:nvSpPr>
          <p:spPr>
            <a:xfrm>
              <a:off x="6737427" y="1066635"/>
              <a:ext cx="2982256" cy="198572"/>
            </a:xfrm>
            <a:custGeom>
              <a:avLst/>
              <a:pathLst>
                <a:path w="2982256" h="198572">
                  <a:moveTo>
                    <a:pt x="0" y="194057"/>
                  </a:moveTo>
                  <a:lnTo>
                    <a:pt x="12854" y="193528"/>
                  </a:lnTo>
                  <a:lnTo>
                    <a:pt x="25709" y="192956"/>
                  </a:lnTo>
                  <a:lnTo>
                    <a:pt x="38563" y="192340"/>
                  </a:lnTo>
                  <a:lnTo>
                    <a:pt x="51418" y="191666"/>
                  </a:lnTo>
                  <a:lnTo>
                    <a:pt x="64272" y="190934"/>
                  </a:lnTo>
                  <a:lnTo>
                    <a:pt x="77127" y="190152"/>
                  </a:lnTo>
                  <a:lnTo>
                    <a:pt x="89981" y="189317"/>
                  </a:lnTo>
                  <a:lnTo>
                    <a:pt x="102836" y="188428"/>
                  </a:lnTo>
                  <a:lnTo>
                    <a:pt x="115690" y="187462"/>
                  </a:lnTo>
                  <a:lnTo>
                    <a:pt x="128545" y="186440"/>
                  </a:lnTo>
                  <a:lnTo>
                    <a:pt x="141400" y="185361"/>
                  </a:lnTo>
                  <a:lnTo>
                    <a:pt x="154254" y="184223"/>
                  </a:lnTo>
                  <a:lnTo>
                    <a:pt x="167109" y="183013"/>
                  </a:lnTo>
                  <a:lnTo>
                    <a:pt x="179963" y="181733"/>
                  </a:lnTo>
                  <a:lnTo>
                    <a:pt x="192818" y="180393"/>
                  </a:lnTo>
                  <a:lnTo>
                    <a:pt x="205672" y="178993"/>
                  </a:lnTo>
                  <a:lnTo>
                    <a:pt x="218527" y="177531"/>
                  </a:lnTo>
                  <a:lnTo>
                    <a:pt x="231381" y="175987"/>
                  </a:lnTo>
                  <a:lnTo>
                    <a:pt x="244236" y="174383"/>
                  </a:lnTo>
                  <a:lnTo>
                    <a:pt x="257091" y="172720"/>
                  </a:lnTo>
                  <a:lnTo>
                    <a:pt x="269945" y="170997"/>
                  </a:lnTo>
                  <a:lnTo>
                    <a:pt x="282800" y="169204"/>
                  </a:lnTo>
                  <a:lnTo>
                    <a:pt x="295654" y="167342"/>
                  </a:lnTo>
                  <a:lnTo>
                    <a:pt x="308509" y="165424"/>
                  </a:lnTo>
                  <a:lnTo>
                    <a:pt x="321363" y="163449"/>
                  </a:lnTo>
                  <a:lnTo>
                    <a:pt x="334218" y="161418"/>
                  </a:lnTo>
                  <a:lnTo>
                    <a:pt x="347072" y="159311"/>
                  </a:lnTo>
                  <a:lnTo>
                    <a:pt x="359927" y="157152"/>
                  </a:lnTo>
                  <a:lnTo>
                    <a:pt x="372782" y="154939"/>
                  </a:lnTo>
                  <a:lnTo>
                    <a:pt x="385636" y="152676"/>
                  </a:lnTo>
                  <a:lnTo>
                    <a:pt x="398491" y="150351"/>
                  </a:lnTo>
                  <a:lnTo>
                    <a:pt x="411345" y="147969"/>
                  </a:lnTo>
                  <a:lnTo>
                    <a:pt x="424200" y="145540"/>
                  </a:lnTo>
                  <a:lnTo>
                    <a:pt x="437054" y="143065"/>
                  </a:lnTo>
                  <a:lnTo>
                    <a:pt x="449909" y="140546"/>
                  </a:lnTo>
                  <a:lnTo>
                    <a:pt x="462763" y="137970"/>
                  </a:lnTo>
                  <a:lnTo>
                    <a:pt x="475618" y="135356"/>
                  </a:lnTo>
                  <a:lnTo>
                    <a:pt x="488473" y="132706"/>
                  </a:lnTo>
                  <a:lnTo>
                    <a:pt x="501327" y="130024"/>
                  </a:lnTo>
                  <a:lnTo>
                    <a:pt x="514182" y="127305"/>
                  </a:lnTo>
                  <a:lnTo>
                    <a:pt x="527036" y="124557"/>
                  </a:lnTo>
                  <a:lnTo>
                    <a:pt x="539891" y="121790"/>
                  </a:lnTo>
                  <a:lnTo>
                    <a:pt x="552745" y="119006"/>
                  </a:lnTo>
                  <a:lnTo>
                    <a:pt x="565600" y="116209"/>
                  </a:lnTo>
                  <a:lnTo>
                    <a:pt x="578454" y="113406"/>
                  </a:lnTo>
                  <a:lnTo>
                    <a:pt x="591309" y="110604"/>
                  </a:lnTo>
                  <a:lnTo>
                    <a:pt x="604163" y="107810"/>
                  </a:lnTo>
                  <a:lnTo>
                    <a:pt x="617018" y="105028"/>
                  </a:lnTo>
                  <a:lnTo>
                    <a:pt x="629873" y="102268"/>
                  </a:lnTo>
                  <a:lnTo>
                    <a:pt x="642727" y="99541"/>
                  </a:lnTo>
                  <a:lnTo>
                    <a:pt x="655582" y="96847"/>
                  </a:lnTo>
                  <a:lnTo>
                    <a:pt x="668436" y="94194"/>
                  </a:lnTo>
                  <a:lnTo>
                    <a:pt x="681291" y="91585"/>
                  </a:lnTo>
                  <a:lnTo>
                    <a:pt x="694145" y="89050"/>
                  </a:lnTo>
                  <a:lnTo>
                    <a:pt x="707000" y="86574"/>
                  </a:lnTo>
                  <a:lnTo>
                    <a:pt x="719854" y="84164"/>
                  </a:lnTo>
                  <a:lnTo>
                    <a:pt x="732709" y="81822"/>
                  </a:lnTo>
                  <a:lnTo>
                    <a:pt x="745564" y="79571"/>
                  </a:lnTo>
                  <a:lnTo>
                    <a:pt x="758418" y="77413"/>
                  </a:lnTo>
                  <a:lnTo>
                    <a:pt x="771273" y="75337"/>
                  </a:lnTo>
                  <a:lnTo>
                    <a:pt x="784127" y="73346"/>
                  </a:lnTo>
                  <a:lnTo>
                    <a:pt x="796982" y="71444"/>
                  </a:lnTo>
                  <a:lnTo>
                    <a:pt x="809836" y="69664"/>
                  </a:lnTo>
                  <a:lnTo>
                    <a:pt x="822691" y="67973"/>
                  </a:lnTo>
                  <a:lnTo>
                    <a:pt x="835545" y="66372"/>
                  </a:lnTo>
                  <a:lnTo>
                    <a:pt x="848400" y="64860"/>
                  </a:lnTo>
                  <a:lnTo>
                    <a:pt x="861255" y="63454"/>
                  </a:lnTo>
                  <a:lnTo>
                    <a:pt x="874109" y="62150"/>
                  </a:lnTo>
                  <a:lnTo>
                    <a:pt x="886964" y="60929"/>
                  </a:lnTo>
                  <a:lnTo>
                    <a:pt x="899818" y="59788"/>
                  </a:lnTo>
                  <a:lnTo>
                    <a:pt x="912673" y="58728"/>
                  </a:lnTo>
                  <a:lnTo>
                    <a:pt x="925527" y="57770"/>
                  </a:lnTo>
                  <a:lnTo>
                    <a:pt x="938382" y="56882"/>
                  </a:lnTo>
                  <a:lnTo>
                    <a:pt x="951236" y="56060"/>
                  </a:lnTo>
                  <a:lnTo>
                    <a:pt x="964091" y="55301"/>
                  </a:lnTo>
                  <a:lnTo>
                    <a:pt x="976946" y="54614"/>
                  </a:lnTo>
                  <a:lnTo>
                    <a:pt x="989800" y="53991"/>
                  </a:lnTo>
                  <a:lnTo>
                    <a:pt x="1002655" y="53416"/>
                  </a:lnTo>
                  <a:lnTo>
                    <a:pt x="1015509" y="52889"/>
                  </a:lnTo>
                  <a:lnTo>
                    <a:pt x="1028364" y="52404"/>
                  </a:lnTo>
                  <a:lnTo>
                    <a:pt x="1041218" y="51972"/>
                  </a:lnTo>
                  <a:lnTo>
                    <a:pt x="1054073" y="51573"/>
                  </a:lnTo>
                  <a:lnTo>
                    <a:pt x="1066927" y="51204"/>
                  </a:lnTo>
                  <a:lnTo>
                    <a:pt x="1079782" y="50862"/>
                  </a:lnTo>
                  <a:lnTo>
                    <a:pt x="1092636" y="50547"/>
                  </a:lnTo>
                  <a:lnTo>
                    <a:pt x="1105491" y="50254"/>
                  </a:lnTo>
                  <a:lnTo>
                    <a:pt x="1118346" y="49975"/>
                  </a:lnTo>
                  <a:lnTo>
                    <a:pt x="1131200" y="49707"/>
                  </a:lnTo>
                  <a:lnTo>
                    <a:pt x="1144055" y="49448"/>
                  </a:lnTo>
                  <a:lnTo>
                    <a:pt x="1156909" y="49193"/>
                  </a:lnTo>
                  <a:lnTo>
                    <a:pt x="1169764" y="48936"/>
                  </a:lnTo>
                  <a:lnTo>
                    <a:pt x="1182618" y="48674"/>
                  </a:lnTo>
                  <a:lnTo>
                    <a:pt x="1195473" y="48404"/>
                  </a:lnTo>
                  <a:lnTo>
                    <a:pt x="1208327" y="48119"/>
                  </a:lnTo>
                  <a:lnTo>
                    <a:pt x="1221182" y="47812"/>
                  </a:lnTo>
                  <a:lnTo>
                    <a:pt x="1234037" y="47483"/>
                  </a:lnTo>
                  <a:lnTo>
                    <a:pt x="1246891" y="47129"/>
                  </a:lnTo>
                  <a:lnTo>
                    <a:pt x="1259746" y="46745"/>
                  </a:lnTo>
                  <a:lnTo>
                    <a:pt x="1272600" y="46313"/>
                  </a:lnTo>
                  <a:lnTo>
                    <a:pt x="1285455" y="45842"/>
                  </a:lnTo>
                  <a:lnTo>
                    <a:pt x="1298309" y="45328"/>
                  </a:lnTo>
                  <a:lnTo>
                    <a:pt x="1311164" y="44768"/>
                  </a:lnTo>
                  <a:lnTo>
                    <a:pt x="1324018" y="44148"/>
                  </a:lnTo>
                  <a:lnTo>
                    <a:pt x="1336873" y="43464"/>
                  </a:lnTo>
                  <a:lnTo>
                    <a:pt x="1349728" y="42723"/>
                  </a:lnTo>
                  <a:lnTo>
                    <a:pt x="1362582" y="41922"/>
                  </a:lnTo>
                  <a:lnTo>
                    <a:pt x="1375437" y="41060"/>
                  </a:lnTo>
                  <a:lnTo>
                    <a:pt x="1388291" y="40110"/>
                  </a:lnTo>
                  <a:lnTo>
                    <a:pt x="1401146" y="39093"/>
                  </a:lnTo>
                  <a:lnTo>
                    <a:pt x="1414000" y="38011"/>
                  </a:lnTo>
                  <a:lnTo>
                    <a:pt x="1426855" y="36863"/>
                  </a:lnTo>
                  <a:lnTo>
                    <a:pt x="1439709" y="35636"/>
                  </a:lnTo>
                  <a:lnTo>
                    <a:pt x="1452564" y="34331"/>
                  </a:lnTo>
                  <a:lnTo>
                    <a:pt x="1465419" y="32963"/>
                  </a:lnTo>
                  <a:lnTo>
                    <a:pt x="1478273" y="31535"/>
                  </a:lnTo>
                  <a:lnTo>
                    <a:pt x="1491128" y="30048"/>
                  </a:lnTo>
                  <a:lnTo>
                    <a:pt x="1503982" y="28487"/>
                  </a:lnTo>
                  <a:lnTo>
                    <a:pt x="1516837" y="26880"/>
                  </a:lnTo>
                  <a:lnTo>
                    <a:pt x="1529691" y="25231"/>
                  </a:lnTo>
                  <a:lnTo>
                    <a:pt x="1542546" y="23546"/>
                  </a:lnTo>
                  <a:lnTo>
                    <a:pt x="1555400" y="21827"/>
                  </a:lnTo>
                  <a:lnTo>
                    <a:pt x="1568255" y="20086"/>
                  </a:lnTo>
                  <a:lnTo>
                    <a:pt x="1581110" y="18339"/>
                  </a:lnTo>
                  <a:lnTo>
                    <a:pt x="1593964" y="16592"/>
                  </a:lnTo>
                  <a:lnTo>
                    <a:pt x="1606819" y="14855"/>
                  </a:lnTo>
                  <a:lnTo>
                    <a:pt x="1619673" y="13151"/>
                  </a:lnTo>
                  <a:lnTo>
                    <a:pt x="1632528" y="11489"/>
                  </a:lnTo>
                  <a:lnTo>
                    <a:pt x="1645382" y="9878"/>
                  </a:lnTo>
                  <a:lnTo>
                    <a:pt x="1658237" y="8328"/>
                  </a:lnTo>
                  <a:lnTo>
                    <a:pt x="1671091" y="6870"/>
                  </a:lnTo>
                  <a:lnTo>
                    <a:pt x="1683946" y="5524"/>
                  </a:lnTo>
                  <a:lnTo>
                    <a:pt x="1696800" y="4287"/>
                  </a:lnTo>
                  <a:lnTo>
                    <a:pt x="1709655" y="3169"/>
                  </a:lnTo>
                  <a:lnTo>
                    <a:pt x="1722510" y="2180"/>
                  </a:lnTo>
                  <a:lnTo>
                    <a:pt x="1735364" y="1396"/>
                  </a:lnTo>
                  <a:lnTo>
                    <a:pt x="1748219" y="774"/>
                  </a:lnTo>
                  <a:lnTo>
                    <a:pt x="1761073" y="322"/>
                  </a:lnTo>
                  <a:lnTo>
                    <a:pt x="1773928" y="49"/>
                  </a:lnTo>
                  <a:lnTo>
                    <a:pt x="1786782" y="0"/>
                  </a:lnTo>
                  <a:lnTo>
                    <a:pt x="1799637" y="187"/>
                  </a:lnTo>
                  <a:lnTo>
                    <a:pt x="1812491" y="578"/>
                  </a:lnTo>
                  <a:lnTo>
                    <a:pt x="1825346" y="1175"/>
                  </a:lnTo>
                  <a:lnTo>
                    <a:pt x="1838201" y="1980"/>
                  </a:lnTo>
                  <a:lnTo>
                    <a:pt x="1851055" y="3078"/>
                  </a:lnTo>
                  <a:lnTo>
                    <a:pt x="1863910" y="4386"/>
                  </a:lnTo>
                  <a:lnTo>
                    <a:pt x="1876764" y="5899"/>
                  </a:lnTo>
                  <a:lnTo>
                    <a:pt x="1889619" y="7615"/>
                  </a:lnTo>
                  <a:lnTo>
                    <a:pt x="1902473" y="9566"/>
                  </a:lnTo>
                  <a:lnTo>
                    <a:pt x="1915328" y="11742"/>
                  </a:lnTo>
                  <a:lnTo>
                    <a:pt x="1928182" y="14095"/>
                  </a:lnTo>
                  <a:lnTo>
                    <a:pt x="1941037" y="16617"/>
                  </a:lnTo>
                  <a:lnTo>
                    <a:pt x="1953892" y="19300"/>
                  </a:lnTo>
                  <a:lnTo>
                    <a:pt x="1966746" y="22185"/>
                  </a:lnTo>
                  <a:lnTo>
                    <a:pt x="1979601" y="25197"/>
                  </a:lnTo>
                  <a:lnTo>
                    <a:pt x="1992455" y="28327"/>
                  </a:lnTo>
                  <a:lnTo>
                    <a:pt x="2005310" y="31562"/>
                  </a:lnTo>
                  <a:lnTo>
                    <a:pt x="2018164" y="34907"/>
                  </a:lnTo>
                  <a:lnTo>
                    <a:pt x="2031019" y="38338"/>
                  </a:lnTo>
                  <a:lnTo>
                    <a:pt x="2043873" y="41829"/>
                  </a:lnTo>
                  <a:lnTo>
                    <a:pt x="2056728" y="45366"/>
                  </a:lnTo>
                  <a:lnTo>
                    <a:pt x="2069583" y="48941"/>
                  </a:lnTo>
                  <a:lnTo>
                    <a:pt x="2082437" y="52544"/>
                  </a:lnTo>
                  <a:lnTo>
                    <a:pt x="2095292" y="56153"/>
                  </a:lnTo>
                  <a:lnTo>
                    <a:pt x="2108146" y="59759"/>
                  </a:lnTo>
                  <a:lnTo>
                    <a:pt x="2121001" y="63353"/>
                  </a:lnTo>
                  <a:lnTo>
                    <a:pt x="2133855" y="66922"/>
                  </a:lnTo>
                  <a:lnTo>
                    <a:pt x="2146710" y="70453"/>
                  </a:lnTo>
                  <a:lnTo>
                    <a:pt x="2159564" y="73944"/>
                  </a:lnTo>
                  <a:lnTo>
                    <a:pt x="2172419" y="77392"/>
                  </a:lnTo>
                  <a:lnTo>
                    <a:pt x="2185273" y="80790"/>
                  </a:lnTo>
                  <a:lnTo>
                    <a:pt x="2198128" y="84112"/>
                  </a:lnTo>
                  <a:lnTo>
                    <a:pt x="2210983" y="87373"/>
                  </a:lnTo>
                  <a:lnTo>
                    <a:pt x="2223837" y="90573"/>
                  </a:lnTo>
                  <a:lnTo>
                    <a:pt x="2236692" y="93710"/>
                  </a:lnTo>
                  <a:lnTo>
                    <a:pt x="2249546" y="96769"/>
                  </a:lnTo>
                  <a:lnTo>
                    <a:pt x="2262401" y="99749"/>
                  </a:lnTo>
                  <a:lnTo>
                    <a:pt x="2275255" y="102662"/>
                  </a:lnTo>
                  <a:lnTo>
                    <a:pt x="2288110" y="105510"/>
                  </a:lnTo>
                  <a:lnTo>
                    <a:pt x="2300964" y="108293"/>
                  </a:lnTo>
                  <a:lnTo>
                    <a:pt x="2313819" y="110987"/>
                  </a:lnTo>
                  <a:lnTo>
                    <a:pt x="2326674" y="113619"/>
                  </a:lnTo>
                  <a:lnTo>
                    <a:pt x="2339528" y="116191"/>
                  </a:lnTo>
                  <a:lnTo>
                    <a:pt x="2352383" y="118705"/>
                  </a:lnTo>
                  <a:lnTo>
                    <a:pt x="2365237" y="121152"/>
                  </a:lnTo>
                  <a:lnTo>
                    <a:pt x="2378092" y="123535"/>
                  </a:lnTo>
                  <a:lnTo>
                    <a:pt x="2390946" y="125868"/>
                  </a:lnTo>
                  <a:lnTo>
                    <a:pt x="2403801" y="128154"/>
                  </a:lnTo>
                  <a:lnTo>
                    <a:pt x="2416655" y="130393"/>
                  </a:lnTo>
                  <a:lnTo>
                    <a:pt x="2429510" y="132574"/>
                  </a:lnTo>
                  <a:lnTo>
                    <a:pt x="2442365" y="134715"/>
                  </a:lnTo>
                  <a:lnTo>
                    <a:pt x="2455219" y="136819"/>
                  </a:lnTo>
                  <a:lnTo>
                    <a:pt x="2468074" y="138889"/>
                  </a:lnTo>
                  <a:lnTo>
                    <a:pt x="2480928" y="140919"/>
                  </a:lnTo>
                  <a:lnTo>
                    <a:pt x="2493783" y="142914"/>
                  </a:lnTo>
                  <a:lnTo>
                    <a:pt x="2506637" y="144880"/>
                  </a:lnTo>
                  <a:lnTo>
                    <a:pt x="2519492" y="146820"/>
                  </a:lnTo>
                  <a:lnTo>
                    <a:pt x="2532346" y="148735"/>
                  </a:lnTo>
                  <a:lnTo>
                    <a:pt x="2545201" y="150617"/>
                  </a:lnTo>
                  <a:lnTo>
                    <a:pt x="2558056" y="152475"/>
                  </a:lnTo>
                  <a:lnTo>
                    <a:pt x="2570910" y="154312"/>
                  </a:lnTo>
                  <a:lnTo>
                    <a:pt x="2583765" y="156126"/>
                  </a:lnTo>
                  <a:lnTo>
                    <a:pt x="2596619" y="157914"/>
                  </a:lnTo>
                  <a:lnTo>
                    <a:pt x="2609474" y="159676"/>
                  </a:lnTo>
                  <a:lnTo>
                    <a:pt x="2622328" y="161414"/>
                  </a:lnTo>
                  <a:lnTo>
                    <a:pt x="2635183" y="163129"/>
                  </a:lnTo>
                  <a:lnTo>
                    <a:pt x="2648037" y="164819"/>
                  </a:lnTo>
                  <a:lnTo>
                    <a:pt x="2660892" y="166473"/>
                  </a:lnTo>
                  <a:lnTo>
                    <a:pt x="2673746" y="168099"/>
                  </a:lnTo>
                  <a:lnTo>
                    <a:pt x="2686601" y="169695"/>
                  </a:lnTo>
                  <a:lnTo>
                    <a:pt x="2699456" y="171261"/>
                  </a:lnTo>
                  <a:lnTo>
                    <a:pt x="2712310" y="172788"/>
                  </a:lnTo>
                  <a:lnTo>
                    <a:pt x="2725165" y="174273"/>
                  </a:lnTo>
                  <a:lnTo>
                    <a:pt x="2738019" y="175721"/>
                  </a:lnTo>
                  <a:lnTo>
                    <a:pt x="2750874" y="177130"/>
                  </a:lnTo>
                  <a:lnTo>
                    <a:pt x="2763728" y="178500"/>
                  </a:lnTo>
                  <a:lnTo>
                    <a:pt x="2776583" y="179812"/>
                  </a:lnTo>
                  <a:lnTo>
                    <a:pt x="2789437" y="181079"/>
                  </a:lnTo>
                  <a:lnTo>
                    <a:pt x="2802292" y="182301"/>
                  </a:lnTo>
                  <a:lnTo>
                    <a:pt x="2815147" y="183478"/>
                  </a:lnTo>
                  <a:lnTo>
                    <a:pt x="2828001" y="184599"/>
                  </a:lnTo>
                  <a:lnTo>
                    <a:pt x="2840856" y="185662"/>
                  </a:lnTo>
                  <a:lnTo>
                    <a:pt x="2853710" y="186676"/>
                  </a:lnTo>
                  <a:lnTo>
                    <a:pt x="2866565" y="187643"/>
                  </a:lnTo>
                  <a:lnTo>
                    <a:pt x="2879419" y="188561"/>
                  </a:lnTo>
                  <a:lnTo>
                    <a:pt x="2892274" y="189412"/>
                  </a:lnTo>
                  <a:lnTo>
                    <a:pt x="2905128" y="190215"/>
                  </a:lnTo>
                  <a:lnTo>
                    <a:pt x="2917983" y="190972"/>
                  </a:lnTo>
                  <a:lnTo>
                    <a:pt x="2930838" y="191682"/>
                  </a:lnTo>
                  <a:lnTo>
                    <a:pt x="2943692" y="192339"/>
                  </a:lnTo>
                  <a:lnTo>
                    <a:pt x="2956547" y="192943"/>
                  </a:lnTo>
                  <a:lnTo>
                    <a:pt x="2969401" y="193505"/>
                  </a:lnTo>
                  <a:lnTo>
                    <a:pt x="2982256" y="194027"/>
                  </a:lnTo>
                  <a:lnTo>
                    <a:pt x="2982256" y="198572"/>
                  </a:lnTo>
                  <a:lnTo>
                    <a:pt x="2969401" y="198572"/>
                  </a:lnTo>
                  <a:lnTo>
                    <a:pt x="2956547" y="198572"/>
                  </a:lnTo>
                  <a:lnTo>
                    <a:pt x="2943692" y="198572"/>
                  </a:lnTo>
                  <a:lnTo>
                    <a:pt x="2930838" y="198572"/>
                  </a:lnTo>
                  <a:lnTo>
                    <a:pt x="2917983" y="198572"/>
                  </a:lnTo>
                  <a:lnTo>
                    <a:pt x="2905128" y="198572"/>
                  </a:lnTo>
                  <a:lnTo>
                    <a:pt x="2892274" y="198572"/>
                  </a:lnTo>
                  <a:lnTo>
                    <a:pt x="2879419" y="198572"/>
                  </a:lnTo>
                  <a:lnTo>
                    <a:pt x="2866565" y="198572"/>
                  </a:lnTo>
                  <a:lnTo>
                    <a:pt x="2853710" y="198572"/>
                  </a:lnTo>
                  <a:lnTo>
                    <a:pt x="2840856" y="198572"/>
                  </a:lnTo>
                  <a:lnTo>
                    <a:pt x="2828001" y="198572"/>
                  </a:lnTo>
                  <a:lnTo>
                    <a:pt x="2815147" y="198572"/>
                  </a:lnTo>
                  <a:lnTo>
                    <a:pt x="2802292" y="198572"/>
                  </a:lnTo>
                  <a:lnTo>
                    <a:pt x="2789437" y="198572"/>
                  </a:lnTo>
                  <a:lnTo>
                    <a:pt x="2776583" y="198572"/>
                  </a:lnTo>
                  <a:lnTo>
                    <a:pt x="2763728" y="198572"/>
                  </a:lnTo>
                  <a:lnTo>
                    <a:pt x="2750874" y="198572"/>
                  </a:lnTo>
                  <a:lnTo>
                    <a:pt x="2738019" y="198572"/>
                  </a:lnTo>
                  <a:lnTo>
                    <a:pt x="2725165" y="198572"/>
                  </a:lnTo>
                  <a:lnTo>
                    <a:pt x="2712310" y="198572"/>
                  </a:lnTo>
                  <a:lnTo>
                    <a:pt x="2699456" y="198572"/>
                  </a:lnTo>
                  <a:lnTo>
                    <a:pt x="2686601" y="198572"/>
                  </a:lnTo>
                  <a:lnTo>
                    <a:pt x="2673746" y="198572"/>
                  </a:lnTo>
                  <a:lnTo>
                    <a:pt x="2660892" y="198572"/>
                  </a:lnTo>
                  <a:lnTo>
                    <a:pt x="2648037" y="198572"/>
                  </a:lnTo>
                  <a:lnTo>
                    <a:pt x="2635183" y="198572"/>
                  </a:lnTo>
                  <a:lnTo>
                    <a:pt x="2622328" y="198572"/>
                  </a:lnTo>
                  <a:lnTo>
                    <a:pt x="2609474" y="198572"/>
                  </a:lnTo>
                  <a:lnTo>
                    <a:pt x="2596619" y="198572"/>
                  </a:lnTo>
                  <a:lnTo>
                    <a:pt x="2583765" y="198572"/>
                  </a:lnTo>
                  <a:lnTo>
                    <a:pt x="2570910" y="198572"/>
                  </a:lnTo>
                  <a:lnTo>
                    <a:pt x="2558056" y="198572"/>
                  </a:lnTo>
                  <a:lnTo>
                    <a:pt x="2545201" y="198572"/>
                  </a:lnTo>
                  <a:lnTo>
                    <a:pt x="2532346" y="198572"/>
                  </a:lnTo>
                  <a:lnTo>
                    <a:pt x="2519492" y="198572"/>
                  </a:lnTo>
                  <a:lnTo>
                    <a:pt x="2506637" y="198572"/>
                  </a:lnTo>
                  <a:lnTo>
                    <a:pt x="2493783" y="198572"/>
                  </a:lnTo>
                  <a:lnTo>
                    <a:pt x="2480928" y="198572"/>
                  </a:lnTo>
                  <a:lnTo>
                    <a:pt x="2468074" y="198572"/>
                  </a:lnTo>
                  <a:lnTo>
                    <a:pt x="2455219" y="198572"/>
                  </a:lnTo>
                  <a:lnTo>
                    <a:pt x="2442365" y="198572"/>
                  </a:lnTo>
                  <a:lnTo>
                    <a:pt x="2429510" y="198572"/>
                  </a:lnTo>
                  <a:lnTo>
                    <a:pt x="2416655" y="198572"/>
                  </a:lnTo>
                  <a:lnTo>
                    <a:pt x="2403801" y="198572"/>
                  </a:lnTo>
                  <a:lnTo>
                    <a:pt x="2390946" y="198572"/>
                  </a:lnTo>
                  <a:lnTo>
                    <a:pt x="2378092" y="198572"/>
                  </a:lnTo>
                  <a:lnTo>
                    <a:pt x="2365237" y="198572"/>
                  </a:lnTo>
                  <a:lnTo>
                    <a:pt x="2352383" y="198572"/>
                  </a:lnTo>
                  <a:lnTo>
                    <a:pt x="2339528" y="198572"/>
                  </a:lnTo>
                  <a:lnTo>
                    <a:pt x="2326674" y="198572"/>
                  </a:lnTo>
                  <a:lnTo>
                    <a:pt x="2313819" y="198572"/>
                  </a:lnTo>
                  <a:lnTo>
                    <a:pt x="2300964" y="198572"/>
                  </a:lnTo>
                  <a:lnTo>
                    <a:pt x="2288110" y="198572"/>
                  </a:lnTo>
                  <a:lnTo>
                    <a:pt x="2275255" y="198572"/>
                  </a:lnTo>
                  <a:lnTo>
                    <a:pt x="2262401" y="198572"/>
                  </a:lnTo>
                  <a:lnTo>
                    <a:pt x="2249546" y="198572"/>
                  </a:lnTo>
                  <a:lnTo>
                    <a:pt x="2236692" y="198572"/>
                  </a:lnTo>
                  <a:lnTo>
                    <a:pt x="2223837" y="198572"/>
                  </a:lnTo>
                  <a:lnTo>
                    <a:pt x="2210983" y="198572"/>
                  </a:lnTo>
                  <a:lnTo>
                    <a:pt x="2198128" y="198572"/>
                  </a:lnTo>
                  <a:lnTo>
                    <a:pt x="2185273" y="198572"/>
                  </a:lnTo>
                  <a:lnTo>
                    <a:pt x="2172419" y="198572"/>
                  </a:lnTo>
                  <a:lnTo>
                    <a:pt x="2159564" y="198572"/>
                  </a:lnTo>
                  <a:lnTo>
                    <a:pt x="2146710" y="198572"/>
                  </a:lnTo>
                  <a:lnTo>
                    <a:pt x="2133855" y="198572"/>
                  </a:lnTo>
                  <a:lnTo>
                    <a:pt x="2121001" y="198572"/>
                  </a:lnTo>
                  <a:lnTo>
                    <a:pt x="2108146" y="198572"/>
                  </a:lnTo>
                  <a:lnTo>
                    <a:pt x="2095292" y="198572"/>
                  </a:lnTo>
                  <a:lnTo>
                    <a:pt x="2082437" y="198572"/>
                  </a:lnTo>
                  <a:lnTo>
                    <a:pt x="2069583" y="198572"/>
                  </a:lnTo>
                  <a:lnTo>
                    <a:pt x="2056728" y="198572"/>
                  </a:lnTo>
                  <a:lnTo>
                    <a:pt x="2043873" y="198572"/>
                  </a:lnTo>
                  <a:lnTo>
                    <a:pt x="2031019" y="198572"/>
                  </a:lnTo>
                  <a:lnTo>
                    <a:pt x="2018164" y="198572"/>
                  </a:lnTo>
                  <a:lnTo>
                    <a:pt x="2005310" y="198572"/>
                  </a:lnTo>
                  <a:lnTo>
                    <a:pt x="1992455" y="198572"/>
                  </a:lnTo>
                  <a:lnTo>
                    <a:pt x="1979601" y="198572"/>
                  </a:lnTo>
                  <a:lnTo>
                    <a:pt x="1966746" y="198572"/>
                  </a:lnTo>
                  <a:lnTo>
                    <a:pt x="1953892" y="198572"/>
                  </a:lnTo>
                  <a:lnTo>
                    <a:pt x="1941037" y="198572"/>
                  </a:lnTo>
                  <a:lnTo>
                    <a:pt x="1928182" y="198572"/>
                  </a:lnTo>
                  <a:lnTo>
                    <a:pt x="1915328" y="198572"/>
                  </a:lnTo>
                  <a:lnTo>
                    <a:pt x="1902473" y="198572"/>
                  </a:lnTo>
                  <a:lnTo>
                    <a:pt x="1889619" y="198572"/>
                  </a:lnTo>
                  <a:lnTo>
                    <a:pt x="1876764" y="198572"/>
                  </a:lnTo>
                  <a:lnTo>
                    <a:pt x="1863910" y="198572"/>
                  </a:lnTo>
                  <a:lnTo>
                    <a:pt x="1851055" y="198572"/>
                  </a:lnTo>
                  <a:lnTo>
                    <a:pt x="1838201" y="198572"/>
                  </a:lnTo>
                  <a:lnTo>
                    <a:pt x="1825346" y="198572"/>
                  </a:lnTo>
                  <a:lnTo>
                    <a:pt x="1812491" y="198572"/>
                  </a:lnTo>
                  <a:lnTo>
                    <a:pt x="1799637" y="198572"/>
                  </a:lnTo>
                  <a:lnTo>
                    <a:pt x="1786782" y="198572"/>
                  </a:lnTo>
                  <a:lnTo>
                    <a:pt x="1773928" y="198572"/>
                  </a:lnTo>
                  <a:lnTo>
                    <a:pt x="1761073" y="198572"/>
                  </a:lnTo>
                  <a:lnTo>
                    <a:pt x="1748219" y="198572"/>
                  </a:lnTo>
                  <a:lnTo>
                    <a:pt x="1735364" y="198572"/>
                  </a:lnTo>
                  <a:lnTo>
                    <a:pt x="1722510" y="198572"/>
                  </a:lnTo>
                  <a:lnTo>
                    <a:pt x="1709655" y="198572"/>
                  </a:lnTo>
                  <a:lnTo>
                    <a:pt x="1696800" y="198572"/>
                  </a:lnTo>
                  <a:lnTo>
                    <a:pt x="1683946" y="198572"/>
                  </a:lnTo>
                  <a:lnTo>
                    <a:pt x="1671091" y="198572"/>
                  </a:lnTo>
                  <a:lnTo>
                    <a:pt x="1658237" y="198572"/>
                  </a:lnTo>
                  <a:lnTo>
                    <a:pt x="1645382" y="198572"/>
                  </a:lnTo>
                  <a:lnTo>
                    <a:pt x="1632528" y="198572"/>
                  </a:lnTo>
                  <a:lnTo>
                    <a:pt x="1619673" y="198572"/>
                  </a:lnTo>
                  <a:lnTo>
                    <a:pt x="1606819" y="198572"/>
                  </a:lnTo>
                  <a:lnTo>
                    <a:pt x="1593964" y="198572"/>
                  </a:lnTo>
                  <a:lnTo>
                    <a:pt x="1581110" y="198572"/>
                  </a:lnTo>
                  <a:lnTo>
                    <a:pt x="1568255" y="198572"/>
                  </a:lnTo>
                  <a:lnTo>
                    <a:pt x="1555400" y="198572"/>
                  </a:lnTo>
                  <a:lnTo>
                    <a:pt x="1542546" y="198572"/>
                  </a:lnTo>
                  <a:lnTo>
                    <a:pt x="1529691" y="198572"/>
                  </a:lnTo>
                  <a:lnTo>
                    <a:pt x="1516837" y="198572"/>
                  </a:lnTo>
                  <a:lnTo>
                    <a:pt x="1503982" y="198572"/>
                  </a:lnTo>
                  <a:lnTo>
                    <a:pt x="1491128" y="198572"/>
                  </a:lnTo>
                  <a:lnTo>
                    <a:pt x="1478273" y="198572"/>
                  </a:lnTo>
                  <a:lnTo>
                    <a:pt x="1465419" y="198572"/>
                  </a:lnTo>
                  <a:lnTo>
                    <a:pt x="1452564" y="198572"/>
                  </a:lnTo>
                  <a:lnTo>
                    <a:pt x="1439709" y="198572"/>
                  </a:lnTo>
                  <a:lnTo>
                    <a:pt x="1426855" y="198572"/>
                  </a:lnTo>
                  <a:lnTo>
                    <a:pt x="1414000" y="198572"/>
                  </a:lnTo>
                  <a:lnTo>
                    <a:pt x="1401146" y="198572"/>
                  </a:lnTo>
                  <a:lnTo>
                    <a:pt x="1388291" y="198572"/>
                  </a:lnTo>
                  <a:lnTo>
                    <a:pt x="1375437" y="198572"/>
                  </a:lnTo>
                  <a:lnTo>
                    <a:pt x="1362582" y="198572"/>
                  </a:lnTo>
                  <a:lnTo>
                    <a:pt x="1349728" y="198572"/>
                  </a:lnTo>
                  <a:lnTo>
                    <a:pt x="1336873" y="198572"/>
                  </a:lnTo>
                  <a:lnTo>
                    <a:pt x="1324018" y="198572"/>
                  </a:lnTo>
                  <a:lnTo>
                    <a:pt x="1311164" y="198572"/>
                  </a:lnTo>
                  <a:lnTo>
                    <a:pt x="1298309" y="198572"/>
                  </a:lnTo>
                  <a:lnTo>
                    <a:pt x="1285455" y="198572"/>
                  </a:lnTo>
                  <a:lnTo>
                    <a:pt x="1272600" y="198572"/>
                  </a:lnTo>
                  <a:lnTo>
                    <a:pt x="1259746" y="198572"/>
                  </a:lnTo>
                  <a:lnTo>
                    <a:pt x="1246891" y="198572"/>
                  </a:lnTo>
                  <a:lnTo>
                    <a:pt x="1234037" y="198572"/>
                  </a:lnTo>
                  <a:lnTo>
                    <a:pt x="1221182" y="198572"/>
                  </a:lnTo>
                  <a:lnTo>
                    <a:pt x="1208327" y="198572"/>
                  </a:lnTo>
                  <a:lnTo>
                    <a:pt x="1195473" y="198572"/>
                  </a:lnTo>
                  <a:lnTo>
                    <a:pt x="1182618" y="198572"/>
                  </a:lnTo>
                  <a:lnTo>
                    <a:pt x="1169764" y="198572"/>
                  </a:lnTo>
                  <a:lnTo>
                    <a:pt x="1156909" y="198572"/>
                  </a:lnTo>
                  <a:lnTo>
                    <a:pt x="1144055" y="198572"/>
                  </a:lnTo>
                  <a:lnTo>
                    <a:pt x="1131200" y="198572"/>
                  </a:lnTo>
                  <a:lnTo>
                    <a:pt x="1118346" y="198572"/>
                  </a:lnTo>
                  <a:lnTo>
                    <a:pt x="1105491" y="198572"/>
                  </a:lnTo>
                  <a:lnTo>
                    <a:pt x="1092636" y="198572"/>
                  </a:lnTo>
                  <a:lnTo>
                    <a:pt x="1079782" y="198572"/>
                  </a:lnTo>
                  <a:lnTo>
                    <a:pt x="1066927" y="198572"/>
                  </a:lnTo>
                  <a:lnTo>
                    <a:pt x="1054073" y="198572"/>
                  </a:lnTo>
                  <a:lnTo>
                    <a:pt x="1041218" y="198572"/>
                  </a:lnTo>
                  <a:lnTo>
                    <a:pt x="1028364" y="198572"/>
                  </a:lnTo>
                  <a:lnTo>
                    <a:pt x="1015509" y="198572"/>
                  </a:lnTo>
                  <a:lnTo>
                    <a:pt x="1002655" y="198572"/>
                  </a:lnTo>
                  <a:lnTo>
                    <a:pt x="989800" y="198572"/>
                  </a:lnTo>
                  <a:lnTo>
                    <a:pt x="976946" y="198572"/>
                  </a:lnTo>
                  <a:lnTo>
                    <a:pt x="964091" y="198572"/>
                  </a:lnTo>
                  <a:lnTo>
                    <a:pt x="951236" y="198572"/>
                  </a:lnTo>
                  <a:lnTo>
                    <a:pt x="938382" y="198572"/>
                  </a:lnTo>
                  <a:lnTo>
                    <a:pt x="925527" y="198572"/>
                  </a:lnTo>
                  <a:lnTo>
                    <a:pt x="912673" y="198572"/>
                  </a:lnTo>
                  <a:lnTo>
                    <a:pt x="899818" y="198572"/>
                  </a:lnTo>
                  <a:lnTo>
                    <a:pt x="886964" y="198572"/>
                  </a:lnTo>
                  <a:lnTo>
                    <a:pt x="874109" y="198572"/>
                  </a:lnTo>
                  <a:lnTo>
                    <a:pt x="861255" y="198572"/>
                  </a:lnTo>
                  <a:lnTo>
                    <a:pt x="848400" y="198572"/>
                  </a:lnTo>
                  <a:lnTo>
                    <a:pt x="835545" y="198572"/>
                  </a:lnTo>
                  <a:lnTo>
                    <a:pt x="822691" y="198572"/>
                  </a:lnTo>
                  <a:lnTo>
                    <a:pt x="809836" y="198572"/>
                  </a:lnTo>
                  <a:lnTo>
                    <a:pt x="796982" y="198572"/>
                  </a:lnTo>
                  <a:lnTo>
                    <a:pt x="784127" y="198572"/>
                  </a:lnTo>
                  <a:lnTo>
                    <a:pt x="771273" y="198572"/>
                  </a:lnTo>
                  <a:lnTo>
                    <a:pt x="758418" y="198572"/>
                  </a:lnTo>
                  <a:lnTo>
                    <a:pt x="745564" y="198572"/>
                  </a:lnTo>
                  <a:lnTo>
                    <a:pt x="732709" y="198572"/>
                  </a:lnTo>
                  <a:lnTo>
                    <a:pt x="719854" y="198572"/>
                  </a:lnTo>
                  <a:lnTo>
                    <a:pt x="707000" y="198572"/>
                  </a:lnTo>
                  <a:lnTo>
                    <a:pt x="694145" y="198572"/>
                  </a:lnTo>
                  <a:lnTo>
                    <a:pt x="681291" y="198572"/>
                  </a:lnTo>
                  <a:lnTo>
                    <a:pt x="668436" y="198572"/>
                  </a:lnTo>
                  <a:lnTo>
                    <a:pt x="655582" y="198572"/>
                  </a:lnTo>
                  <a:lnTo>
                    <a:pt x="642727" y="198572"/>
                  </a:lnTo>
                  <a:lnTo>
                    <a:pt x="629873" y="198572"/>
                  </a:lnTo>
                  <a:lnTo>
                    <a:pt x="617018" y="198572"/>
                  </a:lnTo>
                  <a:lnTo>
                    <a:pt x="604163" y="198572"/>
                  </a:lnTo>
                  <a:lnTo>
                    <a:pt x="591309" y="198572"/>
                  </a:lnTo>
                  <a:lnTo>
                    <a:pt x="578454" y="198572"/>
                  </a:lnTo>
                  <a:lnTo>
                    <a:pt x="565600" y="198572"/>
                  </a:lnTo>
                  <a:lnTo>
                    <a:pt x="552745" y="198572"/>
                  </a:lnTo>
                  <a:lnTo>
                    <a:pt x="539891" y="198572"/>
                  </a:lnTo>
                  <a:lnTo>
                    <a:pt x="527036" y="198572"/>
                  </a:lnTo>
                  <a:lnTo>
                    <a:pt x="514182" y="198572"/>
                  </a:lnTo>
                  <a:lnTo>
                    <a:pt x="501327" y="198572"/>
                  </a:lnTo>
                  <a:lnTo>
                    <a:pt x="488473" y="198572"/>
                  </a:lnTo>
                  <a:lnTo>
                    <a:pt x="475618" y="198572"/>
                  </a:lnTo>
                  <a:lnTo>
                    <a:pt x="462763" y="198572"/>
                  </a:lnTo>
                  <a:lnTo>
                    <a:pt x="449909" y="198572"/>
                  </a:lnTo>
                  <a:lnTo>
                    <a:pt x="437054" y="198572"/>
                  </a:lnTo>
                  <a:lnTo>
                    <a:pt x="424200" y="198572"/>
                  </a:lnTo>
                  <a:lnTo>
                    <a:pt x="411345" y="198572"/>
                  </a:lnTo>
                  <a:lnTo>
                    <a:pt x="398491" y="198572"/>
                  </a:lnTo>
                  <a:lnTo>
                    <a:pt x="385636" y="198572"/>
                  </a:lnTo>
                  <a:lnTo>
                    <a:pt x="372782" y="198572"/>
                  </a:lnTo>
                  <a:lnTo>
                    <a:pt x="359927" y="198572"/>
                  </a:lnTo>
                  <a:lnTo>
                    <a:pt x="347072" y="198572"/>
                  </a:lnTo>
                  <a:lnTo>
                    <a:pt x="334218" y="198572"/>
                  </a:lnTo>
                  <a:lnTo>
                    <a:pt x="321363" y="198572"/>
                  </a:lnTo>
                  <a:lnTo>
                    <a:pt x="308509" y="198572"/>
                  </a:lnTo>
                  <a:lnTo>
                    <a:pt x="295654" y="198572"/>
                  </a:lnTo>
                  <a:lnTo>
                    <a:pt x="282800" y="198572"/>
                  </a:lnTo>
                  <a:lnTo>
                    <a:pt x="269945" y="198572"/>
                  </a:lnTo>
                  <a:lnTo>
                    <a:pt x="257091" y="198572"/>
                  </a:lnTo>
                  <a:lnTo>
                    <a:pt x="244236" y="198572"/>
                  </a:lnTo>
                  <a:lnTo>
                    <a:pt x="231381" y="198572"/>
                  </a:lnTo>
                  <a:lnTo>
                    <a:pt x="218527" y="198572"/>
                  </a:lnTo>
                  <a:lnTo>
                    <a:pt x="205672" y="198572"/>
                  </a:lnTo>
                  <a:lnTo>
                    <a:pt x="192818" y="198572"/>
                  </a:lnTo>
                  <a:lnTo>
                    <a:pt x="179963" y="198572"/>
                  </a:lnTo>
                  <a:lnTo>
                    <a:pt x="167109" y="198572"/>
                  </a:lnTo>
                  <a:lnTo>
                    <a:pt x="154254" y="198572"/>
                  </a:lnTo>
                  <a:lnTo>
                    <a:pt x="141400" y="198572"/>
                  </a:lnTo>
                  <a:lnTo>
                    <a:pt x="128545" y="198572"/>
                  </a:lnTo>
                  <a:lnTo>
                    <a:pt x="115690" y="198572"/>
                  </a:lnTo>
                  <a:lnTo>
                    <a:pt x="102836" y="198572"/>
                  </a:lnTo>
                  <a:lnTo>
                    <a:pt x="89981" y="198572"/>
                  </a:lnTo>
                  <a:lnTo>
                    <a:pt x="77127" y="198572"/>
                  </a:lnTo>
                  <a:lnTo>
                    <a:pt x="64272" y="198572"/>
                  </a:lnTo>
                  <a:lnTo>
                    <a:pt x="51418" y="198572"/>
                  </a:lnTo>
                  <a:lnTo>
                    <a:pt x="38563" y="198572"/>
                  </a:lnTo>
                  <a:lnTo>
                    <a:pt x="25709" y="198572"/>
                  </a:lnTo>
                  <a:lnTo>
                    <a:pt x="12854" y="198572"/>
                  </a:lnTo>
                  <a:lnTo>
                    <a:pt x="0" y="198572"/>
                  </a:lnTo>
                  <a:close/>
                </a:path>
              </a:pathLst>
            </a:custGeom>
            <a:solidFill>
              <a:srgbClr val="00AFBB">
                <a:alpha val="69803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3"/>
            <p:cNvSpPr/>
            <p:nvPr/>
          </p:nvSpPr>
          <p:spPr>
            <a:xfrm>
              <a:off x="10529520" y="1236147"/>
              <a:ext cx="899818" cy="29061"/>
            </a:xfrm>
            <a:custGeom>
              <a:avLst/>
              <a:pathLst>
                <a:path w="899818" h="29061">
                  <a:moveTo>
                    <a:pt x="0" y="24558"/>
                  </a:moveTo>
                  <a:lnTo>
                    <a:pt x="12854" y="24069"/>
                  </a:lnTo>
                  <a:lnTo>
                    <a:pt x="25709" y="23532"/>
                  </a:lnTo>
                  <a:lnTo>
                    <a:pt x="38563" y="22959"/>
                  </a:lnTo>
                  <a:lnTo>
                    <a:pt x="51418" y="22350"/>
                  </a:lnTo>
                  <a:lnTo>
                    <a:pt x="64272" y="21706"/>
                  </a:lnTo>
                  <a:lnTo>
                    <a:pt x="77127" y="21020"/>
                  </a:lnTo>
                  <a:lnTo>
                    <a:pt x="89981" y="20292"/>
                  </a:lnTo>
                  <a:lnTo>
                    <a:pt x="102836" y="19530"/>
                  </a:lnTo>
                  <a:lnTo>
                    <a:pt x="115690" y="18735"/>
                  </a:lnTo>
                  <a:lnTo>
                    <a:pt x="128545" y="17910"/>
                  </a:lnTo>
                  <a:lnTo>
                    <a:pt x="141400" y="17047"/>
                  </a:lnTo>
                  <a:lnTo>
                    <a:pt x="154254" y="16158"/>
                  </a:lnTo>
                  <a:lnTo>
                    <a:pt x="167109" y="15247"/>
                  </a:lnTo>
                  <a:lnTo>
                    <a:pt x="179963" y="14317"/>
                  </a:lnTo>
                  <a:lnTo>
                    <a:pt x="192818" y="13370"/>
                  </a:lnTo>
                  <a:lnTo>
                    <a:pt x="205672" y="12410"/>
                  </a:lnTo>
                  <a:lnTo>
                    <a:pt x="218527" y="11447"/>
                  </a:lnTo>
                  <a:lnTo>
                    <a:pt x="231381" y="10483"/>
                  </a:lnTo>
                  <a:lnTo>
                    <a:pt x="244236" y="9523"/>
                  </a:lnTo>
                  <a:lnTo>
                    <a:pt x="257091" y="8578"/>
                  </a:lnTo>
                  <a:lnTo>
                    <a:pt x="269945" y="7652"/>
                  </a:lnTo>
                  <a:lnTo>
                    <a:pt x="282800" y="6749"/>
                  </a:lnTo>
                  <a:lnTo>
                    <a:pt x="295654" y="5875"/>
                  </a:lnTo>
                  <a:lnTo>
                    <a:pt x="308509" y="5039"/>
                  </a:lnTo>
                  <a:lnTo>
                    <a:pt x="321363" y="4255"/>
                  </a:lnTo>
                  <a:lnTo>
                    <a:pt x="334218" y="3519"/>
                  </a:lnTo>
                  <a:lnTo>
                    <a:pt x="347072" y="2835"/>
                  </a:lnTo>
                  <a:lnTo>
                    <a:pt x="359927" y="2206"/>
                  </a:lnTo>
                  <a:lnTo>
                    <a:pt x="372782" y="1662"/>
                  </a:lnTo>
                  <a:lnTo>
                    <a:pt x="385636" y="1188"/>
                  </a:lnTo>
                  <a:lnTo>
                    <a:pt x="398491" y="785"/>
                  </a:lnTo>
                  <a:lnTo>
                    <a:pt x="411345" y="454"/>
                  </a:lnTo>
                  <a:lnTo>
                    <a:pt x="424200" y="211"/>
                  </a:lnTo>
                  <a:lnTo>
                    <a:pt x="437054" y="66"/>
                  </a:lnTo>
                  <a:lnTo>
                    <a:pt x="449909" y="0"/>
                  </a:lnTo>
                  <a:lnTo>
                    <a:pt x="462763" y="13"/>
                  </a:lnTo>
                  <a:lnTo>
                    <a:pt x="475618" y="107"/>
                  </a:lnTo>
                  <a:lnTo>
                    <a:pt x="488473" y="307"/>
                  </a:lnTo>
                  <a:lnTo>
                    <a:pt x="501327" y="588"/>
                  </a:lnTo>
                  <a:lnTo>
                    <a:pt x="514182" y="944"/>
                  </a:lnTo>
                  <a:lnTo>
                    <a:pt x="527036" y="1372"/>
                  </a:lnTo>
                  <a:lnTo>
                    <a:pt x="539891" y="1880"/>
                  </a:lnTo>
                  <a:lnTo>
                    <a:pt x="552745" y="2468"/>
                  </a:lnTo>
                  <a:lnTo>
                    <a:pt x="565600" y="3116"/>
                  </a:lnTo>
                  <a:lnTo>
                    <a:pt x="578454" y="3819"/>
                  </a:lnTo>
                  <a:lnTo>
                    <a:pt x="591309" y="4572"/>
                  </a:lnTo>
                  <a:lnTo>
                    <a:pt x="604163" y="5386"/>
                  </a:lnTo>
                  <a:lnTo>
                    <a:pt x="617018" y="6239"/>
                  </a:lnTo>
                  <a:lnTo>
                    <a:pt x="629873" y="7123"/>
                  </a:lnTo>
                  <a:lnTo>
                    <a:pt x="642727" y="8035"/>
                  </a:lnTo>
                  <a:lnTo>
                    <a:pt x="655582" y="8972"/>
                  </a:lnTo>
                  <a:lnTo>
                    <a:pt x="668436" y="9925"/>
                  </a:lnTo>
                  <a:lnTo>
                    <a:pt x="681291" y="10886"/>
                  </a:lnTo>
                  <a:lnTo>
                    <a:pt x="694145" y="11851"/>
                  </a:lnTo>
                  <a:lnTo>
                    <a:pt x="707000" y="12814"/>
                  </a:lnTo>
                  <a:lnTo>
                    <a:pt x="719854" y="13768"/>
                  </a:lnTo>
                  <a:lnTo>
                    <a:pt x="732709" y="14708"/>
                  </a:lnTo>
                  <a:lnTo>
                    <a:pt x="745564" y="15631"/>
                  </a:lnTo>
                  <a:lnTo>
                    <a:pt x="758418" y="16535"/>
                  </a:lnTo>
                  <a:lnTo>
                    <a:pt x="771273" y="17413"/>
                  </a:lnTo>
                  <a:lnTo>
                    <a:pt x="784127" y="18257"/>
                  </a:lnTo>
                  <a:lnTo>
                    <a:pt x="796982" y="19071"/>
                  </a:lnTo>
                  <a:lnTo>
                    <a:pt x="809836" y="19855"/>
                  </a:lnTo>
                  <a:lnTo>
                    <a:pt x="822691" y="20606"/>
                  </a:lnTo>
                  <a:lnTo>
                    <a:pt x="835545" y="21310"/>
                  </a:lnTo>
                  <a:lnTo>
                    <a:pt x="848400" y="21978"/>
                  </a:lnTo>
                  <a:lnTo>
                    <a:pt x="861255" y="22610"/>
                  </a:lnTo>
                  <a:lnTo>
                    <a:pt x="874109" y="23207"/>
                  </a:lnTo>
                  <a:lnTo>
                    <a:pt x="886964" y="23763"/>
                  </a:lnTo>
                  <a:lnTo>
                    <a:pt x="899818" y="24275"/>
                  </a:lnTo>
                  <a:lnTo>
                    <a:pt x="899818" y="29061"/>
                  </a:lnTo>
                  <a:lnTo>
                    <a:pt x="886964" y="29061"/>
                  </a:lnTo>
                  <a:lnTo>
                    <a:pt x="874109" y="29061"/>
                  </a:lnTo>
                  <a:lnTo>
                    <a:pt x="861255" y="29061"/>
                  </a:lnTo>
                  <a:lnTo>
                    <a:pt x="848400" y="29061"/>
                  </a:lnTo>
                  <a:lnTo>
                    <a:pt x="835545" y="29061"/>
                  </a:lnTo>
                  <a:lnTo>
                    <a:pt x="822691" y="29061"/>
                  </a:lnTo>
                  <a:lnTo>
                    <a:pt x="809836" y="29061"/>
                  </a:lnTo>
                  <a:lnTo>
                    <a:pt x="796982" y="29061"/>
                  </a:lnTo>
                  <a:lnTo>
                    <a:pt x="784127" y="29061"/>
                  </a:lnTo>
                  <a:lnTo>
                    <a:pt x="771273" y="29061"/>
                  </a:lnTo>
                  <a:lnTo>
                    <a:pt x="758418" y="29061"/>
                  </a:lnTo>
                  <a:lnTo>
                    <a:pt x="745564" y="29061"/>
                  </a:lnTo>
                  <a:lnTo>
                    <a:pt x="732709" y="29061"/>
                  </a:lnTo>
                  <a:lnTo>
                    <a:pt x="719854" y="29061"/>
                  </a:lnTo>
                  <a:lnTo>
                    <a:pt x="707000" y="29061"/>
                  </a:lnTo>
                  <a:lnTo>
                    <a:pt x="694145" y="29061"/>
                  </a:lnTo>
                  <a:lnTo>
                    <a:pt x="681291" y="29061"/>
                  </a:lnTo>
                  <a:lnTo>
                    <a:pt x="668436" y="29061"/>
                  </a:lnTo>
                  <a:lnTo>
                    <a:pt x="655582" y="29061"/>
                  </a:lnTo>
                  <a:lnTo>
                    <a:pt x="642727" y="29061"/>
                  </a:lnTo>
                  <a:lnTo>
                    <a:pt x="629873" y="29061"/>
                  </a:lnTo>
                  <a:lnTo>
                    <a:pt x="617018" y="29061"/>
                  </a:lnTo>
                  <a:lnTo>
                    <a:pt x="604163" y="29061"/>
                  </a:lnTo>
                  <a:lnTo>
                    <a:pt x="591309" y="29061"/>
                  </a:lnTo>
                  <a:lnTo>
                    <a:pt x="578454" y="29061"/>
                  </a:lnTo>
                  <a:lnTo>
                    <a:pt x="565600" y="29061"/>
                  </a:lnTo>
                  <a:lnTo>
                    <a:pt x="552745" y="29061"/>
                  </a:lnTo>
                  <a:lnTo>
                    <a:pt x="539891" y="29061"/>
                  </a:lnTo>
                  <a:lnTo>
                    <a:pt x="527036" y="29061"/>
                  </a:lnTo>
                  <a:lnTo>
                    <a:pt x="514182" y="29061"/>
                  </a:lnTo>
                  <a:lnTo>
                    <a:pt x="501327" y="29061"/>
                  </a:lnTo>
                  <a:lnTo>
                    <a:pt x="488473" y="29061"/>
                  </a:lnTo>
                  <a:lnTo>
                    <a:pt x="475618" y="29061"/>
                  </a:lnTo>
                  <a:lnTo>
                    <a:pt x="462763" y="29061"/>
                  </a:lnTo>
                  <a:lnTo>
                    <a:pt x="449909" y="29061"/>
                  </a:lnTo>
                  <a:lnTo>
                    <a:pt x="437054" y="29061"/>
                  </a:lnTo>
                  <a:lnTo>
                    <a:pt x="424200" y="29061"/>
                  </a:lnTo>
                  <a:lnTo>
                    <a:pt x="411345" y="29061"/>
                  </a:lnTo>
                  <a:lnTo>
                    <a:pt x="398491" y="29061"/>
                  </a:lnTo>
                  <a:lnTo>
                    <a:pt x="385636" y="29061"/>
                  </a:lnTo>
                  <a:lnTo>
                    <a:pt x="372782" y="29061"/>
                  </a:lnTo>
                  <a:lnTo>
                    <a:pt x="359927" y="29061"/>
                  </a:lnTo>
                  <a:lnTo>
                    <a:pt x="347072" y="29061"/>
                  </a:lnTo>
                  <a:lnTo>
                    <a:pt x="334218" y="29061"/>
                  </a:lnTo>
                  <a:lnTo>
                    <a:pt x="321363" y="29061"/>
                  </a:lnTo>
                  <a:lnTo>
                    <a:pt x="308509" y="29061"/>
                  </a:lnTo>
                  <a:lnTo>
                    <a:pt x="295654" y="29061"/>
                  </a:lnTo>
                  <a:lnTo>
                    <a:pt x="282800" y="29061"/>
                  </a:lnTo>
                  <a:lnTo>
                    <a:pt x="269945" y="29061"/>
                  </a:lnTo>
                  <a:lnTo>
                    <a:pt x="257091" y="29061"/>
                  </a:lnTo>
                  <a:lnTo>
                    <a:pt x="244236" y="29061"/>
                  </a:lnTo>
                  <a:lnTo>
                    <a:pt x="231381" y="29061"/>
                  </a:lnTo>
                  <a:lnTo>
                    <a:pt x="218527" y="29061"/>
                  </a:lnTo>
                  <a:lnTo>
                    <a:pt x="205672" y="29061"/>
                  </a:lnTo>
                  <a:lnTo>
                    <a:pt x="192818" y="29061"/>
                  </a:lnTo>
                  <a:lnTo>
                    <a:pt x="179963" y="29061"/>
                  </a:lnTo>
                  <a:lnTo>
                    <a:pt x="167109" y="29061"/>
                  </a:lnTo>
                  <a:lnTo>
                    <a:pt x="154254" y="29061"/>
                  </a:lnTo>
                  <a:lnTo>
                    <a:pt x="141400" y="29061"/>
                  </a:lnTo>
                  <a:lnTo>
                    <a:pt x="128545" y="29061"/>
                  </a:lnTo>
                  <a:lnTo>
                    <a:pt x="115690" y="29061"/>
                  </a:lnTo>
                  <a:lnTo>
                    <a:pt x="102836" y="29061"/>
                  </a:lnTo>
                  <a:lnTo>
                    <a:pt x="89981" y="29061"/>
                  </a:lnTo>
                  <a:lnTo>
                    <a:pt x="77127" y="29061"/>
                  </a:lnTo>
                  <a:lnTo>
                    <a:pt x="64272" y="29061"/>
                  </a:lnTo>
                  <a:lnTo>
                    <a:pt x="51418" y="29061"/>
                  </a:lnTo>
                  <a:lnTo>
                    <a:pt x="38563" y="29061"/>
                  </a:lnTo>
                  <a:lnTo>
                    <a:pt x="25709" y="29061"/>
                  </a:lnTo>
                  <a:lnTo>
                    <a:pt x="12854" y="29061"/>
                  </a:lnTo>
                  <a:lnTo>
                    <a:pt x="0" y="29061"/>
                  </a:lnTo>
                  <a:close/>
                </a:path>
              </a:pathLst>
            </a:custGeom>
            <a:solidFill>
              <a:srgbClr val="00AFBB">
                <a:alpha val="69803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4"/>
            <p:cNvSpPr/>
            <p:nvPr/>
          </p:nvSpPr>
          <p:spPr>
            <a:xfrm>
              <a:off x="6737427" y="1066635"/>
              <a:ext cx="2982256" cy="194057"/>
            </a:xfrm>
            <a:custGeom>
              <a:avLst/>
              <a:pathLst>
                <a:path w="2982256" h="194057">
                  <a:moveTo>
                    <a:pt x="0" y="194057"/>
                  </a:moveTo>
                  <a:lnTo>
                    <a:pt x="12854" y="193528"/>
                  </a:lnTo>
                  <a:lnTo>
                    <a:pt x="25709" y="192956"/>
                  </a:lnTo>
                  <a:lnTo>
                    <a:pt x="38563" y="192340"/>
                  </a:lnTo>
                  <a:lnTo>
                    <a:pt x="51418" y="191666"/>
                  </a:lnTo>
                  <a:lnTo>
                    <a:pt x="64272" y="190934"/>
                  </a:lnTo>
                  <a:lnTo>
                    <a:pt x="77127" y="190152"/>
                  </a:lnTo>
                  <a:lnTo>
                    <a:pt x="89981" y="189317"/>
                  </a:lnTo>
                  <a:lnTo>
                    <a:pt x="102836" y="188428"/>
                  </a:lnTo>
                  <a:lnTo>
                    <a:pt x="115690" y="187462"/>
                  </a:lnTo>
                  <a:lnTo>
                    <a:pt x="128545" y="186440"/>
                  </a:lnTo>
                  <a:lnTo>
                    <a:pt x="141400" y="185361"/>
                  </a:lnTo>
                  <a:lnTo>
                    <a:pt x="154254" y="184223"/>
                  </a:lnTo>
                  <a:lnTo>
                    <a:pt x="167109" y="183013"/>
                  </a:lnTo>
                  <a:lnTo>
                    <a:pt x="179963" y="181733"/>
                  </a:lnTo>
                  <a:lnTo>
                    <a:pt x="192818" y="180393"/>
                  </a:lnTo>
                  <a:lnTo>
                    <a:pt x="205672" y="178993"/>
                  </a:lnTo>
                  <a:lnTo>
                    <a:pt x="218527" y="177531"/>
                  </a:lnTo>
                  <a:lnTo>
                    <a:pt x="231381" y="175987"/>
                  </a:lnTo>
                  <a:lnTo>
                    <a:pt x="244236" y="174383"/>
                  </a:lnTo>
                  <a:lnTo>
                    <a:pt x="257091" y="172720"/>
                  </a:lnTo>
                  <a:lnTo>
                    <a:pt x="269945" y="170997"/>
                  </a:lnTo>
                  <a:lnTo>
                    <a:pt x="282800" y="169204"/>
                  </a:lnTo>
                  <a:lnTo>
                    <a:pt x="295654" y="167342"/>
                  </a:lnTo>
                  <a:lnTo>
                    <a:pt x="308509" y="165424"/>
                  </a:lnTo>
                  <a:lnTo>
                    <a:pt x="321363" y="163449"/>
                  </a:lnTo>
                  <a:lnTo>
                    <a:pt x="334218" y="161418"/>
                  </a:lnTo>
                  <a:lnTo>
                    <a:pt x="347072" y="159311"/>
                  </a:lnTo>
                  <a:lnTo>
                    <a:pt x="359927" y="157152"/>
                  </a:lnTo>
                  <a:lnTo>
                    <a:pt x="372782" y="154939"/>
                  </a:lnTo>
                  <a:lnTo>
                    <a:pt x="385636" y="152676"/>
                  </a:lnTo>
                  <a:lnTo>
                    <a:pt x="398491" y="150351"/>
                  </a:lnTo>
                  <a:lnTo>
                    <a:pt x="411345" y="147969"/>
                  </a:lnTo>
                  <a:lnTo>
                    <a:pt x="424200" y="145540"/>
                  </a:lnTo>
                  <a:lnTo>
                    <a:pt x="437054" y="143065"/>
                  </a:lnTo>
                  <a:lnTo>
                    <a:pt x="449909" y="140546"/>
                  </a:lnTo>
                  <a:lnTo>
                    <a:pt x="462763" y="137970"/>
                  </a:lnTo>
                  <a:lnTo>
                    <a:pt x="475618" y="135356"/>
                  </a:lnTo>
                  <a:lnTo>
                    <a:pt x="488473" y="132706"/>
                  </a:lnTo>
                  <a:lnTo>
                    <a:pt x="501327" y="130024"/>
                  </a:lnTo>
                  <a:lnTo>
                    <a:pt x="514182" y="127305"/>
                  </a:lnTo>
                  <a:lnTo>
                    <a:pt x="527036" y="124557"/>
                  </a:lnTo>
                  <a:lnTo>
                    <a:pt x="539891" y="121790"/>
                  </a:lnTo>
                  <a:lnTo>
                    <a:pt x="552745" y="119006"/>
                  </a:lnTo>
                  <a:lnTo>
                    <a:pt x="565600" y="116209"/>
                  </a:lnTo>
                  <a:lnTo>
                    <a:pt x="578454" y="113406"/>
                  </a:lnTo>
                  <a:lnTo>
                    <a:pt x="591309" y="110604"/>
                  </a:lnTo>
                  <a:lnTo>
                    <a:pt x="604163" y="107810"/>
                  </a:lnTo>
                  <a:lnTo>
                    <a:pt x="617018" y="105028"/>
                  </a:lnTo>
                  <a:lnTo>
                    <a:pt x="629873" y="102268"/>
                  </a:lnTo>
                  <a:lnTo>
                    <a:pt x="642727" y="99541"/>
                  </a:lnTo>
                  <a:lnTo>
                    <a:pt x="655582" y="96847"/>
                  </a:lnTo>
                  <a:lnTo>
                    <a:pt x="668436" y="94194"/>
                  </a:lnTo>
                  <a:lnTo>
                    <a:pt x="681291" y="91585"/>
                  </a:lnTo>
                  <a:lnTo>
                    <a:pt x="694145" y="89050"/>
                  </a:lnTo>
                  <a:lnTo>
                    <a:pt x="707000" y="86574"/>
                  </a:lnTo>
                  <a:lnTo>
                    <a:pt x="719854" y="84164"/>
                  </a:lnTo>
                  <a:lnTo>
                    <a:pt x="732709" y="81822"/>
                  </a:lnTo>
                  <a:lnTo>
                    <a:pt x="745564" y="79571"/>
                  </a:lnTo>
                  <a:lnTo>
                    <a:pt x="758418" y="77413"/>
                  </a:lnTo>
                  <a:lnTo>
                    <a:pt x="771273" y="75337"/>
                  </a:lnTo>
                  <a:lnTo>
                    <a:pt x="784127" y="73346"/>
                  </a:lnTo>
                  <a:lnTo>
                    <a:pt x="796982" y="71444"/>
                  </a:lnTo>
                  <a:lnTo>
                    <a:pt x="809836" y="69664"/>
                  </a:lnTo>
                  <a:lnTo>
                    <a:pt x="822691" y="67973"/>
                  </a:lnTo>
                  <a:lnTo>
                    <a:pt x="835545" y="66372"/>
                  </a:lnTo>
                  <a:lnTo>
                    <a:pt x="848400" y="64860"/>
                  </a:lnTo>
                  <a:lnTo>
                    <a:pt x="861255" y="63454"/>
                  </a:lnTo>
                  <a:lnTo>
                    <a:pt x="874109" y="62150"/>
                  </a:lnTo>
                  <a:lnTo>
                    <a:pt x="886964" y="60929"/>
                  </a:lnTo>
                  <a:lnTo>
                    <a:pt x="899818" y="59788"/>
                  </a:lnTo>
                  <a:lnTo>
                    <a:pt x="912673" y="58728"/>
                  </a:lnTo>
                  <a:lnTo>
                    <a:pt x="925527" y="57770"/>
                  </a:lnTo>
                  <a:lnTo>
                    <a:pt x="938382" y="56882"/>
                  </a:lnTo>
                  <a:lnTo>
                    <a:pt x="951236" y="56060"/>
                  </a:lnTo>
                  <a:lnTo>
                    <a:pt x="964091" y="55301"/>
                  </a:lnTo>
                  <a:lnTo>
                    <a:pt x="976946" y="54614"/>
                  </a:lnTo>
                  <a:lnTo>
                    <a:pt x="989800" y="53991"/>
                  </a:lnTo>
                  <a:lnTo>
                    <a:pt x="1002655" y="53416"/>
                  </a:lnTo>
                  <a:lnTo>
                    <a:pt x="1015509" y="52889"/>
                  </a:lnTo>
                  <a:lnTo>
                    <a:pt x="1028364" y="52404"/>
                  </a:lnTo>
                  <a:lnTo>
                    <a:pt x="1041218" y="51972"/>
                  </a:lnTo>
                  <a:lnTo>
                    <a:pt x="1054073" y="51573"/>
                  </a:lnTo>
                  <a:lnTo>
                    <a:pt x="1066927" y="51204"/>
                  </a:lnTo>
                  <a:lnTo>
                    <a:pt x="1079782" y="50862"/>
                  </a:lnTo>
                  <a:lnTo>
                    <a:pt x="1092636" y="50547"/>
                  </a:lnTo>
                  <a:lnTo>
                    <a:pt x="1105491" y="50254"/>
                  </a:lnTo>
                  <a:lnTo>
                    <a:pt x="1118346" y="49975"/>
                  </a:lnTo>
                  <a:lnTo>
                    <a:pt x="1131200" y="49707"/>
                  </a:lnTo>
                  <a:lnTo>
                    <a:pt x="1144055" y="49448"/>
                  </a:lnTo>
                  <a:lnTo>
                    <a:pt x="1156909" y="49193"/>
                  </a:lnTo>
                  <a:lnTo>
                    <a:pt x="1169764" y="48936"/>
                  </a:lnTo>
                  <a:lnTo>
                    <a:pt x="1182618" y="48674"/>
                  </a:lnTo>
                  <a:lnTo>
                    <a:pt x="1195473" y="48404"/>
                  </a:lnTo>
                  <a:lnTo>
                    <a:pt x="1208327" y="48119"/>
                  </a:lnTo>
                  <a:lnTo>
                    <a:pt x="1221182" y="47812"/>
                  </a:lnTo>
                  <a:lnTo>
                    <a:pt x="1234037" y="47483"/>
                  </a:lnTo>
                  <a:lnTo>
                    <a:pt x="1246891" y="47129"/>
                  </a:lnTo>
                  <a:lnTo>
                    <a:pt x="1259746" y="46745"/>
                  </a:lnTo>
                  <a:lnTo>
                    <a:pt x="1272600" y="46313"/>
                  </a:lnTo>
                  <a:lnTo>
                    <a:pt x="1285455" y="45842"/>
                  </a:lnTo>
                  <a:lnTo>
                    <a:pt x="1298309" y="45328"/>
                  </a:lnTo>
                  <a:lnTo>
                    <a:pt x="1311164" y="44768"/>
                  </a:lnTo>
                  <a:lnTo>
                    <a:pt x="1324018" y="44148"/>
                  </a:lnTo>
                  <a:lnTo>
                    <a:pt x="1336873" y="43464"/>
                  </a:lnTo>
                  <a:lnTo>
                    <a:pt x="1349728" y="42723"/>
                  </a:lnTo>
                  <a:lnTo>
                    <a:pt x="1362582" y="41922"/>
                  </a:lnTo>
                  <a:lnTo>
                    <a:pt x="1375437" y="41060"/>
                  </a:lnTo>
                  <a:lnTo>
                    <a:pt x="1388291" y="40110"/>
                  </a:lnTo>
                  <a:lnTo>
                    <a:pt x="1401146" y="39093"/>
                  </a:lnTo>
                  <a:lnTo>
                    <a:pt x="1414000" y="38011"/>
                  </a:lnTo>
                  <a:lnTo>
                    <a:pt x="1426855" y="36863"/>
                  </a:lnTo>
                  <a:lnTo>
                    <a:pt x="1439709" y="35636"/>
                  </a:lnTo>
                  <a:lnTo>
                    <a:pt x="1452564" y="34331"/>
                  </a:lnTo>
                  <a:lnTo>
                    <a:pt x="1465419" y="32963"/>
                  </a:lnTo>
                  <a:lnTo>
                    <a:pt x="1478273" y="31535"/>
                  </a:lnTo>
                  <a:lnTo>
                    <a:pt x="1491128" y="30048"/>
                  </a:lnTo>
                  <a:lnTo>
                    <a:pt x="1503982" y="28487"/>
                  </a:lnTo>
                  <a:lnTo>
                    <a:pt x="1516837" y="26880"/>
                  </a:lnTo>
                  <a:lnTo>
                    <a:pt x="1529691" y="25231"/>
                  </a:lnTo>
                  <a:lnTo>
                    <a:pt x="1542546" y="23546"/>
                  </a:lnTo>
                  <a:lnTo>
                    <a:pt x="1555400" y="21827"/>
                  </a:lnTo>
                  <a:lnTo>
                    <a:pt x="1568255" y="20086"/>
                  </a:lnTo>
                  <a:lnTo>
                    <a:pt x="1581110" y="18339"/>
                  </a:lnTo>
                  <a:lnTo>
                    <a:pt x="1593964" y="16592"/>
                  </a:lnTo>
                  <a:lnTo>
                    <a:pt x="1606819" y="14855"/>
                  </a:lnTo>
                  <a:lnTo>
                    <a:pt x="1619673" y="13151"/>
                  </a:lnTo>
                  <a:lnTo>
                    <a:pt x="1632528" y="11489"/>
                  </a:lnTo>
                  <a:lnTo>
                    <a:pt x="1645382" y="9878"/>
                  </a:lnTo>
                  <a:lnTo>
                    <a:pt x="1658237" y="8328"/>
                  </a:lnTo>
                  <a:lnTo>
                    <a:pt x="1671091" y="6870"/>
                  </a:lnTo>
                  <a:lnTo>
                    <a:pt x="1683946" y="5524"/>
                  </a:lnTo>
                  <a:lnTo>
                    <a:pt x="1696800" y="4287"/>
                  </a:lnTo>
                  <a:lnTo>
                    <a:pt x="1709655" y="3169"/>
                  </a:lnTo>
                  <a:lnTo>
                    <a:pt x="1722510" y="2180"/>
                  </a:lnTo>
                  <a:lnTo>
                    <a:pt x="1735364" y="1396"/>
                  </a:lnTo>
                  <a:lnTo>
                    <a:pt x="1748219" y="774"/>
                  </a:lnTo>
                  <a:lnTo>
                    <a:pt x="1761073" y="322"/>
                  </a:lnTo>
                  <a:lnTo>
                    <a:pt x="1773928" y="49"/>
                  </a:lnTo>
                  <a:lnTo>
                    <a:pt x="1786782" y="0"/>
                  </a:lnTo>
                  <a:lnTo>
                    <a:pt x="1799637" y="187"/>
                  </a:lnTo>
                  <a:lnTo>
                    <a:pt x="1812491" y="578"/>
                  </a:lnTo>
                  <a:lnTo>
                    <a:pt x="1825346" y="1175"/>
                  </a:lnTo>
                  <a:lnTo>
                    <a:pt x="1838201" y="1980"/>
                  </a:lnTo>
                  <a:lnTo>
                    <a:pt x="1851055" y="3078"/>
                  </a:lnTo>
                  <a:lnTo>
                    <a:pt x="1863910" y="4386"/>
                  </a:lnTo>
                  <a:lnTo>
                    <a:pt x="1876764" y="5899"/>
                  </a:lnTo>
                  <a:lnTo>
                    <a:pt x="1889619" y="7615"/>
                  </a:lnTo>
                  <a:lnTo>
                    <a:pt x="1902473" y="9566"/>
                  </a:lnTo>
                  <a:lnTo>
                    <a:pt x="1915328" y="11742"/>
                  </a:lnTo>
                  <a:lnTo>
                    <a:pt x="1928182" y="14095"/>
                  </a:lnTo>
                  <a:lnTo>
                    <a:pt x="1941037" y="16617"/>
                  </a:lnTo>
                  <a:lnTo>
                    <a:pt x="1953892" y="19300"/>
                  </a:lnTo>
                  <a:lnTo>
                    <a:pt x="1966746" y="22185"/>
                  </a:lnTo>
                  <a:lnTo>
                    <a:pt x="1979601" y="25197"/>
                  </a:lnTo>
                  <a:lnTo>
                    <a:pt x="1992455" y="28327"/>
                  </a:lnTo>
                  <a:lnTo>
                    <a:pt x="2005310" y="31562"/>
                  </a:lnTo>
                  <a:lnTo>
                    <a:pt x="2018164" y="34907"/>
                  </a:lnTo>
                  <a:lnTo>
                    <a:pt x="2031019" y="38338"/>
                  </a:lnTo>
                  <a:lnTo>
                    <a:pt x="2043873" y="41829"/>
                  </a:lnTo>
                  <a:lnTo>
                    <a:pt x="2056728" y="45366"/>
                  </a:lnTo>
                  <a:lnTo>
                    <a:pt x="2069583" y="48941"/>
                  </a:lnTo>
                  <a:lnTo>
                    <a:pt x="2082437" y="52544"/>
                  </a:lnTo>
                  <a:lnTo>
                    <a:pt x="2095292" y="56153"/>
                  </a:lnTo>
                  <a:lnTo>
                    <a:pt x="2108146" y="59759"/>
                  </a:lnTo>
                  <a:lnTo>
                    <a:pt x="2121001" y="63353"/>
                  </a:lnTo>
                  <a:lnTo>
                    <a:pt x="2133855" y="66922"/>
                  </a:lnTo>
                  <a:lnTo>
                    <a:pt x="2146710" y="70453"/>
                  </a:lnTo>
                  <a:lnTo>
                    <a:pt x="2159564" y="73944"/>
                  </a:lnTo>
                  <a:lnTo>
                    <a:pt x="2172419" y="77392"/>
                  </a:lnTo>
                  <a:lnTo>
                    <a:pt x="2185273" y="80790"/>
                  </a:lnTo>
                  <a:lnTo>
                    <a:pt x="2198128" y="84112"/>
                  </a:lnTo>
                  <a:lnTo>
                    <a:pt x="2210983" y="87373"/>
                  </a:lnTo>
                  <a:lnTo>
                    <a:pt x="2223837" y="90573"/>
                  </a:lnTo>
                  <a:lnTo>
                    <a:pt x="2236692" y="93710"/>
                  </a:lnTo>
                  <a:lnTo>
                    <a:pt x="2249546" y="96769"/>
                  </a:lnTo>
                  <a:lnTo>
                    <a:pt x="2262401" y="99749"/>
                  </a:lnTo>
                  <a:lnTo>
                    <a:pt x="2275255" y="102662"/>
                  </a:lnTo>
                  <a:lnTo>
                    <a:pt x="2288110" y="105510"/>
                  </a:lnTo>
                  <a:lnTo>
                    <a:pt x="2300964" y="108293"/>
                  </a:lnTo>
                  <a:lnTo>
                    <a:pt x="2313819" y="110987"/>
                  </a:lnTo>
                  <a:lnTo>
                    <a:pt x="2326674" y="113619"/>
                  </a:lnTo>
                  <a:lnTo>
                    <a:pt x="2339528" y="116191"/>
                  </a:lnTo>
                  <a:lnTo>
                    <a:pt x="2352383" y="118705"/>
                  </a:lnTo>
                  <a:lnTo>
                    <a:pt x="2365237" y="121152"/>
                  </a:lnTo>
                  <a:lnTo>
                    <a:pt x="2378092" y="123535"/>
                  </a:lnTo>
                  <a:lnTo>
                    <a:pt x="2390946" y="125868"/>
                  </a:lnTo>
                  <a:lnTo>
                    <a:pt x="2403801" y="128154"/>
                  </a:lnTo>
                  <a:lnTo>
                    <a:pt x="2416655" y="130393"/>
                  </a:lnTo>
                  <a:lnTo>
                    <a:pt x="2429510" y="132574"/>
                  </a:lnTo>
                  <a:lnTo>
                    <a:pt x="2442365" y="134715"/>
                  </a:lnTo>
                  <a:lnTo>
                    <a:pt x="2455219" y="136819"/>
                  </a:lnTo>
                  <a:lnTo>
                    <a:pt x="2468074" y="138889"/>
                  </a:lnTo>
                  <a:lnTo>
                    <a:pt x="2480928" y="140919"/>
                  </a:lnTo>
                  <a:lnTo>
                    <a:pt x="2493783" y="142914"/>
                  </a:lnTo>
                  <a:lnTo>
                    <a:pt x="2506637" y="144880"/>
                  </a:lnTo>
                  <a:lnTo>
                    <a:pt x="2519492" y="146820"/>
                  </a:lnTo>
                  <a:lnTo>
                    <a:pt x="2532346" y="148735"/>
                  </a:lnTo>
                  <a:lnTo>
                    <a:pt x="2545201" y="150617"/>
                  </a:lnTo>
                  <a:lnTo>
                    <a:pt x="2558056" y="152475"/>
                  </a:lnTo>
                  <a:lnTo>
                    <a:pt x="2570910" y="154312"/>
                  </a:lnTo>
                  <a:lnTo>
                    <a:pt x="2583765" y="156126"/>
                  </a:lnTo>
                  <a:lnTo>
                    <a:pt x="2596619" y="157914"/>
                  </a:lnTo>
                  <a:lnTo>
                    <a:pt x="2609474" y="159676"/>
                  </a:lnTo>
                  <a:lnTo>
                    <a:pt x="2622328" y="161414"/>
                  </a:lnTo>
                  <a:lnTo>
                    <a:pt x="2635183" y="163129"/>
                  </a:lnTo>
                  <a:lnTo>
                    <a:pt x="2648037" y="164819"/>
                  </a:lnTo>
                  <a:lnTo>
                    <a:pt x="2660892" y="166473"/>
                  </a:lnTo>
                  <a:lnTo>
                    <a:pt x="2673746" y="168099"/>
                  </a:lnTo>
                  <a:lnTo>
                    <a:pt x="2686601" y="169695"/>
                  </a:lnTo>
                  <a:lnTo>
                    <a:pt x="2699456" y="171261"/>
                  </a:lnTo>
                  <a:lnTo>
                    <a:pt x="2712310" y="172788"/>
                  </a:lnTo>
                  <a:lnTo>
                    <a:pt x="2725165" y="174273"/>
                  </a:lnTo>
                  <a:lnTo>
                    <a:pt x="2738019" y="175721"/>
                  </a:lnTo>
                  <a:lnTo>
                    <a:pt x="2750874" y="177130"/>
                  </a:lnTo>
                  <a:lnTo>
                    <a:pt x="2763728" y="178500"/>
                  </a:lnTo>
                  <a:lnTo>
                    <a:pt x="2776583" y="179812"/>
                  </a:lnTo>
                  <a:lnTo>
                    <a:pt x="2789437" y="181079"/>
                  </a:lnTo>
                  <a:lnTo>
                    <a:pt x="2802292" y="182301"/>
                  </a:lnTo>
                  <a:lnTo>
                    <a:pt x="2815147" y="183478"/>
                  </a:lnTo>
                  <a:lnTo>
                    <a:pt x="2828001" y="184599"/>
                  </a:lnTo>
                  <a:lnTo>
                    <a:pt x="2840856" y="185662"/>
                  </a:lnTo>
                  <a:lnTo>
                    <a:pt x="2853710" y="186676"/>
                  </a:lnTo>
                  <a:lnTo>
                    <a:pt x="2866565" y="187643"/>
                  </a:lnTo>
                  <a:lnTo>
                    <a:pt x="2879419" y="188561"/>
                  </a:lnTo>
                  <a:lnTo>
                    <a:pt x="2892274" y="189412"/>
                  </a:lnTo>
                  <a:lnTo>
                    <a:pt x="2905128" y="190215"/>
                  </a:lnTo>
                  <a:lnTo>
                    <a:pt x="2917983" y="190972"/>
                  </a:lnTo>
                  <a:lnTo>
                    <a:pt x="2930838" y="191682"/>
                  </a:lnTo>
                  <a:lnTo>
                    <a:pt x="2943692" y="192339"/>
                  </a:lnTo>
                  <a:lnTo>
                    <a:pt x="2956547" y="192943"/>
                  </a:lnTo>
                  <a:lnTo>
                    <a:pt x="2969401" y="193505"/>
                  </a:lnTo>
                  <a:lnTo>
                    <a:pt x="2982256" y="1940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5"/>
            <p:cNvSpPr/>
            <p:nvPr/>
          </p:nvSpPr>
          <p:spPr>
            <a:xfrm>
              <a:off x="10529520" y="1236147"/>
              <a:ext cx="899818" cy="24558"/>
            </a:xfrm>
            <a:custGeom>
              <a:avLst/>
              <a:pathLst>
                <a:path w="899818" h="24558">
                  <a:moveTo>
                    <a:pt x="0" y="24558"/>
                  </a:moveTo>
                  <a:lnTo>
                    <a:pt x="12854" y="24069"/>
                  </a:lnTo>
                  <a:lnTo>
                    <a:pt x="25709" y="23532"/>
                  </a:lnTo>
                  <a:lnTo>
                    <a:pt x="38563" y="22959"/>
                  </a:lnTo>
                  <a:lnTo>
                    <a:pt x="51418" y="22350"/>
                  </a:lnTo>
                  <a:lnTo>
                    <a:pt x="64272" y="21706"/>
                  </a:lnTo>
                  <a:lnTo>
                    <a:pt x="77127" y="21020"/>
                  </a:lnTo>
                  <a:lnTo>
                    <a:pt x="89981" y="20292"/>
                  </a:lnTo>
                  <a:lnTo>
                    <a:pt x="102836" y="19530"/>
                  </a:lnTo>
                  <a:lnTo>
                    <a:pt x="115690" y="18735"/>
                  </a:lnTo>
                  <a:lnTo>
                    <a:pt x="128545" y="17910"/>
                  </a:lnTo>
                  <a:lnTo>
                    <a:pt x="141400" y="17047"/>
                  </a:lnTo>
                  <a:lnTo>
                    <a:pt x="154254" y="16158"/>
                  </a:lnTo>
                  <a:lnTo>
                    <a:pt x="167109" y="15247"/>
                  </a:lnTo>
                  <a:lnTo>
                    <a:pt x="179963" y="14317"/>
                  </a:lnTo>
                  <a:lnTo>
                    <a:pt x="192818" y="13370"/>
                  </a:lnTo>
                  <a:lnTo>
                    <a:pt x="205672" y="12410"/>
                  </a:lnTo>
                  <a:lnTo>
                    <a:pt x="218527" y="11447"/>
                  </a:lnTo>
                  <a:lnTo>
                    <a:pt x="231381" y="10483"/>
                  </a:lnTo>
                  <a:lnTo>
                    <a:pt x="244236" y="9523"/>
                  </a:lnTo>
                  <a:lnTo>
                    <a:pt x="257091" y="8578"/>
                  </a:lnTo>
                  <a:lnTo>
                    <a:pt x="269945" y="7652"/>
                  </a:lnTo>
                  <a:lnTo>
                    <a:pt x="282800" y="6749"/>
                  </a:lnTo>
                  <a:lnTo>
                    <a:pt x="295654" y="5875"/>
                  </a:lnTo>
                  <a:lnTo>
                    <a:pt x="308509" y="5039"/>
                  </a:lnTo>
                  <a:lnTo>
                    <a:pt x="321363" y="4255"/>
                  </a:lnTo>
                  <a:lnTo>
                    <a:pt x="334218" y="3519"/>
                  </a:lnTo>
                  <a:lnTo>
                    <a:pt x="347072" y="2835"/>
                  </a:lnTo>
                  <a:lnTo>
                    <a:pt x="359927" y="2206"/>
                  </a:lnTo>
                  <a:lnTo>
                    <a:pt x="372782" y="1662"/>
                  </a:lnTo>
                  <a:lnTo>
                    <a:pt x="385636" y="1188"/>
                  </a:lnTo>
                  <a:lnTo>
                    <a:pt x="398491" y="785"/>
                  </a:lnTo>
                  <a:lnTo>
                    <a:pt x="411345" y="454"/>
                  </a:lnTo>
                  <a:lnTo>
                    <a:pt x="424200" y="211"/>
                  </a:lnTo>
                  <a:lnTo>
                    <a:pt x="437054" y="66"/>
                  </a:lnTo>
                  <a:lnTo>
                    <a:pt x="449909" y="0"/>
                  </a:lnTo>
                  <a:lnTo>
                    <a:pt x="462763" y="13"/>
                  </a:lnTo>
                  <a:lnTo>
                    <a:pt x="475618" y="107"/>
                  </a:lnTo>
                  <a:lnTo>
                    <a:pt x="488473" y="307"/>
                  </a:lnTo>
                  <a:lnTo>
                    <a:pt x="501327" y="588"/>
                  </a:lnTo>
                  <a:lnTo>
                    <a:pt x="514182" y="944"/>
                  </a:lnTo>
                  <a:lnTo>
                    <a:pt x="527036" y="1372"/>
                  </a:lnTo>
                  <a:lnTo>
                    <a:pt x="539891" y="1880"/>
                  </a:lnTo>
                  <a:lnTo>
                    <a:pt x="552745" y="2468"/>
                  </a:lnTo>
                  <a:lnTo>
                    <a:pt x="565600" y="3116"/>
                  </a:lnTo>
                  <a:lnTo>
                    <a:pt x="578454" y="3819"/>
                  </a:lnTo>
                  <a:lnTo>
                    <a:pt x="591309" y="4572"/>
                  </a:lnTo>
                  <a:lnTo>
                    <a:pt x="604163" y="5386"/>
                  </a:lnTo>
                  <a:lnTo>
                    <a:pt x="617018" y="6239"/>
                  </a:lnTo>
                  <a:lnTo>
                    <a:pt x="629873" y="7123"/>
                  </a:lnTo>
                  <a:lnTo>
                    <a:pt x="642727" y="8035"/>
                  </a:lnTo>
                  <a:lnTo>
                    <a:pt x="655582" y="8972"/>
                  </a:lnTo>
                  <a:lnTo>
                    <a:pt x="668436" y="9925"/>
                  </a:lnTo>
                  <a:lnTo>
                    <a:pt x="681291" y="10886"/>
                  </a:lnTo>
                  <a:lnTo>
                    <a:pt x="694145" y="11851"/>
                  </a:lnTo>
                  <a:lnTo>
                    <a:pt x="707000" y="12814"/>
                  </a:lnTo>
                  <a:lnTo>
                    <a:pt x="719854" y="13768"/>
                  </a:lnTo>
                  <a:lnTo>
                    <a:pt x="732709" y="14708"/>
                  </a:lnTo>
                  <a:lnTo>
                    <a:pt x="745564" y="15631"/>
                  </a:lnTo>
                  <a:lnTo>
                    <a:pt x="758418" y="16535"/>
                  </a:lnTo>
                  <a:lnTo>
                    <a:pt x="771273" y="17413"/>
                  </a:lnTo>
                  <a:lnTo>
                    <a:pt x="784127" y="18257"/>
                  </a:lnTo>
                  <a:lnTo>
                    <a:pt x="796982" y="19071"/>
                  </a:lnTo>
                  <a:lnTo>
                    <a:pt x="809836" y="19855"/>
                  </a:lnTo>
                  <a:lnTo>
                    <a:pt x="822691" y="20606"/>
                  </a:lnTo>
                  <a:lnTo>
                    <a:pt x="835545" y="21310"/>
                  </a:lnTo>
                  <a:lnTo>
                    <a:pt x="848400" y="21978"/>
                  </a:lnTo>
                  <a:lnTo>
                    <a:pt x="861255" y="22610"/>
                  </a:lnTo>
                  <a:lnTo>
                    <a:pt x="874109" y="23207"/>
                  </a:lnTo>
                  <a:lnTo>
                    <a:pt x="886964" y="23763"/>
                  </a:lnTo>
                  <a:lnTo>
                    <a:pt x="899818" y="24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6"/>
            <p:cNvSpPr/>
            <p:nvPr/>
          </p:nvSpPr>
          <p:spPr>
            <a:xfrm>
              <a:off x="6750282" y="1264973"/>
              <a:ext cx="3046529" cy="244908"/>
            </a:xfrm>
            <a:custGeom>
              <a:avLst/>
              <a:pathLst>
                <a:path w="3046529" h="244908">
                  <a:moveTo>
                    <a:pt x="0" y="240163"/>
                  </a:moveTo>
                  <a:lnTo>
                    <a:pt x="12854" y="239651"/>
                  </a:lnTo>
                  <a:lnTo>
                    <a:pt x="25709" y="239104"/>
                  </a:lnTo>
                  <a:lnTo>
                    <a:pt x="38563" y="238513"/>
                  </a:lnTo>
                  <a:lnTo>
                    <a:pt x="51418" y="237880"/>
                  </a:lnTo>
                  <a:lnTo>
                    <a:pt x="64272" y="237212"/>
                  </a:lnTo>
                  <a:lnTo>
                    <a:pt x="77127" y="236509"/>
                  </a:lnTo>
                  <a:lnTo>
                    <a:pt x="89981" y="235770"/>
                  </a:lnTo>
                  <a:lnTo>
                    <a:pt x="102836" y="234985"/>
                  </a:lnTo>
                  <a:lnTo>
                    <a:pt x="115690" y="234169"/>
                  </a:lnTo>
                  <a:lnTo>
                    <a:pt x="128545" y="233324"/>
                  </a:lnTo>
                  <a:lnTo>
                    <a:pt x="141400" y="232451"/>
                  </a:lnTo>
                  <a:lnTo>
                    <a:pt x="154254" y="231547"/>
                  </a:lnTo>
                  <a:lnTo>
                    <a:pt x="167109" y="230620"/>
                  </a:lnTo>
                  <a:lnTo>
                    <a:pt x="179963" y="229676"/>
                  </a:lnTo>
                  <a:lnTo>
                    <a:pt x="192818" y="228718"/>
                  </a:lnTo>
                  <a:lnTo>
                    <a:pt x="205672" y="227750"/>
                  </a:lnTo>
                  <a:lnTo>
                    <a:pt x="218527" y="226776"/>
                  </a:lnTo>
                  <a:lnTo>
                    <a:pt x="231381" y="225805"/>
                  </a:lnTo>
                  <a:lnTo>
                    <a:pt x="244236" y="224840"/>
                  </a:lnTo>
                  <a:lnTo>
                    <a:pt x="257091" y="223885"/>
                  </a:lnTo>
                  <a:lnTo>
                    <a:pt x="269945" y="222951"/>
                  </a:lnTo>
                  <a:lnTo>
                    <a:pt x="282800" y="222043"/>
                  </a:lnTo>
                  <a:lnTo>
                    <a:pt x="295654" y="221165"/>
                  </a:lnTo>
                  <a:lnTo>
                    <a:pt x="308509" y="220319"/>
                  </a:lnTo>
                  <a:lnTo>
                    <a:pt x="321363" y="219511"/>
                  </a:lnTo>
                  <a:lnTo>
                    <a:pt x="334218" y="218762"/>
                  </a:lnTo>
                  <a:lnTo>
                    <a:pt x="347072" y="218061"/>
                  </a:lnTo>
                  <a:lnTo>
                    <a:pt x="359927" y="217411"/>
                  </a:lnTo>
                  <a:lnTo>
                    <a:pt x="372782" y="216814"/>
                  </a:lnTo>
                  <a:lnTo>
                    <a:pt x="385636" y="216286"/>
                  </a:lnTo>
                  <a:lnTo>
                    <a:pt x="398491" y="215827"/>
                  </a:lnTo>
                  <a:lnTo>
                    <a:pt x="411345" y="215428"/>
                  </a:lnTo>
                  <a:lnTo>
                    <a:pt x="424200" y="215087"/>
                  </a:lnTo>
                  <a:lnTo>
                    <a:pt x="437054" y="214807"/>
                  </a:lnTo>
                  <a:lnTo>
                    <a:pt x="449909" y="214605"/>
                  </a:lnTo>
                  <a:lnTo>
                    <a:pt x="462763" y="214456"/>
                  </a:lnTo>
                  <a:lnTo>
                    <a:pt x="475618" y="214357"/>
                  </a:lnTo>
                  <a:lnTo>
                    <a:pt x="488473" y="214305"/>
                  </a:lnTo>
                  <a:lnTo>
                    <a:pt x="501327" y="214302"/>
                  </a:lnTo>
                  <a:lnTo>
                    <a:pt x="514182" y="214338"/>
                  </a:lnTo>
                  <a:lnTo>
                    <a:pt x="527036" y="214398"/>
                  </a:lnTo>
                  <a:lnTo>
                    <a:pt x="539891" y="214477"/>
                  </a:lnTo>
                  <a:lnTo>
                    <a:pt x="552745" y="214566"/>
                  </a:lnTo>
                  <a:lnTo>
                    <a:pt x="565600" y="214654"/>
                  </a:lnTo>
                  <a:lnTo>
                    <a:pt x="578454" y="214728"/>
                  </a:lnTo>
                  <a:lnTo>
                    <a:pt x="591309" y="214779"/>
                  </a:lnTo>
                  <a:lnTo>
                    <a:pt x="604163" y="214798"/>
                  </a:lnTo>
                  <a:lnTo>
                    <a:pt x="617018" y="214765"/>
                  </a:lnTo>
                  <a:lnTo>
                    <a:pt x="629873" y="214662"/>
                  </a:lnTo>
                  <a:lnTo>
                    <a:pt x="642727" y="214490"/>
                  </a:lnTo>
                  <a:lnTo>
                    <a:pt x="655582" y="214239"/>
                  </a:lnTo>
                  <a:lnTo>
                    <a:pt x="668436" y="213899"/>
                  </a:lnTo>
                  <a:lnTo>
                    <a:pt x="681291" y="213419"/>
                  </a:lnTo>
                  <a:lnTo>
                    <a:pt x="694145" y="212824"/>
                  </a:lnTo>
                  <a:lnTo>
                    <a:pt x="707000" y="212109"/>
                  </a:lnTo>
                  <a:lnTo>
                    <a:pt x="719854" y="211266"/>
                  </a:lnTo>
                  <a:lnTo>
                    <a:pt x="732709" y="210257"/>
                  </a:lnTo>
                  <a:lnTo>
                    <a:pt x="745564" y="209077"/>
                  </a:lnTo>
                  <a:lnTo>
                    <a:pt x="758418" y="207746"/>
                  </a:lnTo>
                  <a:lnTo>
                    <a:pt x="771273" y="206263"/>
                  </a:lnTo>
                  <a:lnTo>
                    <a:pt x="784127" y="204621"/>
                  </a:lnTo>
                  <a:lnTo>
                    <a:pt x="796982" y="202760"/>
                  </a:lnTo>
                  <a:lnTo>
                    <a:pt x="809836" y="200741"/>
                  </a:lnTo>
                  <a:lnTo>
                    <a:pt x="822691" y="198564"/>
                  </a:lnTo>
                  <a:lnTo>
                    <a:pt x="835545" y="196232"/>
                  </a:lnTo>
                  <a:lnTo>
                    <a:pt x="848400" y="193715"/>
                  </a:lnTo>
                  <a:lnTo>
                    <a:pt x="861255" y="191026"/>
                  </a:lnTo>
                  <a:lnTo>
                    <a:pt x="874109" y="188199"/>
                  </a:lnTo>
                  <a:lnTo>
                    <a:pt x="886964" y="185240"/>
                  </a:lnTo>
                  <a:lnTo>
                    <a:pt x="899818" y="182153"/>
                  </a:lnTo>
                  <a:lnTo>
                    <a:pt x="912673" y="178909"/>
                  </a:lnTo>
                  <a:lnTo>
                    <a:pt x="925527" y="175566"/>
                  </a:lnTo>
                  <a:lnTo>
                    <a:pt x="938382" y="172132"/>
                  </a:lnTo>
                  <a:lnTo>
                    <a:pt x="951236" y="168617"/>
                  </a:lnTo>
                  <a:lnTo>
                    <a:pt x="964091" y="165019"/>
                  </a:lnTo>
                  <a:lnTo>
                    <a:pt x="976946" y="161359"/>
                  </a:lnTo>
                  <a:lnTo>
                    <a:pt x="989800" y="157661"/>
                  </a:lnTo>
                  <a:lnTo>
                    <a:pt x="1002655" y="153935"/>
                  </a:lnTo>
                  <a:lnTo>
                    <a:pt x="1015509" y="150190"/>
                  </a:lnTo>
                  <a:lnTo>
                    <a:pt x="1028364" y="146442"/>
                  </a:lnTo>
                  <a:lnTo>
                    <a:pt x="1041218" y="142708"/>
                  </a:lnTo>
                  <a:lnTo>
                    <a:pt x="1054073" y="138998"/>
                  </a:lnTo>
                  <a:lnTo>
                    <a:pt x="1066927" y="135318"/>
                  </a:lnTo>
                  <a:lnTo>
                    <a:pt x="1079782" y="131691"/>
                  </a:lnTo>
                  <a:lnTo>
                    <a:pt x="1092636" y="128130"/>
                  </a:lnTo>
                  <a:lnTo>
                    <a:pt x="1105491" y="124633"/>
                  </a:lnTo>
                  <a:lnTo>
                    <a:pt x="1118346" y="121208"/>
                  </a:lnTo>
                  <a:lnTo>
                    <a:pt x="1131200" y="117862"/>
                  </a:lnTo>
                  <a:lnTo>
                    <a:pt x="1144055" y="114636"/>
                  </a:lnTo>
                  <a:lnTo>
                    <a:pt x="1156909" y="111504"/>
                  </a:lnTo>
                  <a:lnTo>
                    <a:pt x="1169764" y="108471"/>
                  </a:lnTo>
                  <a:lnTo>
                    <a:pt x="1182618" y="105541"/>
                  </a:lnTo>
                  <a:lnTo>
                    <a:pt x="1195473" y="102740"/>
                  </a:lnTo>
                  <a:lnTo>
                    <a:pt x="1208327" y="100073"/>
                  </a:lnTo>
                  <a:lnTo>
                    <a:pt x="1221182" y="97522"/>
                  </a:lnTo>
                  <a:lnTo>
                    <a:pt x="1234037" y="95089"/>
                  </a:lnTo>
                  <a:lnTo>
                    <a:pt x="1246891" y="92777"/>
                  </a:lnTo>
                  <a:lnTo>
                    <a:pt x="1259746" y="90638"/>
                  </a:lnTo>
                  <a:lnTo>
                    <a:pt x="1272600" y="88626"/>
                  </a:lnTo>
                  <a:lnTo>
                    <a:pt x="1285455" y="86742"/>
                  </a:lnTo>
                  <a:lnTo>
                    <a:pt x="1298309" y="84989"/>
                  </a:lnTo>
                  <a:lnTo>
                    <a:pt x="1311164" y="83395"/>
                  </a:lnTo>
                  <a:lnTo>
                    <a:pt x="1324018" y="81962"/>
                  </a:lnTo>
                  <a:lnTo>
                    <a:pt x="1336873" y="80665"/>
                  </a:lnTo>
                  <a:lnTo>
                    <a:pt x="1349728" y="79505"/>
                  </a:lnTo>
                  <a:lnTo>
                    <a:pt x="1362582" y="78483"/>
                  </a:lnTo>
                  <a:lnTo>
                    <a:pt x="1375437" y="77655"/>
                  </a:lnTo>
                  <a:lnTo>
                    <a:pt x="1388291" y="76964"/>
                  </a:lnTo>
                  <a:lnTo>
                    <a:pt x="1401146" y="76411"/>
                  </a:lnTo>
                  <a:lnTo>
                    <a:pt x="1414000" y="75994"/>
                  </a:lnTo>
                  <a:lnTo>
                    <a:pt x="1426855" y="75739"/>
                  </a:lnTo>
                  <a:lnTo>
                    <a:pt x="1439709" y="75639"/>
                  </a:lnTo>
                  <a:lnTo>
                    <a:pt x="1452564" y="75664"/>
                  </a:lnTo>
                  <a:lnTo>
                    <a:pt x="1465419" y="75810"/>
                  </a:lnTo>
                  <a:lnTo>
                    <a:pt x="1478273" y="76072"/>
                  </a:lnTo>
                  <a:lnTo>
                    <a:pt x="1491128" y="76483"/>
                  </a:lnTo>
                  <a:lnTo>
                    <a:pt x="1503982" y="76987"/>
                  </a:lnTo>
                  <a:lnTo>
                    <a:pt x="1516837" y="77577"/>
                  </a:lnTo>
                  <a:lnTo>
                    <a:pt x="1529691" y="78243"/>
                  </a:lnTo>
                  <a:lnTo>
                    <a:pt x="1542546" y="78985"/>
                  </a:lnTo>
                  <a:lnTo>
                    <a:pt x="1555400" y="79780"/>
                  </a:lnTo>
                  <a:lnTo>
                    <a:pt x="1568255" y="80604"/>
                  </a:lnTo>
                  <a:lnTo>
                    <a:pt x="1581110" y="81443"/>
                  </a:lnTo>
                  <a:lnTo>
                    <a:pt x="1593964" y="82285"/>
                  </a:lnTo>
                  <a:lnTo>
                    <a:pt x="1606819" y="83098"/>
                  </a:lnTo>
                  <a:lnTo>
                    <a:pt x="1619673" y="83867"/>
                  </a:lnTo>
                  <a:lnTo>
                    <a:pt x="1632528" y="84575"/>
                  </a:lnTo>
                  <a:lnTo>
                    <a:pt x="1645382" y="85210"/>
                  </a:lnTo>
                  <a:lnTo>
                    <a:pt x="1658237" y="85731"/>
                  </a:lnTo>
                  <a:lnTo>
                    <a:pt x="1671091" y="86111"/>
                  </a:lnTo>
                  <a:lnTo>
                    <a:pt x="1683946" y="86354"/>
                  </a:lnTo>
                  <a:lnTo>
                    <a:pt x="1696800" y="86448"/>
                  </a:lnTo>
                  <a:lnTo>
                    <a:pt x="1709655" y="86378"/>
                  </a:lnTo>
                  <a:lnTo>
                    <a:pt x="1722510" y="86053"/>
                  </a:lnTo>
                  <a:lnTo>
                    <a:pt x="1735364" y="85527"/>
                  </a:lnTo>
                  <a:lnTo>
                    <a:pt x="1748219" y="84794"/>
                  </a:lnTo>
                  <a:lnTo>
                    <a:pt x="1761073" y="83844"/>
                  </a:lnTo>
                  <a:lnTo>
                    <a:pt x="1773928" y="82626"/>
                  </a:lnTo>
                  <a:lnTo>
                    <a:pt x="1786782" y="81129"/>
                  </a:lnTo>
                  <a:lnTo>
                    <a:pt x="1799637" y="79399"/>
                  </a:lnTo>
                  <a:lnTo>
                    <a:pt x="1812491" y="77436"/>
                  </a:lnTo>
                  <a:lnTo>
                    <a:pt x="1825346" y="75240"/>
                  </a:lnTo>
                  <a:lnTo>
                    <a:pt x="1838201" y="72729"/>
                  </a:lnTo>
                  <a:lnTo>
                    <a:pt x="1851055" y="70003"/>
                  </a:lnTo>
                  <a:lnTo>
                    <a:pt x="1863910" y="67073"/>
                  </a:lnTo>
                  <a:lnTo>
                    <a:pt x="1876764" y="63948"/>
                  </a:lnTo>
                  <a:lnTo>
                    <a:pt x="1889619" y="60612"/>
                  </a:lnTo>
                  <a:lnTo>
                    <a:pt x="1902473" y="57092"/>
                  </a:lnTo>
                  <a:lnTo>
                    <a:pt x="1915328" y="53444"/>
                  </a:lnTo>
                  <a:lnTo>
                    <a:pt x="1928182" y="49687"/>
                  </a:lnTo>
                  <a:lnTo>
                    <a:pt x="1941037" y="45842"/>
                  </a:lnTo>
                  <a:lnTo>
                    <a:pt x="1953892" y="41925"/>
                  </a:lnTo>
                  <a:lnTo>
                    <a:pt x="1966746" y="37995"/>
                  </a:lnTo>
                  <a:lnTo>
                    <a:pt x="1979601" y="34079"/>
                  </a:lnTo>
                  <a:lnTo>
                    <a:pt x="1992455" y="30201"/>
                  </a:lnTo>
                  <a:lnTo>
                    <a:pt x="2005310" y="26410"/>
                  </a:lnTo>
                  <a:lnTo>
                    <a:pt x="2018164" y="22760"/>
                  </a:lnTo>
                  <a:lnTo>
                    <a:pt x="2031019" y="19261"/>
                  </a:lnTo>
                  <a:lnTo>
                    <a:pt x="2043873" y="15939"/>
                  </a:lnTo>
                  <a:lnTo>
                    <a:pt x="2056728" y="12819"/>
                  </a:lnTo>
                  <a:lnTo>
                    <a:pt x="2069583" y="10036"/>
                  </a:lnTo>
                  <a:lnTo>
                    <a:pt x="2082437" y="7534"/>
                  </a:lnTo>
                  <a:lnTo>
                    <a:pt x="2095292" y="5331"/>
                  </a:lnTo>
                  <a:lnTo>
                    <a:pt x="2108146" y="3446"/>
                  </a:lnTo>
                  <a:lnTo>
                    <a:pt x="2121001" y="1967"/>
                  </a:lnTo>
                  <a:lnTo>
                    <a:pt x="2133855" y="929"/>
                  </a:lnTo>
                  <a:lnTo>
                    <a:pt x="2146710" y="270"/>
                  </a:lnTo>
                  <a:lnTo>
                    <a:pt x="2159564" y="0"/>
                  </a:lnTo>
                  <a:lnTo>
                    <a:pt x="2172419" y="125"/>
                  </a:lnTo>
                  <a:lnTo>
                    <a:pt x="2185273" y="809"/>
                  </a:lnTo>
                  <a:lnTo>
                    <a:pt x="2198128" y="1900"/>
                  </a:lnTo>
                  <a:lnTo>
                    <a:pt x="2210983" y="3390"/>
                  </a:lnTo>
                  <a:lnTo>
                    <a:pt x="2223837" y="5276"/>
                  </a:lnTo>
                  <a:lnTo>
                    <a:pt x="2236692" y="7621"/>
                  </a:lnTo>
                  <a:lnTo>
                    <a:pt x="2249546" y="10415"/>
                  </a:lnTo>
                  <a:lnTo>
                    <a:pt x="2262401" y="13562"/>
                  </a:lnTo>
                  <a:lnTo>
                    <a:pt x="2275255" y="17049"/>
                  </a:lnTo>
                  <a:lnTo>
                    <a:pt x="2288110" y="20860"/>
                  </a:lnTo>
                  <a:lnTo>
                    <a:pt x="2300964" y="25084"/>
                  </a:lnTo>
                  <a:lnTo>
                    <a:pt x="2313819" y="29577"/>
                  </a:lnTo>
                  <a:lnTo>
                    <a:pt x="2326674" y="34316"/>
                  </a:lnTo>
                  <a:lnTo>
                    <a:pt x="2339528" y="39283"/>
                  </a:lnTo>
                  <a:lnTo>
                    <a:pt x="2352383" y="44487"/>
                  </a:lnTo>
                  <a:lnTo>
                    <a:pt x="2365237" y="49894"/>
                  </a:lnTo>
                  <a:lnTo>
                    <a:pt x="2378092" y="55440"/>
                  </a:lnTo>
                  <a:lnTo>
                    <a:pt x="2390946" y="61107"/>
                  </a:lnTo>
                  <a:lnTo>
                    <a:pt x="2403801" y="66874"/>
                  </a:lnTo>
                  <a:lnTo>
                    <a:pt x="2416655" y="72738"/>
                  </a:lnTo>
                  <a:lnTo>
                    <a:pt x="2429510" y="78644"/>
                  </a:lnTo>
                  <a:lnTo>
                    <a:pt x="2442365" y="84574"/>
                  </a:lnTo>
                  <a:lnTo>
                    <a:pt x="2455219" y="90514"/>
                  </a:lnTo>
                  <a:lnTo>
                    <a:pt x="2468074" y="96441"/>
                  </a:lnTo>
                  <a:lnTo>
                    <a:pt x="2480928" y="102329"/>
                  </a:lnTo>
                  <a:lnTo>
                    <a:pt x="2493783" y="108170"/>
                  </a:lnTo>
                  <a:lnTo>
                    <a:pt x="2506637" y="113952"/>
                  </a:lnTo>
                  <a:lnTo>
                    <a:pt x="2519492" y="119666"/>
                  </a:lnTo>
                  <a:lnTo>
                    <a:pt x="2532346" y="125265"/>
                  </a:lnTo>
                  <a:lnTo>
                    <a:pt x="2545201" y="130769"/>
                  </a:lnTo>
                  <a:lnTo>
                    <a:pt x="2558056" y="136172"/>
                  </a:lnTo>
                  <a:lnTo>
                    <a:pt x="2570910" y="141468"/>
                  </a:lnTo>
                  <a:lnTo>
                    <a:pt x="2583765" y="146630"/>
                  </a:lnTo>
                  <a:lnTo>
                    <a:pt x="2596619" y="151647"/>
                  </a:lnTo>
                  <a:lnTo>
                    <a:pt x="2609474" y="156540"/>
                  </a:lnTo>
                  <a:lnTo>
                    <a:pt x="2622328" y="161307"/>
                  </a:lnTo>
                  <a:lnTo>
                    <a:pt x="2635183" y="165944"/>
                  </a:lnTo>
                  <a:lnTo>
                    <a:pt x="2648037" y="170398"/>
                  </a:lnTo>
                  <a:lnTo>
                    <a:pt x="2660892" y="174715"/>
                  </a:lnTo>
                  <a:lnTo>
                    <a:pt x="2673746" y="178897"/>
                  </a:lnTo>
                  <a:lnTo>
                    <a:pt x="2686601" y="182942"/>
                  </a:lnTo>
                  <a:lnTo>
                    <a:pt x="2699456" y="186825"/>
                  </a:lnTo>
                  <a:lnTo>
                    <a:pt x="2712310" y="190539"/>
                  </a:lnTo>
                  <a:lnTo>
                    <a:pt x="2725165" y="194116"/>
                  </a:lnTo>
                  <a:lnTo>
                    <a:pt x="2738019" y="197555"/>
                  </a:lnTo>
                  <a:lnTo>
                    <a:pt x="2750874" y="200856"/>
                  </a:lnTo>
                  <a:lnTo>
                    <a:pt x="2763728" y="203968"/>
                  </a:lnTo>
                  <a:lnTo>
                    <a:pt x="2776583" y="206941"/>
                  </a:lnTo>
                  <a:lnTo>
                    <a:pt x="2789437" y="209780"/>
                  </a:lnTo>
                  <a:lnTo>
                    <a:pt x="2802292" y="212486"/>
                  </a:lnTo>
                  <a:lnTo>
                    <a:pt x="2815147" y="215036"/>
                  </a:lnTo>
                  <a:lnTo>
                    <a:pt x="2828001" y="217428"/>
                  </a:lnTo>
                  <a:lnTo>
                    <a:pt x="2840856" y="219694"/>
                  </a:lnTo>
                  <a:lnTo>
                    <a:pt x="2853710" y="221835"/>
                  </a:lnTo>
                  <a:lnTo>
                    <a:pt x="2866565" y="223854"/>
                  </a:lnTo>
                  <a:lnTo>
                    <a:pt x="2879419" y="225710"/>
                  </a:lnTo>
                  <a:lnTo>
                    <a:pt x="2892274" y="227449"/>
                  </a:lnTo>
                  <a:lnTo>
                    <a:pt x="2905128" y="229078"/>
                  </a:lnTo>
                  <a:lnTo>
                    <a:pt x="2917983" y="230599"/>
                  </a:lnTo>
                  <a:lnTo>
                    <a:pt x="2930838" y="231999"/>
                  </a:lnTo>
                  <a:lnTo>
                    <a:pt x="2943692" y="233278"/>
                  </a:lnTo>
                  <a:lnTo>
                    <a:pt x="2956547" y="234464"/>
                  </a:lnTo>
                  <a:lnTo>
                    <a:pt x="2969401" y="235561"/>
                  </a:lnTo>
                  <a:lnTo>
                    <a:pt x="2982256" y="236572"/>
                  </a:lnTo>
                  <a:lnTo>
                    <a:pt x="2995110" y="237472"/>
                  </a:lnTo>
                  <a:lnTo>
                    <a:pt x="3007965" y="238297"/>
                  </a:lnTo>
                  <a:lnTo>
                    <a:pt x="3020819" y="239052"/>
                  </a:lnTo>
                  <a:lnTo>
                    <a:pt x="3033674" y="239739"/>
                  </a:lnTo>
                  <a:lnTo>
                    <a:pt x="3046529" y="240354"/>
                  </a:lnTo>
                  <a:lnTo>
                    <a:pt x="3046529" y="244908"/>
                  </a:lnTo>
                  <a:lnTo>
                    <a:pt x="3033674" y="244908"/>
                  </a:lnTo>
                  <a:lnTo>
                    <a:pt x="3020819" y="244908"/>
                  </a:lnTo>
                  <a:lnTo>
                    <a:pt x="3007965" y="244908"/>
                  </a:lnTo>
                  <a:lnTo>
                    <a:pt x="2995110" y="244908"/>
                  </a:lnTo>
                  <a:lnTo>
                    <a:pt x="2982256" y="244908"/>
                  </a:lnTo>
                  <a:lnTo>
                    <a:pt x="2969401" y="244908"/>
                  </a:lnTo>
                  <a:lnTo>
                    <a:pt x="2956547" y="244908"/>
                  </a:lnTo>
                  <a:lnTo>
                    <a:pt x="2943692" y="244908"/>
                  </a:lnTo>
                  <a:lnTo>
                    <a:pt x="2930838" y="244908"/>
                  </a:lnTo>
                  <a:lnTo>
                    <a:pt x="2917983" y="244908"/>
                  </a:lnTo>
                  <a:lnTo>
                    <a:pt x="2905128" y="244908"/>
                  </a:lnTo>
                  <a:lnTo>
                    <a:pt x="2892274" y="244908"/>
                  </a:lnTo>
                  <a:lnTo>
                    <a:pt x="2879419" y="244908"/>
                  </a:lnTo>
                  <a:lnTo>
                    <a:pt x="2866565" y="244908"/>
                  </a:lnTo>
                  <a:lnTo>
                    <a:pt x="2853710" y="244908"/>
                  </a:lnTo>
                  <a:lnTo>
                    <a:pt x="2840856" y="244908"/>
                  </a:lnTo>
                  <a:lnTo>
                    <a:pt x="2828001" y="244908"/>
                  </a:lnTo>
                  <a:lnTo>
                    <a:pt x="2815147" y="244908"/>
                  </a:lnTo>
                  <a:lnTo>
                    <a:pt x="2802292" y="244908"/>
                  </a:lnTo>
                  <a:lnTo>
                    <a:pt x="2789437" y="244908"/>
                  </a:lnTo>
                  <a:lnTo>
                    <a:pt x="2776583" y="244908"/>
                  </a:lnTo>
                  <a:lnTo>
                    <a:pt x="2763728" y="244908"/>
                  </a:lnTo>
                  <a:lnTo>
                    <a:pt x="2750874" y="244908"/>
                  </a:lnTo>
                  <a:lnTo>
                    <a:pt x="2738019" y="244908"/>
                  </a:lnTo>
                  <a:lnTo>
                    <a:pt x="2725165" y="244908"/>
                  </a:lnTo>
                  <a:lnTo>
                    <a:pt x="2712310" y="244908"/>
                  </a:lnTo>
                  <a:lnTo>
                    <a:pt x="2699456" y="244908"/>
                  </a:lnTo>
                  <a:lnTo>
                    <a:pt x="2686601" y="244908"/>
                  </a:lnTo>
                  <a:lnTo>
                    <a:pt x="2673746" y="244908"/>
                  </a:lnTo>
                  <a:lnTo>
                    <a:pt x="2660892" y="244908"/>
                  </a:lnTo>
                  <a:lnTo>
                    <a:pt x="2648037" y="244908"/>
                  </a:lnTo>
                  <a:lnTo>
                    <a:pt x="2635183" y="244908"/>
                  </a:lnTo>
                  <a:lnTo>
                    <a:pt x="2622328" y="244908"/>
                  </a:lnTo>
                  <a:lnTo>
                    <a:pt x="2609474" y="244908"/>
                  </a:lnTo>
                  <a:lnTo>
                    <a:pt x="2596619" y="244908"/>
                  </a:lnTo>
                  <a:lnTo>
                    <a:pt x="2583765" y="244908"/>
                  </a:lnTo>
                  <a:lnTo>
                    <a:pt x="2570910" y="244908"/>
                  </a:lnTo>
                  <a:lnTo>
                    <a:pt x="2558056" y="244908"/>
                  </a:lnTo>
                  <a:lnTo>
                    <a:pt x="2545201" y="244908"/>
                  </a:lnTo>
                  <a:lnTo>
                    <a:pt x="2532346" y="244908"/>
                  </a:lnTo>
                  <a:lnTo>
                    <a:pt x="2519492" y="244908"/>
                  </a:lnTo>
                  <a:lnTo>
                    <a:pt x="2506637" y="244908"/>
                  </a:lnTo>
                  <a:lnTo>
                    <a:pt x="2493783" y="244908"/>
                  </a:lnTo>
                  <a:lnTo>
                    <a:pt x="2480928" y="244908"/>
                  </a:lnTo>
                  <a:lnTo>
                    <a:pt x="2468074" y="244908"/>
                  </a:lnTo>
                  <a:lnTo>
                    <a:pt x="2455219" y="244908"/>
                  </a:lnTo>
                  <a:lnTo>
                    <a:pt x="2442365" y="244908"/>
                  </a:lnTo>
                  <a:lnTo>
                    <a:pt x="2429510" y="244908"/>
                  </a:lnTo>
                  <a:lnTo>
                    <a:pt x="2416655" y="244908"/>
                  </a:lnTo>
                  <a:lnTo>
                    <a:pt x="2403801" y="244908"/>
                  </a:lnTo>
                  <a:lnTo>
                    <a:pt x="2390946" y="244908"/>
                  </a:lnTo>
                  <a:lnTo>
                    <a:pt x="2378092" y="244908"/>
                  </a:lnTo>
                  <a:lnTo>
                    <a:pt x="2365237" y="244908"/>
                  </a:lnTo>
                  <a:lnTo>
                    <a:pt x="2352383" y="244908"/>
                  </a:lnTo>
                  <a:lnTo>
                    <a:pt x="2339528" y="244908"/>
                  </a:lnTo>
                  <a:lnTo>
                    <a:pt x="2326674" y="244908"/>
                  </a:lnTo>
                  <a:lnTo>
                    <a:pt x="2313819" y="244908"/>
                  </a:lnTo>
                  <a:lnTo>
                    <a:pt x="2300964" y="244908"/>
                  </a:lnTo>
                  <a:lnTo>
                    <a:pt x="2288110" y="244908"/>
                  </a:lnTo>
                  <a:lnTo>
                    <a:pt x="2275255" y="244908"/>
                  </a:lnTo>
                  <a:lnTo>
                    <a:pt x="2262401" y="244908"/>
                  </a:lnTo>
                  <a:lnTo>
                    <a:pt x="2249546" y="244908"/>
                  </a:lnTo>
                  <a:lnTo>
                    <a:pt x="2236692" y="244908"/>
                  </a:lnTo>
                  <a:lnTo>
                    <a:pt x="2223837" y="244908"/>
                  </a:lnTo>
                  <a:lnTo>
                    <a:pt x="2210983" y="244908"/>
                  </a:lnTo>
                  <a:lnTo>
                    <a:pt x="2198128" y="244908"/>
                  </a:lnTo>
                  <a:lnTo>
                    <a:pt x="2185273" y="244908"/>
                  </a:lnTo>
                  <a:lnTo>
                    <a:pt x="2172419" y="244908"/>
                  </a:lnTo>
                  <a:lnTo>
                    <a:pt x="2159564" y="244908"/>
                  </a:lnTo>
                  <a:lnTo>
                    <a:pt x="2146710" y="244908"/>
                  </a:lnTo>
                  <a:lnTo>
                    <a:pt x="2133855" y="244908"/>
                  </a:lnTo>
                  <a:lnTo>
                    <a:pt x="2121001" y="244908"/>
                  </a:lnTo>
                  <a:lnTo>
                    <a:pt x="2108146" y="244908"/>
                  </a:lnTo>
                  <a:lnTo>
                    <a:pt x="2095292" y="244908"/>
                  </a:lnTo>
                  <a:lnTo>
                    <a:pt x="2082437" y="244908"/>
                  </a:lnTo>
                  <a:lnTo>
                    <a:pt x="2069583" y="244908"/>
                  </a:lnTo>
                  <a:lnTo>
                    <a:pt x="2056728" y="244908"/>
                  </a:lnTo>
                  <a:lnTo>
                    <a:pt x="2043873" y="244908"/>
                  </a:lnTo>
                  <a:lnTo>
                    <a:pt x="2031019" y="244908"/>
                  </a:lnTo>
                  <a:lnTo>
                    <a:pt x="2018164" y="244908"/>
                  </a:lnTo>
                  <a:lnTo>
                    <a:pt x="2005310" y="244908"/>
                  </a:lnTo>
                  <a:lnTo>
                    <a:pt x="1992455" y="244908"/>
                  </a:lnTo>
                  <a:lnTo>
                    <a:pt x="1979601" y="244908"/>
                  </a:lnTo>
                  <a:lnTo>
                    <a:pt x="1966746" y="244908"/>
                  </a:lnTo>
                  <a:lnTo>
                    <a:pt x="1953892" y="244908"/>
                  </a:lnTo>
                  <a:lnTo>
                    <a:pt x="1941037" y="244908"/>
                  </a:lnTo>
                  <a:lnTo>
                    <a:pt x="1928182" y="244908"/>
                  </a:lnTo>
                  <a:lnTo>
                    <a:pt x="1915328" y="244908"/>
                  </a:lnTo>
                  <a:lnTo>
                    <a:pt x="1902473" y="244908"/>
                  </a:lnTo>
                  <a:lnTo>
                    <a:pt x="1889619" y="244908"/>
                  </a:lnTo>
                  <a:lnTo>
                    <a:pt x="1876764" y="244908"/>
                  </a:lnTo>
                  <a:lnTo>
                    <a:pt x="1863910" y="244908"/>
                  </a:lnTo>
                  <a:lnTo>
                    <a:pt x="1851055" y="244908"/>
                  </a:lnTo>
                  <a:lnTo>
                    <a:pt x="1838201" y="244908"/>
                  </a:lnTo>
                  <a:lnTo>
                    <a:pt x="1825346" y="244908"/>
                  </a:lnTo>
                  <a:lnTo>
                    <a:pt x="1812491" y="244908"/>
                  </a:lnTo>
                  <a:lnTo>
                    <a:pt x="1799637" y="244908"/>
                  </a:lnTo>
                  <a:lnTo>
                    <a:pt x="1786782" y="244908"/>
                  </a:lnTo>
                  <a:lnTo>
                    <a:pt x="1773928" y="244908"/>
                  </a:lnTo>
                  <a:lnTo>
                    <a:pt x="1761073" y="244908"/>
                  </a:lnTo>
                  <a:lnTo>
                    <a:pt x="1748219" y="244908"/>
                  </a:lnTo>
                  <a:lnTo>
                    <a:pt x="1735364" y="244908"/>
                  </a:lnTo>
                  <a:lnTo>
                    <a:pt x="1722510" y="244908"/>
                  </a:lnTo>
                  <a:lnTo>
                    <a:pt x="1709655" y="244908"/>
                  </a:lnTo>
                  <a:lnTo>
                    <a:pt x="1696800" y="244908"/>
                  </a:lnTo>
                  <a:lnTo>
                    <a:pt x="1683946" y="244908"/>
                  </a:lnTo>
                  <a:lnTo>
                    <a:pt x="1671091" y="244908"/>
                  </a:lnTo>
                  <a:lnTo>
                    <a:pt x="1658237" y="244908"/>
                  </a:lnTo>
                  <a:lnTo>
                    <a:pt x="1645382" y="244908"/>
                  </a:lnTo>
                  <a:lnTo>
                    <a:pt x="1632528" y="244908"/>
                  </a:lnTo>
                  <a:lnTo>
                    <a:pt x="1619673" y="244908"/>
                  </a:lnTo>
                  <a:lnTo>
                    <a:pt x="1606819" y="244908"/>
                  </a:lnTo>
                  <a:lnTo>
                    <a:pt x="1593964" y="244908"/>
                  </a:lnTo>
                  <a:lnTo>
                    <a:pt x="1581110" y="244908"/>
                  </a:lnTo>
                  <a:lnTo>
                    <a:pt x="1568255" y="244908"/>
                  </a:lnTo>
                  <a:lnTo>
                    <a:pt x="1555400" y="244908"/>
                  </a:lnTo>
                  <a:lnTo>
                    <a:pt x="1542546" y="244908"/>
                  </a:lnTo>
                  <a:lnTo>
                    <a:pt x="1529691" y="244908"/>
                  </a:lnTo>
                  <a:lnTo>
                    <a:pt x="1516837" y="244908"/>
                  </a:lnTo>
                  <a:lnTo>
                    <a:pt x="1503982" y="244908"/>
                  </a:lnTo>
                  <a:lnTo>
                    <a:pt x="1491128" y="244908"/>
                  </a:lnTo>
                  <a:lnTo>
                    <a:pt x="1478273" y="244908"/>
                  </a:lnTo>
                  <a:lnTo>
                    <a:pt x="1465419" y="244908"/>
                  </a:lnTo>
                  <a:lnTo>
                    <a:pt x="1452564" y="244908"/>
                  </a:lnTo>
                  <a:lnTo>
                    <a:pt x="1439709" y="244908"/>
                  </a:lnTo>
                  <a:lnTo>
                    <a:pt x="1426855" y="244908"/>
                  </a:lnTo>
                  <a:lnTo>
                    <a:pt x="1414000" y="244908"/>
                  </a:lnTo>
                  <a:lnTo>
                    <a:pt x="1401146" y="244908"/>
                  </a:lnTo>
                  <a:lnTo>
                    <a:pt x="1388291" y="244908"/>
                  </a:lnTo>
                  <a:lnTo>
                    <a:pt x="1375437" y="244908"/>
                  </a:lnTo>
                  <a:lnTo>
                    <a:pt x="1362582" y="244908"/>
                  </a:lnTo>
                  <a:lnTo>
                    <a:pt x="1349728" y="244908"/>
                  </a:lnTo>
                  <a:lnTo>
                    <a:pt x="1336873" y="244908"/>
                  </a:lnTo>
                  <a:lnTo>
                    <a:pt x="1324018" y="244908"/>
                  </a:lnTo>
                  <a:lnTo>
                    <a:pt x="1311164" y="244908"/>
                  </a:lnTo>
                  <a:lnTo>
                    <a:pt x="1298309" y="244908"/>
                  </a:lnTo>
                  <a:lnTo>
                    <a:pt x="1285455" y="244908"/>
                  </a:lnTo>
                  <a:lnTo>
                    <a:pt x="1272600" y="244908"/>
                  </a:lnTo>
                  <a:lnTo>
                    <a:pt x="1259746" y="244908"/>
                  </a:lnTo>
                  <a:lnTo>
                    <a:pt x="1246891" y="244908"/>
                  </a:lnTo>
                  <a:lnTo>
                    <a:pt x="1234037" y="244908"/>
                  </a:lnTo>
                  <a:lnTo>
                    <a:pt x="1221182" y="244908"/>
                  </a:lnTo>
                  <a:lnTo>
                    <a:pt x="1208327" y="244908"/>
                  </a:lnTo>
                  <a:lnTo>
                    <a:pt x="1195473" y="244908"/>
                  </a:lnTo>
                  <a:lnTo>
                    <a:pt x="1182618" y="244908"/>
                  </a:lnTo>
                  <a:lnTo>
                    <a:pt x="1169764" y="244908"/>
                  </a:lnTo>
                  <a:lnTo>
                    <a:pt x="1156909" y="244908"/>
                  </a:lnTo>
                  <a:lnTo>
                    <a:pt x="1144055" y="244908"/>
                  </a:lnTo>
                  <a:lnTo>
                    <a:pt x="1131200" y="244908"/>
                  </a:lnTo>
                  <a:lnTo>
                    <a:pt x="1118346" y="244908"/>
                  </a:lnTo>
                  <a:lnTo>
                    <a:pt x="1105491" y="244908"/>
                  </a:lnTo>
                  <a:lnTo>
                    <a:pt x="1092636" y="244908"/>
                  </a:lnTo>
                  <a:lnTo>
                    <a:pt x="1079782" y="244908"/>
                  </a:lnTo>
                  <a:lnTo>
                    <a:pt x="1066927" y="244908"/>
                  </a:lnTo>
                  <a:lnTo>
                    <a:pt x="1054073" y="244908"/>
                  </a:lnTo>
                  <a:lnTo>
                    <a:pt x="1041218" y="244908"/>
                  </a:lnTo>
                  <a:lnTo>
                    <a:pt x="1028364" y="244908"/>
                  </a:lnTo>
                  <a:lnTo>
                    <a:pt x="1015509" y="244908"/>
                  </a:lnTo>
                  <a:lnTo>
                    <a:pt x="1002655" y="244908"/>
                  </a:lnTo>
                  <a:lnTo>
                    <a:pt x="989800" y="244908"/>
                  </a:lnTo>
                  <a:lnTo>
                    <a:pt x="976946" y="244908"/>
                  </a:lnTo>
                  <a:lnTo>
                    <a:pt x="964091" y="244908"/>
                  </a:lnTo>
                  <a:lnTo>
                    <a:pt x="951236" y="244908"/>
                  </a:lnTo>
                  <a:lnTo>
                    <a:pt x="938382" y="244908"/>
                  </a:lnTo>
                  <a:lnTo>
                    <a:pt x="925527" y="244908"/>
                  </a:lnTo>
                  <a:lnTo>
                    <a:pt x="912673" y="244908"/>
                  </a:lnTo>
                  <a:lnTo>
                    <a:pt x="899818" y="244908"/>
                  </a:lnTo>
                  <a:lnTo>
                    <a:pt x="886964" y="244908"/>
                  </a:lnTo>
                  <a:lnTo>
                    <a:pt x="874109" y="244908"/>
                  </a:lnTo>
                  <a:lnTo>
                    <a:pt x="861255" y="244908"/>
                  </a:lnTo>
                  <a:lnTo>
                    <a:pt x="848400" y="244908"/>
                  </a:lnTo>
                  <a:lnTo>
                    <a:pt x="835545" y="244908"/>
                  </a:lnTo>
                  <a:lnTo>
                    <a:pt x="822691" y="244908"/>
                  </a:lnTo>
                  <a:lnTo>
                    <a:pt x="809836" y="244908"/>
                  </a:lnTo>
                  <a:lnTo>
                    <a:pt x="796982" y="244908"/>
                  </a:lnTo>
                  <a:lnTo>
                    <a:pt x="784127" y="244908"/>
                  </a:lnTo>
                  <a:lnTo>
                    <a:pt x="771273" y="244908"/>
                  </a:lnTo>
                  <a:lnTo>
                    <a:pt x="758418" y="244908"/>
                  </a:lnTo>
                  <a:lnTo>
                    <a:pt x="745564" y="244908"/>
                  </a:lnTo>
                  <a:lnTo>
                    <a:pt x="732709" y="244908"/>
                  </a:lnTo>
                  <a:lnTo>
                    <a:pt x="719854" y="244908"/>
                  </a:lnTo>
                  <a:lnTo>
                    <a:pt x="707000" y="244908"/>
                  </a:lnTo>
                  <a:lnTo>
                    <a:pt x="694145" y="244908"/>
                  </a:lnTo>
                  <a:lnTo>
                    <a:pt x="681291" y="244908"/>
                  </a:lnTo>
                  <a:lnTo>
                    <a:pt x="668436" y="244908"/>
                  </a:lnTo>
                  <a:lnTo>
                    <a:pt x="655582" y="244908"/>
                  </a:lnTo>
                  <a:lnTo>
                    <a:pt x="642727" y="244908"/>
                  </a:lnTo>
                  <a:lnTo>
                    <a:pt x="629873" y="244908"/>
                  </a:lnTo>
                  <a:lnTo>
                    <a:pt x="617018" y="244908"/>
                  </a:lnTo>
                  <a:lnTo>
                    <a:pt x="604163" y="244908"/>
                  </a:lnTo>
                  <a:lnTo>
                    <a:pt x="591309" y="244908"/>
                  </a:lnTo>
                  <a:lnTo>
                    <a:pt x="578454" y="244908"/>
                  </a:lnTo>
                  <a:lnTo>
                    <a:pt x="565600" y="244908"/>
                  </a:lnTo>
                  <a:lnTo>
                    <a:pt x="552745" y="244908"/>
                  </a:lnTo>
                  <a:lnTo>
                    <a:pt x="539891" y="244908"/>
                  </a:lnTo>
                  <a:lnTo>
                    <a:pt x="527036" y="244908"/>
                  </a:lnTo>
                  <a:lnTo>
                    <a:pt x="514182" y="244908"/>
                  </a:lnTo>
                  <a:lnTo>
                    <a:pt x="501327" y="244908"/>
                  </a:lnTo>
                  <a:lnTo>
                    <a:pt x="488473" y="244908"/>
                  </a:lnTo>
                  <a:lnTo>
                    <a:pt x="475618" y="244908"/>
                  </a:lnTo>
                  <a:lnTo>
                    <a:pt x="462763" y="244908"/>
                  </a:lnTo>
                  <a:lnTo>
                    <a:pt x="449909" y="244908"/>
                  </a:lnTo>
                  <a:lnTo>
                    <a:pt x="437054" y="244908"/>
                  </a:lnTo>
                  <a:lnTo>
                    <a:pt x="424200" y="244908"/>
                  </a:lnTo>
                  <a:lnTo>
                    <a:pt x="411345" y="244908"/>
                  </a:lnTo>
                  <a:lnTo>
                    <a:pt x="398491" y="244908"/>
                  </a:lnTo>
                  <a:lnTo>
                    <a:pt x="385636" y="244908"/>
                  </a:lnTo>
                  <a:lnTo>
                    <a:pt x="372782" y="244908"/>
                  </a:lnTo>
                  <a:lnTo>
                    <a:pt x="359927" y="244908"/>
                  </a:lnTo>
                  <a:lnTo>
                    <a:pt x="347072" y="244908"/>
                  </a:lnTo>
                  <a:lnTo>
                    <a:pt x="334218" y="244908"/>
                  </a:lnTo>
                  <a:lnTo>
                    <a:pt x="321363" y="244908"/>
                  </a:lnTo>
                  <a:lnTo>
                    <a:pt x="308509" y="244908"/>
                  </a:lnTo>
                  <a:lnTo>
                    <a:pt x="295654" y="244908"/>
                  </a:lnTo>
                  <a:lnTo>
                    <a:pt x="282800" y="244908"/>
                  </a:lnTo>
                  <a:lnTo>
                    <a:pt x="269945" y="244908"/>
                  </a:lnTo>
                  <a:lnTo>
                    <a:pt x="257091" y="244908"/>
                  </a:lnTo>
                  <a:lnTo>
                    <a:pt x="244236" y="244908"/>
                  </a:lnTo>
                  <a:lnTo>
                    <a:pt x="231381" y="244908"/>
                  </a:lnTo>
                  <a:lnTo>
                    <a:pt x="218527" y="244908"/>
                  </a:lnTo>
                  <a:lnTo>
                    <a:pt x="205672" y="244908"/>
                  </a:lnTo>
                  <a:lnTo>
                    <a:pt x="192818" y="244908"/>
                  </a:lnTo>
                  <a:lnTo>
                    <a:pt x="179963" y="244908"/>
                  </a:lnTo>
                  <a:lnTo>
                    <a:pt x="167109" y="244908"/>
                  </a:lnTo>
                  <a:lnTo>
                    <a:pt x="154254" y="244908"/>
                  </a:lnTo>
                  <a:lnTo>
                    <a:pt x="141400" y="244908"/>
                  </a:lnTo>
                  <a:lnTo>
                    <a:pt x="128545" y="244908"/>
                  </a:lnTo>
                  <a:lnTo>
                    <a:pt x="115690" y="244908"/>
                  </a:lnTo>
                  <a:lnTo>
                    <a:pt x="102836" y="244908"/>
                  </a:lnTo>
                  <a:lnTo>
                    <a:pt x="89981" y="244908"/>
                  </a:lnTo>
                  <a:lnTo>
                    <a:pt x="77127" y="244908"/>
                  </a:lnTo>
                  <a:lnTo>
                    <a:pt x="64272" y="244908"/>
                  </a:lnTo>
                  <a:lnTo>
                    <a:pt x="51418" y="244908"/>
                  </a:lnTo>
                  <a:lnTo>
                    <a:pt x="38563" y="244908"/>
                  </a:lnTo>
                  <a:lnTo>
                    <a:pt x="25709" y="244908"/>
                  </a:lnTo>
                  <a:lnTo>
                    <a:pt x="12854" y="244908"/>
                  </a:lnTo>
                  <a:lnTo>
                    <a:pt x="0" y="244908"/>
                  </a:lnTo>
                  <a:close/>
                </a:path>
              </a:pathLst>
            </a:custGeom>
            <a:solidFill>
              <a:srgbClr val="00AFBB">
                <a:alpha val="69803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7"/>
            <p:cNvSpPr/>
            <p:nvPr/>
          </p:nvSpPr>
          <p:spPr>
            <a:xfrm>
              <a:off x="6750282" y="1264973"/>
              <a:ext cx="3046529" cy="240354"/>
            </a:xfrm>
            <a:custGeom>
              <a:avLst/>
              <a:pathLst>
                <a:path w="3046529" h="240354">
                  <a:moveTo>
                    <a:pt x="0" y="240163"/>
                  </a:moveTo>
                  <a:lnTo>
                    <a:pt x="12854" y="239651"/>
                  </a:lnTo>
                  <a:lnTo>
                    <a:pt x="25709" y="239104"/>
                  </a:lnTo>
                  <a:lnTo>
                    <a:pt x="38563" y="238513"/>
                  </a:lnTo>
                  <a:lnTo>
                    <a:pt x="51418" y="237880"/>
                  </a:lnTo>
                  <a:lnTo>
                    <a:pt x="64272" y="237212"/>
                  </a:lnTo>
                  <a:lnTo>
                    <a:pt x="77127" y="236509"/>
                  </a:lnTo>
                  <a:lnTo>
                    <a:pt x="89981" y="235770"/>
                  </a:lnTo>
                  <a:lnTo>
                    <a:pt x="102836" y="234985"/>
                  </a:lnTo>
                  <a:lnTo>
                    <a:pt x="115690" y="234169"/>
                  </a:lnTo>
                  <a:lnTo>
                    <a:pt x="128545" y="233324"/>
                  </a:lnTo>
                  <a:lnTo>
                    <a:pt x="141400" y="232451"/>
                  </a:lnTo>
                  <a:lnTo>
                    <a:pt x="154254" y="231547"/>
                  </a:lnTo>
                  <a:lnTo>
                    <a:pt x="167109" y="230620"/>
                  </a:lnTo>
                  <a:lnTo>
                    <a:pt x="179963" y="229676"/>
                  </a:lnTo>
                  <a:lnTo>
                    <a:pt x="192818" y="228718"/>
                  </a:lnTo>
                  <a:lnTo>
                    <a:pt x="205672" y="227750"/>
                  </a:lnTo>
                  <a:lnTo>
                    <a:pt x="218527" y="226776"/>
                  </a:lnTo>
                  <a:lnTo>
                    <a:pt x="231381" y="225805"/>
                  </a:lnTo>
                  <a:lnTo>
                    <a:pt x="244236" y="224840"/>
                  </a:lnTo>
                  <a:lnTo>
                    <a:pt x="257091" y="223885"/>
                  </a:lnTo>
                  <a:lnTo>
                    <a:pt x="269945" y="222951"/>
                  </a:lnTo>
                  <a:lnTo>
                    <a:pt x="282800" y="222043"/>
                  </a:lnTo>
                  <a:lnTo>
                    <a:pt x="295654" y="221165"/>
                  </a:lnTo>
                  <a:lnTo>
                    <a:pt x="308509" y="220319"/>
                  </a:lnTo>
                  <a:lnTo>
                    <a:pt x="321363" y="219511"/>
                  </a:lnTo>
                  <a:lnTo>
                    <a:pt x="334218" y="218762"/>
                  </a:lnTo>
                  <a:lnTo>
                    <a:pt x="347072" y="218061"/>
                  </a:lnTo>
                  <a:lnTo>
                    <a:pt x="359927" y="217411"/>
                  </a:lnTo>
                  <a:lnTo>
                    <a:pt x="372782" y="216814"/>
                  </a:lnTo>
                  <a:lnTo>
                    <a:pt x="385636" y="216286"/>
                  </a:lnTo>
                  <a:lnTo>
                    <a:pt x="398491" y="215827"/>
                  </a:lnTo>
                  <a:lnTo>
                    <a:pt x="411345" y="215428"/>
                  </a:lnTo>
                  <a:lnTo>
                    <a:pt x="424200" y="215087"/>
                  </a:lnTo>
                  <a:lnTo>
                    <a:pt x="437054" y="214807"/>
                  </a:lnTo>
                  <a:lnTo>
                    <a:pt x="449909" y="214605"/>
                  </a:lnTo>
                  <a:lnTo>
                    <a:pt x="462763" y="214456"/>
                  </a:lnTo>
                  <a:lnTo>
                    <a:pt x="475618" y="214357"/>
                  </a:lnTo>
                  <a:lnTo>
                    <a:pt x="488473" y="214305"/>
                  </a:lnTo>
                  <a:lnTo>
                    <a:pt x="501327" y="214302"/>
                  </a:lnTo>
                  <a:lnTo>
                    <a:pt x="514182" y="214338"/>
                  </a:lnTo>
                  <a:lnTo>
                    <a:pt x="527036" y="214398"/>
                  </a:lnTo>
                  <a:lnTo>
                    <a:pt x="539891" y="214477"/>
                  </a:lnTo>
                  <a:lnTo>
                    <a:pt x="552745" y="214566"/>
                  </a:lnTo>
                  <a:lnTo>
                    <a:pt x="565600" y="214654"/>
                  </a:lnTo>
                  <a:lnTo>
                    <a:pt x="578454" y="214728"/>
                  </a:lnTo>
                  <a:lnTo>
                    <a:pt x="591309" y="214779"/>
                  </a:lnTo>
                  <a:lnTo>
                    <a:pt x="604163" y="214798"/>
                  </a:lnTo>
                  <a:lnTo>
                    <a:pt x="617018" y="214765"/>
                  </a:lnTo>
                  <a:lnTo>
                    <a:pt x="629873" y="214662"/>
                  </a:lnTo>
                  <a:lnTo>
                    <a:pt x="642727" y="214490"/>
                  </a:lnTo>
                  <a:lnTo>
                    <a:pt x="655582" y="214239"/>
                  </a:lnTo>
                  <a:lnTo>
                    <a:pt x="668436" y="213899"/>
                  </a:lnTo>
                  <a:lnTo>
                    <a:pt x="681291" y="213419"/>
                  </a:lnTo>
                  <a:lnTo>
                    <a:pt x="694145" y="212824"/>
                  </a:lnTo>
                  <a:lnTo>
                    <a:pt x="707000" y="212109"/>
                  </a:lnTo>
                  <a:lnTo>
                    <a:pt x="719854" y="211266"/>
                  </a:lnTo>
                  <a:lnTo>
                    <a:pt x="732709" y="210257"/>
                  </a:lnTo>
                  <a:lnTo>
                    <a:pt x="745564" y="209077"/>
                  </a:lnTo>
                  <a:lnTo>
                    <a:pt x="758418" y="207746"/>
                  </a:lnTo>
                  <a:lnTo>
                    <a:pt x="771273" y="206263"/>
                  </a:lnTo>
                  <a:lnTo>
                    <a:pt x="784127" y="204621"/>
                  </a:lnTo>
                  <a:lnTo>
                    <a:pt x="796982" y="202760"/>
                  </a:lnTo>
                  <a:lnTo>
                    <a:pt x="809836" y="200741"/>
                  </a:lnTo>
                  <a:lnTo>
                    <a:pt x="822691" y="198564"/>
                  </a:lnTo>
                  <a:lnTo>
                    <a:pt x="835545" y="196232"/>
                  </a:lnTo>
                  <a:lnTo>
                    <a:pt x="848400" y="193715"/>
                  </a:lnTo>
                  <a:lnTo>
                    <a:pt x="861255" y="191026"/>
                  </a:lnTo>
                  <a:lnTo>
                    <a:pt x="874109" y="188199"/>
                  </a:lnTo>
                  <a:lnTo>
                    <a:pt x="886964" y="185240"/>
                  </a:lnTo>
                  <a:lnTo>
                    <a:pt x="899818" y="182153"/>
                  </a:lnTo>
                  <a:lnTo>
                    <a:pt x="912673" y="178909"/>
                  </a:lnTo>
                  <a:lnTo>
                    <a:pt x="925527" y="175566"/>
                  </a:lnTo>
                  <a:lnTo>
                    <a:pt x="938382" y="172132"/>
                  </a:lnTo>
                  <a:lnTo>
                    <a:pt x="951236" y="168617"/>
                  </a:lnTo>
                  <a:lnTo>
                    <a:pt x="964091" y="165019"/>
                  </a:lnTo>
                  <a:lnTo>
                    <a:pt x="976946" y="161359"/>
                  </a:lnTo>
                  <a:lnTo>
                    <a:pt x="989800" y="157661"/>
                  </a:lnTo>
                  <a:lnTo>
                    <a:pt x="1002655" y="153935"/>
                  </a:lnTo>
                  <a:lnTo>
                    <a:pt x="1015509" y="150190"/>
                  </a:lnTo>
                  <a:lnTo>
                    <a:pt x="1028364" y="146442"/>
                  </a:lnTo>
                  <a:lnTo>
                    <a:pt x="1041218" y="142708"/>
                  </a:lnTo>
                  <a:lnTo>
                    <a:pt x="1054073" y="138998"/>
                  </a:lnTo>
                  <a:lnTo>
                    <a:pt x="1066927" y="135318"/>
                  </a:lnTo>
                  <a:lnTo>
                    <a:pt x="1079782" y="131691"/>
                  </a:lnTo>
                  <a:lnTo>
                    <a:pt x="1092636" y="128130"/>
                  </a:lnTo>
                  <a:lnTo>
                    <a:pt x="1105491" y="124633"/>
                  </a:lnTo>
                  <a:lnTo>
                    <a:pt x="1118346" y="121208"/>
                  </a:lnTo>
                  <a:lnTo>
                    <a:pt x="1131200" y="117862"/>
                  </a:lnTo>
                  <a:lnTo>
                    <a:pt x="1144055" y="114636"/>
                  </a:lnTo>
                  <a:lnTo>
                    <a:pt x="1156909" y="111504"/>
                  </a:lnTo>
                  <a:lnTo>
                    <a:pt x="1169764" y="108471"/>
                  </a:lnTo>
                  <a:lnTo>
                    <a:pt x="1182618" y="105541"/>
                  </a:lnTo>
                  <a:lnTo>
                    <a:pt x="1195473" y="102740"/>
                  </a:lnTo>
                  <a:lnTo>
                    <a:pt x="1208327" y="100073"/>
                  </a:lnTo>
                  <a:lnTo>
                    <a:pt x="1221182" y="97522"/>
                  </a:lnTo>
                  <a:lnTo>
                    <a:pt x="1234037" y="95089"/>
                  </a:lnTo>
                  <a:lnTo>
                    <a:pt x="1246891" y="92777"/>
                  </a:lnTo>
                  <a:lnTo>
                    <a:pt x="1259746" y="90638"/>
                  </a:lnTo>
                  <a:lnTo>
                    <a:pt x="1272600" y="88626"/>
                  </a:lnTo>
                  <a:lnTo>
                    <a:pt x="1285455" y="86742"/>
                  </a:lnTo>
                  <a:lnTo>
                    <a:pt x="1298309" y="84989"/>
                  </a:lnTo>
                  <a:lnTo>
                    <a:pt x="1311164" y="83395"/>
                  </a:lnTo>
                  <a:lnTo>
                    <a:pt x="1324018" y="81962"/>
                  </a:lnTo>
                  <a:lnTo>
                    <a:pt x="1336873" y="80665"/>
                  </a:lnTo>
                  <a:lnTo>
                    <a:pt x="1349728" y="79505"/>
                  </a:lnTo>
                  <a:lnTo>
                    <a:pt x="1362582" y="78483"/>
                  </a:lnTo>
                  <a:lnTo>
                    <a:pt x="1375437" y="77655"/>
                  </a:lnTo>
                  <a:lnTo>
                    <a:pt x="1388291" y="76964"/>
                  </a:lnTo>
                  <a:lnTo>
                    <a:pt x="1401146" y="76411"/>
                  </a:lnTo>
                  <a:lnTo>
                    <a:pt x="1414000" y="75994"/>
                  </a:lnTo>
                  <a:lnTo>
                    <a:pt x="1426855" y="75739"/>
                  </a:lnTo>
                  <a:lnTo>
                    <a:pt x="1439709" y="75639"/>
                  </a:lnTo>
                  <a:lnTo>
                    <a:pt x="1452564" y="75664"/>
                  </a:lnTo>
                  <a:lnTo>
                    <a:pt x="1465419" y="75810"/>
                  </a:lnTo>
                  <a:lnTo>
                    <a:pt x="1478273" y="76072"/>
                  </a:lnTo>
                  <a:lnTo>
                    <a:pt x="1491128" y="76483"/>
                  </a:lnTo>
                  <a:lnTo>
                    <a:pt x="1503982" y="76987"/>
                  </a:lnTo>
                  <a:lnTo>
                    <a:pt x="1516837" y="77577"/>
                  </a:lnTo>
                  <a:lnTo>
                    <a:pt x="1529691" y="78243"/>
                  </a:lnTo>
                  <a:lnTo>
                    <a:pt x="1542546" y="78985"/>
                  </a:lnTo>
                  <a:lnTo>
                    <a:pt x="1555400" y="79780"/>
                  </a:lnTo>
                  <a:lnTo>
                    <a:pt x="1568255" y="80604"/>
                  </a:lnTo>
                  <a:lnTo>
                    <a:pt x="1581110" y="81443"/>
                  </a:lnTo>
                  <a:lnTo>
                    <a:pt x="1593964" y="82285"/>
                  </a:lnTo>
                  <a:lnTo>
                    <a:pt x="1606819" y="83098"/>
                  </a:lnTo>
                  <a:lnTo>
                    <a:pt x="1619673" y="83867"/>
                  </a:lnTo>
                  <a:lnTo>
                    <a:pt x="1632528" y="84575"/>
                  </a:lnTo>
                  <a:lnTo>
                    <a:pt x="1645382" y="85210"/>
                  </a:lnTo>
                  <a:lnTo>
                    <a:pt x="1658237" y="85731"/>
                  </a:lnTo>
                  <a:lnTo>
                    <a:pt x="1671091" y="86111"/>
                  </a:lnTo>
                  <a:lnTo>
                    <a:pt x="1683946" y="86354"/>
                  </a:lnTo>
                  <a:lnTo>
                    <a:pt x="1696800" y="86448"/>
                  </a:lnTo>
                  <a:lnTo>
                    <a:pt x="1709655" y="86378"/>
                  </a:lnTo>
                  <a:lnTo>
                    <a:pt x="1722510" y="86053"/>
                  </a:lnTo>
                  <a:lnTo>
                    <a:pt x="1735364" y="85527"/>
                  </a:lnTo>
                  <a:lnTo>
                    <a:pt x="1748219" y="84794"/>
                  </a:lnTo>
                  <a:lnTo>
                    <a:pt x="1761073" y="83844"/>
                  </a:lnTo>
                  <a:lnTo>
                    <a:pt x="1773928" y="82626"/>
                  </a:lnTo>
                  <a:lnTo>
                    <a:pt x="1786782" y="81129"/>
                  </a:lnTo>
                  <a:lnTo>
                    <a:pt x="1799637" y="79399"/>
                  </a:lnTo>
                  <a:lnTo>
                    <a:pt x="1812491" y="77436"/>
                  </a:lnTo>
                  <a:lnTo>
                    <a:pt x="1825346" y="75240"/>
                  </a:lnTo>
                  <a:lnTo>
                    <a:pt x="1838201" y="72729"/>
                  </a:lnTo>
                  <a:lnTo>
                    <a:pt x="1851055" y="70003"/>
                  </a:lnTo>
                  <a:lnTo>
                    <a:pt x="1863910" y="67073"/>
                  </a:lnTo>
                  <a:lnTo>
                    <a:pt x="1876764" y="63948"/>
                  </a:lnTo>
                  <a:lnTo>
                    <a:pt x="1889619" y="60612"/>
                  </a:lnTo>
                  <a:lnTo>
                    <a:pt x="1902473" y="57092"/>
                  </a:lnTo>
                  <a:lnTo>
                    <a:pt x="1915328" y="53444"/>
                  </a:lnTo>
                  <a:lnTo>
                    <a:pt x="1928182" y="49687"/>
                  </a:lnTo>
                  <a:lnTo>
                    <a:pt x="1941037" y="45842"/>
                  </a:lnTo>
                  <a:lnTo>
                    <a:pt x="1953892" y="41925"/>
                  </a:lnTo>
                  <a:lnTo>
                    <a:pt x="1966746" y="37995"/>
                  </a:lnTo>
                  <a:lnTo>
                    <a:pt x="1979601" y="34079"/>
                  </a:lnTo>
                  <a:lnTo>
                    <a:pt x="1992455" y="30201"/>
                  </a:lnTo>
                  <a:lnTo>
                    <a:pt x="2005310" y="26410"/>
                  </a:lnTo>
                  <a:lnTo>
                    <a:pt x="2018164" y="22760"/>
                  </a:lnTo>
                  <a:lnTo>
                    <a:pt x="2031019" y="19261"/>
                  </a:lnTo>
                  <a:lnTo>
                    <a:pt x="2043873" y="15939"/>
                  </a:lnTo>
                  <a:lnTo>
                    <a:pt x="2056728" y="12819"/>
                  </a:lnTo>
                  <a:lnTo>
                    <a:pt x="2069583" y="10036"/>
                  </a:lnTo>
                  <a:lnTo>
                    <a:pt x="2082437" y="7534"/>
                  </a:lnTo>
                  <a:lnTo>
                    <a:pt x="2095292" y="5331"/>
                  </a:lnTo>
                  <a:lnTo>
                    <a:pt x="2108146" y="3446"/>
                  </a:lnTo>
                  <a:lnTo>
                    <a:pt x="2121001" y="1967"/>
                  </a:lnTo>
                  <a:lnTo>
                    <a:pt x="2133855" y="929"/>
                  </a:lnTo>
                  <a:lnTo>
                    <a:pt x="2146710" y="270"/>
                  </a:lnTo>
                  <a:lnTo>
                    <a:pt x="2159564" y="0"/>
                  </a:lnTo>
                  <a:lnTo>
                    <a:pt x="2172419" y="125"/>
                  </a:lnTo>
                  <a:lnTo>
                    <a:pt x="2185273" y="809"/>
                  </a:lnTo>
                  <a:lnTo>
                    <a:pt x="2198128" y="1900"/>
                  </a:lnTo>
                  <a:lnTo>
                    <a:pt x="2210983" y="3390"/>
                  </a:lnTo>
                  <a:lnTo>
                    <a:pt x="2223837" y="5276"/>
                  </a:lnTo>
                  <a:lnTo>
                    <a:pt x="2236692" y="7621"/>
                  </a:lnTo>
                  <a:lnTo>
                    <a:pt x="2249546" y="10415"/>
                  </a:lnTo>
                  <a:lnTo>
                    <a:pt x="2262401" y="13562"/>
                  </a:lnTo>
                  <a:lnTo>
                    <a:pt x="2275255" y="17049"/>
                  </a:lnTo>
                  <a:lnTo>
                    <a:pt x="2288110" y="20860"/>
                  </a:lnTo>
                  <a:lnTo>
                    <a:pt x="2300964" y="25084"/>
                  </a:lnTo>
                  <a:lnTo>
                    <a:pt x="2313819" y="29577"/>
                  </a:lnTo>
                  <a:lnTo>
                    <a:pt x="2326674" y="34316"/>
                  </a:lnTo>
                  <a:lnTo>
                    <a:pt x="2339528" y="39283"/>
                  </a:lnTo>
                  <a:lnTo>
                    <a:pt x="2352383" y="44487"/>
                  </a:lnTo>
                  <a:lnTo>
                    <a:pt x="2365237" y="49894"/>
                  </a:lnTo>
                  <a:lnTo>
                    <a:pt x="2378092" y="55440"/>
                  </a:lnTo>
                  <a:lnTo>
                    <a:pt x="2390946" y="61107"/>
                  </a:lnTo>
                  <a:lnTo>
                    <a:pt x="2403801" y="66874"/>
                  </a:lnTo>
                  <a:lnTo>
                    <a:pt x="2416655" y="72738"/>
                  </a:lnTo>
                  <a:lnTo>
                    <a:pt x="2429510" y="78644"/>
                  </a:lnTo>
                  <a:lnTo>
                    <a:pt x="2442365" y="84574"/>
                  </a:lnTo>
                  <a:lnTo>
                    <a:pt x="2455219" y="90514"/>
                  </a:lnTo>
                  <a:lnTo>
                    <a:pt x="2468074" y="96441"/>
                  </a:lnTo>
                  <a:lnTo>
                    <a:pt x="2480928" y="102329"/>
                  </a:lnTo>
                  <a:lnTo>
                    <a:pt x="2493783" y="108170"/>
                  </a:lnTo>
                  <a:lnTo>
                    <a:pt x="2506637" y="113952"/>
                  </a:lnTo>
                  <a:lnTo>
                    <a:pt x="2519492" y="119666"/>
                  </a:lnTo>
                  <a:lnTo>
                    <a:pt x="2532346" y="125265"/>
                  </a:lnTo>
                  <a:lnTo>
                    <a:pt x="2545201" y="130769"/>
                  </a:lnTo>
                  <a:lnTo>
                    <a:pt x="2558056" y="136172"/>
                  </a:lnTo>
                  <a:lnTo>
                    <a:pt x="2570910" y="141468"/>
                  </a:lnTo>
                  <a:lnTo>
                    <a:pt x="2583765" y="146630"/>
                  </a:lnTo>
                  <a:lnTo>
                    <a:pt x="2596619" y="151647"/>
                  </a:lnTo>
                  <a:lnTo>
                    <a:pt x="2609474" y="156540"/>
                  </a:lnTo>
                  <a:lnTo>
                    <a:pt x="2622328" y="161307"/>
                  </a:lnTo>
                  <a:lnTo>
                    <a:pt x="2635183" y="165944"/>
                  </a:lnTo>
                  <a:lnTo>
                    <a:pt x="2648037" y="170398"/>
                  </a:lnTo>
                  <a:lnTo>
                    <a:pt x="2660892" y="174715"/>
                  </a:lnTo>
                  <a:lnTo>
                    <a:pt x="2673746" y="178897"/>
                  </a:lnTo>
                  <a:lnTo>
                    <a:pt x="2686601" y="182942"/>
                  </a:lnTo>
                  <a:lnTo>
                    <a:pt x="2699456" y="186825"/>
                  </a:lnTo>
                  <a:lnTo>
                    <a:pt x="2712310" y="190539"/>
                  </a:lnTo>
                  <a:lnTo>
                    <a:pt x="2725165" y="194116"/>
                  </a:lnTo>
                  <a:lnTo>
                    <a:pt x="2738019" y="197555"/>
                  </a:lnTo>
                  <a:lnTo>
                    <a:pt x="2750874" y="200856"/>
                  </a:lnTo>
                  <a:lnTo>
                    <a:pt x="2763728" y="203968"/>
                  </a:lnTo>
                  <a:lnTo>
                    <a:pt x="2776583" y="206941"/>
                  </a:lnTo>
                  <a:lnTo>
                    <a:pt x="2789437" y="209780"/>
                  </a:lnTo>
                  <a:lnTo>
                    <a:pt x="2802292" y="212486"/>
                  </a:lnTo>
                  <a:lnTo>
                    <a:pt x="2815147" y="215036"/>
                  </a:lnTo>
                  <a:lnTo>
                    <a:pt x="2828001" y="217428"/>
                  </a:lnTo>
                  <a:lnTo>
                    <a:pt x="2840856" y="219694"/>
                  </a:lnTo>
                  <a:lnTo>
                    <a:pt x="2853710" y="221835"/>
                  </a:lnTo>
                  <a:lnTo>
                    <a:pt x="2866565" y="223854"/>
                  </a:lnTo>
                  <a:lnTo>
                    <a:pt x="2879419" y="225710"/>
                  </a:lnTo>
                  <a:lnTo>
                    <a:pt x="2892274" y="227449"/>
                  </a:lnTo>
                  <a:lnTo>
                    <a:pt x="2905128" y="229078"/>
                  </a:lnTo>
                  <a:lnTo>
                    <a:pt x="2917983" y="230599"/>
                  </a:lnTo>
                  <a:lnTo>
                    <a:pt x="2930838" y="231999"/>
                  </a:lnTo>
                  <a:lnTo>
                    <a:pt x="2943692" y="233278"/>
                  </a:lnTo>
                  <a:lnTo>
                    <a:pt x="2956547" y="234464"/>
                  </a:lnTo>
                  <a:lnTo>
                    <a:pt x="2969401" y="235561"/>
                  </a:lnTo>
                  <a:lnTo>
                    <a:pt x="2982256" y="236572"/>
                  </a:lnTo>
                  <a:lnTo>
                    <a:pt x="2995110" y="237472"/>
                  </a:lnTo>
                  <a:lnTo>
                    <a:pt x="3007965" y="238297"/>
                  </a:lnTo>
                  <a:lnTo>
                    <a:pt x="3020819" y="239052"/>
                  </a:lnTo>
                  <a:lnTo>
                    <a:pt x="3033674" y="239739"/>
                  </a:lnTo>
                  <a:lnTo>
                    <a:pt x="3046529" y="2403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8"/>
            <p:cNvSpPr/>
            <p:nvPr/>
          </p:nvSpPr>
          <p:spPr>
            <a:xfrm>
              <a:off x="5374844" y="1725493"/>
              <a:ext cx="899818" cy="29061"/>
            </a:xfrm>
            <a:custGeom>
              <a:avLst/>
              <a:pathLst>
                <a:path w="899818" h="29061">
                  <a:moveTo>
                    <a:pt x="0" y="24275"/>
                  </a:moveTo>
                  <a:lnTo>
                    <a:pt x="12854" y="23763"/>
                  </a:lnTo>
                  <a:lnTo>
                    <a:pt x="25709" y="23207"/>
                  </a:lnTo>
                  <a:lnTo>
                    <a:pt x="38563" y="22610"/>
                  </a:lnTo>
                  <a:lnTo>
                    <a:pt x="51418" y="21978"/>
                  </a:lnTo>
                  <a:lnTo>
                    <a:pt x="64272" y="21310"/>
                  </a:lnTo>
                  <a:lnTo>
                    <a:pt x="77127" y="20606"/>
                  </a:lnTo>
                  <a:lnTo>
                    <a:pt x="89981" y="19855"/>
                  </a:lnTo>
                  <a:lnTo>
                    <a:pt x="102836" y="19071"/>
                  </a:lnTo>
                  <a:lnTo>
                    <a:pt x="115690" y="18257"/>
                  </a:lnTo>
                  <a:lnTo>
                    <a:pt x="128545" y="17413"/>
                  </a:lnTo>
                  <a:lnTo>
                    <a:pt x="141400" y="16535"/>
                  </a:lnTo>
                  <a:lnTo>
                    <a:pt x="154254" y="15631"/>
                  </a:lnTo>
                  <a:lnTo>
                    <a:pt x="167109" y="14708"/>
                  </a:lnTo>
                  <a:lnTo>
                    <a:pt x="179963" y="13768"/>
                  </a:lnTo>
                  <a:lnTo>
                    <a:pt x="192818" y="12814"/>
                  </a:lnTo>
                  <a:lnTo>
                    <a:pt x="205672" y="11851"/>
                  </a:lnTo>
                  <a:lnTo>
                    <a:pt x="218527" y="10886"/>
                  </a:lnTo>
                  <a:lnTo>
                    <a:pt x="231381" y="9925"/>
                  </a:lnTo>
                  <a:lnTo>
                    <a:pt x="244236" y="8972"/>
                  </a:lnTo>
                  <a:lnTo>
                    <a:pt x="257091" y="8035"/>
                  </a:lnTo>
                  <a:lnTo>
                    <a:pt x="269945" y="7124"/>
                  </a:lnTo>
                  <a:lnTo>
                    <a:pt x="282800" y="6239"/>
                  </a:lnTo>
                  <a:lnTo>
                    <a:pt x="295654" y="5386"/>
                  </a:lnTo>
                  <a:lnTo>
                    <a:pt x="308509" y="4572"/>
                  </a:lnTo>
                  <a:lnTo>
                    <a:pt x="321363" y="3819"/>
                  </a:lnTo>
                  <a:lnTo>
                    <a:pt x="334218" y="3116"/>
                  </a:lnTo>
                  <a:lnTo>
                    <a:pt x="347072" y="2468"/>
                  </a:lnTo>
                  <a:lnTo>
                    <a:pt x="359927" y="1880"/>
                  </a:lnTo>
                  <a:lnTo>
                    <a:pt x="372782" y="1372"/>
                  </a:lnTo>
                  <a:lnTo>
                    <a:pt x="385636" y="944"/>
                  </a:lnTo>
                  <a:lnTo>
                    <a:pt x="398491" y="588"/>
                  </a:lnTo>
                  <a:lnTo>
                    <a:pt x="411345" y="307"/>
                  </a:lnTo>
                  <a:lnTo>
                    <a:pt x="424200" y="107"/>
                  </a:lnTo>
                  <a:lnTo>
                    <a:pt x="437054" y="13"/>
                  </a:lnTo>
                  <a:lnTo>
                    <a:pt x="449909" y="0"/>
                  </a:lnTo>
                  <a:lnTo>
                    <a:pt x="462763" y="66"/>
                  </a:lnTo>
                  <a:lnTo>
                    <a:pt x="475618" y="211"/>
                  </a:lnTo>
                  <a:lnTo>
                    <a:pt x="488473" y="454"/>
                  </a:lnTo>
                  <a:lnTo>
                    <a:pt x="501327" y="785"/>
                  </a:lnTo>
                  <a:lnTo>
                    <a:pt x="514182" y="1188"/>
                  </a:lnTo>
                  <a:lnTo>
                    <a:pt x="527036" y="1662"/>
                  </a:lnTo>
                  <a:lnTo>
                    <a:pt x="539891" y="2206"/>
                  </a:lnTo>
                  <a:lnTo>
                    <a:pt x="552745" y="2835"/>
                  </a:lnTo>
                  <a:lnTo>
                    <a:pt x="565600" y="3519"/>
                  </a:lnTo>
                  <a:lnTo>
                    <a:pt x="578454" y="4255"/>
                  </a:lnTo>
                  <a:lnTo>
                    <a:pt x="591309" y="5039"/>
                  </a:lnTo>
                  <a:lnTo>
                    <a:pt x="604163" y="5874"/>
                  </a:lnTo>
                  <a:lnTo>
                    <a:pt x="617018" y="6749"/>
                  </a:lnTo>
                  <a:lnTo>
                    <a:pt x="629873" y="7652"/>
                  </a:lnTo>
                  <a:lnTo>
                    <a:pt x="642727" y="8578"/>
                  </a:lnTo>
                  <a:lnTo>
                    <a:pt x="655582" y="9523"/>
                  </a:lnTo>
                  <a:lnTo>
                    <a:pt x="668436" y="10482"/>
                  </a:lnTo>
                  <a:lnTo>
                    <a:pt x="681291" y="11446"/>
                  </a:lnTo>
                  <a:lnTo>
                    <a:pt x="694145" y="12410"/>
                  </a:lnTo>
                  <a:lnTo>
                    <a:pt x="707000" y="13369"/>
                  </a:lnTo>
                  <a:lnTo>
                    <a:pt x="719854" y="14316"/>
                  </a:lnTo>
                  <a:lnTo>
                    <a:pt x="732709" y="15245"/>
                  </a:lnTo>
                  <a:lnTo>
                    <a:pt x="745564" y="16156"/>
                  </a:lnTo>
                  <a:lnTo>
                    <a:pt x="758418" y="17044"/>
                  </a:lnTo>
                  <a:lnTo>
                    <a:pt x="771273" y="17906"/>
                  </a:lnTo>
                  <a:lnTo>
                    <a:pt x="784127" y="18731"/>
                  </a:lnTo>
                  <a:lnTo>
                    <a:pt x="796982" y="19523"/>
                  </a:lnTo>
                  <a:lnTo>
                    <a:pt x="809836" y="20284"/>
                  </a:lnTo>
                  <a:lnTo>
                    <a:pt x="822691" y="21010"/>
                  </a:lnTo>
                  <a:lnTo>
                    <a:pt x="835545" y="21693"/>
                  </a:lnTo>
                  <a:lnTo>
                    <a:pt x="848400" y="22334"/>
                  </a:lnTo>
                  <a:lnTo>
                    <a:pt x="861255" y="22939"/>
                  </a:lnTo>
                  <a:lnTo>
                    <a:pt x="874109" y="23507"/>
                  </a:lnTo>
                  <a:lnTo>
                    <a:pt x="886964" y="24038"/>
                  </a:lnTo>
                  <a:lnTo>
                    <a:pt x="899818" y="24519"/>
                  </a:lnTo>
                  <a:lnTo>
                    <a:pt x="899818" y="29061"/>
                  </a:lnTo>
                  <a:lnTo>
                    <a:pt x="886964" y="29061"/>
                  </a:lnTo>
                  <a:lnTo>
                    <a:pt x="874109" y="29061"/>
                  </a:lnTo>
                  <a:lnTo>
                    <a:pt x="861255" y="29061"/>
                  </a:lnTo>
                  <a:lnTo>
                    <a:pt x="848400" y="29061"/>
                  </a:lnTo>
                  <a:lnTo>
                    <a:pt x="835545" y="29061"/>
                  </a:lnTo>
                  <a:lnTo>
                    <a:pt x="822691" y="29061"/>
                  </a:lnTo>
                  <a:lnTo>
                    <a:pt x="809836" y="29061"/>
                  </a:lnTo>
                  <a:lnTo>
                    <a:pt x="796982" y="29061"/>
                  </a:lnTo>
                  <a:lnTo>
                    <a:pt x="784127" y="29061"/>
                  </a:lnTo>
                  <a:lnTo>
                    <a:pt x="771273" y="29061"/>
                  </a:lnTo>
                  <a:lnTo>
                    <a:pt x="758418" y="29061"/>
                  </a:lnTo>
                  <a:lnTo>
                    <a:pt x="745564" y="29061"/>
                  </a:lnTo>
                  <a:lnTo>
                    <a:pt x="732709" y="29061"/>
                  </a:lnTo>
                  <a:lnTo>
                    <a:pt x="719854" y="29061"/>
                  </a:lnTo>
                  <a:lnTo>
                    <a:pt x="707000" y="29061"/>
                  </a:lnTo>
                  <a:lnTo>
                    <a:pt x="694145" y="29061"/>
                  </a:lnTo>
                  <a:lnTo>
                    <a:pt x="681291" y="29061"/>
                  </a:lnTo>
                  <a:lnTo>
                    <a:pt x="668436" y="29061"/>
                  </a:lnTo>
                  <a:lnTo>
                    <a:pt x="655582" y="29061"/>
                  </a:lnTo>
                  <a:lnTo>
                    <a:pt x="642727" y="29061"/>
                  </a:lnTo>
                  <a:lnTo>
                    <a:pt x="629873" y="29061"/>
                  </a:lnTo>
                  <a:lnTo>
                    <a:pt x="617018" y="29061"/>
                  </a:lnTo>
                  <a:lnTo>
                    <a:pt x="604163" y="29061"/>
                  </a:lnTo>
                  <a:lnTo>
                    <a:pt x="591309" y="29061"/>
                  </a:lnTo>
                  <a:lnTo>
                    <a:pt x="578454" y="29061"/>
                  </a:lnTo>
                  <a:lnTo>
                    <a:pt x="565600" y="29061"/>
                  </a:lnTo>
                  <a:lnTo>
                    <a:pt x="552745" y="29061"/>
                  </a:lnTo>
                  <a:lnTo>
                    <a:pt x="539891" y="29061"/>
                  </a:lnTo>
                  <a:lnTo>
                    <a:pt x="527036" y="29061"/>
                  </a:lnTo>
                  <a:lnTo>
                    <a:pt x="514182" y="29061"/>
                  </a:lnTo>
                  <a:lnTo>
                    <a:pt x="501327" y="29061"/>
                  </a:lnTo>
                  <a:lnTo>
                    <a:pt x="488473" y="29061"/>
                  </a:lnTo>
                  <a:lnTo>
                    <a:pt x="475618" y="29061"/>
                  </a:lnTo>
                  <a:lnTo>
                    <a:pt x="462763" y="29061"/>
                  </a:lnTo>
                  <a:lnTo>
                    <a:pt x="449909" y="29061"/>
                  </a:lnTo>
                  <a:lnTo>
                    <a:pt x="437054" y="29061"/>
                  </a:lnTo>
                  <a:lnTo>
                    <a:pt x="424200" y="29061"/>
                  </a:lnTo>
                  <a:lnTo>
                    <a:pt x="411345" y="29061"/>
                  </a:lnTo>
                  <a:lnTo>
                    <a:pt x="398491" y="29061"/>
                  </a:lnTo>
                  <a:lnTo>
                    <a:pt x="385636" y="29061"/>
                  </a:lnTo>
                  <a:lnTo>
                    <a:pt x="372782" y="29061"/>
                  </a:lnTo>
                  <a:lnTo>
                    <a:pt x="359927" y="29061"/>
                  </a:lnTo>
                  <a:lnTo>
                    <a:pt x="347072" y="29061"/>
                  </a:lnTo>
                  <a:lnTo>
                    <a:pt x="334218" y="29061"/>
                  </a:lnTo>
                  <a:lnTo>
                    <a:pt x="321363" y="29061"/>
                  </a:lnTo>
                  <a:lnTo>
                    <a:pt x="308509" y="29061"/>
                  </a:lnTo>
                  <a:lnTo>
                    <a:pt x="295654" y="29061"/>
                  </a:lnTo>
                  <a:lnTo>
                    <a:pt x="282800" y="29061"/>
                  </a:lnTo>
                  <a:lnTo>
                    <a:pt x="269945" y="29061"/>
                  </a:lnTo>
                  <a:lnTo>
                    <a:pt x="257091" y="29061"/>
                  </a:lnTo>
                  <a:lnTo>
                    <a:pt x="244236" y="29061"/>
                  </a:lnTo>
                  <a:lnTo>
                    <a:pt x="231381" y="29061"/>
                  </a:lnTo>
                  <a:lnTo>
                    <a:pt x="218527" y="29061"/>
                  </a:lnTo>
                  <a:lnTo>
                    <a:pt x="205672" y="29061"/>
                  </a:lnTo>
                  <a:lnTo>
                    <a:pt x="192818" y="29061"/>
                  </a:lnTo>
                  <a:lnTo>
                    <a:pt x="179963" y="29061"/>
                  </a:lnTo>
                  <a:lnTo>
                    <a:pt x="167109" y="29061"/>
                  </a:lnTo>
                  <a:lnTo>
                    <a:pt x="154254" y="29061"/>
                  </a:lnTo>
                  <a:lnTo>
                    <a:pt x="141400" y="29061"/>
                  </a:lnTo>
                  <a:lnTo>
                    <a:pt x="128545" y="29061"/>
                  </a:lnTo>
                  <a:lnTo>
                    <a:pt x="115690" y="29061"/>
                  </a:lnTo>
                  <a:lnTo>
                    <a:pt x="102836" y="29061"/>
                  </a:lnTo>
                  <a:lnTo>
                    <a:pt x="89981" y="29061"/>
                  </a:lnTo>
                  <a:lnTo>
                    <a:pt x="77127" y="29061"/>
                  </a:lnTo>
                  <a:lnTo>
                    <a:pt x="64272" y="29061"/>
                  </a:lnTo>
                  <a:lnTo>
                    <a:pt x="51418" y="29061"/>
                  </a:lnTo>
                  <a:lnTo>
                    <a:pt x="38563" y="29061"/>
                  </a:lnTo>
                  <a:lnTo>
                    <a:pt x="25709" y="29061"/>
                  </a:lnTo>
                  <a:lnTo>
                    <a:pt x="12854" y="29061"/>
                  </a:lnTo>
                  <a:lnTo>
                    <a:pt x="0" y="29061"/>
                  </a:lnTo>
                  <a:close/>
                </a:path>
              </a:pathLst>
            </a:custGeom>
            <a:solidFill>
              <a:srgbClr val="00AFBB">
                <a:alpha val="69803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9"/>
            <p:cNvSpPr/>
            <p:nvPr/>
          </p:nvSpPr>
          <p:spPr>
            <a:xfrm>
              <a:off x="6621736" y="1521326"/>
              <a:ext cx="3097947" cy="233227"/>
            </a:xfrm>
            <a:custGeom>
              <a:avLst/>
              <a:pathLst>
                <a:path w="3097947" h="233227">
                  <a:moveTo>
                    <a:pt x="0" y="228807"/>
                  </a:moveTo>
                  <a:lnTo>
                    <a:pt x="12854" y="228202"/>
                  </a:lnTo>
                  <a:lnTo>
                    <a:pt x="25709" y="227529"/>
                  </a:lnTo>
                  <a:lnTo>
                    <a:pt x="38563" y="226785"/>
                  </a:lnTo>
                  <a:lnTo>
                    <a:pt x="51418" y="225948"/>
                  </a:lnTo>
                  <a:lnTo>
                    <a:pt x="64272" y="225014"/>
                  </a:lnTo>
                  <a:lnTo>
                    <a:pt x="77127" y="223994"/>
                  </a:lnTo>
                  <a:lnTo>
                    <a:pt x="89981" y="222883"/>
                  </a:lnTo>
                  <a:lnTo>
                    <a:pt x="102836" y="221675"/>
                  </a:lnTo>
                  <a:lnTo>
                    <a:pt x="115690" y="220331"/>
                  </a:lnTo>
                  <a:lnTo>
                    <a:pt x="128545" y="218883"/>
                  </a:lnTo>
                  <a:lnTo>
                    <a:pt x="141400" y="217329"/>
                  </a:lnTo>
                  <a:lnTo>
                    <a:pt x="154254" y="215667"/>
                  </a:lnTo>
                  <a:lnTo>
                    <a:pt x="167109" y="213870"/>
                  </a:lnTo>
                  <a:lnTo>
                    <a:pt x="179963" y="211941"/>
                  </a:lnTo>
                  <a:lnTo>
                    <a:pt x="192818" y="209900"/>
                  </a:lnTo>
                  <a:lnTo>
                    <a:pt x="205672" y="207749"/>
                  </a:lnTo>
                  <a:lnTo>
                    <a:pt x="218527" y="205484"/>
                  </a:lnTo>
                  <a:lnTo>
                    <a:pt x="231381" y="203073"/>
                  </a:lnTo>
                  <a:lnTo>
                    <a:pt x="244236" y="200560"/>
                  </a:lnTo>
                  <a:lnTo>
                    <a:pt x="257091" y="197951"/>
                  </a:lnTo>
                  <a:lnTo>
                    <a:pt x="269945" y="195249"/>
                  </a:lnTo>
                  <a:lnTo>
                    <a:pt x="282800" y="192444"/>
                  </a:lnTo>
                  <a:lnTo>
                    <a:pt x="295654" y="189552"/>
                  </a:lnTo>
                  <a:lnTo>
                    <a:pt x="308509" y="186599"/>
                  </a:lnTo>
                  <a:lnTo>
                    <a:pt x="321363" y="183591"/>
                  </a:lnTo>
                  <a:lnTo>
                    <a:pt x="334218" y="180537"/>
                  </a:lnTo>
                  <a:lnTo>
                    <a:pt x="347072" y="177446"/>
                  </a:lnTo>
                  <a:lnTo>
                    <a:pt x="359927" y="174345"/>
                  </a:lnTo>
                  <a:lnTo>
                    <a:pt x="372782" y="171246"/>
                  </a:lnTo>
                  <a:lnTo>
                    <a:pt x="385636" y="168161"/>
                  </a:lnTo>
                  <a:lnTo>
                    <a:pt x="398491" y="165113"/>
                  </a:lnTo>
                  <a:lnTo>
                    <a:pt x="411345" y="162125"/>
                  </a:lnTo>
                  <a:lnTo>
                    <a:pt x="424200" y="159204"/>
                  </a:lnTo>
                  <a:lnTo>
                    <a:pt x="437054" y="156363"/>
                  </a:lnTo>
                  <a:lnTo>
                    <a:pt x="449909" y="153616"/>
                  </a:lnTo>
                  <a:lnTo>
                    <a:pt x="462763" y="151022"/>
                  </a:lnTo>
                  <a:lnTo>
                    <a:pt x="475618" y="148558"/>
                  </a:lnTo>
                  <a:lnTo>
                    <a:pt x="488473" y="146233"/>
                  </a:lnTo>
                  <a:lnTo>
                    <a:pt x="501327" y="144056"/>
                  </a:lnTo>
                  <a:lnTo>
                    <a:pt x="514182" y="142075"/>
                  </a:lnTo>
                  <a:lnTo>
                    <a:pt x="527036" y="140298"/>
                  </a:lnTo>
                  <a:lnTo>
                    <a:pt x="539891" y="138700"/>
                  </a:lnTo>
                  <a:lnTo>
                    <a:pt x="552745" y="137286"/>
                  </a:lnTo>
                  <a:lnTo>
                    <a:pt x="565600" y="136065"/>
                  </a:lnTo>
                  <a:lnTo>
                    <a:pt x="578454" y="135107"/>
                  </a:lnTo>
                  <a:lnTo>
                    <a:pt x="591309" y="134340"/>
                  </a:lnTo>
                  <a:lnTo>
                    <a:pt x="604163" y="133764"/>
                  </a:lnTo>
                  <a:lnTo>
                    <a:pt x="617018" y="133375"/>
                  </a:lnTo>
                  <a:lnTo>
                    <a:pt x="629873" y="133209"/>
                  </a:lnTo>
                  <a:lnTo>
                    <a:pt x="642727" y="133249"/>
                  </a:lnTo>
                  <a:lnTo>
                    <a:pt x="655582" y="133453"/>
                  </a:lnTo>
                  <a:lnTo>
                    <a:pt x="668436" y="133815"/>
                  </a:lnTo>
                  <a:lnTo>
                    <a:pt x="681291" y="134329"/>
                  </a:lnTo>
                  <a:lnTo>
                    <a:pt x="694145" y="135026"/>
                  </a:lnTo>
                  <a:lnTo>
                    <a:pt x="707000" y="135839"/>
                  </a:lnTo>
                  <a:lnTo>
                    <a:pt x="719854" y="136757"/>
                  </a:lnTo>
                  <a:lnTo>
                    <a:pt x="732709" y="137768"/>
                  </a:lnTo>
                  <a:lnTo>
                    <a:pt x="745564" y="138874"/>
                  </a:lnTo>
                  <a:lnTo>
                    <a:pt x="758418" y="140048"/>
                  </a:lnTo>
                  <a:lnTo>
                    <a:pt x="771273" y="141265"/>
                  </a:lnTo>
                  <a:lnTo>
                    <a:pt x="784127" y="142512"/>
                  </a:lnTo>
                  <a:lnTo>
                    <a:pt x="796982" y="143778"/>
                  </a:lnTo>
                  <a:lnTo>
                    <a:pt x="809836" y="145044"/>
                  </a:lnTo>
                  <a:lnTo>
                    <a:pt x="822691" y="146294"/>
                  </a:lnTo>
                  <a:lnTo>
                    <a:pt x="835545" y="147517"/>
                  </a:lnTo>
                  <a:lnTo>
                    <a:pt x="848400" y="148705"/>
                  </a:lnTo>
                  <a:lnTo>
                    <a:pt x="861255" y="149836"/>
                  </a:lnTo>
                  <a:lnTo>
                    <a:pt x="874109" y="150896"/>
                  </a:lnTo>
                  <a:lnTo>
                    <a:pt x="886964" y="151888"/>
                  </a:lnTo>
                  <a:lnTo>
                    <a:pt x="899818" y="152808"/>
                  </a:lnTo>
                  <a:lnTo>
                    <a:pt x="912673" y="153649"/>
                  </a:lnTo>
                  <a:lnTo>
                    <a:pt x="925527" y="154374"/>
                  </a:lnTo>
                  <a:lnTo>
                    <a:pt x="938382" y="155012"/>
                  </a:lnTo>
                  <a:lnTo>
                    <a:pt x="951236" y="155561"/>
                  </a:lnTo>
                  <a:lnTo>
                    <a:pt x="964091" y="156023"/>
                  </a:lnTo>
                  <a:lnTo>
                    <a:pt x="976946" y="156377"/>
                  </a:lnTo>
                  <a:lnTo>
                    <a:pt x="989800" y="156630"/>
                  </a:lnTo>
                  <a:lnTo>
                    <a:pt x="1002655" y="156802"/>
                  </a:lnTo>
                  <a:lnTo>
                    <a:pt x="1015509" y="156895"/>
                  </a:lnTo>
                  <a:lnTo>
                    <a:pt x="1028364" y="156912"/>
                  </a:lnTo>
                  <a:lnTo>
                    <a:pt x="1041218" y="156836"/>
                  </a:lnTo>
                  <a:lnTo>
                    <a:pt x="1054073" y="156702"/>
                  </a:lnTo>
                  <a:lnTo>
                    <a:pt x="1066927" y="156515"/>
                  </a:lnTo>
                  <a:lnTo>
                    <a:pt x="1079782" y="156281"/>
                  </a:lnTo>
                  <a:lnTo>
                    <a:pt x="1092636" y="156001"/>
                  </a:lnTo>
                  <a:lnTo>
                    <a:pt x="1105491" y="155687"/>
                  </a:lnTo>
                  <a:lnTo>
                    <a:pt x="1118346" y="155355"/>
                  </a:lnTo>
                  <a:lnTo>
                    <a:pt x="1131200" y="155010"/>
                  </a:lnTo>
                  <a:lnTo>
                    <a:pt x="1144055" y="154658"/>
                  </a:lnTo>
                  <a:lnTo>
                    <a:pt x="1156909" y="154311"/>
                  </a:lnTo>
                  <a:lnTo>
                    <a:pt x="1169764" y="153977"/>
                  </a:lnTo>
                  <a:lnTo>
                    <a:pt x="1182618" y="153660"/>
                  </a:lnTo>
                  <a:lnTo>
                    <a:pt x="1195473" y="153366"/>
                  </a:lnTo>
                  <a:lnTo>
                    <a:pt x="1208327" y="153105"/>
                  </a:lnTo>
                  <a:lnTo>
                    <a:pt x="1221182" y="152884"/>
                  </a:lnTo>
                  <a:lnTo>
                    <a:pt x="1234037" y="152699"/>
                  </a:lnTo>
                  <a:lnTo>
                    <a:pt x="1246891" y="152552"/>
                  </a:lnTo>
                  <a:lnTo>
                    <a:pt x="1259746" y="152445"/>
                  </a:lnTo>
                  <a:lnTo>
                    <a:pt x="1272600" y="152391"/>
                  </a:lnTo>
                  <a:lnTo>
                    <a:pt x="1285455" y="152375"/>
                  </a:lnTo>
                  <a:lnTo>
                    <a:pt x="1298309" y="152394"/>
                  </a:lnTo>
                  <a:lnTo>
                    <a:pt x="1311164" y="152445"/>
                  </a:lnTo>
                  <a:lnTo>
                    <a:pt x="1324018" y="152529"/>
                  </a:lnTo>
                  <a:lnTo>
                    <a:pt x="1336873" y="152637"/>
                  </a:lnTo>
                  <a:lnTo>
                    <a:pt x="1349728" y="152758"/>
                  </a:lnTo>
                  <a:lnTo>
                    <a:pt x="1362582" y="152886"/>
                  </a:lnTo>
                  <a:lnTo>
                    <a:pt x="1375437" y="153014"/>
                  </a:lnTo>
                  <a:lnTo>
                    <a:pt x="1388291" y="153125"/>
                  </a:lnTo>
                  <a:lnTo>
                    <a:pt x="1401146" y="153212"/>
                  </a:lnTo>
                  <a:lnTo>
                    <a:pt x="1414000" y="153266"/>
                  </a:lnTo>
                  <a:lnTo>
                    <a:pt x="1426855" y="153279"/>
                  </a:lnTo>
                  <a:lnTo>
                    <a:pt x="1439709" y="153228"/>
                  </a:lnTo>
                  <a:lnTo>
                    <a:pt x="1452564" y="153096"/>
                  </a:lnTo>
                  <a:lnTo>
                    <a:pt x="1465419" y="152885"/>
                  </a:lnTo>
                  <a:lnTo>
                    <a:pt x="1478273" y="152587"/>
                  </a:lnTo>
                  <a:lnTo>
                    <a:pt x="1491128" y="152191"/>
                  </a:lnTo>
                  <a:lnTo>
                    <a:pt x="1503982" y="151642"/>
                  </a:lnTo>
                  <a:lnTo>
                    <a:pt x="1516837" y="150971"/>
                  </a:lnTo>
                  <a:lnTo>
                    <a:pt x="1529691" y="150171"/>
                  </a:lnTo>
                  <a:lnTo>
                    <a:pt x="1542546" y="149235"/>
                  </a:lnTo>
                  <a:lnTo>
                    <a:pt x="1555400" y="148125"/>
                  </a:lnTo>
                  <a:lnTo>
                    <a:pt x="1568255" y="146833"/>
                  </a:lnTo>
                  <a:lnTo>
                    <a:pt x="1581110" y="145383"/>
                  </a:lnTo>
                  <a:lnTo>
                    <a:pt x="1593964" y="143772"/>
                  </a:lnTo>
                  <a:lnTo>
                    <a:pt x="1606819" y="141997"/>
                  </a:lnTo>
                  <a:lnTo>
                    <a:pt x="1619673" y="139989"/>
                  </a:lnTo>
                  <a:lnTo>
                    <a:pt x="1632528" y="137814"/>
                  </a:lnTo>
                  <a:lnTo>
                    <a:pt x="1645382" y="135473"/>
                  </a:lnTo>
                  <a:lnTo>
                    <a:pt x="1658237" y="132967"/>
                  </a:lnTo>
                  <a:lnTo>
                    <a:pt x="1671091" y="130267"/>
                  </a:lnTo>
                  <a:lnTo>
                    <a:pt x="1683946" y="127380"/>
                  </a:lnTo>
                  <a:lnTo>
                    <a:pt x="1696800" y="124343"/>
                  </a:lnTo>
                  <a:lnTo>
                    <a:pt x="1709655" y="121161"/>
                  </a:lnTo>
                  <a:lnTo>
                    <a:pt x="1722510" y="117840"/>
                  </a:lnTo>
                  <a:lnTo>
                    <a:pt x="1735364" y="114340"/>
                  </a:lnTo>
                  <a:lnTo>
                    <a:pt x="1748219" y="110725"/>
                  </a:lnTo>
                  <a:lnTo>
                    <a:pt x="1761073" y="107002"/>
                  </a:lnTo>
                  <a:lnTo>
                    <a:pt x="1773928" y="103180"/>
                  </a:lnTo>
                  <a:lnTo>
                    <a:pt x="1786782" y="99254"/>
                  </a:lnTo>
                  <a:lnTo>
                    <a:pt x="1799637" y="95241"/>
                  </a:lnTo>
                  <a:lnTo>
                    <a:pt x="1812491" y="91169"/>
                  </a:lnTo>
                  <a:lnTo>
                    <a:pt x="1825346" y="87046"/>
                  </a:lnTo>
                  <a:lnTo>
                    <a:pt x="1838201" y="82883"/>
                  </a:lnTo>
                  <a:lnTo>
                    <a:pt x="1851055" y="78685"/>
                  </a:lnTo>
                  <a:lnTo>
                    <a:pt x="1863910" y="74479"/>
                  </a:lnTo>
                  <a:lnTo>
                    <a:pt x="1876764" y="70272"/>
                  </a:lnTo>
                  <a:lnTo>
                    <a:pt x="1889619" y="66075"/>
                  </a:lnTo>
                  <a:lnTo>
                    <a:pt x="1902473" y="61903"/>
                  </a:lnTo>
                  <a:lnTo>
                    <a:pt x="1915328" y="57774"/>
                  </a:lnTo>
                  <a:lnTo>
                    <a:pt x="1928182" y="53693"/>
                  </a:lnTo>
                  <a:lnTo>
                    <a:pt x="1941037" y="49666"/>
                  </a:lnTo>
                  <a:lnTo>
                    <a:pt x="1953892" y="45703"/>
                  </a:lnTo>
                  <a:lnTo>
                    <a:pt x="1966746" y="41847"/>
                  </a:lnTo>
                  <a:lnTo>
                    <a:pt x="1979601" y="38082"/>
                  </a:lnTo>
                  <a:lnTo>
                    <a:pt x="1992455" y="34415"/>
                  </a:lnTo>
                  <a:lnTo>
                    <a:pt x="2005310" y="30853"/>
                  </a:lnTo>
                  <a:lnTo>
                    <a:pt x="2018164" y="27432"/>
                  </a:lnTo>
                  <a:lnTo>
                    <a:pt x="2031019" y="24167"/>
                  </a:lnTo>
                  <a:lnTo>
                    <a:pt x="2043873" y="21043"/>
                  </a:lnTo>
                  <a:lnTo>
                    <a:pt x="2056728" y="18070"/>
                  </a:lnTo>
                  <a:lnTo>
                    <a:pt x="2069583" y="15255"/>
                  </a:lnTo>
                  <a:lnTo>
                    <a:pt x="2082437" y="12683"/>
                  </a:lnTo>
                  <a:lnTo>
                    <a:pt x="2095292" y="10300"/>
                  </a:lnTo>
                  <a:lnTo>
                    <a:pt x="2108146" y="8117"/>
                  </a:lnTo>
                  <a:lnTo>
                    <a:pt x="2121001" y="6141"/>
                  </a:lnTo>
                  <a:lnTo>
                    <a:pt x="2133855" y="4429"/>
                  </a:lnTo>
                  <a:lnTo>
                    <a:pt x="2146710" y="3003"/>
                  </a:lnTo>
                  <a:lnTo>
                    <a:pt x="2159564" y="1826"/>
                  </a:lnTo>
                  <a:lnTo>
                    <a:pt x="2172419" y="908"/>
                  </a:lnTo>
                  <a:lnTo>
                    <a:pt x="2185273" y="258"/>
                  </a:lnTo>
                  <a:lnTo>
                    <a:pt x="2198128" y="0"/>
                  </a:lnTo>
                  <a:lnTo>
                    <a:pt x="2210983" y="37"/>
                  </a:lnTo>
                  <a:lnTo>
                    <a:pt x="2223837" y="374"/>
                  </a:lnTo>
                  <a:lnTo>
                    <a:pt x="2236692" y="1017"/>
                  </a:lnTo>
                  <a:lnTo>
                    <a:pt x="2249546" y="2032"/>
                  </a:lnTo>
                  <a:lnTo>
                    <a:pt x="2262401" y="3430"/>
                  </a:lnTo>
                  <a:lnTo>
                    <a:pt x="2275255" y="5147"/>
                  </a:lnTo>
                  <a:lnTo>
                    <a:pt x="2288110" y="7183"/>
                  </a:lnTo>
                  <a:lnTo>
                    <a:pt x="2300964" y="9537"/>
                  </a:lnTo>
                  <a:lnTo>
                    <a:pt x="2313819" y="12325"/>
                  </a:lnTo>
                  <a:lnTo>
                    <a:pt x="2326674" y="15421"/>
                  </a:lnTo>
                  <a:lnTo>
                    <a:pt x="2339528" y="18813"/>
                  </a:lnTo>
                  <a:lnTo>
                    <a:pt x="2352383" y="22493"/>
                  </a:lnTo>
                  <a:lnTo>
                    <a:pt x="2365237" y="26502"/>
                  </a:lnTo>
                  <a:lnTo>
                    <a:pt x="2378092" y="30820"/>
                  </a:lnTo>
                  <a:lnTo>
                    <a:pt x="2390946" y="35377"/>
                  </a:lnTo>
                  <a:lnTo>
                    <a:pt x="2403801" y="40157"/>
                  </a:lnTo>
                  <a:lnTo>
                    <a:pt x="2416655" y="45146"/>
                  </a:lnTo>
                  <a:lnTo>
                    <a:pt x="2429510" y="50386"/>
                  </a:lnTo>
                  <a:lnTo>
                    <a:pt x="2442365" y="55781"/>
                  </a:lnTo>
                  <a:lnTo>
                    <a:pt x="2455219" y="61311"/>
                  </a:lnTo>
                  <a:lnTo>
                    <a:pt x="2468074" y="66956"/>
                  </a:lnTo>
                  <a:lnTo>
                    <a:pt x="2480928" y="72711"/>
                  </a:lnTo>
                  <a:lnTo>
                    <a:pt x="2493783" y="78541"/>
                  </a:lnTo>
                  <a:lnTo>
                    <a:pt x="2506637" y="84409"/>
                  </a:lnTo>
                  <a:lnTo>
                    <a:pt x="2519492" y="90298"/>
                  </a:lnTo>
                  <a:lnTo>
                    <a:pt x="2532346" y="96189"/>
                  </a:lnTo>
                  <a:lnTo>
                    <a:pt x="2545201" y="102048"/>
                  </a:lnTo>
                  <a:lnTo>
                    <a:pt x="2558056" y="107859"/>
                  </a:lnTo>
                  <a:lnTo>
                    <a:pt x="2570910" y="113607"/>
                  </a:lnTo>
                  <a:lnTo>
                    <a:pt x="2583765" y="119279"/>
                  </a:lnTo>
                  <a:lnTo>
                    <a:pt x="2596619" y="124844"/>
                  </a:lnTo>
                  <a:lnTo>
                    <a:pt x="2609474" y="130277"/>
                  </a:lnTo>
                  <a:lnTo>
                    <a:pt x="2622328" y="135588"/>
                  </a:lnTo>
                  <a:lnTo>
                    <a:pt x="2635183" y="140772"/>
                  </a:lnTo>
                  <a:lnTo>
                    <a:pt x="2648037" y="145819"/>
                  </a:lnTo>
                  <a:lnTo>
                    <a:pt x="2660892" y="150665"/>
                  </a:lnTo>
                  <a:lnTo>
                    <a:pt x="2673746" y="155357"/>
                  </a:lnTo>
                  <a:lnTo>
                    <a:pt x="2686601" y="159893"/>
                  </a:lnTo>
                  <a:lnTo>
                    <a:pt x="2699456" y="164272"/>
                  </a:lnTo>
                  <a:lnTo>
                    <a:pt x="2712310" y="168462"/>
                  </a:lnTo>
                  <a:lnTo>
                    <a:pt x="2725165" y="172456"/>
                  </a:lnTo>
                  <a:lnTo>
                    <a:pt x="2738019" y="176290"/>
                  </a:lnTo>
                  <a:lnTo>
                    <a:pt x="2750874" y="179965"/>
                  </a:lnTo>
                  <a:lnTo>
                    <a:pt x="2763728" y="183482"/>
                  </a:lnTo>
                  <a:lnTo>
                    <a:pt x="2776583" y="186786"/>
                  </a:lnTo>
                  <a:lnTo>
                    <a:pt x="2789437" y="189936"/>
                  </a:lnTo>
                  <a:lnTo>
                    <a:pt x="2802292" y="192939"/>
                  </a:lnTo>
                  <a:lnTo>
                    <a:pt x="2815147" y="195797"/>
                  </a:lnTo>
                  <a:lnTo>
                    <a:pt x="2828001" y="198489"/>
                  </a:lnTo>
                  <a:lnTo>
                    <a:pt x="2840856" y="201016"/>
                  </a:lnTo>
                  <a:lnTo>
                    <a:pt x="2853710" y="203413"/>
                  </a:lnTo>
                  <a:lnTo>
                    <a:pt x="2866565" y="205683"/>
                  </a:lnTo>
                  <a:lnTo>
                    <a:pt x="2879419" y="207830"/>
                  </a:lnTo>
                  <a:lnTo>
                    <a:pt x="2892274" y="209815"/>
                  </a:lnTo>
                  <a:lnTo>
                    <a:pt x="2905128" y="211686"/>
                  </a:lnTo>
                  <a:lnTo>
                    <a:pt x="2917983" y="213449"/>
                  </a:lnTo>
                  <a:lnTo>
                    <a:pt x="2930838" y="215108"/>
                  </a:lnTo>
                  <a:lnTo>
                    <a:pt x="2943692" y="216649"/>
                  </a:lnTo>
                  <a:lnTo>
                    <a:pt x="2956547" y="218075"/>
                  </a:lnTo>
                  <a:lnTo>
                    <a:pt x="2969401" y="219411"/>
                  </a:lnTo>
                  <a:lnTo>
                    <a:pt x="2982256" y="220660"/>
                  </a:lnTo>
                  <a:lnTo>
                    <a:pt x="2995110" y="221827"/>
                  </a:lnTo>
                  <a:lnTo>
                    <a:pt x="3007965" y="222885"/>
                  </a:lnTo>
                  <a:lnTo>
                    <a:pt x="3020819" y="223868"/>
                  </a:lnTo>
                  <a:lnTo>
                    <a:pt x="3033674" y="224782"/>
                  </a:lnTo>
                  <a:lnTo>
                    <a:pt x="3046529" y="225628"/>
                  </a:lnTo>
                  <a:lnTo>
                    <a:pt x="3059383" y="226400"/>
                  </a:lnTo>
                  <a:lnTo>
                    <a:pt x="3072238" y="227100"/>
                  </a:lnTo>
                  <a:lnTo>
                    <a:pt x="3085092" y="227745"/>
                  </a:lnTo>
                  <a:lnTo>
                    <a:pt x="3097947" y="228338"/>
                  </a:lnTo>
                  <a:lnTo>
                    <a:pt x="3097947" y="233227"/>
                  </a:lnTo>
                  <a:lnTo>
                    <a:pt x="3085092" y="233227"/>
                  </a:lnTo>
                  <a:lnTo>
                    <a:pt x="3072238" y="233227"/>
                  </a:lnTo>
                  <a:lnTo>
                    <a:pt x="3059383" y="233227"/>
                  </a:lnTo>
                  <a:lnTo>
                    <a:pt x="3046529" y="233227"/>
                  </a:lnTo>
                  <a:lnTo>
                    <a:pt x="3033674" y="233227"/>
                  </a:lnTo>
                  <a:lnTo>
                    <a:pt x="3020819" y="233227"/>
                  </a:lnTo>
                  <a:lnTo>
                    <a:pt x="3007965" y="233227"/>
                  </a:lnTo>
                  <a:lnTo>
                    <a:pt x="2995110" y="233227"/>
                  </a:lnTo>
                  <a:lnTo>
                    <a:pt x="2982256" y="233227"/>
                  </a:lnTo>
                  <a:lnTo>
                    <a:pt x="2969401" y="233227"/>
                  </a:lnTo>
                  <a:lnTo>
                    <a:pt x="2956547" y="233227"/>
                  </a:lnTo>
                  <a:lnTo>
                    <a:pt x="2943692" y="233227"/>
                  </a:lnTo>
                  <a:lnTo>
                    <a:pt x="2930838" y="233227"/>
                  </a:lnTo>
                  <a:lnTo>
                    <a:pt x="2917983" y="233227"/>
                  </a:lnTo>
                  <a:lnTo>
                    <a:pt x="2905128" y="233227"/>
                  </a:lnTo>
                  <a:lnTo>
                    <a:pt x="2892274" y="233227"/>
                  </a:lnTo>
                  <a:lnTo>
                    <a:pt x="2879419" y="233227"/>
                  </a:lnTo>
                  <a:lnTo>
                    <a:pt x="2866565" y="233227"/>
                  </a:lnTo>
                  <a:lnTo>
                    <a:pt x="2853710" y="233227"/>
                  </a:lnTo>
                  <a:lnTo>
                    <a:pt x="2840856" y="233227"/>
                  </a:lnTo>
                  <a:lnTo>
                    <a:pt x="2828001" y="233227"/>
                  </a:lnTo>
                  <a:lnTo>
                    <a:pt x="2815147" y="233227"/>
                  </a:lnTo>
                  <a:lnTo>
                    <a:pt x="2802292" y="233227"/>
                  </a:lnTo>
                  <a:lnTo>
                    <a:pt x="2789437" y="233227"/>
                  </a:lnTo>
                  <a:lnTo>
                    <a:pt x="2776583" y="233227"/>
                  </a:lnTo>
                  <a:lnTo>
                    <a:pt x="2763728" y="233227"/>
                  </a:lnTo>
                  <a:lnTo>
                    <a:pt x="2750874" y="233227"/>
                  </a:lnTo>
                  <a:lnTo>
                    <a:pt x="2738019" y="233227"/>
                  </a:lnTo>
                  <a:lnTo>
                    <a:pt x="2725165" y="233227"/>
                  </a:lnTo>
                  <a:lnTo>
                    <a:pt x="2712310" y="233227"/>
                  </a:lnTo>
                  <a:lnTo>
                    <a:pt x="2699456" y="233227"/>
                  </a:lnTo>
                  <a:lnTo>
                    <a:pt x="2686601" y="233227"/>
                  </a:lnTo>
                  <a:lnTo>
                    <a:pt x="2673746" y="233227"/>
                  </a:lnTo>
                  <a:lnTo>
                    <a:pt x="2660892" y="233227"/>
                  </a:lnTo>
                  <a:lnTo>
                    <a:pt x="2648037" y="233227"/>
                  </a:lnTo>
                  <a:lnTo>
                    <a:pt x="2635183" y="233227"/>
                  </a:lnTo>
                  <a:lnTo>
                    <a:pt x="2622328" y="233227"/>
                  </a:lnTo>
                  <a:lnTo>
                    <a:pt x="2609474" y="233227"/>
                  </a:lnTo>
                  <a:lnTo>
                    <a:pt x="2596619" y="233227"/>
                  </a:lnTo>
                  <a:lnTo>
                    <a:pt x="2583765" y="233227"/>
                  </a:lnTo>
                  <a:lnTo>
                    <a:pt x="2570910" y="233227"/>
                  </a:lnTo>
                  <a:lnTo>
                    <a:pt x="2558056" y="233227"/>
                  </a:lnTo>
                  <a:lnTo>
                    <a:pt x="2545201" y="233227"/>
                  </a:lnTo>
                  <a:lnTo>
                    <a:pt x="2532346" y="233227"/>
                  </a:lnTo>
                  <a:lnTo>
                    <a:pt x="2519492" y="233227"/>
                  </a:lnTo>
                  <a:lnTo>
                    <a:pt x="2506637" y="233227"/>
                  </a:lnTo>
                  <a:lnTo>
                    <a:pt x="2493783" y="233227"/>
                  </a:lnTo>
                  <a:lnTo>
                    <a:pt x="2480928" y="233227"/>
                  </a:lnTo>
                  <a:lnTo>
                    <a:pt x="2468074" y="233227"/>
                  </a:lnTo>
                  <a:lnTo>
                    <a:pt x="2455219" y="233227"/>
                  </a:lnTo>
                  <a:lnTo>
                    <a:pt x="2442365" y="233227"/>
                  </a:lnTo>
                  <a:lnTo>
                    <a:pt x="2429510" y="233227"/>
                  </a:lnTo>
                  <a:lnTo>
                    <a:pt x="2416655" y="233227"/>
                  </a:lnTo>
                  <a:lnTo>
                    <a:pt x="2403801" y="233227"/>
                  </a:lnTo>
                  <a:lnTo>
                    <a:pt x="2390946" y="233227"/>
                  </a:lnTo>
                  <a:lnTo>
                    <a:pt x="2378092" y="233227"/>
                  </a:lnTo>
                  <a:lnTo>
                    <a:pt x="2365237" y="233227"/>
                  </a:lnTo>
                  <a:lnTo>
                    <a:pt x="2352383" y="233227"/>
                  </a:lnTo>
                  <a:lnTo>
                    <a:pt x="2339528" y="233227"/>
                  </a:lnTo>
                  <a:lnTo>
                    <a:pt x="2326674" y="233227"/>
                  </a:lnTo>
                  <a:lnTo>
                    <a:pt x="2313819" y="233227"/>
                  </a:lnTo>
                  <a:lnTo>
                    <a:pt x="2300964" y="233227"/>
                  </a:lnTo>
                  <a:lnTo>
                    <a:pt x="2288110" y="233227"/>
                  </a:lnTo>
                  <a:lnTo>
                    <a:pt x="2275255" y="233227"/>
                  </a:lnTo>
                  <a:lnTo>
                    <a:pt x="2262401" y="233227"/>
                  </a:lnTo>
                  <a:lnTo>
                    <a:pt x="2249546" y="233227"/>
                  </a:lnTo>
                  <a:lnTo>
                    <a:pt x="2236692" y="233227"/>
                  </a:lnTo>
                  <a:lnTo>
                    <a:pt x="2223837" y="233227"/>
                  </a:lnTo>
                  <a:lnTo>
                    <a:pt x="2210983" y="233227"/>
                  </a:lnTo>
                  <a:lnTo>
                    <a:pt x="2198128" y="233227"/>
                  </a:lnTo>
                  <a:lnTo>
                    <a:pt x="2185273" y="233227"/>
                  </a:lnTo>
                  <a:lnTo>
                    <a:pt x="2172419" y="233227"/>
                  </a:lnTo>
                  <a:lnTo>
                    <a:pt x="2159564" y="233227"/>
                  </a:lnTo>
                  <a:lnTo>
                    <a:pt x="2146710" y="233227"/>
                  </a:lnTo>
                  <a:lnTo>
                    <a:pt x="2133855" y="233227"/>
                  </a:lnTo>
                  <a:lnTo>
                    <a:pt x="2121001" y="233227"/>
                  </a:lnTo>
                  <a:lnTo>
                    <a:pt x="2108146" y="233227"/>
                  </a:lnTo>
                  <a:lnTo>
                    <a:pt x="2095292" y="233227"/>
                  </a:lnTo>
                  <a:lnTo>
                    <a:pt x="2082437" y="233227"/>
                  </a:lnTo>
                  <a:lnTo>
                    <a:pt x="2069583" y="233227"/>
                  </a:lnTo>
                  <a:lnTo>
                    <a:pt x="2056728" y="233227"/>
                  </a:lnTo>
                  <a:lnTo>
                    <a:pt x="2043873" y="233227"/>
                  </a:lnTo>
                  <a:lnTo>
                    <a:pt x="2031019" y="233227"/>
                  </a:lnTo>
                  <a:lnTo>
                    <a:pt x="2018164" y="233227"/>
                  </a:lnTo>
                  <a:lnTo>
                    <a:pt x="2005310" y="233227"/>
                  </a:lnTo>
                  <a:lnTo>
                    <a:pt x="1992455" y="233227"/>
                  </a:lnTo>
                  <a:lnTo>
                    <a:pt x="1979601" y="233227"/>
                  </a:lnTo>
                  <a:lnTo>
                    <a:pt x="1966746" y="233227"/>
                  </a:lnTo>
                  <a:lnTo>
                    <a:pt x="1953892" y="233227"/>
                  </a:lnTo>
                  <a:lnTo>
                    <a:pt x="1941037" y="233227"/>
                  </a:lnTo>
                  <a:lnTo>
                    <a:pt x="1928182" y="233227"/>
                  </a:lnTo>
                  <a:lnTo>
                    <a:pt x="1915328" y="233227"/>
                  </a:lnTo>
                  <a:lnTo>
                    <a:pt x="1902473" y="233227"/>
                  </a:lnTo>
                  <a:lnTo>
                    <a:pt x="1889619" y="233227"/>
                  </a:lnTo>
                  <a:lnTo>
                    <a:pt x="1876764" y="233227"/>
                  </a:lnTo>
                  <a:lnTo>
                    <a:pt x="1863910" y="233227"/>
                  </a:lnTo>
                  <a:lnTo>
                    <a:pt x="1851055" y="233227"/>
                  </a:lnTo>
                  <a:lnTo>
                    <a:pt x="1838201" y="233227"/>
                  </a:lnTo>
                  <a:lnTo>
                    <a:pt x="1825346" y="233227"/>
                  </a:lnTo>
                  <a:lnTo>
                    <a:pt x="1812491" y="233227"/>
                  </a:lnTo>
                  <a:lnTo>
                    <a:pt x="1799637" y="233227"/>
                  </a:lnTo>
                  <a:lnTo>
                    <a:pt x="1786782" y="233227"/>
                  </a:lnTo>
                  <a:lnTo>
                    <a:pt x="1773928" y="233227"/>
                  </a:lnTo>
                  <a:lnTo>
                    <a:pt x="1761073" y="233227"/>
                  </a:lnTo>
                  <a:lnTo>
                    <a:pt x="1748219" y="233227"/>
                  </a:lnTo>
                  <a:lnTo>
                    <a:pt x="1735364" y="233227"/>
                  </a:lnTo>
                  <a:lnTo>
                    <a:pt x="1722510" y="233227"/>
                  </a:lnTo>
                  <a:lnTo>
                    <a:pt x="1709655" y="233227"/>
                  </a:lnTo>
                  <a:lnTo>
                    <a:pt x="1696800" y="233227"/>
                  </a:lnTo>
                  <a:lnTo>
                    <a:pt x="1683946" y="233227"/>
                  </a:lnTo>
                  <a:lnTo>
                    <a:pt x="1671091" y="233227"/>
                  </a:lnTo>
                  <a:lnTo>
                    <a:pt x="1658237" y="233227"/>
                  </a:lnTo>
                  <a:lnTo>
                    <a:pt x="1645382" y="233227"/>
                  </a:lnTo>
                  <a:lnTo>
                    <a:pt x="1632528" y="233227"/>
                  </a:lnTo>
                  <a:lnTo>
                    <a:pt x="1619673" y="233227"/>
                  </a:lnTo>
                  <a:lnTo>
                    <a:pt x="1606819" y="233227"/>
                  </a:lnTo>
                  <a:lnTo>
                    <a:pt x="1593964" y="233227"/>
                  </a:lnTo>
                  <a:lnTo>
                    <a:pt x="1581110" y="233227"/>
                  </a:lnTo>
                  <a:lnTo>
                    <a:pt x="1568255" y="233227"/>
                  </a:lnTo>
                  <a:lnTo>
                    <a:pt x="1555400" y="233227"/>
                  </a:lnTo>
                  <a:lnTo>
                    <a:pt x="1542546" y="233227"/>
                  </a:lnTo>
                  <a:lnTo>
                    <a:pt x="1529691" y="233227"/>
                  </a:lnTo>
                  <a:lnTo>
                    <a:pt x="1516837" y="233227"/>
                  </a:lnTo>
                  <a:lnTo>
                    <a:pt x="1503982" y="233227"/>
                  </a:lnTo>
                  <a:lnTo>
                    <a:pt x="1491128" y="233227"/>
                  </a:lnTo>
                  <a:lnTo>
                    <a:pt x="1478273" y="233227"/>
                  </a:lnTo>
                  <a:lnTo>
                    <a:pt x="1465419" y="233227"/>
                  </a:lnTo>
                  <a:lnTo>
                    <a:pt x="1452564" y="233227"/>
                  </a:lnTo>
                  <a:lnTo>
                    <a:pt x="1439709" y="233227"/>
                  </a:lnTo>
                  <a:lnTo>
                    <a:pt x="1426855" y="233227"/>
                  </a:lnTo>
                  <a:lnTo>
                    <a:pt x="1414000" y="233227"/>
                  </a:lnTo>
                  <a:lnTo>
                    <a:pt x="1401146" y="233227"/>
                  </a:lnTo>
                  <a:lnTo>
                    <a:pt x="1388291" y="233227"/>
                  </a:lnTo>
                  <a:lnTo>
                    <a:pt x="1375437" y="233227"/>
                  </a:lnTo>
                  <a:lnTo>
                    <a:pt x="1362582" y="233227"/>
                  </a:lnTo>
                  <a:lnTo>
                    <a:pt x="1349728" y="233227"/>
                  </a:lnTo>
                  <a:lnTo>
                    <a:pt x="1336873" y="233227"/>
                  </a:lnTo>
                  <a:lnTo>
                    <a:pt x="1324018" y="233227"/>
                  </a:lnTo>
                  <a:lnTo>
                    <a:pt x="1311164" y="233227"/>
                  </a:lnTo>
                  <a:lnTo>
                    <a:pt x="1298309" y="233227"/>
                  </a:lnTo>
                  <a:lnTo>
                    <a:pt x="1285455" y="233227"/>
                  </a:lnTo>
                  <a:lnTo>
                    <a:pt x="1272600" y="233227"/>
                  </a:lnTo>
                  <a:lnTo>
                    <a:pt x="1259746" y="233227"/>
                  </a:lnTo>
                  <a:lnTo>
                    <a:pt x="1246891" y="233227"/>
                  </a:lnTo>
                  <a:lnTo>
                    <a:pt x="1234037" y="233227"/>
                  </a:lnTo>
                  <a:lnTo>
                    <a:pt x="1221182" y="233227"/>
                  </a:lnTo>
                  <a:lnTo>
                    <a:pt x="1208327" y="233227"/>
                  </a:lnTo>
                  <a:lnTo>
                    <a:pt x="1195473" y="233227"/>
                  </a:lnTo>
                  <a:lnTo>
                    <a:pt x="1182618" y="233227"/>
                  </a:lnTo>
                  <a:lnTo>
                    <a:pt x="1169764" y="233227"/>
                  </a:lnTo>
                  <a:lnTo>
                    <a:pt x="1156909" y="233227"/>
                  </a:lnTo>
                  <a:lnTo>
                    <a:pt x="1144055" y="233227"/>
                  </a:lnTo>
                  <a:lnTo>
                    <a:pt x="1131200" y="233227"/>
                  </a:lnTo>
                  <a:lnTo>
                    <a:pt x="1118346" y="233227"/>
                  </a:lnTo>
                  <a:lnTo>
                    <a:pt x="1105491" y="233227"/>
                  </a:lnTo>
                  <a:lnTo>
                    <a:pt x="1092636" y="233227"/>
                  </a:lnTo>
                  <a:lnTo>
                    <a:pt x="1079782" y="233227"/>
                  </a:lnTo>
                  <a:lnTo>
                    <a:pt x="1066927" y="233227"/>
                  </a:lnTo>
                  <a:lnTo>
                    <a:pt x="1054073" y="233227"/>
                  </a:lnTo>
                  <a:lnTo>
                    <a:pt x="1041218" y="233227"/>
                  </a:lnTo>
                  <a:lnTo>
                    <a:pt x="1028364" y="233227"/>
                  </a:lnTo>
                  <a:lnTo>
                    <a:pt x="1015509" y="233227"/>
                  </a:lnTo>
                  <a:lnTo>
                    <a:pt x="1002655" y="233227"/>
                  </a:lnTo>
                  <a:lnTo>
                    <a:pt x="989800" y="233227"/>
                  </a:lnTo>
                  <a:lnTo>
                    <a:pt x="976946" y="233227"/>
                  </a:lnTo>
                  <a:lnTo>
                    <a:pt x="964091" y="233227"/>
                  </a:lnTo>
                  <a:lnTo>
                    <a:pt x="951236" y="233227"/>
                  </a:lnTo>
                  <a:lnTo>
                    <a:pt x="938382" y="233227"/>
                  </a:lnTo>
                  <a:lnTo>
                    <a:pt x="925527" y="233227"/>
                  </a:lnTo>
                  <a:lnTo>
                    <a:pt x="912673" y="233227"/>
                  </a:lnTo>
                  <a:lnTo>
                    <a:pt x="899818" y="233227"/>
                  </a:lnTo>
                  <a:lnTo>
                    <a:pt x="886964" y="233227"/>
                  </a:lnTo>
                  <a:lnTo>
                    <a:pt x="874109" y="233227"/>
                  </a:lnTo>
                  <a:lnTo>
                    <a:pt x="861255" y="233227"/>
                  </a:lnTo>
                  <a:lnTo>
                    <a:pt x="848400" y="233227"/>
                  </a:lnTo>
                  <a:lnTo>
                    <a:pt x="835545" y="233227"/>
                  </a:lnTo>
                  <a:lnTo>
                    <a:pt x="822691" y="233227"/>
                  </a:lnTo>
                  <a:lnTo>
                    <a:pt x="809836" y="233227"/>
                  </a:lnTo>
                  <a:lnTo>
                    <a:pt x="796982" y="233227"/>
                  </a:lnTo>
                  <a:lnTo>
                    <a:pt x="784127" y="233227"/>
                  </a:lnTo>
                  <a:lnTo>
                    <a:pt x="771273" y="233227"/>
                  </a:lnTo>
                  <a:lnTo>
                    <a:pt x="758418" y="233227"/>
                  </a:lnTo>
                  <a:lnTo>
                    <a:pt x="745564" y="233227"/>
                  </a:lnTo>
                  <a:lnTo>
                    <a:pt x="732709" y="233227"/>
                  </a:lnTo>
                  <a:lnTo>
                    <a:pt x="719854" y="233227"/>
                  </a:lnTo>
                  <a:lnTo>
                    <a:pt x="707000" y="233227"/>
                  </a:lnTo>
                  <a:lnTo>
                    <a:pt x="694145" y="233227"/>
                  </a:lnTo>
                  <a:lnTo>
                    <a:pt x="681291" y="233227"/>
                  </a:lnTo>
                  <a:lnTo>
                    <a:pt x="668436" y="233227"/>
                  </a:lnTo>
                  <a:lnTo>
                    <a:pt x="655582" y="233227"/>
                  </a:lnTo>
                  <a:lnTo>
                    <a:pt x="642727" y="233227"/>
                  </a:lnTo>
                  <a:lnTo>
                    <a:pt x="629873" y="233227"/>
                  </a:lnTo>
                  <a:lnTo>
                    <a:pt x="617018" y="233227"/>
                  </a:lnTo>
                  <a:lnTo>
                    <a:pt x="604163" y="233227"/>
                  </a:lnTo>
                  <a:lnTo>
                    <a:pt x="591309" y="233227"/>
                  </a:lnTo>
                  <a:lnTo>
                    <a:pt x="578454" y="233227"/>
                  </a:lnTo>
                  <a:lnTo>
                    <a:pt x="565600" y="233227"/>
                  </a:lnTo>
                  <a:lnTo>
                    <a:pt x="552745" y="233227"/>
                  </a:lnTo>
                  <a:lnTo>
                    <a:pt x="539891" y="233227"/>
                  </a:lnTo>
                  <a:lnTo>
                    <a:pt x="527036" y="233227"/>
                  </a:lnTo>
                  <a:lnTo>
                    <a:pt x="514182" y="233227"/>
                  </a:lnTo>
                  <a:lnTo>
                    <a:pt x="501327" y="233227"/>
                  </a:lnTo>
                  <a:lnTo>
                    <a:pt x="488473" y="233227"/>
                  </a:lnTo>
                  <a:lnTo>
                    <a:pt x="475618" y="233227"/>
                  </a:lnTo>
                  <a:lnTo>
                    <a:pt x="462763" y="233227"/>
                  </a:lnTo>
                  <a:lnTo>
                    <a:pt x="449909" y="233227"/>
                  </a:lnTo>
                  <a:lnTo>
                    <a:pt x="437054" y="233227"/>
                  </a:lnTo>
                  <a:lnTo>
                    <a:pt x="424200" y="233227"/>
                  </a:lnTo>
                  <a:lnTo>
                    <a:pt x="411345" y="233227"/>
                  </a:lnTo>
                  <a:lnTo>
                    <a:pt x="398491" y="233227"/>
                  </a:lnTo>
                  <a:lnTo>
                    <a:pt x="385636" y="233227"/>
                  </a:lnTo>
                  <a:lnTo>
                    <a:pt x="372782" y="233227"/>
                  </a:lnTo>
                  <a:lnTo>
                    <a:pt x="359927" y="233227"/>
                  </a:lnTo>
                  <a:lnTo>
                    <a:pt x="347072" y="233227"/>
                  </a:lnTo>
                  <a:lnTo>
                    <a:pt x="334218" y="233227"/>
                  </a:lnTo>
                  <a:lnTo>
                    <a:pt x="321363" y="233227"/>
                  </a:lnTo>
                  <a:lnTo>
                    <a:pt x="308509" y="233227"/>
                  </a:lnTo>
                  <a:lnTo>
                    <a:pt x="295654" y="233227"/>
                  </a:lnTo>
                  <a:lnTo>
                    <a:pt x="282800" y="233227"/>
                  </a:lnTo>
                  <a:lnTo>
                    <a:pt x="269945" y="233227"/>
                  </a:lnTo>
                  <a:lnTo>
                    <a:pt x="257091" y="233227"/>
                  </a:lnTo>
                  <a:lnTo>
                    <a:pt x="244236" y="233227"/>
                  </a:lnTo>
                  <a:lnTo>
                    <a:pt x="231381" y="233227"/>
                  </a:lnTo>
                  <a:lnTo>
                    <a:pt x="218527" y="233227"/>
                  </a:lnTo>
                  <a:lnTo>
                    <a:pt x="205672" y="233227"/>
                  </a:lnTo>
                  <a:lnTo>
                    <a:pt x="192818" y="233227"/>
                  </a:lnTo>
                  <a:lnTo>
                    <a:pt x="179963" y="233227"/>
                  </a:lnTo>
                  <a:lnTo>
                    <a:pt x="167109" y="233227"/>
                  </a:lnTo>
                  <a:lnTo>
                    <a:pt x="154254" y="233227"/>
                  </a:lnTo>
                  <a:lnTo>
                    <a:pt x="141400" y="233227"/>
                  </a:lnTo>
                  <a:lnTo>
                    <a:pt x="128545" y="233227"/>
                  </a:lnTo>
                  <a:lnTo>
                    <a:pt x="115690" y="233227"/>
                  </a:lnTo>
                  <a:lnTo>
                    <a:pt x="102836" y="233227"/>
                  </a:lnTo>
                  <a:lnTo>
                    <a:pt x="89981" y="233227"/>
                  </a:lnTo>
                  <a:lnTo>
                    <a:pt x="77127" y="233227"/>
                  </a:lnTo>
                  <a:lnTo>
                    <a:pt x="64272" y="233227"/>
                  </a:lnTo>
                  <a:lnTo>
                    <a:pt x="51418" y="233227"/>
                  </a:lnTo>
                  <a:lnTo>
                    <a:pt x="38563" y="233227"/>
                  </a:lnTo>
                  <a:lnTo>
                    <a:pt x="25709" y="233227"/>
                  </a:lnTo>
                  <a:lnTo>
                    <a:pt x="12854" y="233227"/>
                  </a:lnTo>
                  <a:lnTo>
                    <a:pt x="0" y="233227"/>
                  </a:lnTo>
                  <a:close/>
                </a:path>
              </a:pathLst>
            </a:custGeom>
            <a:solidFill>
              <a:srgbClr val="00AFBB">
                <a:alpha val="69803"/>
              </a:srgbClr>
            </a:solidFill>
          </p:spPr>
          <p:txBody>
            <a:bodyPr/>
            <a:lstStyle/>
            <a:p/>
          </p:txBody>
        </p:sp>
        <p:sp>
          <p:nvSpPr>
            <p:cNvPr id="19" name="pl20"/>
            <p:cNvSpPr/>
            <p:nvPr/>
          </p:nvSpPr>
          <p:spPr>
            <a:xfrm>
              <a:off x="5374844" y="1725493"/>
              <a:ext cx="899818" cy="24519"/>
            </a:xfrm>
            <a:custGeom>
              <a:avLst/>
              <a:pathLst>
                <a:path w="899818" h="24519">
                  <a:moveTo>
                    <a:pt x="0" y="24275"/>
                  </a:moveTo>
                  <a:lnTo>
                    <a:pt x="12854" y="23763"/>
                  </a:lnTo>
                  <a:lnTo>
                    <a:pt x="25709" y="23207"/>
                  </a:lnTo>
                  <a:lnTo>
                    <a:pt x="38563" y="22610"/>
                  </a:lnTo>
                  <a:lnTo>
                    <a:pt x="51418" y="21978"/>
                  </a:lnTo>
                  <a:lnTo>
                    <a:pt x="64272" y="21310"/>
                  </a:lnTo>
                  <a:lnTo>
                    <a:pt x="77127" y="20606"/>
                  </a:lnTo>
                  <a:lnTo>
                    <a:pt x="89981" y="19855"/>
                  </a:lnTo>
                  <a:lnTo>
                    <a:pt x="102836" y="19071"/>
                  </a:lnTo>
                  <a:lnTo>
                    <a:pt x="115690" y="18257"/>
                  </a:lnTo>
                  <a:lnTo>
                    <a:pt x="128545" y="17413"/>
                  </a:lnTo>
                  <a:lnTo>
                    <a:pt x="141400" y="16535"/>
                  </a:lnTo>
                  <a:lnTo>
                    <a:pt x="154254" y="15631"/>
                  </a:lnTo>
                  <a:lnTo>
                    <a:pt x="167109" y="14708"/>
                  </a:lnTo>
                  <a:lnTo>
                    <a:pt x="179963" y="13768"/>
                  </a:lnTo>
                  <a:lnTo>
                    <a:pt x="192818" y="12814"/>
                  </a:lnTo>
                  <a:lnTo>
                    <a:pt x="205672" y="11851"/>
                  </a:lnTo>
                  <a:lnTo>
                    <a:pt x="218527" y="10886"/>
                  </a:lnTo>
                  <a:lnTo>
                    <a:pt x="231381" y="9925"/>
                  </a:lnTo>
                  <a:lnTo>
                    <a:pt x="244236" y="8972"/>
                  </a:lnTo>
                  <a:lnTo>
                    <a:pt x="257091" y="8035"/>
                  </a:lnTo>
                  <a:lnTo>
                    <a:pt x="269945" y="7124"/>
                  </a:lnTo>
                  <a:lnTo>
                    <a:pt x="282800" y="6239"/>
                  </a:lnTo>
                  <a:lnTo>
                    <a:pt x="295654" y="5386"/>
                  </a:lnTo>
                  <a:lnTo>
                    <a:pt x="308509" y="4572"/>
                  </a:lnTo>
                  <a:lnTo>
                    <a:pt x="321363" y="3819"/>
                  </a:lnTo>
                  <a:lnTo>
                    <a:pt x="334218" y="3116"/>
                  </a:lnTo>
                  <a:lnTo>
                    <a:pt x="347072" y="2468"/>
                  </a:lnTo>
                  <a:lnTo>
                    <a:pt x="359927" y="1880"/>
                  </a:lnTo>
                  <a:lnTo>
                    <a:pt x="372782" y="1372"/>
                  </a:lnTo>
                  <a:lnTo>
                    <a:pt x="385636" y="944"/>
                  </a:lnTo>
                  <a:lnTo>
                    <a:pt x="398491" y="588"/>
                  </a:lnTo>
                  <a:lnTo>
                    <a:pt x="411345" y="307"/>
                  </a:lnTo>
                  <a:lnTo>
                    <a:pt x="424200" y="107"/>
                  </a:lnTo>
                  <a:lnTo>
                    <a:pt x="437054" y="13"/>
                  </a:lnTo>
                  <a:lnTo>
                    <a:pt x="449909" y="0"/>
                  </a:lnTo>
                  <a:lnTo>
                    <a:pt x="462763" y="66"/>
                  </a:lnTo>
                  <a:lnTo>
                    <a:pt x="475618" y="211"/>
                  </a:lnTo>
                  <a:lnTo>
                    <a:pt x="488473" y="454"/>
                  </a:lnTo>
                  <a:lnTo>
                    <a:pt x="501327" y="785"/>
                  </a:lnTo>
                  <a:lnTo>
                    <a:pt x="514182" y="1188"/>
                  </a:lnTo>
                  <a:lnTo>
                    <a:pt x="527036" y="1662"/>
                  </a:lnTo>
                  <a:lnTo>
                    <a:pt x="539891" y="2206"/>
                  </a:lnTo>
                  <a:lnTo>
                    <a:pt x="552745" y="2835"/>
                  </a:lnTo>
                  <a:lnTo>
                    <a:pt x="565600" y="3519"/>
                  </a:lnTo>
                  <a:lnTo>
                    <a:pt x="578454" y="4255"/>
                  </a:lnTo>
                  <a:lnTo>
                    <a:pt x="591309" y="5039"/>
                  </a:lnTo>
                  <a:lnTo>
                    <a:pt x="604163" y="5874"/>
                  </a:lnTo>
                  <a:lnTo>
                    <a:pt x="617018" y="6749"/>
                  </a:lnTo>
                  <a:lnTo>
                    <a:pt x="629873" y="7652"/>
                  </a:lnTo>
                  <a:lnTo>
                    <a:pt x="642727" y="8578"/>
                  </a:lnTo>
                  <a:lnTo>
                    <a:pt x="655582" y="9523"/>
                  </a:lnTo>
                  <a:lnTo>
                    <a:pt x="668436" y="10482"/>
                  </a:lnTo>
                  <a:lnTo>
                    <a:pt x="681291" y="11446"/>
                  </a:lnTo>
                  <a:lnTo>
                    <a:pt x="694145" y="12410"/>
                  </a:lnTo>
                  <a:lnTo>
                    <a:pt x="707000" y="13369"/>
                  </a:lnTo>
                  <a:lnTo>
                    <a:pt x="719854" y="14316"/>
                  </a:lnTo>
                  <a:lnTo>
                    <a:pt x="732709" y="15245"/>
                  </a:lnTo>
                  <a:lnTo>
                    <a:pt x="745564" y="16156"/>
                  </a:lnTo>
                  <a:lnTo>
                    <a:pt x="758418" y="17044"/>
                  </a:lnTo>
                  <a:lnTo>
                    <a:pt x="771273" y="17906"/>
                  </a:lnTo>
                  <a:lnTo>
                    <a:pt x="784127" y="18731"/>
                  </a:lnTo>
                  <a:lnTo>
                    <a:pt x="796982" y="19523"/>
                  </a:lnTo>
                  <a:lnTo>
                    <a:pt x="809836" y="20284"/>
                  </a:lnTo>
                  <a:lnTo>
                    <a:pt x="822691" y="21010"/>
                  </a:lnTo>
                  <a:lnTo>
                    <a:pt x="835545" y="21693"/>
                  </a:lnTo>
                  <a:lnTo>
                    <a:pt x="848400" y="22334"/>
                  </a:lnTo>
                  <a:lnTo>
                    <a:pt x="861255" y="22939"/>
                  </a:lnTo>
                  <a:lnTo>
                    <a:pt x="874109" y="23507"/>
                  </a:lnTo>
                  <a:lnTo>
                    <a:pt x="886964" y="24038"/>
                  </a:lnTo>
                  <a:lnTo>
                    <a:pt x="899818" y="245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1"/>
            <p:cNvSpPr/>
            <p:nvPr/>
          </p:nvSpPr>
          <p:spPr>
            <a:xfrm>
              <a:off x="6621736" y="1521326"/>
              <a:ext cx="3097947" cy="228807"/>
            </a:xfrm>
            <a:custGeom>
              <a:avLst/>
              <a:pathLst>
                <a:path w="3097947" h="228807">
                  <a:moveTo>
                    <a:pt x="0" y="228807"/>
                  </a:moveTo>
                  <a:lnTo>
                    <a:pt x="12854" y="228202"/>
                  </a:lnTo>
                  <a:lnTo>
                    <a:pt x="25709" y="227529"/>
                  </a:lnTo>
                  <a:lnTo>
                    <a:pt x="38563" y="226785"/>
                  </a:lnTo>
                  <a:lnTo>
                    <a:pt x="51418" y="225948"/>
                  </a:lnTo>
                  <a:lnTo>
                    <a:pt x="64272" y="225014"/>
                  </a:lnTo>
                  <a:lnTo>
                    <a:pt x="77127" y="223994"/>
                  </a:lnTo>
                  <a:lnTo>
                    <a:pt x="89981" y="222883"/>
                  </a:lnTo>
                  <a:lnTo>
                    <a:pt x="102836" y="221675"/>
                  </a:lnTo>
                  <a:lnTo>
                    <a:pt x="115690" y="220331"/>
                  </a:lnTo>
                  <a:lnTo>
                    <a:pt x="128545" y="218883"/>
                  </a:lnTo>
                  <a:lnTo>
                    <a:pt x="141400" y="217329"/>
                  </a:lnTo>
                  <a:lnTo>
                    <a:pt x="154254" y="215667"/>
                  </a:lnTo>
                  <a:lnTo>
                    <a:pt x="167109" y="213870"/>
                  </a:lnTo>
                  <a:lnTo>
                    <a:pt x="179963" y="211941"/>
                  </a:lnTo>
                  <a:lnTo>
                    <a:pt x="192818" y="209900"/>
                  </a:lnTo>
                  <a:lnTo>
                    <a:pt x="205672" y="207749"/>
                  </a:lnTo>
                  <a:lnTo>
                    <a:pt x="218527" y="205484"/>
                  </a:lnTo>
                  <a:lnTo>
                    <a:pt x="231381" y="203073"/>
                  </a:lnTo>
                  <a:lnTo>
                    <a:pt x="244236" y="200560"/>
                  </a:lnTo>
                  <a:lnTo>
                    <a:pt x="257091" y="197951"/>
                  </a:lnTo>
                  <a:lnTo>
                    <a:pt x="269945" y="195249"/>
                  </a:lnTo>
                  <a:lnTo>
                    <a:pt x="282800" y="192444"/>
                  </a:lnTo>
                  <a:lnTo>
                    <a:pt x="295654" y="189552"/>
                  </a:lnTo>
                  <a:lnTo>
                    <a:pt x="308509" y="186599"/>
                  </a:lnTo>
                  <a:lnTo>
                    <a:pt x="321363" y="183591"/>
                  </a:lnTo>
                  <a:lnTo>
                    <a:pt x="334218" y="180537"/>
                  </a:lnTo>
                  <a:lnTo>
                    <a:pt x="347072" y="177446"/>
                  </a:lnTo>
                  <a:lnTo>
                    <a:pt x="359927" y="174345"/>
                  </a:lnTo>
                  <a:lnTo>
                    <a:pt x="372782" y="171246"/>
                  </a:lnTo>
                  <a:lnTo>
                    <a:pt x="385636" y="168161"/>
                  </a:lnTo>
                  <a:lnTo>
                    <a:pt x="398491" y="165113"/>
                  </a:lnTo>
                  <a:lnTo>
                    <a:pt x="411345" y="162125"/>
                  </a:lnTo>
                  <a:lnTo>
                    <a:pt x="424200" y="159204"/>
                  </a:lnTo>
                  <a:lnTo>
                    <a:pt x="437054" y="156363"/>
                  </a:lnTo>
                  <a:lnTo>
                    <a:pt x="449909" y="153616"/>
                  </a:lnTo>
                  <a:lnTo>
                    <a:pt x="462763" y="151022"/>
                  </a:lnTo>
                  <a:lnTo>
                    <a:pt x="475618" y="148558"/>
                  </a:lnTo>
                  <a:lnTo>
                    <a:pt x="488473" y="146233"/>
                  </a:lnTo>
                  <a:lnTo>
                    <a:pt x="501327" y="144056"/>
                  </a:lnTo>
                  <a:lnTo>
                    <a:pt x="514182" y="142075"/>
                  </a:lnTo>
                  <a:lnTo>
                    <a:pt x="527036" y="140298"/>
                  </a:lnTo>
                  <a:lnTo>
                    <a:pt x="539891" y="138700"/>
                  </a:lnTo>
                  <a:lnTo>
                    <a:pt x="552745" y="137286"/>
                  </a:lnTo>
                  <a:lnTo>
                    <a:pt x="565600" y="136065"/>
                  </a:lnTo>
                  <a:lnTo>
                    <a:pt x="578454" y="135107"/>
                  </a:lnTo>
                  <a:lnTo>
                    <a:pt x="591309" y="134340"/>
                  </a:lnTo>
                  <a:lnTo>
                    <a:pt x="604163" y="133764"/>
                  </a:lnTo>
                  <a:lnTo>
                    <a:pt x="617018" y="133375"/>
                  </a:lnTo>
                  <a:lnTo>
                    <a:pt x="629873" y="133209"/>
                  </a:lnTo>
                  <a:lnTo>
                    <a:pt x="642727" y="133249"/>
                  </a:lnTo>
                  <a:lnTo>
                    <a:pt x="655582" y="133453"/>
                  </a:lnTo>
                  <a:lnTo>
                    <a:pt x="668436" y="133815"/>
                  </a:lnTo>
                  <a:lnTo>
                    <a:pt x="681291" y="134329"/>
                  </a:lnTo>
                  <a:lnTo>
                    <a:pt x="694145" y="135026"/>
                  </a:lnTo>
                  <a:lnTo>
                    <a:pt x="707000" y="135839"/>
                  </a:lnTo>
                  <a:lnTo>
                    <a:pt x="719854" y="136757"/>
                  </a:lnTo>
                  <a:lnTo>
                    <a:pt x="732709" y="137768"/>
                  </a:lnTo>
                  <a:lnTo>
                    <a:pt x="745564" y="138874"/>
                  </a:lnTo>
                  <a:lnTo>
                    <a:pt x="758418" y="140048"/>
                  </a:lnTo>
                  <a:lnTo>
                    <a:pt x="771273" y="141265"/>
                  </a:lnTo>
                  <a:lnTo>
                    <a:pt x="784127" y="142512"/>
                  </a:lnTo>
                  <a:lnTo>
                    <a:pt x="796982" y="143778"/>
                  </a:lnTo>
                  <a:lnTo>
                    <a:pt x="809836" y="145044"/>
                  </a:lnTo>
                  <a:lnTo>
                    <a:pt x="822691" y="146294"/>
                  </a:lnTo>
                  <a:lnTo>
                    <a:pt x="835545" y="147517"/>
                  </a:lnTo>
                  <a:lnTo>
                    <a:pt x="848400" y="148705"/>
                  </a:lnTo>
                  <a:lnTo>
                    <a:pt x="861255" y="149836"/>
                  </a:lnTo>
                  <a:lnTo>
                    <a:pt x="874109" y="150896"/>
                  </a:lnTo>
                  <a:lnTo>
                    <a:pt x="886964" y="151888"/>
                  </a:lnTo>
                  <a:lnTo>
                    <a:pt x="899818" y="152808"/>
                  </a:lnTo>
                  <a:lnTo>
                    <a:pt x="912673" y="153649"/>
                  </a:lnTo>
                  <a:lnTo>
                    <a:pt x="925527" y="154374"/>
                  </a:lnTo>
                  <a:lnTo>
                    <a:pt x="938382" y="155012"/>
                  </a:lnTo>
                  <a:lnTo>
                    <a:pt x="951236" y="155561"/>
                  </a:lnTo>
                  <a:lnTo>
                    <a:pt x="964091" y="156023"/>
                  </a:lnTo>
                  <a:lnTo>
                    <a:pt x="976946" y="156377"/>
                  </a:lnTo>
                  <a:lnTo>
                    <a:pt x="989800" y="156630"/>
                  </a:lnTo>
                  <a:lnTo>
                    <a:pt x="1002655" y="156802"/>
                  </a:lnTo>
                  <a:lnTo>
                    <a:pt x="1015509" y="156895"/>
                  </a:lnTo>
                  <a:lnTo>
                    <a:pt x="1028364" y="156912"/>
                  </a:lnTo>
                  <a:lnTo>
                    <a:pt x="1041218" y="156836"/>
                  </a:lnTo>
                  <a:lnTo>
                    <a:pt x="1054073" y="156702"/>
                  </a:lnTo>
                  <a:lnTo>
                    <a:pt x="1066927" y="156515"/>
                  </a:lnTo>
                  <a:lnTo>
                    <a:pt x="1079782" y="156281"/>
                  </a:lnTo>
                  <a:lnTo>
                    <a:pt x="1092636" y="156001"/>
                  </a:lnTo>
                  <a:lnTo>
                    <a:pt x="1105491" y="155687"/>
                  </a:lnTo>
                  <a:lnTo>
                    <a:pt x="1118346" y="155355"/>
                  </a:lnTo>
                  <a:lnTo>
                    <a:pt x="1131200" y="155010"/>
                  </a:lnTo>
                  <a:lnTo>
                    <a:pt x="1144055" y="154658"/>
                  </a:lnTo>
                  <a:lnTo>
                    <a:pt x="1156909" y="154311"/>
                  </a:lnTo>
                  <a:lnTo>
                    <a:pt x="1169764" y="153977"/>
                  </a:lnTo>
                  <a:lnTo>
                    <a:pt x="1182618" y="153660"/>
                  </a:lnTo>
                  <a:lnTo>
                    <a:pt x="1195473" y="153366"/>
                  </a:lnTo>
                  <a:lnTo>
                    <a:pt x="1208327" y="153105"/>
                  </a:lnTo>
                  <a:lnTo>
                    <a:pt x="1221182" y="152884"/>
                  </a:lnTo>
                  <a:lnTo>
                    <a:pt x="1234037" y="152699"/>
                  </a:lnTo>
                  <a:lnTo>
                    <a:pt x="1246891" y="152552"/>
                  </a:lnTo>
                  <a:lnTo>
                    <a:pt x="1259746" y="152445"/>
                  </a:lnTo>
                  <a:lnTo>
                    <a:pt x="1272600" y="152391"/>
                  </a:lnTo>
                  <a:lnTo>
                    <a:pt x="1285455" y="152375"/>
                  </a:lnTo>
                  <a:lnTo>
                    <a:pt x="1298309" y="152394"/>
                  </a:lnTo>
                  <a:lnTo>
                    <a:pt x="1311164" y="152445"/>
                  </a:lnTo>
                  <a:lnTo>
                    <a:pt x="1324018" y="152529"/>
                  </a:lnTo>
                  <a:lnTo>
                    <a:pt x="1336873" y="152637"/>
                  </a:lnTo>
                  <a:lnTo>
                    <a:pt x="1349728" y="152758"/>
                  </a:lnTo>
                  <a:lnTo>
                    <a:pt x="1362582" y="152886"/>
                  </a:lnTo>
                  <a:lnTo>
                    <a:pt x="1375437" y="153014"/>
                  </a:lnTo>
                  <a:lnTo>
                    <a:pt x="1388291" y="153125"/>
                  </a:lnTo>
                  <a:lnTo>
                    <a:pt x="1401146" y="153212"/>
                  </a:lnTo>
                  <a:lnTo>
                    <a:pt x="1414000" y="153266"/>
                  </a:lnTo>
                  <a:lnTo>
                    <a:pt x="1426855" y="153279"/>
                  </a:lnTo>
                  <a:lnTo>
                    <a:pt x="1439709" y="153228"/>
                  </a:lnTo>
                  <a:lnTo>
                    <a:pt x="1452564" y="153096"/>
                  </a:lnTo>
                  <a:lnTo>
                    <a:pt x="1465419" y="152885"/>
                  </a:lnTo>
                  <a:lnTo>
                    <a:pt x="1478273" y="152587"/>
                  </a:lnTo>
                  <a:lnTo>
                    <a:pt x="1491128" y="152191"/>
                  </a:lnTo>
                  <a:lnTo>
                    <a:pt x="1503982" y="151642"/>
                  </a:lnTo>
                  <a:lnTo>
                    <a:pt x="1516837" y="150971"/>
                  </a:lnTo>
                  <a:lnTo>
                    <a:pt x="1529691" y="150171"/>
                  </a:lnTo>
                  <a:lnTo>
                    <a:pt x="1542546" y="149235"/>
                  </a:lnTo>
                  <a:lnTo>
                    <a:pt x="1555400" y="148125"/>
                  </a:lnTo>
                  <a:lnTo>
                    <a:pt x="1568255" y="146833"/>
                  </a:lnTo>
                  <a:lnTo>
                    <a:pt x="1581110" y="145383"/>
                  </a:lnTo>
                  <a:lnTo>
                    <a:pt x="1593964" y="143772"/>
                  </a:lnTo>
                  <a:lnTo>
                    <a:pt x="1606819" y="141997"/>
                  </a:lnTo>
                  <a:lnTo>
                    <a:pt x="1619673" y="139989"/>
                  </a:lnTo>
                  <a:lnTo>
                    <a:pt x="1632528" y="137814"/>
                  </a:lnTo>
                  <a:lnTo>
                    <a:pt x="1645382" y="135473"/>
                  </a:lnTo>
                  <a:lnTo>
                    <a:pt x="1658237" y="132967"/>
                  </a:lnTo>
                  <a:lnTo>
                    <a:pt x="1671091" y="130267"/>
                  </a:lnTo>
                  <a:lnTo>
                    <a:pt x="1683946" y="127380"/>
                  </a:lnTo>
                  <a:lnTo>
                    <a:pt x="1696800" y="124343"/>
                  </a:lnTo>
                  <a:lnTo>
                    <a:pt x="1709655" y="121161"/>
                  </a:lnTo>
                  <a:lnTo>
                    <a:pt x="1722510" y="117840"/>
                  </a:lnTo>
                  <a:lnTo>
                    <a:pt x="1735364" y="114340"/>
                  </a:lnTo>
                  <a:lnTo>
                    <a:pt x="1748219" y="110725"/>
                  </a:lnTo>
                  <a:lnTo>
                    <a:pt x="1761073" y="107002"/>
                  </a:lnTo>
                  <a:lnTo>
                    <a:pt x="1773928" y="103180"/>
                  </a:lnTo>
                  <a:lnTo>
                    <a:pt x="1786782" y="99254"/>
                  </a:lnTo>
                  <a:lnTo>
                    <a:pt x="1799637" y="95241"/>
                  </a:lnTo>
                  <a:lnTo>
                    <a:pt x="1812491" y="91169"/>
                  </a:lnTo>
                  <a:lnTo>
                    <a:pt x="1825346" y="87046"/>
                  </a:lnTo>
                  <a:lnTo>
                    <a:pt x="1838201" y="82883"/>
                  </a:lnTo>
                  <a:lnTo>
                    <a:pt x="1851055" y="78685"/>
                  </a:lnTo>
                  <a:lnTo>
                    <a:pt x="1863910" y="74479"/>
                  </a:lnTo>
                  <a:lnTo>
                    <a:pt x="1876764" y="70272"/>
                  </a:lnTo>
                  <a:lnTo>
                    <a:pt x="1889619" y="66075"/>
                  </a:lnTo>
                  <a:lnTo>
                    <a:pt x="1902473" y="61903"/>
                  </a:lnTo>
                  <a:lnTo>
                    <a:pt x="1915328" y="57774"/>
                  </a:lnTo>
                  <a:lnTo>
                    <a:pt x="1928182" y="53693"/>
                  </a:lnTo>
                  <a:lnTo>
                    <a:pt x="1941037" y="49666"/>
                  </a:lnTo>
                  <a:lnTo>
                    <a:pt x="1953892" y="45703"/>
                  </a:lnTo>
                  <a:lnTo>
                    <a:pt x="1966746" y="41847"/>
                  </a:lnTo>
                  <a:lnTo>
                    <a:pt x="1979601" y="38082"/>
                  </a:lnTo>
                  <a:lnTo>
                    <a:pt x="1992455" y="34415"/>
                  </a:lnTo>
                  <a:lnTo>
                    <a:pt x="2005310" y="30853"/>
                  </a:lnTo>
                  <a:lnTo>
                    <a:pt x="2018164" y="27432"/>
                  </a:lnTo>
                  <a:lnTo>
                    <a:pt x="2031019" y="24167"/>
                  </a:lnTo>
                  <a:lnTo>
                    <a:pt x="2043873" y="21043"/>
                  </a:lnTo>
                  <a:lnTo>
                    <a:pt x="2056728" y="18070"/>
                  </a:lnTo>
                  <a:lnTo>
                    <a:pt x="2069583" y="15255"/>
                  </a:lnTo>
                  <a:lnTo>
                    <a:pt x="2082437" y="12683"/>
                  </a:lnTo>
                  <a:lnTo>
                    <a:pt x="2095292" y="10300"/>
                  </a:lnTo>
                  <a:lnTo>
                    <a:pt x="2108146" y="8117"/>
                  </a:lnTo>
                  <a:lnTo>
                    <a:pt x="2121001" y="6141"/>
                  </a:lnTo>
                  <a:lnTo>
                    <a:pt x="2133855" y="4429"/>
                  </a:lnTo>
                  <a:lnTo>
                    <a:pt x="2146710" y="3003"/>
                  </a:lnTo>
                  <a:lnTo>
                    <a:pt x="2159564" y="1826"/>
                  </a:lnTo>
                  <a:lnTo>
                    <a:pt x="2172419" y="908"/>
                  </a:lnTo>
                  <a:lnTo>
                    <a:pt x="2185273" y="258"/>
                  </a:lnTo>
                  <a:lnTo>
                    <a:pt x="2198128" y="0"/>
                  </a:lnTo>
                  <a:lnTo>
                    <a:pt x="2210983" y="37"/>
                  </a:lnTo>
                  <a:lnTo>
                    <a:pt x="2223837" y="374"/>
                  </a:lnTo>
                  <a:lnTo>
                    <a:pt x="2236692" y="1017"/>
                  </a:lnTo>
                  <a:lnTo>
                    <a:pt x="2249546" y="2032"/>
                  </a:lnTo>
                  <a:lnTo>
                    <a:pt x="2262401" y="3430"/>
                  </a:lnTo>
                  <a:lnTo>
                    <a:pt x="2275255" y="5147"/>
                  </a:lnTo>
                  <a:lnTo>
                    <a:pt x="2288110" y="7183"/>
                  </a:lnTo>
                  <a:lnTo>
                    <a:pt x="2300964" y="9537"/>
                  </a:lnTo>
                  <a:lnTo>
                    <a:pt x="2313819" y="12325"/>
                  </a:lnTo>
                  <a:lnTo>
                    <a:pt x="2326674" y="15421"/>
                  </a:lnTo>
                  <a:lnTo>
                    <a:pt x="2339528" y="18813"/>
                  </a:lnTo>
                  <a:lnTo>
                    <a:pt x="2352383" y="22493"/>
                  </a:lnTo>
                  <a:lnTo>
                    <a:pt x="2365237" y="26502"/>
                  </a:lnTo>
                  <a:lnTo>
                    <a:pt x="2378092" y="30820"/>
                  </a:lnTo>
                  <a:lnTo>
                    <a:pt x="2390946" y="35377"/>
                  </a:lnTo>
                  <a:lnTo>
                    <a:pt x="2403801" y="40157"/>
                  </a:lnTo>
                  <a:lnTo>
                    <a:pt x="2416655" y="45146"/>
                  </a:lnTo>
                  <a:lnTo>
                    <a:pt x="2429510" y="50386"/>
                  </a:lnTo>
                  <a:lnTo>
                    <a:pt x="2442365" y="55781"/>
                  </a:lnTo>
                  <a:lnTo>
                    <a:pt x="2455219" y="61311"/>
                  </a:lnTo>
                  <a:lnTo>
                    <a:pt x="2468074" y="66956"/>
                  </a:lnTo>
                  <a:lnTo>
                    <a:pt x="2480928" y="72711"/>
                  </a:lnTo>
                  <a:lnTo>
                    <a:pt x="2493783" y="78541"/>
                  </a:lnTo>
                  <a:lnTo>
                    <a:pt x="2506637" y="84409"/>
                  </a:lnTo>
                  <a:lnTo>
                    <a:pt x="2519492" y="90298"/>
                  </a:lnTo>
                  <a:lnTo>
                    <a:pt x="2532346" y="96189"/>
                  </a:lnTo>
                  <a:lnTo>
                    <a:pt x="2545201" y="102048"/>
                  </a:lnTo>
                  <a:lnTo>
                    <a:pt x="2558056" y="107859"/>
                  </a:lnTo>
                  <a:lnTo>
                    <a:pt x="2570910" y="113607"/>
                  </a:lnTo>
                  <a:lnTo>
                    <a:pt x="2583765" y="119279"/>
                  </a:lnTo>
                  <a:lnTo>
                    <a:pt x="2596619" y="124844"/>
                  </a:lnTo>
                  <a:lnTo>
                    <a:pt x="2609474" y="130277"/>
                  </a:lnTo>
                  <a:lnTo>
                    <a:pt x="2622328" y="135588"/>
                  </a:lnTo>
                  <a:lnTo>
                    <a:pt x="2635183" y="140772"/>
                  </a:lnTo>
                  <a:lnTo>
                    <a:pt x="2648037" y="145819"/>
                  </a:lnTo>
                  <a:lnTo>
                    <a:pt x="2660892" y="150665"/>
                  </a:lnTo>
                  <a:lnTo>
                    <a:pt x="2673746" y="155357"/>
                  </a:lnTo>
                  <a:lnTo>
                    <a:pt x="2686601" y="159893"/>
                  </a:lnTo>
                  <a:lnTo>
                    <a:pt x="2699456" y="164272"/>
                  </a:lnTo>
                  <a:lnTo>
                    <a:pt x="2712310" y="168462"/>
                  </a:lnTo>
                  <a:lnTo>
                    <a:pt x="2725165" y="172456"/>
                  </a:lnTo>
                  <a:lnTo>
                    <a:pt x="2738019" y="176290"/>
                  </a:lnTo>
                  <a:lnTo>
                    <a:pt x="2750874" y="179965"/>
                  </a:lnTo>
                  <a:lnTo>
                    <a:pt x="2763728" y="183482"/>
                  </a:lnTo>
                  <a:lnTo>
                    <a:pt x="2776583" y="186786"/>
                  </a:lnTo>
                  <a:lnTo>
                    <a:pt x="2789437" y="189936"/>
                  </a:lnTo>
                  <a:lnTo>
                    <a:pt x="2802292" y="192939"/>
                  </a:lnTo>
                  <a:lnTo>
                    <a:pt x="2815147" y="195797"/>
                  </a:lnTo>
                  <a:lnTo>
                    <a:pt x="2828001" y="198489"/>
                  </a:lnTo>
                  <a:lnTo>
                    <a:pt x="2840856" y="201016"/>
                  </a:lnTo>
                  <a:lnTo>
                    <a:pt x="2853710" y="203413"/>
                  </a:lnTo>
                  <a:lnTo>
                    <a:pt x="2866565" y="205683"/>
                  </a:lnTo>
                  <a:lnTo>
                    <a:pt x="2879419" y="207830"/>
                  </a:lnTo>
                  <a:lnTo>
                    <a:pt x="2892274" y="209815"/>
                  </a:lnTo>
                  <a:lnTo>
                    <a:pt x="2905128" y="211686"/>
                  </a:lnTo>
                  <a:lnTo>
                    <a:pt x="2917983" y="213449"/>
                  </a:lnTo>
                  <a:lnTo>
                    <a:pt x="2930838" y="215108"/>
                  </a:lnTo>
                  <a:lnTo>
                    <a:pt x="2943692" y="216649"/>
                  </a:lnTo>
                  <a:lnTo>
                    <a:pt x="2956547" y="218075"/>
                  </a:lnTo>
                  <a:lnTo>
                    <a:pt x="2969401" y="219411"/>
                  </a:lnTo>
                  <a:lnTo>
                    <a:pt x="2982256" y="220660"/>
                  </a:lnTo>
                  <a:lnTo>
                    <a:pt x="2995110" y="221827"/>
                  </a:lnTo>
                  <a:lnTo>
                    <a:pt x="3007965" y="222885"/>
                  </a:lnTo>
                  <a:lnTo>
                    <a:pt x="3020819" y="223868"/>
                  </a:lnTo>
                  <a:lnTo>
                    <a:pt x="3033674" y="224782"/>
                  </a:lnTo>
                  <a:lnTo>
                    <a:pt x="3046529" y="225628"/>
                  </a:lnTo>
                  <a:lnTo>
                    <a:pt x="3059383" y="226400"/>
                  </a:lnTo>
                  <a:lnTo>
                    <a:pt x="3072238" y="227100"/>
                  </a:lnTo>
                  <a:lnTo>
                    <a:pt x="3085092" y="227745"/>
                  </a:lnTo>
                  <a:lnTo>
                    <a:pt x="3097947" y="2283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2"/>
            <p:cNvSpPr/>
            <p:nvPr/>
          </p:nvSpPr>
          <p:spPr>
            <a:xfrm>
              <a:off x="7084500" y="1743647"/>
              <a:ext cx="2635183" cy="255580"/>
            </a:xfrm>
            <a:custGeom>
              <a:avLst/>
              <a:pathLst>
                <a:path w="2635183" h="255580">
                  <a:moveTo>
                    <a:pt x="0" y="250949"/>
                  </a:moveTo>
                  <a:lnTo>
                    <a:pt x="12854" y="250409"/>
                  </a:lnTo>
                  <a:lnTo>
                    <a:pt x="25709" y="249826"/>
                  </a:lnTo>
                  <a:lnTo>
                    <a:pt x="38563" y="249198"/>
                  </a:lnTo>
                  <a:lnTo>
                    <a:pt x="51418" y="248512"/>
                  </a:lnTo>
                  <a:lnTo>
                    <a:pt x="64272" y="247768"/>
                  </a:lnTo>
                  <a:lnTo>
                    <a:pt x="77127" y="246973"/>
                  </a:lnTo>
                  <a:lnTo>
                    <a:pt x="89981" y="246125"/>
                  </a:lnTo>
                  <a:lnTo>
                    <a:pt x="102836" y="245222"/>
                  </a:lnTo>
                  <a:lnTo>
                    <a:pt x="115690" y="244242"/>
                  </a:lnTo>
                  <a:lnTo>
                    <a:pt x="128545" y="243206"/>
                  </a:lnTo>
                  <a:lnTo>
                    <a:pt x="141400" y="242111"/>
                  </a:lnTo>
                  <a:lnTo>
                    <a:pt x="154254" y="240958"/>
                  </a:lnTo>
                  <a:lnTo>
                    <a:pt x="167109" y="239733"/>
                  </a:lnTo>
                  <a:lnTo>
                    <a:pt x="179963" y="238436"/>
                  </a:lnTo>
                  <a:lnTo>
                    <a:pt x="192818" y="237080"/>
                  </a:lnTo>
                  <a:lnTo>
                    <a:pt x="205672" y="235663"/>
                  </a:lnTo>
                  <a:lnTo>
                    <a:pt x="218527" y="234185"/>
                  </a:lnTo>
                  <a:lnTo>
                    <a:pt x="231381" y="232623"/>
                  </a:lnTo>
                  <a:lnTo>
                    <a:pt x="244236" y="231001"/>
                  </a:lnTo>
                  <a:lnTo>
                    <a:pt x="257091" y="229319"/>
                  </a:lnTo>
                  <a:lnTo>
                    <a:pt x="269945" y="227578"/>
                  </a:lnTo>
                  <a:lnTo>
                    <a:pt x="282800" y="225764"/>
                  </a:lnTo>
                  <a:lnTo>
                    <a:pt x="295654" y="223881"/>
                  </a:lnTo>
                  <a:lnTo>
                    <a:pt x="308509" y="221940"/>
                  </a:lnTo>
                  <a:lnTo>
                    <a:pt x="321363" y="219941"/>
                  </a:lnTo>
                  <a:lnTo>
                    <a:pt x="334218" y="217883"/>
                  </a:lnTo>
                  <a:lnTo>
                    <a:pt x="347072" y="215748"/>
                  </a:lnTo>
                  <a:lnTo>
                    <a:pt x="359927" y="213557"/>
                  </a:lnTo>
                  <a:lnTo>
                    <a:pt x="372782" y="211310"/>
                  </a:lnTo>
                  <a:lnTo>
                    <a:pt x="385636" y="209009"/>
                  </a:lnTo>
                  <a:lnTo>
                    <a:pt x="398491" y="206642"/>
                  </a:lnTo>
                  <a:lnTo>
                    <a:pt x="411345" y="204213"/>
                  </a:lnTo>
                  <a:lnTo>
                    <a:pt x="424200" y="201731"/>
                  </a:lnTo>
                  <a:lnTo>
                    <a:pt x="437054" y="199198"/>
                  </a:lnTo>
                  <a:lnTo>
                    <a:pt x="449909" y="196614"/>
                  </a:lnTo>
                  <a:lnTo>
                    <a:pt x="462763" y="193963"/>
                  </a:lnTo>
                  <a:lnTo>
                    <a:pt x="475618" y="191265"/>
                  </a:lnTo>
                  <a:lnTo>
                    <a:pt x="488473" y="188522"/>
                  </a:lnTo>
                  <a:lnTo>
                    <a:pt x="501327" y="185735"/>
                  </a:lnTo>
                  <a:lnTo>
                    <a:pt x="514182" y="182898"/>
                  </a:lnTo>
                  <a:lnTo>
                    <a:pt x="527036" y="180017"/>
                  </a:lnTo>
                  <a:lnTo>
                    <a:pt x="539891" y="177100"/>
                  </a:lnTo>
                  <a:lnTo>
                    <a:pt x="552745" y="174151"/>
                  </a:lnTo>
                  <a:lnTo>
                    <a:pt x="565600" y="171172"/>
                  </a:lnTo>
                  <a:lnTo>
                    <a:pt x="578454" y="168159"/>
                  </a:lnTo>
                  <a:lnTo>
                    <a:pt x="591309" y="165126"/>
                  </a:lnTo>
                  <a:lnTo>
                    <a:pt x="604163" y="162077"/>
                  </a:lnTo>
                  <a:lnTo>
                    <a:pt x="617018" y="159014"/>
                  </a:lnTo>
                  <a:lnTo>
                    <a:pt x="629873" y="155941"/>
                  </a:lnTo>
                  <a:lnTo>
                    <a:pt x="642727" y="152866"/>
                  </a:lnTo>
                  <a:lnTo>
                    <a:pt x="655582" y="149792"/>
                  </a:lnTo>
                  <a:lnTo>
                    <a:pt x="668436" y="146724"/>
                  </a:lnTo>
                  <a:lnTo>
                    <a:pt x="681291" y="143664"/>
                  </a:lnTo>
                  <a:lnTo>
                    <a:pt x="694145" y="140625"/>
                  </a:lnTo>
                  <a:lnTo>
                    <a:pt x="707000" y="137604"/>
                  </a:lnTo>
                  <a:lnTo>
                    <a:pt x="719854" y="134606"/>
                  </a:lnTo>
                  <a:lnTo>
                    <a:pt x="732709" y="131631"/>
                  </a:lnTo>
                  <a:lnTo>
                    <a:pt x="745564" y="128689"/>
                  </a:lnTo>
                  <a:lnTo>
                    <a:pt x="758418" y="125782"/>
                  </a:lnTo>
                  <a:lnTo>
                    <a:pt x="771273" y="122907"/>
                  </a:lnTo>
                  <a:lnTo>
                    <a:pt x="784127" y="120064"/>
                  </a:lnTo>
                  <a:lnTo>
                    <a:pt x="796982" y="117254"/>
                  </a:lnTo>
                  <a:lnTo>
                    <a:pt x="809836" y="114490"/>
                  </a:lnTo>
                  <a:lnTo>
                    <a:pt x="822691" y="111759"/>
                  </a:lnTo>
                  <a:lnTo>
                    <a:pt x="835545" y="109059"/>
                  </a:lnTo>
                  <a:lnTo>
                    <a:pt x="848400" y="106390"/>
                  </a:lnTo>
                  <a:lnTo>
                    <a:pt x="861255" y="103756"/>
                  </a:lnTo>
                  <a:lnTo>
                    <a:pt x="874109" y="101152"/>
                  </a:lnTo>
                  <a:lnTo>
                    <a:pt x="886964" y="98573"/>
                  </a:lnTo>
                  <a:lnTo>
                    <a:pt x="899818" y="96015"/>
                  </a:lnTo>
                  <a:lnTo>
                    <a:pt x="912673" y="93476"/>
                  </a:lnTo>
                  <a:lnTo>
                    <a:pt x="925527" y="90959"/>
                  </a:lnTo>
                  <a:lnTo>
                    <a:pt x="938382" y="88454"/>
                  </a:lnTo>
                  <a:lnTo>
                    <a:pt x="951236" y="85958"/>
                  </a:lnTo>
                  <a:lnTo>
                    <a:pt x="964091" y="83470"/>
                  </a:lnTo>
                  <a:lnTo>
                    <a:pt x="976946" y="80986"/>
                  </a:lnTo>
                  <a:lnTo>
                    <a:pt x="989800" y="78503"/>
                  </a:lnTo>
                  <a:lnTo>
                    <a:pt x="1002655" y="76019"/>
                  </a:lnTo>
                  <a:lnTo>
                    <a:pt x="1015509" y="73531"/>
                  </a:lnTo>
                  <a:lnTo>
                    <a:pt x="1028364" y="71039"/>
                  </a:lnTo>
                  <a:lnTo>
                    <a:pt x="1041218" y="68536"/>
                  </a:lnTo>
                  <a:lnTo>
                    <a:pt x="1054073" y="66024"/>
                  </a:lnTo>
                  <a:lnTo>
                    <a:pt x="1066927" y="63503"/>
                  </a:lnTo>
                  <a:lnTo>
                    <a:pt x="1079782" y="60972"/>
                  </a:lnTo>
                  <a:lnTo>
                    <a:pt x="1092636" y="58429"/>
                  </a:lnTo>
                  <a:lnTo>
                    <a:pt x="1105491" y="55873"/>
                  </a:lnTo>
                  <a:lnTo>
                    <a:pt x="1118346" y="53309"/>
                  </a:lnTo>
                  <a:lnTo>
                    <a:pt x="1131200" y="50737"/>
                  </a:lnTo>
                  <a:lnTo>
                    <a:pt x="1144055" y="48157"/>
                  </a:lnTo>
                  <a:lnTo>
                    <a:pt x="1156909" y="45572"/>
                  </a:lnTo>
                  <a:lnTo>
                    <a:pt x="1169764" y="42987"/>
                  </a:lnTo>
                  <a:lnTo>
                    <a:pt x="1182618" y="40404"/>
                  </a:lnTo>
                  <a:lnTo>
                    <a:pt x="1195473" y="37827"/>
                  </a:lnTo>
                  <a:lnTo>
                    <a:pt x="1208327" y="35263"/>
                  </a:lnTo>
                  <a:lnTo>
                    <a:pt x="1221182" y="32720"/>
                  </a:lnTo>
                  <a:lnTo>
                    <a:pt x="1234037" y="30201"/>
                  </a:lnTo>
                  <a:lnTo>
                    <a:pt x="1246891" y="27711"/>
                  </a:lnTo>
                  <a:lnTo>
                    <a:pt x="1259746" y="25257"/>
                  </a:lnTo>
                  <a:lnTo>
                    <a:pt x="1272600" y="22867"/>
                  </a:lnTo>
                  <a:lnTo>
                    <a:pt x="1285455" y="20534"/>
                  </a:lnTo>
                  <a:lnTo>
                    <a:pt x="1298309" y="18266"/>
                  </a:lnTo>
                  <a:lnTo>
                    <a:pt x="1311164" y="16069"/>
                  </a:lnTo>
                  <a:lnTo>
                    <a:pt x="1324018" y="13972"/>
                  </a:lnTo>
                  <a:lnTo>
                    <a:pt x="1336873" y="11990"/>
                  </a:lnTo>
                  <a:lnTo>
                    <a:pt x="1349728" y="10116"/>
                  </a:lnTo>
                  <a:lnTo>
                    <a:pt x="1362582" y="8356"/>
                  </a:lnTo>
                  <a:lnTo>
                    <a:pt x="1375437" y="6720"/>
                  </a:lnTo>
                  <a:lnTo>
                    <a:pt x="1388291" y="5275"/>
                  </a:lnTo>
                  <a:lnTo>
                    <a:pt x="1401146" y="3980"/>
                  </a:lnTo>
                  <a:lnTo>
                    <a:pt x="1414000" y="2842"/>
                  </a:lnTo>
                  <a:lnTo>
                    <a:pt x="1426855" y="1867"/>
                  </a:lnTo>
                  <a:lnTo>
                    <a:pt x="1439709" y="1097"/>
                  </a:lnTo>
                  <a:lnTo>
                    <a:pt x="1452564" y="544"/>
                  </a:lnTo>
                  <a:lnTo>
                    <a:pt x="1465419" y="177"/>
                  </a:lnTo>
                  <a:lnTo>
                    <a:pt x="1478273" y="0"/>
                  </a:lnTo>
                  <a:lnTo>
                    <a:pt x="1491128" y="15"/>
                  </a:lnTo>
                  <a:lnTo>
                    <a:pt x="1503982" y="305"/>
                  </a:lnTo>
                  <a:lnTo>
                    <a:pt x="1516837" y="793"/>
                  </a:lnTo>
                  <a:lnTo>
                    <a:pt x="1529691" y="1479"/>
                  </a:lnTo>
                  <a:lnTo>
                    <a:pt x="1542546" y="2361"/>
                  </a:lnTo>
                  <a:lnTo>
                    <a:pt x="1555400" y="3476"/>
                  </a:lnTo>
                  <a:lnTo>
                    <a:pt x="1568255" y="4821"/>
                  </a:lnTo>
                  <a:lnTo>
                    <a:pt x="1581110" y="6352"/>
                  </a:lnTo>
                  <a:lnTo>
                    <a:pt x="1593964" y="8066"/>
                  </a:lnTo>
                  <a:lnTo>
                    <a:pt x="1606819" y="9958"/>
                  </a:lnTo>
                  <a:lnTo>
                    <a:pt x="1619673" y="12090"/>
                  </a:lnTo>
                  <a:lnTo>
                    <a:pt x="1632528" y="14385"/>
                  </a:lnTo>
                  <a:lnTo>
                    <a:pt x="1645382" y="16838"/>
                  </a:lnTo>
                  <a:lnTo>
                    <a:pt x="1658237" y="19443"/>
                  </a:lnTo>
                  <a:lnTo>
                    <a:pt x="1671091" y="22222"/>
                  </a:lnTo>
                  <a:lnTo>
                    <a:pt x="1683946" y="25167"/>
                  </a:lnTo>
                  <a:lnTo>
                    <a:pt x="1696800" y="28241"/>
                  </a:lnTo>
                  <a:lnTo>
                    <a:pt x="1709655" y="31441"/>
                  </a:lnTo>
                  <a:lnTo>
                    <a:pt x="1722510" y="34761"/>
                  </a:lnTo>
                  <a:lnTo>
                    <a:pt x="1735364" y="38238"/>
                  </a:lnTo>
                  <a:lnTo>
                    <a:pt x="1748219" y="41821"/>
                  </a:lnTo>
                  <a:lnTo>
                    <a:pt x="1761073" y="45505"/>
                  </a:lnTo>
                  <a:lnTo>
                    <a:pt x="1773928" y="49286"/>
                  </a:lnTo>
                  <a:lnTo>
                    <a:pt x="1786782" y="53176"/>
                  </a:lnTo>
                  <a:lnTo>
                    <a:pt x="1799637" y="57168"/>
                  </a:lnTo>
                  <a:lnTo>
                    <a:pt x="1812491" y="61240"/>
                  </a:lnTo>
                  <a:lnTo>
                    <a:pt x="1825346" y="65388"/>
                  </a:lnTo>
                  <a:lnTo>
                    <a:pt x="1838201" y="69608"/>
                  </a:lnTo>
                  <a:lnTo>
                    <a:pt x="1851055" y="73918"/>
                  </a:lnTo>
                  <a:lnTo>
                    <a:pt x="1863910" y="78286"/>
                  </a:lnTo>
                  <a:lnTo>
                    <a:pt x="1876764" y="82708"/>
                  </a:lnTo>
                  <a:lnTo>
                    <a:pt x="1889619" y="87178"/>
                  </a:lnTo>
                  <a:lnTo>
                    <a:pt x="1902473" y="91698"/>
                  </a:lnTo>
                  <a:lnTo>
                    <a:pt x="1915328" y="96259"/>
                  </a:lnTo>
                  <a:lnTo>
                    <a:pt x="1928182" y="100845"/>
                  </a:lnTo>
                  <a:lnTo>
                    <a:pt x="1941037" y="105452"/>
                  </a:lnTo>
                  <a:lnTo>
                    <a:pt x="1953892" y="110074"/>
                  </a:lnTo>
                  <a:lnTo>
                    <a:pt x="1966746" y="114703"/>
                  </a:lnTo>
                  <a:lnTo>
                    <a:pt x="1979601" y="119325"/>
                  </a:lnTo>
                  <a:lnTo>
                    <a:pt x="1992455" y="123937"/>
                  </a:lnTo>
                  <a:lnTo>
                    <a:pt x="2005310" y="128530"/>
                  </a:lnTo>
                  <a:lnTo>
                    <a:pt x="2018164" y="133093"/>
                  </a:lnTo>
                  <a:lnTo>
                    <a:pt x="2031019" y="137612"/>
                  </a:lnTo>
                  <a:lnTo>
                    <a:pt x="2043873" y="142087"/>
                  </a:lnTo>
                  <a:lnTo>
                    <a:pt x="2056728" y="146513"/>
                  </a:lnTo>
                  <a:lnTo>
                    <a:pt x="2069583" y="150885"/>
                  </a:lnTo>
                  <a:lnTo>
                    <a:pt x="2082437" y="155169"/>
                  </a:lnTo>
                  <a:lnTo>
                    <a:pt x="2095292" y="159382"/>
                  </a:lnTo>
                  <a:lnTo>
                    <a:pt x="2108146" y="163521"/>
                  </a:lnTo>
                  <a:lnTo>
                    <a:pt x="2121001" y="167581"/>
                  </a:lnTo>
                  <a:lnTo>
                    <a:pt x="2133855" y="171543"/>
                  </a:lnTo>
                  <a:lnTo>
                    <a:pt x="2146710" y="175398"/>
                  </a:lnTo>
                  <a:lnTo>
                    <a:pt x="2159564" y="179163"/>
                  </a:lnTo>
                  <a:lnTo>
                    <a:pt x="2172419" y="182836"/>
                  </a:lnTo>
                  <a:lnTo>
                    <a:pt x="2185273" y="186414"/>
                  </a:lnTo>
                  <a:lnTo>
                    <a:pt x="2198128" y="189858"/>
                  </a:lnTo>
                  <a:lnTo>
                    <a:pt x="2210983" y="193204"/>
                  </a:lnTo>
                  <a:lnTo>
                    <a:pt x="2223837" y="196452"/>
                  </a:lnTo>
                  <a:lnTo>
                    <a:pt x="2236692" y="199602"/>
                  </a:lnTo>
                  <a:lnTo>
                    <a:pt x="2249546" y="202636"/>
                  </a:lnTo>
                  <a:lnTo>
                    <a:pt x="2262401" y="205551"/>
                  </a:lnTo>
                  <a:lnTo>
                    <a:pt x="2275255" y="208369"/>
                  </a:lnTo>
                  <a:lnTo>
                    <a:pt x="2288110" y="211092"/>
                  </a:lnTo>
                  <a:lnTo>
                    <a:pt x="2300964" y="213719"/>
                  </a:lnTo>
                  <a:lnTo>
                    <a:pt x="2313819" y="216217"/>
                  </a:lnTo>
                  <a:lnTo>
                    <a:pt x="2326674" y="218621"/>
                  </a:lnTo>
                  <a:lnTo>
                    <a:pt x="2339528" y="220934"/>
                  </a:lnTo>
                  <a:lnTo>
                    <a:pt x="2352383" y="223158"/>
                  </a:lnTo>
                  <a:lnTo>
                    <a:pt x="2365237" y="225277"/>
                  </a:lnTo>
                  <a:lnTo>
                    <a:pt x="2378092" y="227290"/>
                  </a:lnTo>
                  <a:lnTo>
                    <a:pt x="2390946" y="229219"/>
                  </a:lnTo>
                  <a:lnTo>
                    <a:pt x="2403801" y="231064"/>
                  </a:lnTo>
                  <a:lnTo>
                    <a:pt x="2416655" y="232827"/>
                  </a:lnTo>
                  <a:lnTo>
                    <a:pt x="2429510" y="234479"/>
                  </a:lnTo>
                  <a:lnTo>
                    <a:pt x="2442365" y="236051"/>
                  </a:lnTo>
                  <a:lnTo>
                    <a:pt x="2455219" y="237546"/>
                  </a:lnTo>
                  <a:lnTo>
                    <a:pt x="2468074" y="238965"/>
                  </a:lnTo>
                  <a:lnTo>
                    <a:pt x="2480928" y="240298"/>
                  </a:lnTo>
                  <a:lnTo>
                    <a:pt x="2493783" y="241544"/>
                  </a:lnTo>
                  <a:lnTo>
                    <a:pt x="2506637" y="242720"/>
                  </a:lnTo>
                  <a:lnTo>
                    <a:pt x="2519492" y="243829"/>
                  </a:lnTo>
                  <a:lnTo>
                    <a:pt x="2532346" y="244871"/>
                  </a:lnTo>
                  <a:lnTo>
                    <a:pt x="2545201" y="245827"/>
                  </a:lnTo>
                  <a:lnTo>
                    <a:pt x="2558056" y="246720"/>
                  </a:lnTo>
                  <a:lnTo>
                    <a:pt x="2570910" y="247555"/>
                  </a:lnTo>
                  <a:lnTo>
                    <a:pt x="2583765" y="248334"/>
                  </a:lnTo>
                  <a:lnTo>
                    <a:pt x="2596619" y="249049"/>
                  </a:lnTo>
                  <a:lnTo>
                    <a:pt x="2609474" y="249701"/>
                  </a:lnTo>
                  <a:lnTo>
                    <a:pt x="2622328" y="250305"/>
                  </a:lnTo>
                  <a:lnTo>
                    <a:pt x="2635183" y="250862"/>
                  </a:lnTo>
                  <a:lnTo>
                    <a:pt x="2635183" y="255580"/>
                  </a:lnTo>
                  <a:lnTo>
                    <a:pt x="2622328" y="255580"/>
                  </a:lnTo>
                  <a:lnTo>
                    <a:pt x="2609474" y="255580"/>
                  </a:lnTo>
                  <a:lnTo>
                    <a:pt x="2596619" y="255580"/>
                  </a:lnTo>
                  <a:lnTo>
                    <a:pt x="2583765" y="255580"/>
                  </a:lnTo>
                  <a:lnTo>
                    <a:pt x="2570910" y="255580"/>
                  </a:lnTo>
                  <a:lnTo>
                    <a:pt x="2558056" y="255580"/>
                  </a:lnTo>
                  <a:lnTo>
                    <a:pt x="2545201" y="255580"/>
                  </a:lnTo>
                  <a:lnTo>
                    <a:pt x="2532346" y="255580"/>
                  </a:lnTo>
                  <a:lnTo>
                    <a:pt x="2519492" y="255580"/>
                  </a:lnTo>
                  <a:lnTo>
                    <a:pt x="2506637" y="255580"/>
                  </a:lnTo>
                  <a:lnTo>
                    <a:pt x="2493783" y="255580"/>
                  </a:lnTo>
                  <a:lnTo>
                    <a:pt x="2480928" y="255580"/>
                  </a:lnTo>
                  <a:lnTo>
                    <a:pt x="2468074" y="255580"/>
                  </a:lnTo>
                  <a:lnTo>
                    <a:pt x="2455219" y="255580"/>
                  </a:lnTo>
                  <a:lnTo>
                    <a:pt x="2442365" y="255580"/>
                  </a:lnTo>
                  <a:lnTo>
                    <a:pt x="2429510" y="255580"/>
                  </a:lnTo>
                  <a:lnTo>
                    <a:pt x="2416655" y="255580"/>
                  </a:lnTo>
                  <a:lnTo>
                    <a:pt x="2403801" y="255580"/>
                  </a:lnTo>
                  <a:lnTo>
                    <a:pt x="2390946" y="255580"/>
                  </a:lnTo>
                  <a:lnTo>
                    <a:pt x="2378092" y="255580"/>
                  </a:lnTo>
                  <a:lnTo>
                    <a:pt x="2365237" y="255580"/>
                  </a:lnTo>
                  <a:lnTo>
                    <a:pt x="2352383" y="255580"/>
                  </a:lnTo>
                  <a:lnTo>
                    <a:pt x="2339528" y="255580"/>
                  </a:lnTo>
                  <a:lnTo>
                    <a:pt x="2326674" y="255580"/>
                  </a:lnTo>
                  <a:lnTo>
                    <a:pt x="2313819" y="255580"/>
                  </a:lnTo>
                  <a:lnTo>
                    <a:pt x="2300964" y="255580"/>
                  </a:lnTo>
                  <a:lnTo>
                    <a:pt x="2288110" y="255580"/>
                  </a:lnTo>
                  <a:lnTo>
                    <a:pt x="2275255" y="255580"/>
                  </a:lnTo>
                  <a:lnTo>
                    <a:pt x="2262401" y="255580"/>
                  </a:lnTo>
                  <a:lnTo>
                    <a:pt x="2249546" y="255580"/>
                  </a:lnTo>
                  <a:lnTo>
                    <a:pt x="2236692" y="255580"/>
                  </a:lnTo>
                  <a:lnTo>
                    <a:pt x="2223837" y="255580"/>
                  </a:lnTo>
                  <a:lnTo>
                    <a:pt x="2210983" y="255580"/>
                  </a:lnTo>
                  <a:lnTo>
                    <a:pt x="2198128" y="255580"/>
                  </a:lnTo>
                  <a:lnTo>
                    <a:pt x="2185273" y="255580"/>
                  </a:lnTo>
                  <a:lnTo>
                    <a:pt x="2172419" y="255580"/>
                  </a:lnTo>
                  <a:lnTo>
                    <a:pt x="2159564" y="255580"/>
                  </a:lnTo>
                  <a:lnTo>
                    <a:pt x="2146710" y="255580"/>
                  </a:lnTo>
                  <a:lnTo>
                    <a:pt x="2133855" y="255580"/>
                  </a:lnTo>
                  <a:lnTo>
                    <a:pt x="2121001" y="255580"/>
                  </a:lnTo>
                  <a:lnTo>
                    <a:pt x="2108146" y="255580"/>
                  </a:lnTo>
                  <a:lnTo>
                    <a:pt x="2095292" y="255580"/>
                  </a:lnTo>
                  <a:lnTo>
                    <a:pt x="2082437" y="255580"/>
                  </a:lnTo>
                  <a:lnTo>
                    <a:pt x="2069583" y="255580"/>
                  </a:lnTo>
                  <a:lnTo>
                    <a:pt x="2056728" y="255580"/>
                  </a:lnTo>
                  <a:lnTo>
                    <a:pt x="2043873" y="255580"/>
                  </a:lnTo>
                  <a:lnTo>
                    <a:pt x="2031019" y="255580"/>
                  </a:lnTo>
                  <a:lnTo>
                    <a:pt x="2018164" y="255580"/>
                  </a:lnTo>
                  <a:lnTo>
                    <a:pt x="2005310" y="255580"/>
                  </a:lnTo>
                  <a:lnTo>
                    <a:pt x="1992455" y="255580"/>
                  </a:lnTo>
                  <a:lnTo>
                    <a:pt x="1979601" y="255580"/>
                  </a:lnTo>
                  <a:lnTo>
                    <a:pt x="1966746" y="255580"/>
                  </a:lnTo>
                  <a:lnTo>
                    <a:pt x="1953892" y="255580"/>
                  </a:lnTo>
                  <a:lnTo>
                    <a:pt x="1941037" y="255580"/>
                  </a:lnTo>
                  <a:lnTo>
                    <a:pt x="1928182" y="255580"/>
                  </a:lnTo>
                  <a:lnTo>
                    <a:pt x="1915328" y="255580"/>
                  </a:lnTo>
                  <a:lnTo>
                    <a:pt x="1902473" y="255580"/>
                  </a:lnTo>
                  <a:lnTo>
                    <a:pt x="1889619" y="255580"/>
                  </a:lnTo>
                  <a:lnTo>
                    <a:pt x="1876764" y="255580"/>
                  </a:lnTo>
                  <a:lnTo>
                    <a:pt x="1863910" y="255580"/>
                  </a:lnTo>
                  <a:lnTo>
                    <a:pt x="1851055" y="255580"/>
                  </a:lnTo>
                  <a:lnTo>
                    <a:pt x="1838201" y="255580"/>
                  </a:lnTo>
                  <a:lnTo>
                    <a:pt x="1825346" y="255580"/>
                  </a:lnTo>
                  <a:lnTo>
                    <a:pt x="1812491" y="255580"/>
                  </a:lnTo>
                  <a:lnTo>
                    <a:pt x="1799637" y="255580"/>
                  </a:lnTo>
                  <a:lnTo>
                    <a:pt x="1786782" y="255580"/>
                  </a:lnTo>
                  <a:lnTo>
                    <a:pt x="1773928" y="255580"/>
                  </a:lnTo>
                  <a:lnTo>
                    <a:pt x="1761073" y="255580"/>
                  </a:lnTo>
                  <a:lnTo>
                    <a:pt x="1748219" y="255580"/>
                  </a:lnTo>
                  <a:lnTo>
                    <a:pt x="1735364" y="255580"/>
                  </a:lnTo>
                  <a:lnTo>
                    <a:pt x="1722510" y="255580"/>
                  </a:lnTo>
                  <a:lnTo>
                    <a:pt x="1709655" y="255580"/>
                  </a:lnTo>
                  <a:lnTo>
                    <a:pt x="1696800" y="255580"/>
                  </a:lnTo>
                  <a:lnTo>
                    <a:pt x="1683946" y="255580"/>
                  </a:lnTo>
                  <a:lnTo>
                    <a:pt x="1671091" y="255580"/>
                  </a:lnTo>
                  <a:lnTo>
                    <a:pt x="1658237" y="255580"/>
                  </a:lnTo>
                  <a:lnTo>
                    <a:pt x="1645382" y="255580"/>
                  </a:lnTo>
                  <a:lnTo>
                    <a:pt x="1632528" y="255580"/>
                  </a:lnTo>
                  <a:lnTo>
                    <a:pt x="1619673" y="255580"/>
                  </a:lnTo>
                  <a:lnTo>
                    <a:pt x="1606819" y="255580"/>
                  </a:lnTo>
                  <a:lnTo>
                    <a:pt x="1593964" y="255580"/>
                  </a:lnTo>
                  <a:lnTo>
                    <a:pt x="1581110" y="255580"/>
                  </a:lnTo>
                  <a:lnTo>
                    <a:pt x="1568255" y="255580"/>
                  </a:lnTo>
                  <a:lnTo>
                    <a:pt x="1555400" y="255580"/>
                  </a:lnTo>
                  <a:lnTo>
                    <a:pt x="1542546" y="255580"/>
                  </a:lnTo>
                  <a:lnTo>
                    <a:pt x="1529691" y="255580"/>
                  </a:lnTo>
                  <a:lnTo>
                    <a:pt x="1516837" y="255580"/>
                  </a:lnTo>
                  <a:lnTo>
                    <a:pt x="1503982" y="255580"/>
                  </a:lnTo>
                  <a:lnTo>
                    <a:pt x="1491128" y="255580"/>
                  </a:lnTo>
                  <a:lnTo>
                    <a:pt x="1478273" y="255580"/>
                  </a:lnTo>
                  <a:lnTo>
                    <a:pt x="1465419" y="255580"/>
                  </a:lnTo>
                  <a:lnTo>
                    <a:pt x="1452564" y="255580"/>
                  </a:lnTo>
                  <a:lnTo>
                    <a:pt x="1439709" y="255580"/>
                  </a:lnTo>
                  <a:lnTo>
                    <a:pt x="1426855" y="255580"/>
                  </a:lnTo>
                  <a:lnTo>
                    <a:pt x="1414000" y="255580"/>
                  </a:lnTo>
                  <a:lnTo>
                    <a:pt x="1401146" y="255580"/>
                  </a:lnTo>
                  <a:lnTo>
                    <a:pt x="1388291" y="255580"/>
                  </a:lnTo>
                  <a:lnTo>
                    <a:pt x="1375437" y="255580"/>
                  </a:lnTo>
                  <a:lnTo>
                    <a:pt x="1362582" y="255580"/>
                  </a:lnTo>
                  <a:lnTo>
                    <a:pt x="1349728" y="255580"/>
                  </a:lnTo>
                  <a:lnTo>
                    <a:pt x="1336873" y="255580"/>
                  </a:lnTo>
                  <a:lnTo>
                    <a:pt x="1324018" y="255580"/>
                  </a:lnTo>
                  <a:lnTo>
                    <a:pt x="1311164" y="255580"/>
                  </a:lnTo>
                  <a:lnTo>
                    <a:pt x="1298309" y="255580"/>
                  </a:lnTo>
                  <a:lnTo>
                    <a:pt x="1285455" y="255580"/>
                  </a:lnTo>
                  <a:lnTo>
                    <a:pt x="1272600" y="255580"/>
                  </a:lnTo>
                  <a:lnTo>
                    <a:pt x="1259746" y="255580"/>
                  </a:lnTo>
                  <a:lnTo>
                    <a:pt x="1246891" y="255580"/>
                  </a:lnTo>
                  <a:lnTo>
                    <a:pt x="1234037" y="255580"/>
                  </a:lnTo>
                  <a:lnTo>
                    <a:pt x="1221182" y="255580"/>
                  </a:lnTo>
                  <a:lnTo>
                    <a:pt x="1208327" y="255580"/>
                  </a:lnTo>
                  <a:lnTo>
                    <a:pt x="1195473" y="255580"/>
                  </a:lnTo>
                  <a:lnTo>
                    <a:pt x="1182618" y="255580"/>
                  </a:lnTo>
                  <a:lnTo>
                    <a:pt x="1169764" y="255580"/>
                  </a:lnTo>
                  <a:lnTo>
                    <a:pt x="1156909" y="255580"/>
                  </a:lnTo>
                  <a:lnTo>
                    <a:pt x="1144055" y="255580"/>
                  </a:lnTo>
                  <a:lnTo>
                    <a:pt x="1131200" y="255580"/>
                  </a:lnTo>
                  <a:lnTo>
                    <a:pt x="1118346" y="255580"/>
                  </a:lnTo>
                  <a:lnTo>
                    <a:pt x="1105491" y="255580"/>
                  </a:lnTo>
                  <a:lnTo>
                    <a:pt x="1092636" y="255580"/>
                  </a:lnTo>
                  <a:lnTo>
                    <a:pt x="1079782" y="255580"/>
                  </a:lnTo>
                  <a:lnTo>
                    <a:pt x="1066927" y="255580"/>
                  </a:lnTo>
                  <a:lnTo>
                    <a:pt x="1054073" y="255580"/>
                  </a:lnTo>
                  <a:lnTo>
                    <a:pt x="1041218" y="255580"/>
                  </a:lnTo>
                  <a:lnTo>
                    <a:pt x="1028364" y="255580"/>
                  </a:lnTo>
                  <a:lnTo>
                    <a:pt x="1015509" y="255580"/>
                  </a:lnTo>
                  <a:lnTo>
                    <a:pt x="1002655" y="255580"/>
                  </a:lnTo>
                  <a:lnTo>
                    <a:pt x="989800" y="255580"/>
                  </a:lnTo>
                  <a:lnTo>
                    <a:pt x="976946" y="255580"/>
                  </a:lnTo>
                  <a:lnTo>
                    <a:pt x="964091" y="255580"/>
                  </a:lnTo>
                  <a:lnTo>
                    <a:pt x="951236" y="255580"/>
                  </a:lnTo>
                  <a:lnTo>
                    <a:pt x="938382" y="255580"/>
                  </a:lnTo>
                  <a:lnTo>
                    <a:pt x="925527" y="255580"/>
                  </a:lnTo>
                  <a:lnTo>
                    <a:pt x="912673" y="255580"/>
                  </a:lnTo>
                  <a:lnTo>
                    <a:pt x="899818" y="255580"/>
                  </a:lnTo>
                  <a:lnTo>
                    <a:pt x="886964" y="255580"/>
                  </a:lnTo>
                  <a:lnTo>
                    <a:pt x="874109" y="255580"/>
                  </a:lnTo>
                  <a:lnTo>
                    <a:pt x="861255" y="255580"/>
                  </a:lnTo>
                  <a:lnTo>
                    <a:pt x="848400" y="255580"/>
                  </a:lnTo>
                  <a:lnTo>
                    <a:pt x="835545" y="255580"/>
                  </a:lnTo>
                  <a:lnTo>
                    <a:pt x="822691" y="255580"/>
                  </a:lnTo>
                  <a:lnTo>
                    <a:pt x="809836" y="255580"/>
                  </a:lnTo>
                  <a:lnTo>
                    <a:pt x="796982" y="255580"/>
                  </a:lnTo>
                  <a:lnTo>
                    <a:pt x="784127" y="255580"/>
                  </a:lnTo>
                  <a:lnTo>
                    <a:pt x="771273" y="255580"/>
                  </a:lnTo>
                  <a:lnTo>
                    <a:pt x="758418" y="255580"/>
                  </a:lnTo>
                  <a:lnTo>
                    <a:pt x="745564" y="255580"/>
                  </a:lnTo>
                  <a:lnTo>
                    <a:pt x="732709" y="255580"/>
                  </a:lnTo>
                  <a:lnTo>
                    <a:pt x="719854" y="255580"/>
                  </a:lnTo>
                  <a:lnTo>
                    <a:pt x="707000" y="255580"/>
                  </a:lnTo>
                  <a:lnTo>
                    <a:pt x="694145" y="255580"/>
                  </a:lnTo>
                  <a:lnTo>
                    <a:pt x="681291" y="255580"/>
                  </a:lnTo>
                  <a:lnTo>
                    <a:pt x="668436" y="255580"/>
                  </a:lnTo>
                  <a:lnTo>
                    <a:pt x="655582" y="255580"/>
                  </a:lnTo>
                  <a:lnTo>
                    <a:pt x="642727" y="255580"/>
                  </a:lnTo>
                  <a:lnTo>
                    <a:pt x="629873" y="255580"/>
                  </a:lnTo>
                  <a:lnTo>
                    <a:pt x="617018" y="255580"/>
                  </a:lnTo>
                  <a:lnTo>
                    <a:pt x="604163" y="255580"/>
                  </a:lnTo>
                  <a:lnTo>
                    <a:pt x="591309" y="255580"/>
                  </a:lnTo>
                  <a:lnTo>
                    <a:pt x="578454" y="255580"/>
                  </a:lnTo>
                  <a:lnTo>
                    <a:pt x="565600" y="255580"/>
                  </a:lnTo>
                  <a:lnTo>
                    <a:pt x="552745" y="255580"/>
                  </a:lnTo>
                  <a:lnTo>
                    <a:pt x="539891" y="255580"/>
                  </a:lnTo>
                  <a:lnTo>
                    <a:pt x="527036" y="255580"/>
                  </a:lnTo>
                  <a:lnTo>
                    <a:pt x="514182" y="255580"/>
                  </a:lnTo>
                  <a:lnTo>
                    <a:pt x="501327" y="255580"/>
                  </a:lnTo>
                  <a:lnTo>
                    <a:pt x="488473" y="255580"/>
                  </a:lnTo>
                  <a:lnTo>
                    <a:pt x="475618" y="255580"/>
                  </a:lnTo>
                  <a:lnTo>
                    <a:pt x="462763" y="255580"/>
                  </a:lnTo>
                  <a:lnTo>
                    <a:pt x="449909" y="255580"/>
                  </a:lnTo>
                  <a:lnTo>
                    <a:pt x="437054" y="255580"/>
                  </a:lnTo>
                  <a:lnTo>
                    <a:pt x="424200" y="255580"/>
                  </a:lnTo>
                  <a:lnTo>
                    <a:pt x="411345" y="255580"/>
                  </a:lnTo>
                  <a:lnTo>
                    <a:pt x="398491" y="255580"/>
                  </a:lnTo>
                  <a:lnTo>
                    <a:pt x="385636" y="255580"/>
                  </a:lnTo>
                  <a:lnTo>
                    <a:pt x="372782" y="255580"/>
                  </a:lnTo>
                  <a:lnTo>
                    <a:pt x="359927" y="255580"/>
                  </a:lnTo>
                  <a:lnTo>
                    <a:pt x="347072" y="255580"/>
                  </a:lnTo>
                  <a:lnTo>
                    <a:pt x="334218" y="255580"/>
                  </a:lnTo>
                  <a:lnTo>
                    <a:pt x="321363" y="255580"/>
                  </a:lnTo>
                  <a:lnTo>
                    <a:pt x="308509" y="255580"/>
                  </a:lnTo>
                  <a:lnTo>
                    <a:pt x="295654" y="255580"/>
                  </a:lnTo>
                  <a:lnTo>
                    <a:pt x="282800" y="255580"/>
                  </a:lnTo>
                  <a:lnTo>
                    <a:pt x="269945" y="255580"/>
                  </a:lnTo>
                  <a:lnTo>
                    <a:pt x="257091" y="255580"/>
                  </a:lnTo>
                  <a:lnTo>
                    <a:pt x="244236" y="255580"/>
                  </a:lnTo>
                  <a:lnTo>
                    <a:pt x="231381" y="255580"/>
                  </a:lnTo>
                  <a:lnTo>
                    <a:pt x="218527" y="255580"/>
                  </a:lnTo>
                  <a:lnTo>
                    <a:pt x="205672" y="255580"/>
                  </a:lnTo>
                  <a:lnTo>
                    <a:pt x="192818" y="255580"/>
                  </a:lnTo>
                  <a:lnTo>
                    <a:pt x="179963" y="255580"/>
                  </a:lnTo>
                  <a:lnTo>
                    <a:pt x="167109" y="255580"/>
                  </a:lnTo>
                  <a:lnTo>
                    <a:pt x="154254" y="255580"/>
                  </a:lnTo>
                  <a:lnTo>
                    <a:pt x="141400" y="255580"/>
                  </a:lnTo>
                  <a:lnTo>
                    <a:pt x="128545" y="255580"/>
                  </a:lnTo>
                  <a:lnTo>
                    <a:pt x="115690" y="255580"/>
                  </a:lnTo>
                  <a:lnTo>
                    <a:pt x="102836" y="255580"/>
                  </a:lnTo>
                  <a:lnTo>
                    <a:pt x="89981" y="255580"/>
                  </a:lnTo>
                  <a:lnTo>
                    <a:pt x="77127" y="255580"/>
                  </a:lnTo>
                  <a:lnTo>
                    <a:pt x="64272" y="255580"/>
                  </a:lnTo>
                  <a:lnTo>
                    <a:pt x="51418" y="255580"/>
                  </a:lnTo>
                  <a:lnTo>
                    <a:pt x="38563" y="255580"/>
                  </a:lnTo>
                  <a:lnTo>
                    <a:pt x="25709" y="255580"/>
                  </a:lnTo>
                  <a:lnTo>
                    <a:pt x="12854" y="255580"/>
                  </a:lnTo>
                  <a:lnTo>
                    <a:pt x="0" y="255580"/>
                  </a:lnTo>
                  <a:close/>
                </a:path>
              </a:pathLst>
            </a:custGeom>
            <a:solidFill>
              <a:srgbClr val="00AFBB">
                <a:alpha val="69803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3"/>
            <p:cNvSpPr/>
            <p:nvPr/>
          </p:nvSpPr>
          <p:spPr>
            <a:xfrm>
              <a:off x="7084500" y="1743647"/>
              <a:ext cx="2635183" cy="250949"/>
            </a:xfrm>
            <a:custGeom>
              <a:avLst/>
              <a:pathLst>
                <a:path w="2635183" h="250949">
                  <a:moveTo>
                    <a:pt x="0" y="250949"/>
                  </a:moveTo>
                  <a:lnTo>
                    <a:pt x="12854" y="250409"/>
                  </a:lnTo>
                  <a:lnTo>
                    <a:pt x="25709" y="249826"/>
                  </a:lnTo>
                  <a:lnTo>
                    <a:pt x="38563" y="249198"/>
                  </a:lnTo>
                  <a:lnTo>
                    <a:pt x="51418" y="248512"/>
                  </a:lnTo>
                  <a:lnTo>
                    <a:pt x="64272" y="247768"/>
                  </a:lnTo>
                  <a:lnTo>
                    <a:pt x="77127" y="246973"/>
                  </a:lnTo>
                  <a:lnTo>
                    <a:pt x="89981" y="246125"/>
                  </a:lnTo>
                  <a:lnTo>
                    <a:pt x="102836" y="245222"/>
                  </a:lnTo>
                  <a:lnTo>
                    <a:pt x="115690" y="244242"/>
                  </a:lnTo>
                  <a:lnTo>
                    <a:pt x="128545" y="243206"/>
                  </a:lnTo>
                  <a:lnTo>
                    <a:pt x="141400" y="242111"/>
                  </a:lnTo>
                  <a:lnTo>
                    <a:pt x="154254" y="240958"/>
                  </a:lnTo>
                  <a:lnTo>
                    <a:pt x="167109" y="239733"/>
                  </a:lnTo>
                  <a:lnTo>
                    <a:pt x="179963" y="238436"/>
                  </a:lnTo>
                  <a:lnTo>
                    <a:pt x="192818" y="237080"/>
                  </a:lnTo>
                  <a:lnTo>
                    <a:pt x="205672" y="235663"/>
                  </a:lnTo>
                  <a:lnTo>
                    <a:pt x="218527" y="234185"/>
                  </a:lnTo>
                  <a:lnTo>
                    <a:pt x="231381" y="232623"/>
                  </a:lnTo>
                  <a:lnTo>
                    <a:pt x="244236" y="231001"/>
                  </a:lnTo>
                  <a:lnTo>
                    <a:pt x="257091" y="229319"/>
                  </a:lnTo>
                  <a:lnTo>
                    <a:pt x="269945" y="227578"/>
                  </a:lnTo>
                  <a:lnTo>
                    <a:pt x="282800" y="225764"/>
                  </a:lnTo>
                  <a:lnTo>
                    <a:pt x="295654" y="223881"/>
                  </a:lnTo>
                  <a:lnTo>
                    <a:pt x="308509" y="221940"/>
                  </a:lnTo>
                  <a:lnTo>
                    <a:pt x="321363" y="219941"/>
                  </a:lnTo>
                  <a:lnTo>
                    <a:pt x="334218" y="217883"/>
                  </a:lnTo>
                  <a:lnTo>
                    <a:pt x="347072" y="215748"/>
                  </a:lnTo>
                  <a:lnTo>
                    <a:pt x="359927" y="213557"/>
                  </a:lnTo>
                  <a:lnTo>
                    <a:pt x="372782" y="211310"/>
                  </a:lnTo>
                  <a:lnTo>
                    <a:pt x="385636" y="209009"/>
                  </a:lnTo>
                  <a:lnTo>
                    <a:pt x="398491" y="206642"/>
                  </a:lnTo>
                  <a:lnTo>
                    <a:pt x="411345" y="204213"/>
                  </a:lnTo>
                  <a:lnTo>
                    <a:pt x="424200" y="201731"/>
                  </a:lnTo>
                  <a:lnTo>
                    <a:pt x="437054" y="199198"/>
                  </a:lnTo>
                  <a:lnTo>
                    <a:pt x="449909" y="196614"/>
                  </a:lnTo>
                  <a:lnTo>
                    <a:pt x="462763" y="193963"/>
                  </a:lnTo>
                  <a:lnTo>
                    <a:pt x="475618" y="191265"/>
                  </a:lnTo>
                  <a:lnTo>
                    <a:pt x="488473" y="188522"/>
                  </a:lnTo>
                  <a:lnTo>
                    <a:pt x="501327" y="185735"/>
                  </a:lnTo>
                  <a:lnTo>
                    <a:pt x="514182" y="182898"/>
                  </a:lnTo>
                  <a:lnTo>
                    <a:pt x="527036" y="180017"/>
                  </a:lnTo>
                  <a:lnTo>
                    <a:pt x="539891" y="177100"/>
                  </a:lnTo>
                  <a:lnTo>
                    <a:pt x="552745" y="174151"/>
                  </a:lnTo>
                  <a:lnTo>
                    <a:pt x="565600" y="171172"/>
                  </a:lnTo>
                  <a:lnTo>
                    <a:pt x="578454" y="168159"/>
                  </a:lnTo>
                  <a:lnTo>
                    <a:pt x="591309" y="165126"/>
                  </a:lnTo>
                  <a:lnTo>
                    <a:pt x="604163" y="162077"/>
                  </a:lnTo>
                  <a:lnTo>
                    <a:pt x="617018" y="159014"/>
                  </a:lnTo>
                  <a:lnTo>
                    <a:pt x="629873" y="155941"/>
                  </a:lnTo>
                  <a:lnTo>
                    <a:pt x="642727" y="152866"/>
                  </a:lnTo>
                  <a:lnTo>
                    <a:pt x="655582" y="149792"/>
                  </a:lnTo>
                  <a:lnTo>
                    <a:pt x="668436" y="146724"/>
                  </a:lnTo>
                  <a:lnTo>
                    <a:pt x="681291" y="143664"/>
                  </a:lnTo>
                  <a:lnTo>
                    <a:pt x="694145" y="140625"/>
                  </a:lnTo>
                  <a:lnTo>
                    <a:pt x="707000" y="137604"/>
                  </a:lnTo>
                  <a:lnTo>
                    <a:pt x="719854" y="134606"/>
                  </a:lnTo>
                  <a:lnTo>
                    <a:pt x="732709" y="131631"/>
                  </a:lnTo>
                  <a:lnTo>
                    <a:pt x="745564" y="128689"/>
                  </a:lnTo>
                  <a:lnTo>
                    <a:pt x="758418" y="125782"/>
                  </a:lnTo>
                  <a:lnTo>
                    <a:pt x="771273" y="122907"/>
                  </a:lnTo>
                  <a:lnTo>
                    <a:pt x="784127" y="120064"/>
                  </a:lnTo>
                  <a:lnTo>
                    <a:pt x="796982" y="117254"/>
                  </a:lnTo>
                  <a:lnTo>
                    <a:pt x="809836" y="114490"/>
                  </a:lnTo>
                  <a:lnTo>
                    <a:pt x="822691" y="111759"/>
                  </a:lnTo>
                  <a:lnTo>
                    <a:pt x="835545" y="109059"/>
                  </a:lnTo>
                  <a:lnTo>
                    <a:pt x="848400" y="106390"/>
                  </a:lnTo>
                  <a:lnTo>
                    <a:pt x="861255" y="103756"/>
                  </a:lnTo>
                  <a:lnTo>
                    <a:pt x="874109" y="101152"/>
                  </a:lnTo>
                  <a:lnTo>
                    <a:pt x="886964" y="98573"/>
                  </a:lnTo>
                  <a:lnTo>
                    <a:pt x="899818" y="96015"/>
                  </a:lnTo>
                  <a:lnTo>
                    <a:pt x="912673" y="93476"/>
                  </a:lnTo>
                  <a:lnTo>
                    <a:pt x="925527" y="90959"/>
                  </a:lnTo>
                  <a:lnTo>
                    <a:pt x="938382" y="88454"/>
                  </a:lnTo>
                  <a:lnTo>
                    <a:pt x="951236" y="85958"/>
                  </a:lnTo>
                  <a:lnTo>
                    <a:pt x="964091" y="83470"/>
                  </a:lnTo>
                  <a:lnTo>
                    <a:pt x="976946" y="80986"/>
                  </a:lnTo>
                  <a:lnTo>
                    <a:pt x="989800" y="78503"/>
                  </a:lnTo>
                  <a:lnTo>
                    <a:pt x="1002655" y="76019"/>
                  </a:lnTo>
                  <a:lnTo>
                    <a:pt x="1015509" y="73531"/>
                  </a:lnTo>
                  <a:lnTo>
                    <a:pt x="1028364" y="71039"/>
                  </a:lnTo>
                  <a:lnTo>
                    <a:pt x="1041218" y="68536"/>
                  </a:lnTo>
                  <a:lnTo>
                    <a:pt x="1054073" y="66024"/>
                  </a:lnTo>
                  <a:lnTo>
                    <a:pt x="1066927" y="63503"/>
                  </a:lnTo>
                  <a:lnTo>
                    <a:pt x="1079782" y="60972"/>
                  </a:lnTo>
                  <a:lnTo>
                    <a:pt x="1092636" y="58429"/>
                  </a:lnTo>
                  <a:lnTo>
                    <a:pt x="1105491" y="55873"/>
                  </a:lnTo>
                  <a:lnTo>
                    <a:pt x="1118346" y="53309"/>
                  </a:lnTo>
                  <a:lnTo>
                    <a:pt x="1131200" y="50737"/>
                  </a:lnTo>
                  <a:lnTo>
                    <a:pt x="1144055" y="48157"/>
                  </a:lnTo>
                  <a:lnTo>
                    <a:pt x="1156909" y="45572"/>
                  </a:lnTo>
                  <a:lnTo>
                    <a:pt x="1169764" y="42987"/>
                  </a:lnTo>
                  <a:lnTo>
                    <a:pt x="1182618" y="40404"/>
                  </a:lnTo>
                  <a:lnTo>
                    <a:pt x="1195473" y="37827"/>
                  </a:lnTo>
                  <a:lnTo>
                    <a:pt x="1208327" y="35263"/>
                  </a:lnTo>
                  <a:lnTo>
                    <a:pt x="1221182" y="32720"/>
                  </a:lnTo>
                  <a:lnTo>
                    <a:pt x="1234037" y="30201"/>
                  </a:lnTo>
                  <a:lnTo>
                    <a:pt x="1246891" y="27711"/>
                  </a:lnTo>
                  <a:lnTo>
                    <a:pt x="1259746" y="25257"/>
                  </a:lnTo>
                  <a:lnTo>
                    <a:pt x="1272600" y="22867"/>
                  </a:lnTo>
                  <a:lnTo>
                    <a:pt x="1285455" y="20534"/>
                  </a:lnTo>
                  <a:lnTo>
                    <a:pt x="1298309" y="18266"/>
                  </a:lnTo>
                  <a:lnTo>
                    <a:pt x="1311164" y="16069"/>
                  </a:lnTo>
                  <a:lnTo>
                    <a:pt x="1324018" y="13972"/>
                  </a:lnTo>
                  <a:lnTo>
                    <a:pt x="1336873" y="11990"/>
                  </a:lnTo>
                  <a:lnTo>
                    <a:pt x="1349728" y="10116"/>
                  </a:lnTo>
                  <a:lnTo>
                    <a:pt x="1362582" y="8356"/>
                  </a:lnTo>
                  <a:lnTo>
                    <a:pt x="1375437" y="6720"/>
                  </a:lnTo>
                  <a:lnTo>
                    <a:pt x="1388291" y="5275"/>
                  </a:lnTo>
                  <a:lnTo>
                    <a:pt x="1401146" y="3980"/>
                  </a:lnTo>
                  <a:lnTo>
                    <a:pt x="1414000" y="2842"/>
                  </a:lnTo>
                  <a:lnTo>
                    <a:pt x="1426855" y="1867"/>
                  </a:lnTo>
                  <a:lnTo>
                    <a:pt x="1439709" y="1097"/>
                  </a:lnTo>
                  <a:lnTo>
                    <a:pt x="1452564" y="544"/>
                  </a:lnTo>
                  <a:lnTo>
                    <a:pt x="1465419" y="177"/>
                  </a:lnTo>
                  <a:lnTo>
                    <a:pt x="1478273" y="0"/>
                  </a:lnTo>
                  <a:lnTo>
                    <a:pt x="1491128" y="15"/>
                  </a:lnTo>
                  <a:lnTo>
                    <a:pt x="1503982" y="305"/>
                  </a:lnTo>
                  <a:lnTo>
                    <a:pt x="1516837" y="793"/>
                  </a:lnTo>
                  <a:lnTo>
                    <a:pt x="1529691" y="1479"/>
                  </a:lnTo>
                  <a:lnTo>
                    <a:pt x="1542546" y="2361"/>
                  </a:lnTo>
                  <a:lnTo>
                    <a:pt x="1555400" y="3476"/>
                  </a:lnTo>
                  <a:lnTo>
                    <a:pt x="1568255" y="4821"/>
                  </a:lnTo>
                  <a:lnTo>
                    <a:pt x="1581110" y="6352"/>
                  </a:lnTo>
                  <a:lnTo>
                    <a:pt x="1593964" y="8066"/>
                  </a:lnTo>
                  <a:lnTo>
                    <a:pt x="1606819" y="9958"/>
                  </a:lnTo>
                  <a:lnTo>
                    <a:pt x="1619673" y="12090"/>
                  </a:lnTo>
                  <a:lnTo>
                    <a:pt x="1632528" y="14385"/>
                  </a:lnTo>
                  <a:lnTo>
                    <a:pt x="1645382" y="16838"/>
                  </a:lnTo>
                  <a:lnTo>
                    <a:pt x="1658237" y="19443"/>
                  </a:lnTo>
                  <a:lnTo>
                    <a:pt x="1671091" y="22222"/>
                  </a:lnTo>
                  <a:lnTo>
                    <a:pt x="1683946" y="25167"/>
                  </a:lnTo>
                  <a:lnTo>
                    <a:pt x="1696800" y="28241"/>
                  </a:lnTo>
                  <a:lnTo>
                    <a:pt x="1709655" y="31441"/>
                  </a:lnTo>
                  <a:lnTo>
                    <a:pt x="1722510" y="34761"/>
                  </a:lnTo>
                  <a:lnTo>
                    <a:pt x="1735364" y="38238"/>
                  </a:lnTo>
                  <a:lnTo>
                    <a:pt x="1748219" y="41821"/>
                  </a:lnTo>
                  <a:lnTo>
                    <a:pt x="1761073" y="45505"/>
                  </a:lnTo>
                  <a:lnTo>
                    <a:pt x="1773928" y="49286"/>
                  </a:lnTo>
                  <a:lnTo>
                    <a:pt x="1786782" y="53176"/>
                  </a:lnTo>
                  <a:lnTo>
                    <a:pt x="1799637" y="57168"/>
                  </a:lnTo>
                  <a:lnTo>
                    <a:pt x="1812491" y="61240"/>
                  </a:lnTo>
                  <a:lnTo>
                    <a:pt x="1825346" y="65388"/>
                  </a:lnTo>
                  <a:lnTo>
                    <a:pt x="1838201" y="69608"/>
                  </a:lnTo>
                  <a:lnTo>
                    <a:pt x="1851055" y="73918"/>
                  </a:lnTo>
                  <a:lnTo>
                    <a:pt x="1863910" y="78286"/>
                  </a:lnTo>
                  <a:lnTo>
                    <a:pt x="1876764" y="82708"/>
                  </a:lnTo>
                  <a:lnTo>
                    <a:pt x="1889619" y="87178"/>
                  </a:lnTo>
                  <a:lnTo>
                    <a:pt x="1902473" y="91698"/>
                  </a:lnTo>
                  <a:lnTo>
                    <a:pt x="1915328" y="96259"/>
                  </a:lnTo>
                  <a:lnTo>
                    <a:pt x="1928182" y="100845"/>
                  </a:lnTo>
                  <a:lnTo>
                    <a:pt x="1941037" y="105452"/>
                  </a:lnTo>
                  <a:lnTo>
                    <a:pt x="1953892" y="110074"/>
                  </a:lnTo>
                  <a:lnTo>
                    <a:pt x="1966746" y="114703"/>
                  </a:lnTo>
                  <a:lnTo>
                    <a:pt x="1979601" y="119325"/>
                  </a:lnTo>
                  <a:lnTo>
                    <a:pt x="1992455" y="123937"/>
                  </a:lnTo>
                  <a:lnTo>
                    <a:pt x="2005310" y="128530"/>
                  </a:lnTo>
                  <a:lnTo>
                    <a:pt x="2018164" y="133093"/>
                  </a:lnTo>
                  <a:lnTo>
                    <a:pt x="2031019" y="137612"/>
                  </a:lnTo>
                  <a:lnTo>
                    <a:pt x="2043873" y="142087"/>
                  </a:lnTo>
                  <a:lnTo>
                    <a:pt x="2056728" y="146513"/>
                  </a:lnTo>
                  <a:lnTo>
                    <a:pt x="2069583" y="150885"/>
                  </a:lnTo>
                  <a:lnTo>
                    <a:pt x="2082437" y="155169"/>
                  </a:lnTo>
                  <a:lnTo>
                    <a:pt x="2095292" y="159382"/>
                  </a:lnTo>
                  <a:lnTo>
                    <a:pt x="2108146" y="163521"/>
                  </a:lnTo>
                  <a:lnTo>
                    <a:pt x="2121001" y="167581"/>
                  </a:lnTo>
                  <a:lnTo>
                    <a:pt x="2133855" y="171543"/>
                  </a:lnTo>
                  <a:lnTo>
                    <a:pt x="2146710" y="175398"/>
                  </a:lnTo>
                  <a:lnTo>
                    <a:pt x="2159564" y="179163"/>
                  </a:lnTo>
                  <a:lnTo>
                    <a:pt x="2172419" y="182836"/>
                  </a:lnTo>
                  <a:lnTo>
                    <a:pt x="2185273" y="186414"/>
                  </a:lnTo>
                  <a:lnTo>
                    <a:pt x="2198128" y="189858"/>
                  </a:lnTo>
                  <a:lnTo>
                    <a:pt x="2210983" y="193204"/>
                  </a:lnTo>
                  <a:lnTo>
                    <a:pt x="2223837" y="196452"/>
                  </a:lnTo>
                  <a:lnTo>
                    <a:pt x="2236692" y="199602"/>
                  </a:lnTo>
                  <a:lnTo>
                    <a:pt x="2249546" y="202636"/>
                  </a:lnTo>
                  <a:lnTo>
                    <a:pt x="2262401" y="205551"/>
                  </a:lnTo>
                  <a:lnTo>
                    <a:pt x="2275255" y="208369"/>
                  </a:lnTo>
                  <a:lnTo>
                    <a:pt x="2288110" y="211092"/>
                  </a:lnTo>
                  <a:lnTo>
                    <a:pt x="2300964" y="213719"/>
                  </a:lnTo>
                  <a:lnTo>
                    <a:pt x="2313819" y="216217"/>
                  </a:lnTo>
                  <a:lnTo>
                    <a:pt x="2326674" y="218621"/>
                  </a:lnTo>
                  <a:lnTo>
                    <a:pt x="2339528" y="220934"/>
                  </a:lnTo>
                  <a:lnTo>
                    <a:pt x="2352383" y="223158"/>
                  </a:lnTo>
                  <a:lnTo>
                    <a:pt x="2365237" y="225277"/>
                  </a:lnTo>
                  <a:lnTo>
                    <a:pt x="2378092" y="227290"/>
                  </a:lnTo>
                  <a:lnTo>
                    <a:pt x="2390946" y="229219"/>
                  </a:lnTo>
                  <a:lnTo>
                    <a:pt x="2403801" y="231064"/>
                  </a:lnTo>
                  <a:lnTo>
                    <a:pt x="2416655" y="232827"/>
                  </a:lnTo>
                  <a:lnTo>
                    <a:pt x="2429510" y="234479"/>
                  </a:lnTo>
                  <a:lnTo>
                    <a:pt x="2442365" y="236051"/>
                  </a:lnTo>
                  <a:lnTo>
                    <a:pt x="2455219" y="237546"/>
                  </a:lnTo>
                  <a:lnTo>
                    <a:pt x="2468074" y="238965"/>
                  </a:lnTo>
                  <a:lnTo>
                    <a:pt x="2480928" y="240298"/>
                  </a:lnTo>
                  <a:lnTo>
                    <a:pt x="2493783" y="241544"/>
                  </a:lnTo>
                  <a:lnTo>
                    <a:pt x="2506637" y="242720"/>
                  </a:lnTo>
                  <a:lnTo>
                    <a:pt x="2519492" y="243829"/>
                  </a:lnTo>
                  <a:lnTo>
                    <a:pt x="2532346" y="244871"/>
                  </a:lnTo>
                  <a:lnTo>
                    <a:pt x="2545201" y="245827"/>
                  </a:lnTo>
                  <a:lnTo>
                    <a:pt x="2558056" y="246720"/>
                  </a:lnTo>
                  <a:lnTo>
                    <a:pt x="2570910" y="247555"/>
                  </a:lnTo>
                  <a:lnTo>
                    <a:pt x="2583765" y="248334"/>
                  </a:lnTo>
                  <a:lnTo>
                    <a:pt x="2596619" y="249049"/>
                  </a:lnTo>
                  <a:lnTo>
                    <a:pt x="2609474" y="249701"/>
                  </a:lnTo>
                  <a:lnTo>
                    <a:pt x="2622328" y="250305"/>
                  </a:lnTo>
                  <a:lnTo>
                    <a:pt x="2635183" y="250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4"/>
            <p:cNvSpPr/>
            <p:nvPr/>
          </p:nvSpPr>
          <p:spPr>
            <a:xfrm>
              <a:off x="6737427" y="2015533"/>
              <a:ext cx="3329329" cy="228367"/>
            </a:xfrm>
            <a:custGeom>
              <a:avLst/>
              <a:pathLst>
                <a:path w="3329329" h="228367">
                  <a:moveTo>
                    <a:pt x="0" y="223934"/>
                  </a:moveTo>
                  <a:lnTo>
                    <a:pt x="12854" y="223422"/>
                  </a:lnTo>
                  <a:lnTo>
                    <a:pt x="25709" y="222870"/>
                  </a:lnTo>
                  <a:lnTo>
                    <a:pt x="38563" y="222276"/>
                  </a:lnTo>
                  <a:lnTo>
                    <a:pt x="51418" y="221630"/>
                  </a:lnTo>
                  <a:lnTo>
                    <a:pt x="64272" y="220931"/>
                  </a:lnTo>
                  <a:lnTo>
                    <a:pt x="77127" y="220186"/>
                  </a:lnTo>
                  <a:lnTo>
                    <a:pt x="89981" y="219395"/>
                  </a:lnTo>
                  <a:lnTo>
                    <a:pt x="102836" y="218555"/>
                  </a:lnTo>
                  <a:lnTo>
                    <a:pt x="115690" y="217649"/>
                  </a:lnTo>
                  <a:lnTo>
                    <a:pt x="128545" y="216694"/>
                  </a:lnTo>
                  <a:lnTo>
                    <a:pt x="141400" y="215692"/>
                  </a:lnTo>
                  <a:lnTo>
                    <a:pt x="154254" y="214640"/>
                  </a:lnTo>
                  <a:lnTo>
                    <a:pt x="167109" y="213531"/>
                  </a:lnTo>
                  <a:lnTo>
                    <a:pt x="179963" y="212366"/>
                  </a:lnTo>
                  <a:lnTo>
                    <a:pt x="192818" y="211155"/>
                  </a:lnTo>
                  <a:lnTo>
                    <a:pt x="205672" y="209898"/>
                  </a:lnTo>
                  <a:lnTo>
                    <a:pt x="218527" y="208597"/>
                  </a:lnTo>
                  <a:lnTo>
                    <a:pt x="231381" y="207237"/>
                  </a:lnTo>
                  <a:lnTo>
                    <a:pt x="244236" y="205837"/>
                  </a:lnTo>
                  <a:lnTo>
                    <a:pt x="257091" y="204399"/>
                  </a:lnTo>
                  <a:lnTo>
                    <a:pt x="269945" y="202923"/>
                  </a:lnTo>
                  <a:lnTo>
                    <a:pt x="282800" y="201403"/>
                  </a:lnTo>
                  <a:lnTo>
                    <a:pt x="295654" y="199845"/>
                  </a:lnTo>
                  <a:lnTo>
                    <a:pt x="308509" y="198256"/>
                  </a:lnTo>
                  <a:lnTo>
                    <a:pt x="321363" y="196637"/>
                  </a:lnTo>
                  <a:lnTo>
                    <a:pt x="334218" y="194989"/>
                  </a:lnTo>
                  <a:lnTo>
                    <a:pt x="347072" y="193305"/>
                  </a:lnTo>
                  <a:lnTo>
                    <a:pt x="359927" y="191596"/>
                  </a:lnTo>
                  <a:lnTo>
                    <a:pt x="372782" y="189863"/>
                  </a:lnTo>
                  <a:lnTo>
                    <a:pt x="385636" y="188107"/>
                  </a:lnTo>
                  <a:lnTo>
                    <a:pt x="398491" y="186323"/>
                  </a:lnTo>
                  <a:lnTo>
                    <a:pt x="411345" y="184513"/>
                  </a:lnTo>
                  <a:lnTo>
                    <a:pt x="424200" y="182682"/>
                  </a:lnTo>
                  <a:lnTo>
                    <a:pt x="437054" y="180828"/>
                  </a:lnTo>
                  <a:lnTo>
                    <a:pt x="449909" y="178951"/>
                  </a:lnTo>
                  <a:lnTo>
                    <a:pt x="462763" y="177041"/>
                  </a:lnTo>
                  <a:lnTo>
                    <a:pt x="475618" y="175106"/>
                  </a:lnTo>
                  <a:lnTo>
                    <a:pt x="488473" y="173145"/>
                  </a:lnTo>
                  <a:lnTo>
                    <a:pt x="501327" y="171156"/>
                  </a:lnTo>
                  <a:lnTo>
                    <a:pt x="514182" y="169130"/>
                  </a:lnTo>
                  <a:lnTo>
                    <a:pt x="527036" y="167066"/>
                  </a:lnTo>
                  <a:lnTo>
                    <a:pt x="539891" y="164967"/>
                  </a:lnTo>
                  <a:lnTo>
                    <a:pt x="552745" y="162832"/>
                  </a:lnTo>
                  <a:lnTo>
                    <a:pt x="565600" y="160656"/>
                  </a:lnTo>
                  <a:lnTo>
                    <a:pt x="578454" y="158421"/>
                  </a:lnTo>
                  <a:lnTo>
                    <a:pt x="591309" y="156140"/>
                  </a:lnTo>
                  <a:lnTo>
                    <a:pt x="604163" y="153810"/>
                  </a:lnTo>
                  <a:lnTo>
                    <a:pt x="617018" y="151430"/>
                  </a:lnTo>
                  <a:lnTo>
                    <a:pt x="629873" y="148983"/>
                  </a:lnTo>
                  <a:lnTo>
                    <a:pt x="642727" y="146468"/>
                  </a:lnTo>
                  <a:lnTo>
                    <a:pt x="655582" y="143892"/>
                  </a:lnTo>
                  <a:lnTo>
                    <a:pt x="668436" y="141254"/>
                  </a:lnTo>
                  <a:lnTo>
                    <a:pt x="681291" y="138550"/>
                  </a:lnTo>
                  <a:lnTo>
                    <a:pt x="694145" y="135752"/>
                  </a:lnTo>
                  <a:lnTo>
                    <a:pt x="707000" y="132884"/>
                  </a:lnTo>
                  <a:lnTo>
                    <a:pt x="719854" y="129945"/>
                  </a:lnTo>
                  <a:lnTo>
                    <a:pt x="732709" y="126932"/>
                  </a:lnTo>
                  <a:lnTo>
                    <a:pt x="745564" y="123830"/>
                  </a:lnTo>
                  <a:lnTo>
                    <a:pt x="758418" y="120640"/>
                  </a:lnTo>
                  <a:lnTo>
                    <a:pt x="771273" y="117376"/>
                  </a:lnTo>
                  <a:lnTo>
                    <a:pt x="784127" y="114037"/>
                  </a:lnTo>
                  <a:lnTo>
                    <a:pt x="796982" y="110625"/>
                  </a:lnTo>
                  <a:lnTo>
                    <a:pt x="809836" y="107114"/>
                  </a:lnTo>
                  <a:lnTo>
                    <a:pt x="822691" y="103535"/>
                  </a:lnTo>
                  <a:lnTo>
                    <a:pt x="835545" y="99892"/>
                  </a:lnTo>
                  <a:lnTo>
                    <a:pt x="848400" y="96187"/>
                  </a:lnTo>
                  <a:lnTo>
                    <a:pt x="861255" y="92413"/>
                  </a:lnTo>
                  <a:lnTo>
                    <a:pt x="874109" y="88580"/>
                  </a:lnTo>
                  <a:lnTo>
                    <a:pt x="886964" y="84705"/>
                  </a:lnTo>
                  <a:lnTo>
                    <a:pt x="899818" y="80793"/>
                  </a:lnTo>
                  <a:lnTo>
                    <a:pt x="912673" y="76849"/>
                  </a:lnTo>
                  <a:lnTo>
                    <a:pt x="925527" y="72880"/>
                  </a:lnTo>
                  <a:lnTo>
                    <a:pt x="938382" y="68903"/>
                  </a:lnTo>
                  <a:lnTo>
                    <a:pt x="951236" y="64928"/>
                  </a:lnTo>
                  <a:lnTo>
                    <a:pt x="964091" y="60963"/>
                  </a:lnTo>
                  <a:lnTo>
                    <a:pt x="976946" y="57023"/>
                  </a:lnTo>
                  <a:lnTo>
                    <a:pt x="989800" y="53127"/>
                  </a:lnTo>
                  <a:lnTo>
                    <a:pt x="1002655" y="49279"/>
                  </a:lnTo>
                  <a:lnTo>
                    <a:pt x="1015509" y="45489"/>
                  </a:lnTo>
                  <a:lnTo>
                    <a:pt x="1028364" y="41766"/>
                  </a:lnTo>
                  <a:lnTo>
                    <a:pt x="1041218" y="38159"/>
                  </a:lnTo>
                  <a:lnTo>
                    <a:pt x="1054073" y="34650"/>
                  </a:lnTo>
                  <a:lnTo>
                    <a:pt x="1066927" y="31246"/>
                  </a:lnTo>
                  <a:lnTo>
                    <a:pt x="1079782" y="27957"/>
                  </a:lnTo>
                  <a:lnTo>
                    <a:pt x="1092636" y="24821"/>
                  </a:lnTo>
                  <a:lnTo>
                    <a:pt x="1105491" y="21848"/>
                  </a:lnTo>
                  <a:lnTo>
                    <a:pt x="1118346" y="19024"/>
                  </a:lnTo>
                  <a:lnTo>
                    <a:pt x="1131200" y="16353"/>
                  </a:lnTo>
                  <a:lnTo>
                    <a:pt x="1144055" y="13844"/>
                  </a:lnTo>
                  <a:lnTo>
                    <a:pt x="1156909" y="11571"/>
                  </a:lnTo>
                  <a:lnTo>
                    <a:pt x="1169764" y="9475"/>
                  </a:lnTo>
                  <a:lnTo>
                    <a:pt x="1182618" y="7561"/>
                  </a:lnTo>
                  <a:lnTo>
                    <a:pt x="1195473" y="5834"/>
                  </a:lnTo>
                  <a:lnTo>
                    <a:pt x="1208327" y="4337"/>
                  </a:lnTo>
                  <a:lnTo>
                    <a:pt x="1221182" y="3074"/>
                  </a:lnTo>
                  <a:lnTo>
                    <a:pt x="1234037" y="2012"/>
                  </a:lnTo>
                  <a:lnTo>
                    <a:pt x="1246891" y="1153"/>
                  </a:lnTo>
                  <a:lnTo>
                    <a:pt x="1259746" y="502"/>
                  </a:lnTo>
                  <a:lnTo>
                    <a:pt x="1272600" y="144"/>
                  </a:lnTo>
                  <a:lnTo>
                    <a:pt x="1285455" y="0"/>
                  </a:lnTo>
                  <a:lnTo>
                    <a:pt x="1298309" y="72"/>
                  </a:lnTo>
                  <a:lnTo>
                    <a:pt x="1311164" y="364"/>
                  </a:lnTo>
                  <a:lnTo>
                    <a:pt x="1324018" y="924"/>
                  </a:lnTo>
                  <a:lnTo>
                    <a:pt x="1336873" y="1753"/>
                  </a:lnTo>
                  <a:lnTo>
                    <a:pt x="1349728" y="2812"/>
                  </a:lnTo>
                  <a:lnTo>
                    <a:pt x="1362582" y="4102"/>
                  </a:lnTo>
                  <a:lnTo>
                    <a:pt x="1375437" y="5626"/>
                  </a:lnTo>
                  <a:lnTo>
                    <a:pt x="1388291" y="7479"/>
                  </a:lnTo>
                  <a:lnTo>
                    <a:pt x="1401146" y="9569"/>
                  </a:lnTo>
                  <a:lnTo>
                    <a:pt x="1414000" y="11897"/>
                  </a:lnTo>
                  <a:lnTo>
                    <a:pt x="1426855" y="14463"/>
                  </a:lnTo>
                  <a:lnTo>
                    <a:pt x="1439709" y="17314"/>
                  </a:lnTo>
                  <a:lnTo>
                    <a:pt x="1452564" y="20446"/>
                  </a:lnTo>
                  <a:lnTo>
                    <a:pt x="1465419" y="23807"/>
                  </a:lnTo>
                  <a:lnTo>
                    <a:pt x="1478273" y="27394"/>
                  </a:lnTo>
                  <a:lnTo>
                    <a:pt x="1491128" y="31203"/>
                  </a:lnTo>
                  <a:lnTo>
                    <a:pt x="1503982" y="35307"/>
                  </a:lnTo>
                  <a:lnTo>
                    <a:pt x="1516837" y="39608"/>
                  </a:lnTo>
                  <a:lnTo>
                    <a:pt x="1529691" y="44098"/>
                  </a:lnTo>
                  <a:lnTo>
                    <a:pt x="1542546" y="48765"/>
                  </a:lnTo>
                  <a:lnTo>
                    <a:pt x="1555400" y="53626"/>
                  </a:lnTo>
                  <a:lnTo>
                    <a:pt x="1568255" y="58655"/>
                  </a:lnTo>
                  <a:lnTo>
                    <a:pt x="1581110" y="63804"/>
                  </a:lnTo>
                  <a:lnTo>
                    <a:pt x="1593964" y="69056"/>
                  </a:lnTo>
                  <a:lnTo>
                    <a:pt x="1606819" y="74396"/>
                  </a:lnTo>
                  <a:lnTo>
                    <a:pt x="1619673" y="79815"/>
                  </a:lnTo>
                  <a:lnTo>
                    <a:pt x="1632528" y="85261"/>
                  </a:lnTo>
                  <a:lnTo>
                    <a:pt x="1645382" y="90713"/>
                  </a:lnTo>
                  <a:lnTo>
                    <a:pt x="1658237" y="96153"/>
                  </a:lnTo>
                  <a:lnTo>
                    <a:pt x="1671091" y="101545"/>
                  </a:lnTo>
                  <a:lnTo>
                    <a:pt x="1683946" y="106850"/>
                  </a:lnTo>
                  <a:lnTo>
                    <a:pt x="1696800" y="112056"/>
                  </a:lnTo>
                  <a:lnTo>
                    <a:pt x="1709655" y="117145"/>
                  </a:lnTo>
                  <a:lnTo>
                    <a:pt x="1722510" y="122098"/>
                  </a:lnTo>
                  <a:lnTo>
                    <a:pt x="1735364" y="126819"/>
                  </a:lnTo>
                  <a:lnTo>
                    <a:pt x="1748219" y="131348"/>
                  </a:lnTo>
                  <a:lnTo>
                    <a:pt x="1761073" y="135668"/>
                  </a:lnTo>
                  <a:lnTo>
                    <a:pt x="1773928" y="139768"/>
                  </a:lnTo>
                  <a:lnTo>
                    <a:pt x="1786782" y="143582"/>
                  </a:lnTo>
                  <a:lnTo>
                    <a:pt x="1799637" y="147087"/>
                  </a:lnTo>
                  <a:lnTo>
                    <a:pt x="1812491" y="150326"/>
                  </a:lnTo>
                  <a:lnTo>
                    <a:pt x="1825346" y="153290"/>
                  </a:lnTo>
                  <a:lnTo>
                    <a:pt x="1838201" y="155974"/>
                  </a:lnTo>
                  <a:lnTo>
                    <a:pt x="1851055" y="158257"/>
                  </a:lnTo>
                  <a:lnTo>
                    <a:pt x="1863910" y="160250"/>
                  </a:lnTo>
                  <a:lnTo>
                    <a:pt x="1876764" y="161955"/>
                  </a:lnTo>
                  <a:lnTo>
                    <a:pt x="1889619" y="163373"/>
                  </a:lnTo>
                  <a:lnTo>
                    <a:pt x="1902473" y="164454"/>
                  </a:lnTo>
                  <a:lnTo>
                    <a:pt x="1915328" y="165203"/>
                  </a:lnTo>
                  <a:lnTo>
                    <a:pt x="1928182" y="165687"/>
                  </a:lnTo>
                  <a:lnTo>
                    <a:pt x="1941037" y="165913"/>
                  </a:lnTo>
                  <a:lnTo>
                    <a:pt x="1953892" y="165890"/>
                  </a:lnTo>
                  <a:lnTo>
                    <a:pt x="1966746" y="165541"/>
                  </a:lnTo>
                  <a:lnTo>
                    <a:pt x="1979601" y="164975"/>
                  </a:lnTo>
                  <a:lnTo>
                    <a:pt x="1992455" y="164205"/>
                  </a:lnTo>
                  <a:lnTo>
                    <a:pt x="2005310" y="163243"/>
                  </a:lnTo>
                  <a:lnTo>
                    <a:pt x="2018164" y="162071"/>
                  </a:lnTo>
                  <a:lnTo>
                    <a:pt x="2031019" y="160710"/>
                  </a:lnTo>
                  <a:lnTo>
                    <a:pt x="2043873" y="159211"/>
                  </a:lnTo>
                  <a:lnTo>
                    <a:pt x="2056728" y="157586"/>
                  </a:lnTo>
                  <a:lnTo>
                    <a:pt x="2069583" y="155846"/>
                  </a:lnTo>
                  <a:lnTo>
                    <a:pt x="2082437" y="153976"/>
                  </a:lnTo>
                  <a:lnTo>
                    <a:pt x="2095292" y="152031"/>
                  </a:lnTo>
                  <a:lnTo>
                    <a:pt x="2108146" y="150023"/>
                  </a:lnTo>
                  <a:lnTo>
                    <a:pt x="2121001" y="147962"/>
                  </a:lnTo>
                  <a:lnTo>
                    <a:pt x="2133855" y="145855"/>
                  </a:lnTo>
                  <a:lnTo>
                    <a:pt x="2146710" y="143721"/>
                  </a:lnTo>
                  <a:lnTo>
                    <a:pt x="2159564" y="141576"/>
                  </a:lnTo>
                  <a:lnTo>
                    <a:pt x="2172419" y="139430"/>
                  </a:lnTo>
                  <a:lnTo>
                    <a:pt x="2185273" y="137291"/>
                  </a:lnTo>
                  <a:lnTo>
                    <a:pt x="2198128" y="135177"/>
                  </a:lnTo>
                  <a:lnTo>
                    <a:pt x="2210983" y="133095"/>
                  </a:lnTo>
                  <a:lnTo>
                    <a:pt x="2223837" y="131050"/>
                  </a:lnTo>
                  <a:lnTo>
                    <a:pt x="2236692" y="129048"/>
                  </a:lnTo>
                  <a:lnTo>
                    <a:pt x="2249546" y="127107"/>
                  </a:lnTo>
                  <a:lnTo>
                    <a:pt x="2262401" y="125238"/>
                  </a:lnTo>
                  <a:lnTo>
                    <a:pt x="2275255" y="123437"/>
                  </a:lnTo>
                  <a:lnTo>
                    <a:pt x="2288110" y="121708"/>
                  </a:lnTo>
                  <a:lnTo>
                    <a:pt x="2300964" y="120056"/>
                  </a:lnTo>
                  <a:lnTo>
                    <a:pt x="2313819" y="118522"/>
                  </a:lnTo>
                  <a:lnTo>
                    <a:pt x="2326674" y="117082"/>
                  </a:lnTo>
                  <a:lnTo>
                    <a:pt x="2339528" y="115739"/>
                  </a:lnTo>
                  <a:lnTo>
                    <a:pt x="2352383" y="114497"/>
                  </a:lnTo>
                  <a:lnTo>
                    <a:pt x="2365237" y="113382"/>
                  </a:lnTo>
                  <a:lnTo>
                    <a:pt x="2378092" y="112406"/>
                  </a:lnTo>
                  <a:lnTo>
                    <a:pt x="2390946" y="111549"/>
                  </a:lnTo>
                  <a:lnTo>
                    <a:pt x="2403801" y="110816"/>
                  </a:lnTo>
                  <a:lnTo>
                    <a:pt x="2416655" y="110209"/>
                  </a:lnTo>
                  <a:lnTo>
                    <a:pt x="2429510" y="109786"/>
                  </a:lnTo>
                  <a:lnTo>
                    <a:pt x="2442365" y="109503"/>
                  </a:lnTo>
                  <a:lnTo>
                    <a:pt x="2455219" y="109359"/>
                  </a:lnTo>
                  <a:lnTo>
                    <a:pt x="2468074" y="109358"/>
                  </a:lnTo>
                  <a:lnTo>
                    <a:pt x="2480928" y="109528"/>
                  </a:lnTo>
                  <a:lnTo>
                    <a:pt x="2493783" y="109876"/>
                  </a:lnTo>
                  <a:lnTo>
                    <a:pt x="2506637" y="110371"/>
                  </a:lnTo>
                  <a:lnTo>
                    <a:pt x="2519492" y="111013"/>
                  </a:lnTo>
                  <a:lnTo>
                    <a:pt x="2532346" y="111802"/>
                  </a:lnTo>
                  <a:lnTo>
                    <a:pt x="2545201" y="112789"/>
                  </a:lnTo>
                  <a:lnTo>
                    <a:pt x="2558056" y="113920"/>
                  </a:lnTo>
                  <a:lnTo>
                    <a:pt x="2570910" y="115188"/>
                  </a:lnTo>
                  <a:lnTo>
                    <a:pt x="2583765" y="116590"/>
                  </a:lnTo>
                  <a:lnTo>
                    <a:pt x="2596619" y="118145"/>
                  </a:lnTo>
                  <a:lnTo>
                    <a:pt x="2609474" y="119848"/>
                  </a:lnTo>
                  <a:lnTo>
                    <a:pt x="2622328" y="121665"/>
                  </a:lnTo>
                  <a:lnTo>
                    <a:pt x="2635183" y="123590"/>
                  </a:lnTo>
                  <a:lnTo>
                    <a:pt x="2648037" y="125618"/>
                  </a:lnTo>
                  <a:lnTo>
                    <a:pt x="2660892" y="127773"/>
                  </a:lnTo>
                  <a:lnTo>
                    <a:pt x="2673746" y="130011"/>
                  </a:lnTo>
                  <a:lnTo>
                    <a:pt x="2686601" y="132323"/>
                  </a:lnTo>
                  <a:lnTo>
                    <a:pt x="2699456" y="134702"/>
                  </a:lnTo>
                  <a:lnTo>
                    <a:pt x="2712310" y="137151"/>
                  </a:lnTo>
                  <a:lnTo>
                    <a:pt x="2725165" y="139656"/>
                  </a:lnTo>
                  <a:lnTo>
                    <a:pt x="2738019" y="142199"/>
                  </a:lnTo>
                  <a:lnTo>
                    <a:pt x="2750874" y="144774"/>
                  </a:lnTo>
                  <a:lnTo>
                    <a:pt x="2763728" y="147374"/>
                  </a:lnTo>
                  <a:lnTo>
                    <a:pt x="2776583" y="149994"/>
                  </a:lnTo>
                  <a:lnTo>
                    <a:pt x="2789437" y="152621"/>
                  </a:lnTo>
                  <a:lnTo>
                    <a:pt x="2802292" y="155248"/>
                  </a:lnTo>
                  <a:lnTo>
                    <a:pt x="2815147" y="157871"/>
                  </a:lnTo>
                  <a:lnTo>
                    <a:pt x="2828001" y="160482"/>
                  </a:lnTo>
                  <a:lnTo>
                    <a:pt x="2840856" y="163071"/>
                  </a:lnTo>
                  <a:lnTo>
                    <a:pt x="2853710" y="165638"/>
                  </a:lnTo>
                  <a:lnTo>
                    <a:pt x="2866565" y="168180"/>
                  </a:lnTo>
                  <a:lnTo>
                    <a:pt x="2879419" y="170692"/>
                  </a:lnTo>
                  <a:lnTo>
                    <a:pt x="2892274" y="173159"/>
                  </a:lnTo>
                  <a:lnTo>
                    <a:pt x="2905128" y="175588"/>
                  </a:lnTo>
                  <a:lnTo>
                    <a:pt x="2917983" y="177977"/>
                  </a:lnTo>
                  <a:lnTo>
                    <a:pt x="2930838" y="180324"/>
                  </a:lnTo>
                  <a:lnTo>
                    <a:pt x="2943692" y="182620"/>
                  </a:lnTo>
                  <a:lnTo>
                    <a:pt x="2956547" y="184859"/>
                  </a:lnTo>
                  <a:lnTo>
                    <a:pt x="2969401" y="187051"/>
                  </a:lnTo>
                  <a:lnTo>
                    <a:pt x="2982256" y="189192"/>
                  </a:lnTo>
                  <a:lnTo>
                    <a:pt x="2995110" y="191284"/>
                  </a:lnTo>
                  <a:lnTo>
                    <a:pt x="3007965" y="193303"/>
                  </a:lnTo>
                  <a:lnTo>
                    <a:pt x="3020819" y="195267"/>
                  </a:lnTo>
                  <a:lnTo>
                    <a:pt x="3033674" y="197177"/>
                  </a:lnTo>
                  <a:lnTo>
                    <a:pt x="3046529" y="199031"/>
                  </a:lnTo>
                  <a:lnTo>
                    <a:pt x="3059383" y="200818"/>
                  </a:lnTo>
                  <a:lnTo>
                    <a:pt x="3072238" y="202536"/>
                  </a:lnTo>
                  <a:lnTo>
                    <a:pt x="3085092" y="204195"/>
                  </a:lnTo>
                  <a:lnTo>
                    <a:pt x="3097947" y="205795"/>
                  </a:lnTo>
                  <a:lnTo>
                    <a:pt x="3110801" y="207337"/>
                  </a:lnTo>
                  <a:lnTo>
                    <a:pt x="3123656" y="208796"/>
                  </a:lnTo>
                  <a:lnTo>
                    <a:pt x="3136510" y="210194"/>
                  </a:lnTo>
                  <a:lnTo>
                    <a:pt x="3149365" y="211533"/>
                  </a:lnTo>
                  <a:lnTo>
                    <a:pt x="3162220" y="212812"/>
                  </a:lnTo>
                  <a:lnTo>
                    <a:pt x="3175074" y="214021"/>
                  </a:lnTo>
                  <a:lnTo>
                    <a:pt x="3187929" y="215158"/>
                  </a:lnTo>
                  <a:lnTo>
                    <a:pt x="3200783" y="216237"/>
                  </a:lnTo>
                  <a:lnTo>
                    <a:pt x="3213638" y="217259"/>
                  </a:lnTo>
                  <a:lnTo>
                    <a:pt x="3226492" y="218224"/>
                  </a:lnTo>
                  <a:lnTo>
                    <a:pt x="3239347" y="219113"/>
                  </a:lnTo>
                  <a:lnTo>
                    <a:pt x="3252201" y="219947"/>
                  </a:lnTo>
                  <a:lnTo>
                    <a:pt x="3265056" y="220729"/>
                  </a:lnTo>
                  <a:lnTo>
                    <a:pt x="3277910" y="221461"/>
                  </a:lnTo>
                  <a:lnTo>
                    <a:pt x="3290765" y="222134"/>
                  </a:lnTo>
                  <a:lnTo>
                    <a:pt x="3303620" y="222751"/>
                  </a:lnTo>
                  <a:lnTo>
                    <a:pt x="3316474" y="223323"/>
                  </a:lnTo>
                  <a:lnTo>
                    <a:pt x="3329329" y="223852"/>
                  </a:lnTo>
                  <a:lnTo>
                    <a:pt x="3329329" y="228367"/>
                  </a:lnTo>
                  <a:lnTo>
                    <a:pt x="3316474" y="228367"/>
                  </a:lnTo>
                  <a:lnTo>
                    <a:pt x="3303620" y="228367"/>
                  </a:lnTo>
                  <a:lnTo>
                    <a:pt x="3290765" y="228367"/>
                  </a:lnTo>
                  <a:lnTo>
                    <a:pt x="3277910" y="228367"/>
                  </a:lnTo>
                  <a:lnTo>
                    <a:pt x="3265056" y="228367"/>
                  </a:lnTo>
                  <a:lnTo>
                    <a:pt x="3252201" y="228367"/>
                  </a:lnTo>
                  <a:lnTo>
                    <a:pt x="3239347" y="228367"/>
                  </a:lnTo>
                  <a:lnTo>
                    <a:pt x="3226492" y="228367"/>
                  </a:lnTo>
                  <a:lnTo>
                    <a:pt x="3213638" y="228367"/>
                  </a:lnTo>
                  <a:lnTo>
                    <a:pt x="3200783" y="228367"/>
                  </a:lnTo>
                  <a:lnTo>
                    <a:pt x="3187929" y="228367"/>
                  </a:lnTo>
                  <a:lnTo>
                    <a:pt x="3175074" y="228367"/>
                  </a:lnTo>
                  <a:lnTo>
                    <a:pt x="3162220" y="228367"/>
                  </a:lnTo>
                  <a:lnTo>
                    <a:pt x="3149365" y="228367"/>
                  </a:lnTo>
                  <a:lnTo>
                    <a:pt x="3136510" y="228367"/>
                  </a:lnTo>
                  <a:lnTo>
                    <a:pt x="3123656" y="228367"/>
                  </a:lnTo>
                  <a:lnTo>
                    <a:pt x="3110801" y="228367"/>
                  </a:lnTo>
                  <a:lnTo>
                    <a:pt x="3097947" y="228367"/>
                  </a:lnTo>
                  <a:lnTo>
                    <a:pt x="3085092" y="228367"/>
                  </a:lnTo>
                  <a:lnTo>
                    <a:pt x="3072238" y="228367"/>
                  </a:lnTo>
                  <a:lnTo>
                    <a:pt x="3059383" y="228367"/>
                  </a:lnTo>
                  <a:lnTo>
                    <a:pt x="3046529" y="228367"/>
                  </a:lnTo>
                  <a:lnTo>
                    <a:pt x="3033674" y="228367"/>
                  </a:lnTo>
                  <a:lnTo>
                    <a:pt x="3020819" y="228367"/>
                  </a:lnTo>
                  <a:lnTo>
                    <a:pt x="3007965" y="228367"/>
                  </a:lnTo>
                  <a:lnTo>
                    <a:pt x="2995110" y="228367"/>
                  </a:lnTo>
                  <a:lnTo>
                    <a:pt x="2982256" y="228367"/>
                  </a:lnTo>
                  <a:lnTo>
                    <a:pt x="2969401" y="228367"/>
                  </a:lnTo>
                  <a:lnTo>
                    <a:pt x="2956547" y="228367"/>
                  </a:lnTo>
                  <a:lnTo>
                    <a:pt x="2943692" y="228367"/>
                  </a:lnTo>
                  <a:lnTo>
                    <a:pt x="2930838" y="228367"/>
                  </a:lnTo>
                  <a:lnTo>
                    <a:pt x="2917983" y="228367"/>
                  </a:lnTo>
                  <a:lnTo>
                    <a:pt x="2905128" y="228367"/>
                  </a:lnTo>
                  <a:lnTo>
                    <a:pt x="2892274" y="228367"/>
                  </a:lnTo>
                  <a:lnTo>
                    <a:pt x="2879419" y="228367"/>
                  </a:lnTo>
                  <a:lnTo>
                    <a:pt x="2866565" y="228367"/>
                  </a:lnTo>
                  <a:lnTo>
                    <a:pt x="2853710" y="228367"/>
                  </a:lnTo>
                  <a:lnTo>
                    <a:pt x="2840856" y="228367"/>
                  </a:lnTo>
                  <a:lnTo>
                    <a:pt x="2828001" y="228367"/>
                  </a:lnTo>
                  <a:lnTo>
                    <a:pt x="2815147" y="228367"/>
                  </a:lnTo>
                  <a:lnTo>
                    <a:pt x="2802292" y="228367"/>
                  </a:lnTo>
                  <a:lnTo>
                    <a:pt x="2789437" y="228367"/>
                  </a:lnTo>
                  <a:lnTo>
                    <a:pt x="2776583" y="228367"/>
                  </a:lnTo>
                  <a:lnTo>
                    <a:pt x="2763728" y="228367"/>
                  </a:lnTo>
                  <a:lnTo>
                    <a:pt x="2750874" y="228367"/>
                  </a:lnTo>
                  <a:lnTo>
                    <a:pt x="2738019" y="228367"/>
                  </a:lnTo>
                  <a:lnTo>
                    <a:pt x="2725165" y="228367"/>
                  </a:lnTo>
                  <a:lnTo>
                    <a:pt x="2712310" y="228367"/>
                  </a:lnTo>
                  <a:lnTo>
                    <a:pt x="2699456" y="228367"/>
                  </a:lnTo>
                  <a:lnTo>
                    <a:pt x="2686601" y="228367"/>
                  </a:lnTo>
                  <a:lnTo>
                    <a:pt x="2673746" y="228367"/>
                  </a:lnTo>
                  <a:lnTo>
                    <a:pt x="2660892" y="228367"/>
                  </a:lnTo>
                  <a:lnTo>
                    <a:pt x="2648037" y="228367"/>
                  </a:lnTo>
                  <a:lnTo>
                    <a:pt x="2635183" y="228367"/>
                  </a:lnTo>
                  <a:lnTo>
                    <a:pt x="2622328" y="228367"/>
                  </a:lnTo>
                  <a:lnTo>
                    <a:pt x="2609474" y="228367"/>
                  </a:lnTo>
                  <a:lnTo>
                    <a:pt x="2596619" y="228367"/>
                  </a:lnTo>
                  <a:lnTo>
                    <a:pt x="2583765" y="228367"/>
                  </a:lnTo>
                  <a:lnTo>
                    <a:pt x="2570910" y="228367"/>
                  </a:lnTo>
                  <a:lnTo>
                    <a:pt x="2558056" y="228367"/>
                  </a:lnTo>
                  <a:lnTo>
                    <a:pt x="2545201" y="228367"/>
                  </a:lnTo>
                  <a:lnTo>
                    <a:pt x="2532346" y="228367"/>
                  </a:lnTo>
                  <a:lnTo>
                    <a:pt x="2519492" y="228367"/>
                  </a:lnTo>
                  <a:lnTo>
                    <a:pt x="2506637" y="228367"/>
                  </a:lnTo>
                  <a:lnTo>
                    <a:pt x="2493783" y="228367"/>
                  </a:lnTo>
                  <a:lnTo>
                    <a:pt x="2480928" y="228367"/>
                  </a:lnTo>
                  <a:lnTo>
                    <a:pt x="2468074" y="228367"/>
                  </a:lnTo>
                  <a:lnTo>
                    <a:pt x="2455219" y="228367"/>
                  </a:lnTo>
                  <a:lnTo>
                    <a:pt x="2442365" y="228367"/>
                  </a:lnTo>
                  <a:lnTo>
                    <a:pt x="2429510" y="228367"/>
                  </a:lnTo>
                  <a:lnTo>
                    <a:pt x="2416655" y="228367"/>
                  </a:lnTo>
                  <a:lnTo>
                    <a:pt x="2403801" y="228367"/>
                  </a:lnTo>
                  <a:lnTo>
                    <a:pt x="2390946" y="228367"/>
                  </a:lnTo>
                  <a:lnTo>
                    <a:pt x="2378092" y="228367"/>
                  </a:lnTo>
                  <a:lnTo>
                    <a:pt x="2365237" y="228367"/>
                  </a:lnTo>
                  <a:lnTo>
                    <a:pt x="2352383" y="228367"/>
                  </a:lnTo>
                  <a:lnTo>
                    <a:pt x="2339528" y="228367"/>
                  </a:lnTo>
                  <a:lnTo>
                    <a:pt x="2326674" y="228367"/>
                  </a:lnTo>
                  <a:lnTo>
                    <a:pt x="2313819" y="228367"/>
                  </a:lnTo>
                  <a:lnTo>
                    <a:pt x="2300964" y="228367"/>
                  </a:lnTo>
                  <a:lnTo>
                    <a:pt x="2288110" y="228367"/>
                  </a:lnTo>
                  <a:lnTo>
                    <a:pt x="2275255" y="228367"/>
                  </a:lnTo>
                  <a:lnTo>
                    <a:pt x="2262401" y="228367"/>
                  </a:lnTo>
                  <a:lnTo>
                    <a:pt x="2249546" y="228367"/>
                  </a:lnTo>
                  <a:lnTo>
                    <a:pt x="2236692" y="228367"/>
                  </a:lnTo>
                  <a:lnTo>
                    <a:pt x="2223837" y="228367"/>
                  </a:lnTo>
                  <a:lnTo>
                    <a:pt x="2210983" y="228367"/>
                  </a:lnTo>
                  <a:lnTo>
                    <a:pt x="2198128" y="228367"/>
                  </a:lnTo>
                  <a:lnTo>
                    <a:pt x="2185273" y="228367"/>
                  </a:lnTo>
                  <a:lnTo>
                    <a:pt x="2172419" y="228367"/>
                  </a:lnTo>
                  <a:lnTo>
                    <a:pt x="2159564" y="228367"/>
                  </a:lnTo>
                  <a:lnTo>
                    <a:pt x="2146710" y="228367"/>
                  </a:lnTo>
                  <a:lnTo>
                    <a:pt x="2133855" y="228367"/>
                  </a:lnTo>
                  <a:lnTo>
                    <a:pt x="2121001" y="228367"/>
                  </a:lnTo>
                  <a:lnTo>
                    <a:pt x="2108146" y="228367"/>
                  </a:lnTo>
                  <a:lnTo>
                    <a:pt x="2095292" y="228367"/>
                  </a:lnTo>
                  <a:lnTo>
                    <a:pt x="2082437" y="228367"/>
                  </a:lnTo>
                  <a:lnTo>
                    <a:pt x="2069583" y="228367"/>
                  </a:lnTo>
                  <a:lnTo>
                    <a:pt x="2056728" y="228367"/>
                  </a:lnTo>
                  <a:lnTo>
                    <a:pt x="2043873" y="228367"/>
                  </a:lnTo>
                  <a:lnTo>
                    <a:pt x="2031019" y="228367"/>
                  </a:lnTo>
                  <a:lnTo>
                    <a:pt x="2018164" y="228367"/>
                  </a:lnTo>
                  <a:lnTo>
                    <a:pt x="2005310" y="228367"/>
                  </a:lnTo>
                  <a:lnTo>
                    <a:pt x="1992455" y="228367"/>
                  </a:lnTo>
                  <a:lnTo>
                    <a:pt x="1979601" y="228367"/>
                  </a:lnTo>
                  <a:lnTo>
                    <a:pt x="1966746" y="228367"/>
                  </a:lnTo>
                  <a:lnTo>
                    <a:pt x="1953892" y="228367"/>
                  </a:lnTo>
                  <a:lnTo>
                    <a:pt x="1941037" y="228367"/>
                  </a:lnTo>
                  <a:lnTo>
                    <a:pt x="1928182" y="228367"/>
                  </a:lnTo>
                  <a:lnTo>
                    <a:pt x="1915328" y="228367"/>
                  </a:lnTo>
                  <a:lnTo>
                    <a:pt x="1902473" y="228367"/>
                  </a:lnTo>
                  <a:lnTo>
                    <a:pt x="1889619" y="228367"/>
                  </a:lnTo>
                  <a:lnTo>
                    <a:pt x="1876764" y="228367"/>
                  </a:lnTo>
                  <a:lnTo>
                    <a:pt x="1863910" y="228367"/>
                  </a:lnTo>
                  <a:lnTo>
                    <a:pt x="1851055" y="228367"/>
                  </a:lnTo>
                  <a:lnTo>
                    <a:pt x="1838201" y="228367"/>
                  </a:lnTo>
                  <a:lnTo>
                    <a:pt x="1825346" y="228367"/>
                  </a:lnTo>
                  <a:lnTo>
                    <a:pt x="1812491" y="228367"/>
                  </a:lnTo>
                  <a:lnTo>
                    <a:pt x="1799637" y="228367"/>
                  </a:lnTo>
                  <a:lnTo>
                    <a:pt x="1786782" y="228367"/>
                  </a:lnTo>
                  <a:lnTo>
                    <a:pt x="1773928" y="228367"/>
                  </a:lnTo>
                  <a:lnTo>
                    <a:pt x="1761073" y="228367"/>
                  </a:lnTo>
                  <a:lnTo>
                    <a:pt x="1748219" y="228367"/>
                  </a:lnTo>
                  <a:lnTo>
                    <a:pt x="1735364" y="228367"/>
                  </a:lnTo>
                  <a:lnTo>
                    <a:pt x="1722510" y="228367"/>
                  </a:lnTo>
                  <a:lnTo>
                    <a:pt x="1709655" y="228367"/>
                  </a:lnTo>
                  <a:lnTo>
                    <a:pt x="1696800" y="228367"/>
                  </a:lnTo>
                  <a:lnTo>
                    <a:pt x="1683946" y="228367"/>
                  </a:lnTo>
                  <a:lnTo>
                    <a:pt x="1671091" y="228367"/>
                  </a:lnTo>
                  <a:lnTo>
                    <a:pt x="1658237" y="228367"/>
                  </a:lnTo>
                  <a:lnTo>
                    <a:pt x="1645382" y="228367"/>
                  </a:lnTo>
                  <a:lnTo>
                    <a:pt x="1632528" y="228367"/>
                  </a:lnTo>
                  <a:lnTo>
                    <a:pt x="1619673" y="228367"/>
                  </a:lnTo>
                  <a:lnTo>
                    <a:pt x="1606819" y="228367"/>
                  </a:lnTo>
                  <a:lnTo>
                    <a:pt x="1593964" y="228367"/>
                  </a:lnTo>
                  <a:lnTo>
                    <a:pt x="1581110" y="228367"/>
                  </a:lnTo>
                  <a:lnTo>
                    <a:pt x="1568255" y="228367"/>
                  </a:lnTo>
                  <a:lnTo>
                    <a:pt x="1555400" y="228367"/>
                  </a:lnTo>
                  <a:lnTo>
                    <a:pt x="1542546" y="228367"/>
                  </a:lnTo>
                  <a:lnTo>
                    <a:pt x="1529691" y="228367"/>
                  </a:lnTo>
                  <a:lnTo>
                    <a:pt x="1516837" y="228367"/>
                  </a:lnTo>
                  <a:lnTo>
                    <a:pt x="1503982" y="228367"/>
                  </a:lnTo>
                  <a:lnTo>
                    <a:pt x="1491128" y="228367"/>
                  </a:lnTo>
                  <a:lnTo>
                    <a:pt x="1478273" y="228367"/>
                  </a:lnTo>
                  <a:lnTo>
                    <a:pt x="1465419" y="228367"/>
                  </a:lnTo>
                  <a:lnTo>
                    <a:pt x="1452564" y="228367"/>
                  </a:lnTo>
                  <a:lnTo>
                    <a:pt x="1439709" y="228367"/>
                  </a:lnTo>
                  <a:lnTo>
                    <a:pt x="1426855" y="228367"/>
                  </a:lnTo>
                  <a:lnTo>
                    <a:pt x="1414000" y="228367"/>
                  </a:lnTo>
                  <a:lnTo>
                    <a:pt x="1401146" y="228367"/>
                  </a:lnTo>
                  <a:lnTo>
                    <a:pt x="1388291" y="228367"/>
                  </a:lnTo>
                  <a:lnTo>
                    <a:pt x="1375437" y="228367"/>
                  </a:lnTo>
                  <a:lnTo>
                    <a:pt x="1362582" y="228367"/>
                  </a:lnTo>
                  <a:lnTo>
                    <a:pt x="1349728" y="228367"/>
                  </a:lnTo>
                  <a:lnTo>
                    <a:pt x="1336873" y="228367"/>
                  </a:lnTo>
                  <a:lnTo>
                    <a:pt x="1324018" y="228367"/>
                  </a:lnTo>
                  <a:lnTo>
                    <a:pt x="1311164" y="228367"/>
                  </a:lnTo>
                  <a:lnTo>
                    <a:pt x="1298309" y="228367"/>
                  </a:lnTo>
                  <a:lnTo>
                    <a:pt x="1285455" y="228367"/>
                  </a:lnTo>
                  <a:lnTo>
                    <a:pt x="1272600" y="228367"/>
                  </a:lnTo>
                  <a:lnTo>
                    <a:pt x="1259746" y="228367"/>
                  </a:lnTo>
                  <a:lnTo>
                    <a:pt x="1246891" y="228367"/>
                  </a:lnTo>
                  <a:lnTo>
                    <a:pt x="1234037" y="228367"/>
                  </a:lnTo>
                  <a:lnTo>
                    <a:pt x="1221182" y="228367"/>
                  </a:lnTo>
                  <a:lnTo>
                    <a:pt x="1208327" y="228367"/>
                  </a:lnTo>
                  <a:lnTo>
                    <a:pt x="1195473" y="228367"/>
                  </a:lnTo>
                  <a:lnTo>
                    <a:pt x="1182618" y="228367"/>
                  </a:lnTo>
                  <a:lnTo>
                    <a:pt x="1169764" y="228367"/>
                  </a:lnTo>
                  <a:lnTo>
                    <a:pt x="1156909" y="228367"/>
                  </a:lnTo>
                  <a:lnTo>
                    <a:pt x="1144055" y="228367"/>
                  </a:lnTo>
                  <a:lnTo>
                    <a:pt x="1131200" y="228367"/>
                  </a:lnTo>
                  <a:lnTo>
                    <a:pt x="1118346" y="228367"/>
                  </a:lnTo>
                  <a:lnTo>
                    <a:pt x="1105491" y="228367"/>
                  </a:lnTo>
                  <a:lnTo>
                    <a:pt x="1092636" y="228367"/>
                  </a:lnTo>
                  <a:lnTo>
                    <a:pt x="1079782" y="228367"/>
                  </a:lnTo>
                  <a:lnTo>
                    <a:pt x="1066927" y="228367"/>
                  </a:lnTo>
                  <a:lnTo>
                    <a:pt x="1054073" y="228367"/>
                  </a:lnTo>
                  <a:lnTo>
                    <a:pt x="1041218" y="228367"/>
                  </a:lnTo>
                  <a:lnTo>
                    <a:pt x="1028364" y="228367"/>
                  </a:lnTo>
                  <a:lnTo>
                    <a:pt x="1015509" y="228367"/>
                  </a:lnTo>
                  <a:lnTo>
                    <a:pt x="1002655" y="228367"/>
                  </a:lnTo>
                  <a:lnTo>
                    <a:pt x="989800" y="228367"/>
                  </a:lnTo>
                  <a:lnTo>
                    <a:pt x="976946" y="228367"/>
                  </a:lnTo>
                  <a:lnTo>
                    <a:pt x="964091" y="228367"/>
                  </a:lnTo>
                  <a:lnTo>
                    <a:pt x="951236" y="228367"/>
                  </a:lnTo>
                  <a:lnTo>
                    <a:pt x="938382" y="228367"/>
                  </a:lnTo>
                  <a:lnTo>
                    <a:pt x="925527" y="228367"/>
                  </a:lnTo>
                  <a:lnTo>
                    <a:pt x="912673" y="228367"/>
                  </a:lnTo>
                  <a:lnTo>
                    <a:pt x="899818" y="228367"/>
                  </a:lnTo>
                  <a:lnTo>
                    <a:pt x="886964" y="228367"/>
                  </a:lnTo>
                  <a:lnTo>
                    <a:pt x="874109" y="228367"/>
                  </a:lnTo>
                  <a:lnTo>
                    <a:pt x="861255" y="228367"/>
                  </a:lnTo>
                  <a:lnTo>
                    <a:pt x="848400" y="228367"/>
                  </a:lnTo>
                  <a:lnTo>
                    <a:pt x="835545" y="228367"/>
                  </a:lnTo>
                  <a:lnTo>
                    <a:pt x="822691" y="228367"/>
                  </a:lnTo>
                  <a:lnTo>
                    <a:pt x="809836" y="228367"/>
                  </a:lnTo>
                  <a:lnTo>
                    <a:pt x="796982" y="228367"/>
                  </a:lnTo>
                  <a:lnTo>
                    <a:pt x="784127" y="228367"/>
                  </a:lnTo>
                  <a:lnTo>
                    <a:pt x="771273" y="228367"/>
                  </a:lnTo>
                  <a:lnTo>
                    <a:pt x="758418" y="228367"/>
                  </a:lnTo>
                  <a:lnTo>
                    <a:pt x="745564" y="228367"/>
                  </a:lnTo>
                  <a:lnTo>
                    <a:pt x="732709" y="228367"/>
                  </a:lnTo>
                  <a:lnTo>
                    <a:pt x="719854" y="228367"/>
                  </a:lnTo>
                  <a:lnTo>
                    <a:pt x="707000" y="228367"/>
                  </a:lnTo>
                  <a:lnTo>
                    <a:pt x="694145" y="228367"/>
                  </a:lnTo>
                  <a:lnTo>
                    <a:pt x="681291" y="228367"/>
                  </a:lnTo>
                  <a:lnTo>
                    <a:pt x="668436" y="228367"/>
                  </a:lnTo>
                  <a:lnTo>
                    <a:pt x="655582" y="228367"/>
                  </a:lnTo>
                  <a:lnTo>
                    <a:pt x="642727" y="228367"/>
                  </a:lnTo>
                  <a:lnTo>
                    <a:pt x="629873" y="228367"/>
                  </a:lnTo>
                  <a:lnTo>
                    <a:pt x="617018" y="228367"/>
                  </a:lnTo>
                  <a:lnTo>
                    <a:pt x="604163" y="228367"/>
                  </a:lnTo>
                  <a:lnTo>
                    <a:pt x="591309" y="228367"/>
                  </a:lnTo>
                  <a:lnTo>
                    <a:pt x="578454" y="228367"/>
                  </a:lnTo>
                  <a:lnTo>
                    <a:pt x="565600" y="228367"/>
                  </a:lnTo>
                  <a:lnTo>
                    <a:pt x="552745" y="228367"/>
                  </a:lnTo>
                  <a:lnTo>
                    <a:pt x="539891" y="228367"/>
                  </a:lnTo>
                  <a:lnTo>
                    <a:pt x="527036" y="228367"/>
                  </a:lnTo>
                  <a:lnTo>
                    <a:pt x="514182" y="228367"/>
                  </a:lnTo>
                  <a:lnTo>
                    <a:pt x="501327" y="228367"/>
                  </a:lnTo>
                  <a:lnTo>
                    <a:pt x="488473" y="228367"/>
                  </a:lnTo>
                  <a:lnTo>
                    <a:pt x="475618" y="228367"/>
                  </a:lnTo>
                  <a:lnTo>
                    <a:pt x="462763" y="228367"/>
                  </a:lnTo>
                  <a:lnTo>
                    <a:pt x="449909" y="228367"/>
                  </a:lnTo>
                  <a:lnTo>
                    <a:pt x="437054" y="228367"/>
                  </a:lnTo>
                  <a:lnTo>
                    <a:pt x="424200" y="228367"/>
                  </a:lnTo>
                  <a:lnTo>
                    <a:pt x="411345" y="228367"/>
                  </a:lnTo>
                  <a:lnTo>
                    <a:pt x="398491" y="228367"/>
                  </a:lnTo>
                  <a:lnTo>
                    <a:pt x="385636" y="228367"/>
                  </a:lnTo>
                  <a:lnTo>
                    <a:pt x="372782" y="228367"/>
                  </a:lnTo>
                  <a:lnTo>
                    <a:pt x="359927" y="228367"/>
                  </a:lnTo>
                  <a:lnTo>
                    <a:pt x="347072" y="228367"/>
                  </a:lnTo>
                  <a:lnTo>
                    <a:pt x="334218" y="228367"/>
                  </a:lnTo>
                  <a:lnTo>
                    <a:pt x="321363" y="228367"/>
                  </a:lnTo>
                  <a:lnTo>
                    <a:pt x="308509" y="228367"/>
                  </a:lnTo>
                  <a:lnTo>
                    <a:pt x="295654" y="228367"/>
                  </a:lnTo>
                  <a:lnTo>
                    <a:pt x="282800" y="228367"/>
                  </a:lnTo>
                  <a:lnTo>
                    <a:pt x="269945" y="228367"/>
                  </a:lnTo>
                  <a:lnTo>
                    <a:pt x="257091" y="228367"/>
                  </a:lnTo>
                  <a:lnTo>
                    <a:pt x="244236" y="228367"/>
                  </a:lnTo>
                  <a:lnTo>
                    <a:pt x="231381" y="228367"/>
                  </a:lnTo>
                  <a:lnTo>
                    <a:pt x="218527" y="228367"/>
                  </a:lnTo>
                  <a:lnTo>
                    <a:pt x="205672" y="228367"/>
                  </a:lnTo>
                  <a:lnTo>
                    <a:pt x="192818" y="228367"/>
                  </a:lnTo>
                  <a:lnTo>
                    <a:pt x="179963" y="228367"/>
                  </a:lnTo>
                  <a:lnTo>
                    <a:pt x="167109" y="228367"/>
                  </a:lnTo>
                  <a:lnTo>
                    <a:pt x="154254" y="228367"/>
                  </a:lnTo>
                  <a:lnTo>
                    <a:pt x="141400" y="228367"/>
                  </a:lnTo>
                  <a:lnTo>
                    <a:pt x="128545" y="228367"/>
                  </a:lnTo>
                  <a:lnTo>
                    <a:pt x="115690" y="228367"/>
                  </a:lnTo>
                  <a:lnTo>
                    <a:pt x="102836" y="228367"/>
                  </a:lnTo>
                  <a:lnTo>
                    <a:pt x="89981" y="228367"/>
                  </a:lnTo>
                  <a:lnTo>
                    <a:pt x="77127" y="228367"/>
                  </a:lnTo>
                  <a:lnTo>
                    <a:pt x="64272" y="228367"/>
                  </a:lnTo>
                  <a:lnTo>
                    <a:pt x="51418" y="228367"/>
                  </a:lnTo>
                  <a:lnTo>
                    <a:pt x="38563" y="228367"/>
                  </a:lnTo>
                  <a:lnTo>
                    <a:pt x="25709" y="228367"/>
                  </a:lnTo>
                  <a:lnTo>
                    <a:pt x="12854" y="228367"/>
                  </a:lnTo>
                  <a:lnTo>
                    <a:pt x="0" y="228367"/>
                  </a:lnTo>
                  <a:close/>
                </a:path>
              </a:pathLst>
            </a:custGeom>
            <a:solidFill>
              <a:srgbClr val="00AFBB">
                <a:alpha val="69803"/>
              </a:srgbClr>
            </a:solidFill>
          </p:spPr>
          <p:txBody>
            <a:bodyPr/>
            <a:lstStyle/>
            <a:p/>
          </p:txBody>
        </p:sp>
        <p:sp>
          <p:nvSpPr>
            <p:cNvPr id="24" name="pl25"/>
            <p:cNvSpPr/>
            <p:nvPr/>
          </p:nvSpPr>
          <p:spPr>
            <a:xfrm>
              <a:off x="6737427" y="2015533"/>
              <a:ext cx="3329329" cy="223934"/>
            </a:xfrm>
            <a:custGeom>
              <a:avLst/>
              <a:pathLst>
                <a:path w="3329329" h="223934">
                  <a:moveTo>
                    <a:pt x="0" y="223934"/>
                  </a:moveTo>
                  <a:lnTo>
                    <a:pt x="12854" y="223422"/>
                  </a:lnTo>
                  <a:lnTo>
                    <a:pt x="25709" y="222870"/>
                  </a:lnTo>
                  <a:lnTo>
                    <a:pt x="38563" y="222276"/>
                  </a:lnTo>
                  <a:lnTo>
                    <a:pt x="51418" y="221630"/>
                  </a:lnTo>
                  <a:lnTo>
                    <a:pt x="64272" y="220931"/>
                  </a:lnTo>
                  <a:lnTo>
                    <a:pt x="77127" y="220186"/>
                  </a:lnTo>
                  <a:lnTo>
                    <a:pt x="89981" y="219395"/>
                  </a:lnTo>
                  <a:lnTo>
                    <a:pt x="102836" y="218555"/>
                  </a:lnTo>
                  <a:lnTo>
                    <a:pt x="115690" y="217649"/>
                  </a:lnTo>
                  <a:lnTo>
                    <a:pt x="128545" y="216694"/>
                  </a:lnTo>
                  <a:lnTo>
                    <a:pt x="141400" y="215692"/>
                  </a:lnTo>
                  <a:lnTo>
                    <a:pt x="154254" y="214640"/>
                  </a:lnTo>
                  <a:lnTo>
                    <a:pt x="167109" y="213531"/>
                  </a:lnTo>
                  <a:lnTo>
                    <a:pt x="179963" y="212366"/>
                  </a:lnTo>
                  <a:lnTo>
                    <a:pt x="192818" y="211155"/>
                  </a:lnTo>
                  <a:lnTo>
                    <a:pt x="205672" y="209898"/>
                  </a:lnTo>
                  <a:lnTo>
                    <a:pt x="218527" y="208597"/>
                  </a:lnTo>
                  <a:lnTo>
                    <a:pt x="231381" y="207237"/>
                  </a:lnTo>
                  <a:lnTo>
                    <a:pt x="244236" y="205837"/>
                  </a:lnTo>
                  <a:lnTo>
                    <a:pt x="257091" y="204399"/>
                  </a:lnTo>
                  <a:lnTo>
                    <a:pt x="269945" y="202923"/>
                  </a:lnTo>
                  <a:lnTo>
                    <a:pt x="282800" y="201403"/>
                  </a:lnTo>
                  <a:lnTo>
                    <a:pt x="295654" y="199845"/>
                  </a:lnTo>
                  <a:lnTo>
                    <a:pt x="308509" y="198256"/>
                  </a:lnTo>
                  <a:lnTo>
                    <a:pt x="321363" y="196637"/>
                  </a:lnTo>
                  <a:lnTo>
                    <a:pt x="334218" y="194989"/>
                  </a:lnTo>
                  <a:lnTo>
                    <a:pt x="347072" y="193305"/>
                  </a:lnTo>
                  <a:lnTo>
                    <a:pt x="359927" y="191596"/>
                  </a:lnTo>
                  <a:lnTo>
                    <a:pt x="372782" y="189863"/>
                  </a:lnTo>
                  <a:lnTo>
                    <a:pt x="385636" y="188107"/>
                  </a:lnTo>
                  <a:lnTo>
                    <a:pt x="398491" y="186323"/>
                  </a:lnTo>
                  <a:lnTo>
                    <a:pt x="411345" y="184513"/>
                  </a:lnTo>
                  <a:lnTo>
                    <a:pt x="424200" y="182682"/>
                  </a:lnTo>
                  <a:lnTo>
                    <a:pt x="437054" y="180828"/>
                  </a:lnTo>
                  <a:lnTo>
                    <a:pt x="449909" y="178951"/>
                  </a:lnTo>
                  <a:lnTo>
                    <a:pt x="462763" y="177041"/>
                  </a:lnTo>
                  <a:lnTo>
                    <a:pt x="475618" y="175106"/>
                  </a:lnTo>
                  <a:lnTo>
                    <a:pt x="488473" y="173145"/>
                  </a:lnTo>
                  <a:lnTo>
                    <a:pt x="501327" y="171156"/>
                  </a:lnTo>
                  <a:lnTo>
                    <a:pt x="514182" y="169130"/>
                  </a:lnTo>
                  <a:lnTo>
                    <a:pt x="527036" y="167066"/>
                  </a:lnTo>
                  <a:lnTo>
                    <a:pt x="539891" y="164967"/>
                  </a:lnTo>
                  <a:lnTo>
                    <a:pt x="552745" y="162832"/>
                  </a:lnTo>
                  <a:lnTo>
                    <a:pt x="565600" y="160656"/>
                  </a:lnTo>
                  <a:lnTo>
                    <a:pt x="578454" y="158421"/>
                  </a:lnTo>
                  <a:lnTo>
                    <a:pt x="591309" y="156140"/>
                  </a:lnTo>
                  <a:lnTo>
                    <a:pt x="604163" y="153810"/>
                  </a:lnTo>
                  <a:lnTo>
                    <a:pt x="617018" y="151430"/>
                  </a:lnTo>
                  <a:lnTo>
                    <a:pt x="629873" y="148983"/>
                  </a:lnTo>
                  <a:lnTo>
                    <a:pt x="642727" y="146468"/>
                  </a:lnTo>
                  <a:lnTo>
                    <a:pt x="655582" y="143892"/>
                  </a:lnTo>
                  <a:lnTo>
                    <a:pt x="668436" y="141254"/>
                  </a:lnTo>
                  <a:lnTo>
                    <a:pt x="681291" y="138550"/>
                  </a:lnTo>
                  <a:lnTo>
                    <a:pt x="694145" y="135752"/>
                  </a:lnTo>
                  <a:lnTo>
                    <a:pt x="707000" y="132884"/>
                  </a:lnTo>
                  <a:lnTo>
                    <a:pt x="719854" y="129945"/>
                  </a:lnTo>
                  <a:lnTo>
                    <a:pt x="732709" y="126932"/>
                  </a:lnTo>
                  <a:lnTo>
                    <a:pt x="745564" y="123830"/>
                  </a:lnTo>
                  <a:lnTo>
                    <a:pt x="758418" y="120640"/>
                  </a:lnTo>
                  <a:lnTo>
                    <a:pt x="771273" y="117376"/>
                  </a:lnTo>
                  <a:lnTo>
                    <a:pt x="784127" y="114037"/>
                  </a:lnTo>
                  <a:lnTo>
                    <a:pt x="796982" y="110625"/>
                  </a:lnTo>
                  <a:lnTo>
                    <a:pt x="809836" y="107114"/>
                  </a:lnTo>
                  <a:lnTo>
                    <a:pt x="822691" y="103535"/>
                  </a:lnTo>
                  <a:lnTo>
                    <a:pt x="835545" y="99892"/>
                  </a:lnTo>
                  <a:lnTo>
                    <a:pt x="848400" y="96187"/>
                  </a:lnTo>
                  <a:lnTo>
                    <a:pt x="861255" y="92413"/>
                  </a:lnTo>
                  <a:lnTo>
                    <a:pt x="874109" y="88580"/>
                  </a:lnTo>
                  <a:lnTo>
                    <a:pt x="886964" y="84705"/>
                  </a:lnTo>
                  <a:lnTo>
                    <a:pt x="899818" y="80793"/>
                  </a:lnTo>
                  <a:lnTo>
                    <a:pt x="912673" y="76849"/>
                  </a:lnTo>
                  <a:lnTo>
                    <a:pt x="925527" y="72880"/>
                  </a:lnTo>
                  <a:lnTo>
                    <a:pt x="938382" y="68903"/>
                  </a:lnTo>
                  <a:lnTo>
                    <a:pt x="951236" y="64928"/>
                  </a:lnTo>
                  <a:lnTo>
                    <a:pt x="964091" y="60963"/>
                  </a:lnTo>
                  <a:lnTo>
                    <a:pt x="976946" y="57023"/>
                  </a:lnTo>
                  <a:lnTo>
                    <a:pt x="989800" y="53127"/>
                  </a:lnTo>
                  <a:lnTo>
                    <a:pt x="1002655" y="49279"/>
                  </a:lnTo>
                  <a:lnTo>
                    <a:pt x="1015509" y="45489"/>
                  </a:lnTo>
                  <a:lnTo>
                    <a:pt x="1028364" y="41766"/>
                  </a:lnTo>
                  <a:lnTo>
                    <a:pt x="1041218" y="38159"/>
                  </a:lnTo>
                  <a:lnTo>
                    <a:pt x="1054073" y="34650"/>
                  </a:lnTo>
                  <a:lnTo>
                    <a:pt x="1066927" y="31246"/>
                  </a:lnTo>
                  <a:lnTo>
                    <a:pt x="1079782" y="27957"/>
                  </a:lnTo>
                  <a:lnTo>
                    <a:pt x="1092636" y="24821"/>
                  </a:lnTo>
                  <a:lnTo>
                    <a:pt x="1105491" y="21848"/>
                  </a:lnTo>
                  <a:lnTo>
                    <a:pt x="1118346" y="19024"/>
                  </a:lnTo>
                  <a:lnTo>
                    <a:pt x="1131200" y="16353"/>
                  </a:lnTo>
                  <a:lnTo>
                    <a:pt x="1144055" y="13844"/>
                  </a:lnTo>
                  <a:lnTo>
                    <a:pt x="1156909" y="11571"/>
                  </a:lnTo>
                  <a:lnTo>
                    <a:pt x="1169764" y="9475"/>
                  </a:lnTo>
                  <a:lnTo>
                    <a:pt x="1182618" y="7561"/>
                  </a:lnTo>
                  <a:lnTo>
                    <a:pt x="1195473" y="5834"/>
                  </a:lnTo>
                  <a:lnTo>
                    <a:pt x="1208327" y="4337"/>
                  </a:lnTo>
                  <a:lnTo>
                    <a:pt x="1221182" y="3074"/>
                  </a:lnTo>
                  <a:lnTo>
                    <a:pt x="1234037" y="2012"/>
                  </a:lnTo>
                  <a:lnTo>
                    <a:pt x="1246891" y="1153"/>
                  </a:lnTo>
                  <a:lnTo>
                    <a:pt x="1259746" y="502"/>
                  </a:lnTo>
                  <a:lnTo>
                    <a:pt x="1272600" y="144"/>
                  </a:lnTo>
                  <a:lnTo>
                    <a:pt x="1285455" y="0"/>
                  </a:lnTo>
                  <a:lnTo>
                    <a:pt x="1298309" y="72"/>
                  </a:lnTo>
                  <a:lnTo>
                    <a:pt x="1311164" y="364"/>
                  </a:lnTo>
                  <a:lnTo>
                    <a:pt x="1324018" y="924"/>
                  </a:lnTo>
                  <a:lnTo>
                    <a:pt x="1336873" y="1753"/>
                  </a:lnTo>
                  <a:lnTo>
                    <a:pt x="1349728" y="2812"/>
                  </a:lnTo>
                  <a:lnTo>
                    <a:pt x="1362582" y="4102"/>
                  </a:lnTo>
                  <a:lnTo>
                    <a:pt x="1375437" y="5626"/>
                  </a:lnTo>
                  <a:lnTo>
                    <a:pt x="1388291" y="7479"/>
                  </a:lnTo>
                  <a:lnTo>
                    <a:pt x="1401146" y="9569"/>
                  </a:lnTo>
                  <a:lnTo>
                    <a:pt x="1414000" y="11897"/>
                  </a:lnTo>
                  <a:lnTo>
                    <a:pt x="1426855" y="14463"/>
                  </a:lnTo>
                  <a:lnTo>
                    <a:pt x="1439709" y="17314"/>
                  </a:lnTo>
                  <a:lnTo>
                    <a:pt x="1452564" y="20446"/>
                  </a:lnTo>
                  <a:lnTo>
                    <a:pt x="1465419" y="23807"/>
                  </a:lnTo>
                  <a:lnTo>
                    <a:pt x="1478273" y="27394"/>
                  </a:lnTo>
                  <a:lnTo>
                    <a:pt x="1491128" y="31203"/>
                  </a:lnTo>
                  <a:lnTo>
                    <a:pt x="1503982" y="35307"/>
                  </a:lnTo>
                  <a:lnTo>
                    <a:pt x="1516837" y="39608"/>
                  </a:lnTo>
                  <a:lnTo>
                    <a:pt x="1529691" y="44098"/>
                  </a:lnTo>
                  <a:lnTo>
                    <a:pt x="1542546" y="48765"/>
                  </a:lnTo>
                  <a:lnTo>
                    <a:pt x="1555400" y="53626"/>
                  </a:lnTo>
                  <a:lnTo>
                    <a:pt x="1568255" y="58655"/>
                  </a:lnTo>
                  <a:lnTo>
                    <a:pt x="1581110" y="63804"/>
                  </a:lnTo>
                  <a:lnTo>
                    <a:pt x="1593964" y="69056"/>
                  </a:lnTo>
                  <a:lnTo>
                    <a:pt x="1606819" y="74396"/>
                  </a:lnTo>
                  <a:lnTo>
                    <a:pt x="1619673" y="79815"/>
                  </a:lnTo>
                  <a:lnTo>
                    <a:pt x="1632528" y="85261"/>
                  </a:lnTo>
                  <a:lnTo>
                    <a:pt x="1645382" y="90713"/>
                  </a:lnTo>
                  <a:lnTo>
                    <a:pt x="1658237" y="96153"/>
                  </a:lnTo>
                  <a:lnTo>
                    <a:pt x="1671091" y="101545"/>
                  </a:lnTo>
                  <a:lnTo>
                    <a:pt x="1683946" y="106850"/>
                  </a:lnTo>
                  <a:lnTo>
                    <a:pt x="1696800" y="112056"/>
                  </a:lnTo>
                  <a:lnTo>
                    <a:pt x="1709655" y="117145"/>
                  </a:lnTo>
                  <a:lnTo>
                    <a:pt x="1722510" y="122098"/>
                  </a:lnTo>
                  <a:lnTo>
                    <a:pt x="1735364" y="126819"/>
                  </a:lnTo>
                  <a:lnTo>
                    <a:pt x="1748219" y="131348"/>
                  </a:lnTo>
                  <a:lnTo>
                    <a:pt x="1761073" y="135668"/>
                  </a:lnTo>
                  <a:lnTo>
                    <a:pt x="1773928" y="139768"/>
                  </a:lnTo>
                  <a:lnTo>
                    <a:pt x="1786782" y="143582"/>
                  </a:lnTo>
                  <a:lnTo>
                    <a:pt x="1799637" y="147087"/>
                  </a:lnTo>
                  <a:lnTo>
                    <a:pt x="1812491" y="150326"/>
                  </a:lnTo>
                  <a:lnTo>
                    <a:pt x="1825346" y="153290"/>
                  </a:lnTo>
                  <a:lnTo>
                    <a:pt x="1838201" y="155974"/>
                  </a:lnTo>
                  <a:lnTo>
                    <a:pt x="1851055" y="158257"/>
                  </a:lnTo>
                  <a:lnTo>
                    <a:pt x="1863910" y="160250"/>
                  </a:lnTo>
                  <a:lnTo>
                    <a:pt x="1876764" y="161955"/>
                  </a:lnTo>
                  <a:lnTo>
                    <a:pt x="1889619" y="163373"/>
                  </a:lnTo>
                  <a:lnTo>
                    <a:pt x="1902473" y="164454"/>
                  </a:lnTo>
                  <a:lnTo>
                    <a:pt x="1915328" y="165203"/>
                  </a:lnTo>
                  <a:lnTo>
                    <a:pt x="1928182" y="165687"/>
                  </a:lnTo>
                  <a:lnTo>
                    <a:pt x="1941037" y="165913"/>
                  </a:lnTo>
                  <a:lnTo>
                    <a:pt x="1953892" y="165890"/>
                  </a:lnTo>
                  <a:lnTo>
                    <a:pt x="1966746" y="165541"/>
                  </a:lnTo>
                  <a:lnTo>
                    <a:pt x="1979601" y="164975"/>
                  </a:lnTo>
                  <a:lnTo>
                    <a:pt x="1992455" y="164205"/>
                  </a:lnTo>
                  <a:lnTo>
                    <a:pt x="2005310" y="163243"/>
                  </a:lnTo>
                  <a:lnTo>
                    <a:pt x="2018164" y="162071"/>
                  </a:lnTo>
                  <a:lnTo>
                    <a:pt x="2031019" y="160710"/>
                  </a:lnTo>
                  <a:lnTo>
                    <a:pt x="2043873" y="159211"/>
                  </a:lnTo>
                  <a:lnTo>
                    <a:pt x="2056728" y="157586"/>
                  </a:lnTo>
                  <a:lnTo>
                    <a:pt x="2069583" y="155846"/>
                  </a:lnTo>
                  <a:lnTo>
                    <a:pt x="2082437" y="153976"/>
                  </a:lnTo>
                  <a:lnTo>
                    <a:pt x="2095292" y="152031"/>
                  </a:lnTo>
                  <a:lnTo>
                    <a:pt x="2108146" y="150023"/>
                  </a:lnTo>
                  <a:lnTo>
                    <a:pt x="2121001" y="147962"/>
                  </a:lnTo>
                  <a:lnTo>
                    <a:pt x="2133855" y="145855"/>
                  </a:lnTo>
                  <a:lnTo>
                    <a:pt x="2146710" y="143721"/>
                  </a:lnTo>
                  <a:lnTo>
                    <a:pt x="2159564" y="141576"/>
                  </a:lnTo>
                  <a:lnTo>
                    <a:pt x="2172419" y="139430"/>
                  </a:lnTo>
                  <a:lnTo>
                    <a:pt x="2185273" y="137291"/>
                  </a:lnTo>
                  <a:lnTo>
                    <a:pt x="2198128" y="135177"/>
                  </a:lnTo>
                  <a:lnTo>
                    <a:pt x="2210983" y="133095"/>
                  </a:lnTo>
                  <a:lnTo>
                    <a:pt x="2223837" y="131050"/>
                  </a:lnTo>
                  <a:lnTo>
                    <a:pt x="2236692" y="129048"/>
                  </a:lnTo>
                  <a:lnTo>
                    <a:pt x="2249546" y="127107"/>
                  </a:lnTo>
                  <a:lnTo>
                    <a:pt x="2262401" y="125238"/>
                  </a:lnTo>
                  <a:lnTo>
                    <a:pt x="2275255" y="123437"/>
                  </a:lnTo>
                  <a:lnTo>
                    <a:pt x="2288110" y="121708"/>
                  </a:lnTo>
                  <a:lnTo>
                    <a:pt x="2300964" y="120056"/>
                  </a:lnTo>
                  <a:lnTo>
                    <a:pt x="2313819" y="118522"/>
                  </a:lnTo>
                  <a:lnTo>
                    <a:pt x="2326674" y="117082"/>
                  </a:lnTo>
                  <a:lnTo>
                    <a:pt x="2339528" y="115739"/>
                  </a:lnTo>
                  <a:lnTo>
                    <a:pt x="2352383" y="114497"/>
                  </a:lnTo>
                  <a:lnTo>
                    <a:pt x="2365237" y="113382"/>
                  </a:lnTo>
                  <a:lnTo>
                    <a:pt x="2378092" y="112406"/>
                  </a:lnTo>
                  <a:lnTo>
                    <a:pt x="2390946" y="111549"/>
                  </a:lnTo>
                  <a:lnTo>
                    <a:pt x="2403801" y="110816"/>
                  </a:lnTo>
                  <a:lnTo>
                    <a:pt x="2416655" y="110209"/>
                  </a:lnTo>
                  <a:lnTo>
                    <a:pt x="2429510" y="109786"/>
                  </a:lnTo>
                  <a:lnTo>
                    <a:pt x="2442365" y="109503"/>
                  </a:lnTo>
                  <a:lnTo>
                    <a:pt x="2455219" y="109359"/>
                  </a:lnTo>
                  <a:lnTo>
                    <a:pt x="2468074" y="109358"/>
                  </a:lnTo>
                  <a:lnTo>
                    <a:pt x="2480928" y="109528"/>
                  </a:lnTo>
                  <a:lnTo>
                    <a:pt x="2493783" y="109876"/>
                  </a:lnTo>
                  <a:lnTo>
                    <a:pt x="2506637" y="110371"/>
                  </a:lnTo>
                  <a:lnTo>
                    <a:pt x="2519492" y="111013"/>
                  </a:lnTo>
                  <a:lnTo>
                    <a:pt x="2532346" y="111802"/>
                  </a:lnTo>
                  <a:lnTo>
                    <a:pt x="2545201" y="112789"/>
                  </a:lnTo>
                  <a:lnTo>
                    <a:pt x="2558056" y="113920"/>
                  </a:lnTo>
                  <a:lnTo>
                    <a:pt x="2570910" y="115188"/>
                  </a:lnTo>
                  <a:lnTo>
                    <a:pt x="2583765" y="116590"/>
                  </a:lnTo>
                  <a:lnTo>
                    <a:pt x="2596619" y="118145"/>
                  </a:lnTo>
                  <a:lnTo>
                    <a:pt x="2609474" y="119848"/>
                  </a:lnTo>
                  <a:lnTo>
                    <a:pt x="2622328" y="121665"/>
                  </a:lnTo>
                  <a:lnTo>
                    <a:pt x="2635183" y="123590"/>
                  </a:lnTo>
                  <a:lnTo>
                    <a:pt x="2648037" y="125618"/>
                  </a:lnTo>
                  <a:lnTo>
                    <a:pt x="2660892" y="127773"/>
                  </a:lnTo>
                  <a:lnTo>
                    <a:pt x="2673746" y="130011"/>
                  </a:lnTo>
                  <a:lnTo>
                    <a:pt x="2686601" y="132323"/>
                  </a:lnTo>
                  <a:lnTo>
                    <a:pt x="2699456" y="134702"/>
                  </a:lnTo>
                  <a:lnTo>
                    <a:pt x="2712310" y="137151"/>
                  </a:lnTo>
                  <a:lnTo>
                    <a:pt x="2725165" y="139656"/>
                  </a:lnTo>
                  <a:lnTo>
                    <a:pt x="2738019" y="142199"/>
                  </a:lnTo>
                  <a:lnTo>
                    <a:pt x="2750874" y="144774"/>
                  </a:lnTo>
                  <a:lnTo>
                    <a:pt x="2763728" y="147374"/>
                  </a:lnTo>
                  <a:lnTo>
                    <a:pt x="2776583" y="149994"/>
                  </a:lnTo>
                  <a:lnTo>
                    <a:pt x="2789437" y="152621"/>
                  </a:lnTo>
                  <a:lnTo>
                    <a:pt x="2802292" y="155248"/>
                  </a:lnTo>
                  <a:lnTo>
                    <a:pt x="2815147" y="157871"/>
                  </a:lnTo>
                  <a:lnTo>
                    <a:pt x="2828001" y="160482"/>
                  </a:lnTo>
                  <a:lnTo>
                    <a:pt x="2840856" y="163071"/>
                  </a:lnTo>
                  <a:lnTo>
                    <a:pt x="2853710" y="165638"/>
                  </a:lnTo>
                  <a:lnTo>
                    <a:pt x="2866565" y="168180"/>
                  </a:lnTo>
                  <a:lnTo>
                    <a:pt x="2879419" y="170692"/>
                  </a:lnTo>
                  <a:lnTo>
                    <a:pt x="2892274" y="173159"/>
                  </a:lnTo>
                  <a:lnTo>
                    <a:pt x="2905128" y="175588"/>
                  </a:lnTo>
                  <a:lnTo>
                    <a:pt x="2917983" y="177977"/>
                  </a:lnTo>
                  <a:lnTo>
                    <a:pt x="2930838" y="180324"/>
                  </a:lnTo>
                  <a:lnTo>
                    <a:pt x="2943692" y="182620"/>
                  </a:lnTo>
                  <a:lnTo>
                    <a:pt x="2956547" y="184859"/>
                  </a:lnTo>
                  <a:lnTo>
                    <a:pt x="2969401" y="187051"/>
                  </a:lnTo>
                  <a:lnTo>
                    <a:pt x="2982256" y="189192"/>
                  </a:lnTo>
                  <a:lnTo>
                    <a:pt x="2995110" y="191284"/>
                  </a:lnTo>
                  <a:lnTo>
                    <a:pt x="3007965" y="193303"/>
                  </a:lnTo>
                  <a:lnTo>
                    <a:pt x="3020819" y="195267"/>
                  </a:lnTo>
                  <a:lnTo>
                    <a:pt x="3033674" y="197177"/>
                  </a:lnTo>
                  <a:lnTo>
                    <a:pt x="3046529" y="199031"/>
                  </a:lnTo>
                  <a:lnTo>
                    <a:pt x="3059383" y="200818"/>
                  </a:lnTo>
                  <a:lnTo>
                    <a:pt x="3072238" y="202536"/>
                  </a:lnTo>
                  <a:lnTo>
                    <a:pt x="3085092" y="204195"/>
                  </a:lnTo>
                  <a:lnTo>
                    <a:pt x="3097947" y="205795"/>
                  </a:lnTo>
                  <a:lnTo>
                    <a:pt x="3110801" y="207337"/>
                  </a:lnTo>
                  <a:lnTo>
                    <a:pt x="3123656" y="208796"/>
                  </a:lnTo>
                  <a:lnTo>
                    <a:pt x="3136510" y="210194"/>
                  </a:lnTo>
                  <a:lnTo>
                    <a:pt x="3149365" y="211533"/>
                  </a:lnTo>
                  <a:lnTo>
                    <a:pt x="3162220" y="212812"/>
                  </a:lnTo>
                  <a:lnTo>
                    <a:pt x="3175074" y="214021"/>
                  </a:lnTo>
                  <a:lnTo>
                    <a:pt x="3187929" y="215158"/>
                  </a:lnTo>
                  <a:lnTo>
                    <a:pt x="3200783" y="216237"/>
                  </a:lnTo>
                  <a:lnTo>
                    <a:pt x="3213638" y="217259"/>
                  </a:lnTo>
                  <a:lnTo>
                    <a:pt x="3226492" y="218224"/>
                  </a:lnTo>
                  <a:lnTo>
                    <a:pt x="3239347" y="219113"/>
                  </a:lnTo>
                  <a:lnTo>
                    <a:pt x="3252201" y="219947"/>
                  </a:lnTo>
                  <a:lnTo>
                    <a:pt x="3265056" y="220729"/>
                  </a:lnTo>
                  <a:lnTo>
                    <a:pt x="3277910" y="221461"/>
                  </a:lnTo>
                  <a:lnTo>
                    <a:pt x="3290765" y="222134"/>
                  </a:lnTo>
                  <a:lnTo>
                    <a:pt x="3303620" y="222751"/>
                  </a:lnTo>
                  <a:lnTo>
                    <a:pt x="3316474" y="223323"/>
                  </a:lnTo>
                  <a:lnTo>
                    <a:pt x="3329329" y="2238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6"/>
            <p:cNvSpPr/>
            <p:nvPr/>
          </p:nvSpPr>
          <p:spPr>
            <a:xfrm>
              <a:off x="6673154" y="2295011"/>
              <a:ext cx="3380747" cy="193562"/>
            </a:xfrm>
            <a:custGeom>
              <a:avLst/>
              <a:pathLst>
                <a:path w="3380747" h="193562">
                  <a:moveTo>
                    <a:pt x="0" y="188663"/>
                  </a:moveTo>
                  <a:lnTo>
                    <a:pt x="12854" y="188019"/>
                  </a:lnTo>
                  <a:lnTo>
                    <a:pt x="25709" y="187315"/>
                  </a:lnTo>
                  <a:lnTo>
                    <a:pt x="38563" y="186548"/>
                  </a:lnTo>
                  <a:lnTo>
                    <a:pt x="51418" y="185713"/>
                  </a:lnTo>
                  <a:lnTo>
                    <a:pt x="64272" y="184781"/>
                  </a:lnTo>
                  <a:lnTo>
                    <a:pt x="77127" y="183774"/>
                  </a:lnTo>
                  <a:lnTo>
                    <a:pt x="89981" y="182689"/>
                  </a:lnTo>
                  <a:lnTo>
                    <a:pt x="102836" y="181526"/>
                  </a:lnTo>
                  <a:lnTo>
                    <a:pt x="115690" y="180261"/>
                  </a:lnTo>
                  <a:lnTo>
                    <a:pt x="128545" y="178898"/>
                  </a:lnTo>
                  <a:lnTo>
                    <a:pt x="141400" y="177447"/>
                  </a:lnTo>
                  <a:lnTo>
                    <a:pt x="154254" y="175910"/>
                  </a:lnTo>
                  <a:lnTo>
                    <a:pt x="167109" y="174282"/>
                  </a:lnTo>
                  <a:lnTo>
                    <a:pt x="179963" y="172532"/>
                  </a:lnTo>
                  <a:lnTo>
                    <a:pt x="192818" y="170695"/>
                  </a:lnTo>
                  <a:lnTo>
                    <a:pt x="205672" y="168772"/>
                  </a:lnTo>
                  <a:lnTo>
                    <a:pt x="218527" y="166762"/>
                  </a:lnTo>
                  <a:lnTo>
                    <a:pt x="231381" y="164651"/>
                  </a:lnTo>
                  <a:lnTo>
                    <a:pt x="244236" y="162446"/>
                  </a:lnTo>
                  <a:lnTo>
                    <a:pt x="257091" y="160165"/>
                  </a:lnTo>
                  <a:lnTo>
                    <a:pt x="269945" y="157810"/>
                  </a:lnTo>
                  <a:lnTo>
                    <a:pt x="282800" y="155385"/>
                  </a:lnTo>
                  <a:lnTo>
                    <a:pt x="295654" y="152873"/>
                  </a:lnTo>
                  <a:lnTo>
                    <a:pt x="308509" y="150304"/>
                  </a:lnTo>
                  <a:lnTo>
                    <a:pt x="321363" y="147684"/>
                  </a:lnTo>
                  <a:lnTo>
                    <a:pt x="334218" y="145017"/>
                  </a:lnTo>
                  <a:lnTo>
                    <a:pt x="347072" y="142301"/>
                  </a:lnTo>
                  <a:lnTo>
                    <a:pt x="359927" y="139547"/>
                  </a:lnTo>
                  <a:lnTo>
                    <a:pt x="372782" y="136768"/>
                  </a:lnTo>
                  <a:lnTo>
                    <a:pt x="385636" y="133968"/>
                  </a:lnTo>
                  <a:lnTo>
                    <a:pt x="398491" y="131153"/>
                  </a:lnTo>
                  <a:lnTo>
                    <a:pt x="411345" y="128328"/>
                  </a:lnTo>
                  <a:lnTo>
                    <a:pt x="424200" y="125503"/>
                  </a:lnTo>
                  <a:lnTo>
                    <a:pt x="437054" y="122682"/>
                  </a:lnTo>
                  <a:lnTo>
                    <a:pt x="449909" y="119870"/>
                  </a:lnTo>
                  <a:lnTo>
                    <a:pt x="462763" y="117075"/>
                  </a:lnTo>
                  <a:lnTo>
                    <a:pt x="475618" y="114302"/>
                  </a:lnTo>
                  <a:lnTo>
                    <a:pt x="488473" y="111553"/>
                  </a:lnTo>
                  <a:lnTo>
                    <a:pt x="501327" y="108829"/>
                  </a:lnTo>
                  <a:lnTo>
                    <a:pt x="514182" y="106134"/>
                  </a:lnTo>
                  <a:lnTo>
                    <a:pt x="527036" y="103482"/>
                  </a:lnTo>
                  <a:lnTo>
                    <a:pt x="539891" y="100862"/>
                  </a:lnTo>
                  <a:lnTo>
                    <a:pt x="552745" y="98277"/>
                  </a:lnTo>
                  <a:lnTo>
                    <a:pt x="565600" y="95726"/>
                  </a:lnTo>
                  <a:lnTo>
                    <a:pt x="578454" y="93218"/>
                  </a:lnTo>
                  <a:lnTo>
                    <a:pt x="591309" y="90752"/>
                  </a:lnTo>
                  <a:lnTo>
                    <a:pt x="604163" y="88320"/>
                  </a:lnTo>
                  <a:lnTo>
                    <a:pt x="617018" y="85924"/>
                  </a:lnTo>
                  <a:lnTo>
                    <a:pt x="629873" y="83562"/>
                  </a:lnTo>
                  <a:lnTo>
                    <a:pt x="642727" y="81245"/>
                  </a:lnTo>
                  <a:lnTo>
                    <a:pt x="655582" y="78960"/>
                  </a:lnTo>
                  <a:lnTo>
                    <a:pt x="668436" y="76706"/>
                  </a:lnTo>
                  <a:lnTo>
                    <a:pt x="681291" y="74482"/>
                  </a:lnTo>
                  <a:lnTo>
                    <a:pt x="694145" y="72293"/>
                  </a:lnTo>
                  <a:lnTo>
                    <a:pt x="707000" y="70136"/>
                  </a:lnTo>
                  <a:lnTo>
                    <a:pt x="719854" y="68006"/>
                  </a:lnTo>
                  <a:lnTo>
                    <a:pt x="732709" y="65901"/>
                  </a:lnTo>
                  <a:lnTo>
                    <a:pt x="745564" y="63821"/>
                  </a:lnTo>
                  <a:lnTo>
                    <a:pt x="758418" y="61774"/>
                  </a:lnTo>
                  <a:lnTo>
                    <a:pt x="771273" y="59749"/>
                  </a:lnTo>
                  <a:lnTo>
                    <a:pt x="784127" y="57747"/>
                  </a:lnTo>
                  <a:lnTo>
                    <a:pt x="796982" y="55766"/>
                  </a:lnTo>
                  <a:lnTo>
                    <a:pt x="809836" y="53810"/>
                  </a:lnTo>
                  <a:lnTo>
                    <a:pt x="822691" y="51879"/>
                  </a:lnTo>
                  <a:lnTo>
                    <a:pt x="835545" y="49966"/>
                  </a:lnTo>
                  <a:lnTo>
                    <a:pt x="848400" y="48073"/>
                  </a:lnTo>
                  <a:lnTo>
                    <a:pt x="861255" y="46200"/>
                  </a:lnTo>
                  <a:lnTo>
                    <a:pt x="874109" y="44352"/>
                  </a:lnTo>
                  <a:lnTo>
                    <a:pt x="886964" y="42522"/>
                  </a:lnTo>
                  <a:lnTo>
                    <a:pt x="899818" y="40710"/>
                  </a:lnTo>
                  <a:lnTo>
                    <a:pt x="912673" y="38917"/>
                  </a:lnTo>
                  <a:lnTo>
                    <a:pt x="925527" y="37145"/>
                  </a:lnTo>
                  <a:lnTo>
                    <a:pt x="938382" y="35396"/>
                  </a:lnTo>
                  <a:lnTo>
                    <a:pt x="951236" y="33665"/>
                  </a:lnTo>
                  <a:lnTo>
                    <a:pt x="964091" y="31954"/>
                  </a:lnTo>
                  <a:lnTo>
                    <a:pt x="976946" y="30264"/>
                  </a:lnTo>
                  <a:lnTo>
                    <a:pt x="989800" y="28604"/>
                  </a:lnTo>
                  <a:lnTo>
                    <a:pt x="1002655" y="26967"/>
                  </a:lnTo>
                  <a:lnTo>
                    <a:pt x="1015509" y="25354"/>
                  </a:lnTo>
                  <a:lnTo>
                    <a:pt x="1028364" y="23768"/>
                  </a:lnTo>
                  <a:lnTo>
                    <a:pt x="1041218" y="22216"/>
                  </a:lnTo>
                  <a:lnTo>
                    <a:pt x="1054073" y="20700"/>
                  </a:lnTo>
                  <a:lnTo>
                    <a:pt x="1066927" y="19218"/>
                  </a:lnTo>
                  <a:lnTo>
                    <a:pt x="1079782" y="17771"/>
                  </a:lnTo>
                  <a:lnTo>
                    <a:pt x="1092636" y="16361"/>
                  </a:lnTo>
                  <a:lnTo>
                    <a:pt x="1105491" y="15008"/>
                  </a:lnTo>
                  <a:lnTo>
                    <a:pt x="1118346" y="13699"/>
                  </a:lnTo>
                  <a:lnTo>
                    <a:pt x="1131200" y="12436"/>
                  </a:lnTo>
                  <a:lnTo>
                    <a:pt x="1144055" y="11220"/>
                  </a:lnTo>
                  <a:lnTo>
                    <a:pt x="1156909" y="10065"/>
                  </a:lnTo>
                  <a:lnTo>
                    <a:pt x="1169764" y="8973"/>
                  </a:lnTo>
                  <a:lnTo>
                    <a:pt x="1182618" y="7935"/>
                  </a:lnTo>
                  <a:lnTo>
                    <a:pt x="1195473" y="6954"/>
                  </a:lnTo>
                  <a:lnTo>
                    <a:pt x="1208327" y="6029"/>
                  </a:lnTo>
                  <a:lnTo>
                    <a:pt x="1221182" y="5186"/>
                  </a:lnTo>
                  <a:lnTo>
                    <a:pt x="1234037" y="4403"/>
                  </a:lnTo>
                  <a:lnTo>
                    <a:pt x="1246891" y="3679"/>
                  </a:lnTo>
                  <a:lnTo>
                    <a:pt x="1259746" y="3015"/>
                  </a:lnTo>
                  <a:lnTo>
                    <a:pt x="1272600" y="2424"/>
                  </a:lnTo>
                  <a:lnTo>
                    <a:pt x="1285455" y="1905"/>
                  </a:lnTo>
                  <a:lnTo>
                    <a:pt x="1298309" y="1445"/>
                  </a:lnTo>
                  <a:lnTo>
                    <a:pt x="1311164" y="1044"/>
                  </a:lnTo>
                  <a:lnTo>
                    <a:pt x="1324018" y="703"/>
                  </a:lnTo>
                  <a:lnTo>
                    <a:pt x="1336873" y="444"/>
                  </a:lnTo>
                  <a:lnTo>
                    <a:pt x="1349728" y="243"/>
                  </a:lnTo>
                  <a:lnTo>
                    <a:pt x="1362582" y="100"/>
                  </a:lnTo>
                  <a:lnTo>
                    <a:pt x="1375437" y="15"/>
                  </a:lnTo>
                  <a:lnTo>
                    <a:pt x="1388291" y="0"/>
                  </a:lnTo>
                  <a:lnTo>
                    <a:pt x="1401146" y="52"/>
                  </a:lnTo>
                  <a:lnTo>
                    <a:pt x="1414000" y="163"/>
                  </a:lnTo>
                  <a:lnTo>
                    <a:pt x="1426855" y="332"/>
                  </a:lnTo>
                  <a:lnTo>
                    <a:pt x="1439709" y="559"/>
                  </a:lnTo>
                  <a:lnTo>
                    <a:pt x="1452564" y="868"/>
                  </a:lnTo>
                  <a:lnTo>
                    <a:pt x="1465419" y="1236"/>
                  </a:lnTo>
                  <a:lnTo>
                    <a:pt x="1478273" y="1663"/>
                  </a:lnTo>
                  <a:lnTo>
                    <a:pt x="1491128" y="2150"/>
                  </a:lnTo>
                  <a:lnTo>
                    <a:pt x="1503982" y="2710"/>
                  </a:lnTo>
                  <a:lnTo>
                    <a:pt x="1516837" y="3342"/>
                  </a:lnTo>
                  <a:lnTo>
                    <a:pt x="1529691" y="4034"/>
                  </a:lnTo>
                  <a:lnTo>
                    <a:pt x="1542546" y="4787"/>
                  </a:lnTo>
                  <a:lnTo>
                    <a:pt x="1555400" y="5599"/>
                  </a:lnTo>
                  <a:lnTo>
                    <a:pt x="1568255" y="6494"/>
                  </a:lnTo>
                  <a:lnTo>
                    <a:pt x="1581110" y="7447"/>
                  </a:lnTo>
                  <a:lnTo>
                    <a:pt x="1593964" y="8456"/>
                  </a:lnTo>
                  <a:lnTo>
                    <a:pt x="1606819" y="9521"/>
                  </a:lnTo>
                  <a:lnTo>
                    <a:pt x="1619673" y="10651"/>
                  </a:lnTo>
                  <a:lnTo>
                    <a:pt x="1632528" y="11842"/>
                  </a:lnTo>
                  <a:lnTo>
                    <a:pt x="1645382" y="13081"/>
                  </a:lnTo>
                  <a:lnTo>
                    <a:pt x="1658237" y="14368"/>
                  </a:lnTo>
                  <a:lnTo>
                    <a:pt x="1671091" y="15701"/>
                  </a:lnTo>
                  <a:lnTo>
                    <a:pt x="1683946" y="17091"/>
                  </a:lnTo>
                  <a:lnTo>
                    <a:pt x="1696800" y="18520"/>
                  </a:lnTo>
                  <a:lnTo>
                    <a:pt x="1709655" y="19986"/>
                  </a:lnTo>
                  <a:lnTo>
                    <a:pt x="1722510" y="21486"/>
                  </a:lnTo>
                  <a:lnTo>
                    <a:pt x="1735364" y="23024"/>
                  </a:lnTo>
                  <a:lnTo>
                    <a:pt x="1748219" y="24597"/>
                  </a:lnTo>
                  <a:lnTo>
                    <a:pt x="1761073" y="26197"/>
                  </a:lnTo>
                  <a:lnTo>
                    <a:pt x="1773928" y="27823"/>
                  </a:lnTo>
                  <a:lnTo>
                    <a:pt x="1786782" y="29472"/>
                  </a:lnTo>
                  <a:lnTo>
                    <a:pt x="1799637" y="31153"/>
                  </a:lnTo>
                  <a:lnTo>
                    <a:pt x="1812491" y="32854"/>
                  </a:lnTo>
                  <a:lnTo>
                    <a:pt x="1825346" y="34575"/>
                  </a:lnTo>
                  <a:lnTo>
                    <a:pt x="1838201" y="36316"/>
                  </a:lnTo>
                  <a:lnTo>
                    <a:pt x="1851055" y="38079"/>
                  </a:lnTo>
                  <a:lnTo>
                    <a:pt x="1863910" y="39864"/>
                  </a:lnTo>
                  <a:lnTo>
                    <a:pt x="1876764" y="41667"/>
                  </a:lnTo>
                  <a:lnTo>
                    <a:pt x="1889619" y="43489"/>
                  </a:lnTo>
                  <a:lnTo>
                    <a:pt x="1902473" y="45328"/>
                  </a:lnTo>
                  <a:lnTo>
                    <a:pt x="1915328" y="47193"/>
                  </a:lnTo>
                  <a:lnTo>
                    <a:pt x="1928182" y="49077"/>
                  </a:lnTo>
                  <a:lnTo>
                    <a:pt x="1941037" y="50980"/>
                  </a:lnTo>
                  <a:lnTo>
                    <a:pt x="1953892" y="52902"/>
                  </a:lnTo>
                  <a:lnTo>
                    <a:pt x="1966746" y="54848"/>
                  </a:lnTo>
                  <a:lnTo>
                    <a:pt x="1979601" y="56818"/>
                  </a:lnTo>
                  <a:lnTo>
                    <a:pt x="1992455" y="58809"/>
                  </a:lnTo>
                  <a:lnTo>
                    <a:pt x="2005310" y="60822"/>
                  </a:lnTo>
                  <a:lnTo>
                    <a:pt x="2018164" y="62857"/>
                  </a:lnTo>
                  <a:lnTo>
                    <a:pt x="2031019" y="64923"/>
                  </a:lnTo>
                  <a:lnTo>
                    <a:pt x="2043873" y="67013"/>
                  </a:lnTo>
                  <a:lnTo>
                    <a:pt x="2056728" y="69127"/>
                  </a:lnTo>
                  <a:lnTo>
                    <a:pt x="2069583" y="71266"/>
                  </a:lnTo>
                  <a:lnTo>
                    <a:pt x="2082437" y="73436"/>
                  </a:lnTo>
                  <a:lnTo>
                    <a:pt x="2095292" y="75638"/>
                  </a:lnTo>
                  <a:lnTo>
                    <a:pt x="2108146" y="77868"/>
                  </a:lnTo>
                  <a:lnTo>
                    <a:pt x="2121001" y="80126"/>
                  </a:lnTo>
                  <a:lnTo>
                    <a:pt x="2133855" y="82413"/>
                  </a:lnTo>
                  <a:lnTo>
                    <a:pt x="2146710" y="84742"/>
                  </a:lnTo>
                  <a:lnTo>
                    <a:pt x="2159564" y="87102"/>
                  </a:lnTo>
                  <a:lnTo>
                    <a:pt x="2172419" y="89492"/>
                  </a:lnTo>
                  <a:lnTo>
                    <a:pt x="2185273" y="91913"/>
                  </a:lnTo>
                  <a:lnTo>
                    <a:pt x="2198128" y="94370"/>
                  </a:lnTo>
                  <a:lnTo>
                    <a:pt x="2210983" y="96863"/>
                  </a:lnTo>
                  <a:lnTo>
                    <a:pt x="2223837" y="99385"/>
                  </a:lnTo>
                  <a:lnTo>
                    <a:pt x="2236692" y="101935"/>
                  </a:lnTo>
                  <a:lnTo>
                    <a:pt x="2249546" y="104511"/>
                  </a:lnTo>
                  <a:lnTo>
                    <a:pt x="2262401" y="107119"/>
                  </a:lnTo>
                  <a:lnTo>
                    <a:pt x="2275255" y="109746"/>
                  </a:lnTo>
                  <a:lnTo>
                    <a:pt x="2288110" y="112389"/>
                  </a:lnTo>
                  <a:lnTo>
                    <a:pt x="2300964" y="115045"/>
                  </a:lnTo>
                  <a:lnTo>
                    <a:pt x="2313819" y="117710"/>
                  </a:lnTo>
                  <a:lnTo>
                    <a:pt x="2326674" y="120376"/>
                  </a:lnTo>
                  <a:lnTo>
                    <a:pt x="2339528" y="123037"/>
                  </a:lnTo>
                  <a:lnTo>
                    <a:pt x="2352383" y="125687"/>
                  </a:lnTo>
                  <a:lnTo>
                    <a:pt x="2365237" y="128321"/>
                  </a:lnTo>
                  <a:lnTo>
                    <a:pt x="2378092" y="130920"/>
                  </a:lnTo>
                  <a:lnTo>
                    <a:pt x="2390946" y="133483"/>
                  </a:lnTo>
                  <a:lnTo>
                    <a:pt x="2403801" y="136004"/>
                  </a:lnTo>
                  <a:lnTo>
                    <a:pt x="2416655" y="138478"/>
                  </a:lnTo>
                  <a:lnTo>
                    <a:pt x="2429510" y="140885"/>
                  </a:lnTo>
                  <a:lnTo>
                    <a:pt x="2442365" y="143212"/>
                  </a:lnTo>
                  <a:lnTo>
                    <a:pt x="2455219" y="145464"/>
                  </a:lnTo>
                  <a:lnTo>
                    <a:pt x="2468074" y="147635"/>
                  </a:lnTo>
                  <a:lnTo>
                    <a:pt x="2480928" y="149721"/>
                  </a:lnTo>
                  <a:lnTo>
                    <a:pt x="2493783" y="151675"/>
                  </a:lnTo>
                  <a:lnTo>
                    <a:pt x="2506637" y="153526"/>
                  </a:lnTo>
                  <a:lnTo>
                    <a:pt x="2519492" y="155270"/>
                  </a:lnTo>
                  <a:lnTo>
                    <a:pt x="2532346" y="156904"/>
                  </a:lnTo>
                  <a:lnTo>
                    <a:pt x="2545201" y="158404"/>
                  </a:lnTo>
                  <a:lnTo>
                    <a:pt x="2558056" y="159761"/>
                  </a:lnTo>
                  <a:lnTo>
                    <a:pt x="2570910" y="160999"/>
                  </a:lnTo>
                  <a:lnTo>
                    <a:pt x="2583765" y="162117"/>
                  </a:lnTo>
                  <a:lnTo>
                    <a:pt x="2596619" y="163115"/>
                  </a:lnTo>
                  <a:lnTo>
                    <a:pt x="2609474" y="163950"/>
                  </a:lnTo>
                  <a:lnTo>
                    <a:pt x="2622328" y="164667"/>
                  </a:lnTo>
                  <a:lnTo>
                    <a:pt x="2635183" y="165272"/>
                  </a:lnTo>
                  <a:lnTo>
                    <a:pt x="2648037" y="165767"/>
                  </a:lnTo>
                  <a:lnTo>
                    <a:pt x="2660892" y="166139"/>
                  </a:lnTo>
                  <a:lnTo>
                    <a:pt x="2673746" y="166393"/>
                  </a:lnTo>
                  <a:lnTo>
                    <a:pt x="2686601" y="166558"/>
                  </a:lnTo>
                  <a:lnTo>
                    <a:pt x="2699456" y="166639"/>
                  </a:lnTo>
                  <a:lnTo>
                    <a:pt x="2712310" y="166643"/>
                  </a:lnTo>
                  <a:lnTo>
                    <a:pt x="2725165" y="166555"/>
                  </a:lnTo>
                  <a:lnTo>
                    <a:pt x="2738019" y="166411"/>
                  </a:lnTo>
                  <a:lnTo>
                    <a:pt x="2750874" y="166221"/>
                  </a:lnTo>
                  <a:lnTo>
                    <a:pt x="2763728" y="165991"/>
                  </a:lnTo>
                  <a:lnTo>
                    <a:pt x="2776583" y="165726"/>
                  </a:lnTo>
                  <a:lnTo>
                    <a:pt x="2789437" y="165439"/>
                  </a:lnTo>
                  <a:lnTo>
                    <a:pt x="2802292" y="165146"/>
                  </a:lnTo>
                  <a:lnTo>
                    <a:pt x="2815147" y="164853"/>
                  </a:lnTo>
                  <a:lnTo>
                    <a:pt x="2828001" y="164567"/>
                  </a:lnTo>
                  <a:lnTo>
                    <a:pt x="2840856" y="164306"/>
                  </a:lnTo>
                  <a:lnTo>
                    <a:pt x="2853710" y="164074"/>
                  </a:lnTo>
                  <a:lnTo>
                    <a:pt x="2866565" y="163876"/>
                  </a:lnTo>
                  <a:lnTo>
                    <a:pt x="2879419" y="163718"/>
                  </a:lnTo>
                  <a:lnTo>
                    <a:pt x="2892274" y="163615"/>
                  </a:lnTo>
                  <a:lnTo>
                    <a:pt x="2905128" y="163575"/>
                  </a:lnTo>
                  <a:lnTo>
                    <a:pt x="2917983" y="163593"/>
                  </a:lnTo>
                  <a:lnTo>
                    <a:pt x="2930838" y="163670"/>
                  </a:lnTo>
                  <a:lnTo>
                    <a:pt x="2943692" y="163810"/>
                  </a:lnTo>
                  <a:lnTo>
                    <a:pt x="2956547" y="164038"/>
                  </a:lnTo>
                  <a:lnTo>
                    <a:pt x="2969401" y="164333"/>
                  </a:lnTo>
                  <a:lnTo>
                    <a:pt x="2982256" y="164693"/>
                  </a:lnTo>
                  <a:lnTo>
                    <a:pt x="2995110" y="165118"/>
                  </a:lnTo>
                  <a:lnTo>
                    <a:pt x="3007965" y="165617"/>
                  </a:lnTo>
                  <a:lnTo>
                    <a:pt x="3020819" y="166190"/>
                  </a:lnTo>
                  <a:lnTo>
                    <a:pt x="3033674" y="166819"/>
                  </a:lnTo>
                  <a:lnTo>
                    <a:pt x="3046529" y="167502"/>
                  </a:lnTo>
                  <a:lnTo>
                    <a:pt x="3059383" y="168236"/>
                  </a:lnTo>
                  <a:lnTo>
                    <a:pt x="3072238" y="169032"/>
                  </a:lnTo>
                  <a:lnTo>
                    <a:pt x="3085092" y="169868"/>
                  </a:lnTo>
                  <a:lnTo>
                    <a:pt x="3097947" y="170737"/>
                  </a:lnTo>
                  <a:lnTo>
                    <a:pt x="3110801" y="171637"/>
                  </a:lnTo>
                  <a:lnTo>
                    <a:pt x="3123656" y="172566"/>
                  </a:lnTo>
                  <a:lnTo>
                    <a:pt x="3136510" y="173515"/>
                  </a:lnTo>
                  <a:lnTo>
                    <a:pt x="3149365" y="174476"/>
                  </a:lnTo>
                  <a:lnTo>
                    <a:pt x="3162220" y="175444"/>
                  </a:lnTo>
                  <a:lnTo>
                    <a:pt x="3175074" y="176415"/>
                  </a:lnTo>
                  <a:lnTo>
                    <a:pt x="3187929" y="177381"/>
                  </a:lnTo>
                  <a:lnTo>
                    <a:pt x="3200783" y="178337"/>
                  </a:lnTo>
                  <a:lnTo>
                    <a:pt x="3213638" y="179280"/>
                  </a:lnTo>
                  <a:lnTo>
                    <a:pt x="3226492" y="180206"/>
                  </a:lnTo>
                  <a:lnTo>
                    <a:pt x="3239347" y="181108"/>
                  </a:lnTo>
                  <a:lnTo>
                    <a:pt x="3252201" y="181981"/>
                  </a:lnTo>
                  <a:lnTo>
                    <a:pt x="3265056" y="182825"/>
                  </a:lnTo>
                  <a:lnTo>
                    <a:pt x="3277910" y="183641"/>
                  </a:lnTo>
                  <a:lnTo>
                    <a:pt x="3290765" y="184425"/>
                  </a:lnTo>
                  <a:lnTo>
                    <a:pt x="3303620" y="185164"/>
                  </a:lnTo>
                  <a:lnTo>
                    <a:pt x="3316474" y="185867"/>
                  </a:lnTo>
                  <a:lnTo>
                    <a:pt x="3329329" y="186535"/>
                  </a:lnTo>
                  <a:lnTo>
                    <a:pt x="3342183" y="187168"/>
                  </a:lnTo>
                  <a:lnTo>
                    <a:pt x="3355038" y="187758"/>
                  </a:lnTo>
                  <a:lnTo>
                    <a:pt x="3367892" y="188305"/>
                  </a:lnTo>
                  <a:lnTo>
                    <a:pt x="3380747" y="188818"/>
                  </a:lnTo>
                  <a:lnTo>
                    <a:pt x="3380747" y="193562"/>
                  </a:lnTo>
                  <a:lnTo>
                    <a:pt x="3367892" y="193562"/>
                  </a:lnTo>
                  <a:lnTo>
                    <a:pt x="3355038" y="193562"/>
                  </a:lnTo>
                  <a:lnTo>
                    <a:pt x="3342183" y="193562"/>
                  </a:lnTo>
                  <a:lnTo>
                    <a:pt x="3329329" y="193562"/>
                  </a:lnTo>
                  <a:lnTo>
                    <a:pt x="3316474" y="193562"/>
                  </a:lnTo>
                  <a:lnTo>
                    <a:pt x="3303620" y="193562"/>
                  </a:lnTo>
                  <a:lnTo>
                    <a:pt x="3290765" y="193562"/>
                  </a:lnTo>
                  <a:lnTo>
                    <a:pt x="3277910" y="193562"/>
                  </a:lnTo>
                  <a:lnTo>
                    <a:pt x="3265056" y="193562"/>
                  </a:lnTo>
                  <a:lnTo>
                    <a:pt x="3252201" y="193562"/>
                  </a:lnTo>
                  <a:lnTo>
                    <a:pt x="3239347" y="193562"/>
                  </a:lnTo>
                  <a:lnTo>
                    <a:pt x="3226492" y="193562"/>
                  </a:lnTo>
                  <a:lnTo>
                    <a:pt x="3213638" y="193562"/>
                  </a:lnTo>
                  <a:lnTo>
                    <a:pt x="3200783" y="193562"/>
                  </a:lnTo>
                  <a:lnTo>
                    <a:pt x="3187929" y="193562"/>
                  </a:lnTo>
                  <a:lnTo>
                    <a:pt x="3175074" y="193562"/>
                  </a:lnTo>
                  <a:lnTo>
                    <a:pt x="3162220" y="193562"/>
                  </a:lnTo>
                  <a:lnTo>
                    <a:pt x="3149365" y="193562"/>
                  </a:lnTo>
                  <a:lnTo>
                    <a:pt x="3136510" y="193562"/>
                  </a:lnTo>
                  <a:lnTo>
                    <a:pt x="3123656" y="193562"/>
                  </a:lnTo>
                  <a:lnTo>
                    <a:pt x="3110801" y="193562"/>
                  </a:lnTo>
                  <a:lnTo>
                    <a:pt x="3097947" y="193562"/>
                  </a:lnTo>
                  <a:lnTo>
                    <a:pt x="3085092" y="193562"/>
                  </a:lnTo>
                  <a:lnTo>
                    <a:pt x="3072238" y="193562"/>
                  </a:lnTo>
                  <a:lnTo>
                    <a:pt x="3059383" y="193562"/>
                  </a:lnTo>
                  <a:lnTo>
                    <a:pt x="3046529" y="193562"/>
                  </a:lnTo>
                  <a:lnTo>
                    <a:pt x="3033674" y="193562"/>
                  </a:lnTo>
                  <a:lnTo>
                    <a:pt x="3020819" y="193562"/>
                  </a:lnTo>
                  <a:lnTo>
                    <a:pt x="3007965" y="193562"/>
                  </a:lnTo>
                  <a:lnTo>
                    <a:pt x="2995110" y="193562"/>
                  </a:lnTo>
                  <a:lnTo>
                    <a:pt x="2982256" y="193562"/>
                  </a:lnTo>
                  <a:lnTo>
                    <a:pt x="2969401" y="193562"/>
                  </a:lnTo>
                  <a:lnTo>
                    <a:pt x="2956547" y="193562"/>
                  </a:lnTo>
                  <a:lnTo>
                    <a:pt x="2943692" y="193562"/>
                  </a:lnTo>
                  <a:lnTo>
                    <a:pt x="2930838" y="193562"/>
                  </a:lnTo>
                  <a:lnTo>
                    <a:pt x="2917983" y="193562"/>
                  </a:lnTo>
                  <a:lnTo>
                    <a:pt x="2905128" y="193562"/>
                  </a:lnTo>
                  <a:lnTo>
                    <a:pt x="2892274" y="193562"/>
                  </a:lnTo>
                  <a:lnTo>
                    <a:pt x="2879419" y="193562"/>
                  </a:lnTo>
                  <a:lnTo>
                    <a:pt x="2866565" y="193562"/>
                  </a:lnTo>
                  <a:lnTo>
                    <a:pt x="2853710" y="193562"/>
                  </a:lnTo>
                  <a:lnTo>
                    <a:pt x="2840856" y="193562"/>
                  </a:lnTo>
                  <a:lnTo>
                    <a:pt x="2828001" y="193562"/>
                  </a:lnTo>
                  <a:lnTo>
                    <a:pt x="2815147" y="193562"/>
                  </a:lnTo>
                  <a:lnTo>
                    <a:pt x="2802292" y="193562"/>
                  </a:lnTo>
                  <a:lnTo>
                    <a:pt x="2789437" y="193562"/>
                  </a:lnTo>
                  <a:lnTo>
                    <a:pt x="2776583" y="193562"/>
                  </a:lnTo>
                  <a:lnTo>
                    <a:pt x="2763728" y="193562"/>
                  </a:lnTo>
                  <a:lnTo>
                    <a:pt x="2750874" y="193562"/>
                  </a:lnTo>
                  <a:lnTo>
                    <a:pt x="2738019" y="193562"/>
                  </a:lnTo>
                  <a:lnTo>
                    <a:pt x="2725165" y="193562"/>
                  </a:lnTo>
                  <a:lnTo>
                    <a:pt x="2712310" y="193562"/>
                  </a:lnTo>
                  <a:lnTo>
                    <a:pt x="2699456" y="193562"/>
                  </a:lnTo>
                  <a:lnTo>
                    <a:pt x="2686601" y="193562"/>
                  </a:lnTo>
                  <a:lnTo>
                    <a:pt x="2673746" y="193562"/>
                  </a:lnTo>
                  <a:lnTo>
                    <a:pt x="2660892" y="193562"/>
                  </a:lnTo>
                  <a:lnTo>
                    <a:pt x="2648037" y="193562"/>
                  </a:lnTo>
                  <a:lnTo>
                    <a:pt x="2635183" y="193562"/>
                  </a:lnTo>
                  <a:lnTo>
                    <a:pt x="2622328" y="193562"/>
                  </a:lnTo>
                  <a:lnTo>
                    <a:pt x="2609474" y="193562"/>
                  </a:lnTo>
                  <a:lnTo>
                    <a:pt x="2596619" y="193562"/>
                  </a:lnTo>
                  <a:lnTo>
                    <a:pt x="2583765" y="193562"/>
                  </a:lnTo>
                  <a:lnTo>
                    <a:pt x="2570910" y="193562"/>
                  </a:lnTo>
                  <a:lnTo>
                    <a:pt x="2558056" y="193562"/>
                  </a:lnTo>
                  <a:lnTo>
                    <a:pt x="2545201" y="193562"/>
                  </a:lnTo>
                  <a:lnTo>
                    <a:pt x="2532346" y="193562"/>
                  </a:lnTo>
                  <a:lnTo>
                    <a:pt x="2519492" y="193562"/>
                  </a:lnTo>
                  <a:lnTo>
                    <a:pt x="2506637" y="193562"/>
                  </a:lnTo>
                  <a:lnTo>
                    <a:pt x="2493783" y="193562"/>
                  </a:lnTo>
                  <a:lnTo>
                    <a:pt x="2480928" y="193562"/>
                  </a:lnTo>
                  <a:lnTo>
                    <a:pt x="2468074" y="193562"/>
                  </a:lnTo>
                  <a:lnTo>
                    <a:pt x="2455219" y="193562"/>
                  </a:lnTo>
                  <a:lnTo>
                    <a:pt x="2442365" y="193562"/>
                  </a:lnTo>
                  <a:lnTo>
                    <a:pt x="2429510" y="193562"/>
                  </a:lnTo>
                  <a:lnTo>
                    <a:pt x="2416655" y="193562"/>
                  </a:lnTo>
                  <a:lnTo>
                    <a:pt x="2403801" y="193562"/>
                  </a:lnTo>
                  <a:lnTo>
                    <a:pt x="2390946" y="193562"/>
                  </a:lnTo>
                  <a:lnTo>
                    <a:pt x="2378092" y="193562"/>
                  </a:lnTo>
                  <a:lnTo>
                    <a:pt x="2365237" y="193562"/>
                  </a:lnTo>
                  <a:lnTo>
                    <a:pt x="2352383" y="193562"/>
                  </a:lnTo>
                  <a:lnTo>
                    <a:pt x="2339528" y="193562"/>
                  </a:lnTo>
                  <a:lnTo>
                    <a:pt x="2326674" y="193562"/>
                  </a:lnTo>
                  <a:lnTo>
                    <a:pt x="2313819" y="193562"/>
                  </a:lnTo>
                  <a:lnTo>
                    <a:pt x="2300964" y="193562"/>
                  </a:lnTo>
                  <a:lnTo>
                    <a:pt x="2288110" y="193562"/>
                  </a:lnTo>
                  <a:lnTo>
                    <a:pt x="2275255" y="193562"/>
                  </a:lnTo>
                  <a:lnTo>
                    <a:pt x="2262401" y="193562"/>
                  </a:lnTo>
                  <a:lnTo>
                    <a:pt x="2249546" y="193562"/>
                  </a:lnTo>
                  <a:lnTo>
                    <a:pt x="2236692" y="193562"/>
                  </a:lnTo>
                  <a:lnTo>
                    <a:pt x="2223837" y="193562"/>
                  </a:lnTo>
                  <a:lnTo>
                    <a:pt x="2210983" y="193562"/>
                  </a:lnTo>
                  <a:lnTo>
                    <a:pt x="2198128" y="193562"/>
                  </a:lnTo>
                  <a:lnTo>
                    <a:pt x="2185273" y="193562"/>
                  </a:lnTo>
                  <a:lnTo>
                    <a:pt x="2172419" y="193562"/>
                  </a:lnTo>
                  <a:lnTo>
                    <a:pt x="2159564" y="193562"/>
                  </a:lnTo>
                  <a:lnTo>
                    <a:pt x="2146710" y="193562"/>
                  </a:lnTo>
                  <a:lnTo>
                    <a:pt x="2133855" y="193562"/>
                  </a:lnTo>
                  <a:lnTo>
                    <a:pt x="2121001" y="193562"/>
                  </a:lnTo>
                  <a:lnTo>
                    <a:pt x="2108146" y="193562"/>
                  </a:lnTo>
                  <a:lnTo>
                    <a:pt x="2095292" y="193562"/>
                  </a:lnTo>
                  <a:lnTo>
                    <a:pt x="2082437" y="193562"/>
                  </a:lnTo>
                  <a:lnTo>
                    <a:pt x="2069583" y="193562"/>
                  </a:lnTo>
                  <a:lnTo>
                    <a:pt x="2056728" y="193562"/>
                  </a:lnTo>
                  <a:lnTo>
                    <a:pt x="2043873" y="193562"/>
                  </a:lnTo>
                  <a:lnTo>
                    <a:pt x="2031019" y="193562"/>
                  </a:lnTo>
                  <a:lnTo>
                    <a:pt x="2018164" y="193562"/>
                  </a:lnTo>
                  <a:lnTo>
                    <a:pt x="2005310" y="193562"/>
                  </a:lnTo>
                  <a:lnTo>
                    <a:pt x="1992455" y="193562"/>
                  </a:lnTo>
                  <a:lnTo>
                    <a:pt x="1979601" y="193562"/>
                  </a:lnTo>
                  <a:lnTo>
                    <a:pt x="1966746" y="193562"/>
                  </a:lnTo>
                  <a:lnTo>
                    <a:pt x="1953892" y="193562"/>
                  </a:lnTo>
                  <a:lnTo>
                    <a:pt x="1941037" y="193562"/>
                  </a:lnTo>
                  <a:lnTo>
                    <a:pt x="1928182" y="193562"/>
                  </a:lnTo>
                  <a:lnTo>
                    <a:pt x="1915328" y="193562"/>
                  </a:lnTo>
                  <a:lnTo>
                    <a:pt x="1902473" y="193562"/>
                  </a:lnTo>
                  <a:lnTo>
                    <a:pt x="1889619" y="193562"/>
                  </a:lnTo>
                  <a:lnTo>
                    <a:pt x="1876764" y="193562"/>
                  </a:lnTo>
                  <a:lnTo>
                    <a:pt x="1863910" y="193562"/>
                  </a:lnTo>
                  <a:lnTo>
                    <a:pt x="1851055" y="193562"/>
                  </a:lnTo>
                  <a:lnTo>
                    <a:pt x="1838201" y="193562"/>
                  </a:lnTo>
                  <a:lnTo>
                    <a:pt x="1825346" y="193562"/>
                  </a:lnTo>
                  <a:lnTo>
                    <a:pt x="1812491" y="193562"/>
                  </a:lnTo>
                  <a:lnTo>
                    <a:pt x="1799637" y="193562"/>
                  </a:lnTo>
                  <a:lnTo>
                    <a:pt x="1786782" y="193562"/>
                  </a:lnTo>
                  <a:lnTo>
                    <a:pt x="1773928" y="193562"/>
                  </a:lnTo>
                  <a:lnTo>
                    <a:pt x="1761073" y="193562"/>
                  </a:lnTo>
                  <a:lnTo>
                    <a:pt x="1748219" y="193562"/>
                  </a:lnTo>
                  <a:lnTo>
                    <a:pt x="1735364" y="193562"/>
                  </a:lnTo>
                  <a:lnTo>
                    <a:pt x="1722510" y="193562"/>
                  </a:lnTo>
                  <a:lnTo>
                    <a:pt x="1709655" y="193562"/>
                  </a:lnTo>
                  <a:lnTo>
                    <a:pt x="1696800" y="193562"/>
                  </a:lnTo>
                  <a:lnTo>
                    <a:pt x="1683946" y="193562"/>
                  </a:lnTo>
                  <a:lnTo>
                    <a:pt x="1671091" y="193562"/>
                  </a:lnTo>
                  <a:lnTo>
                    <a:pt x="1658237" y="193562"/>
                  </a:lnTo>
                  <a:lnTo>
                    <a:pt x="1645382" y="193562"/>
                  </a:lnTo>
                  <a:lnTo>
                    <a:pt x="1632528" y="193562"/>
                  </a:lnTo>
                  <a:lnTo>
                    <a:pt x="1619673" y="193562"/>
                  </a:lnTo>
                  <a:lnTo>
                    <a:pt x="1606819" y="193562"/>
                  </a:lnTo>
                  <a:lnTo>
                    <a:pt x="1593964" y="193562"/>
                  </a:lnTo>
                  <a:lnTo>
                    <a:pt x="1581110" y="193562"/>
                  </a:lnTo>
                  <a:lnTo>
                    <a:pt x="1568255" y="193562"/>
                  </a:lnTo>
                  <a:lnTo>
                    <a:pt x="1555400" y="193562"/>
                  </a:lnTo>
                  <a:lnTo>
                    <a:pt x="1542546" y="193562"/>
                  </a:lnTo>
                  <a:lnTo>
                    <a:pt x="1529691" y="193562"/>
                  </a:lnTo>
                  <a:lnTo>
                    <a:pt x="1516837" y="193562"/>
                  </a:lnTo>
                  <a:lnTo>
                    <a:pt x="1503982" y="193562"/>
                  </a:lnTo>
                  <a:lnTo>
                    <a:pt x="1491128" y="193562"/>
                  </a:lnTo>
                  <a:lnTo>
                    <a:pt x="1478273" y="193562"/>
                  </a:lnTo>
                  <a:lnTo>
                    <a:pt x="1465419" y="193562"/>
                  </a:lnTo>
                  <a:lnTo>
                    <a:pt x="1452564" y="193562"/>
                  </a:lnTo>
                  <a:lnTo>
                    <a:pt x="1439709" y="193562"/>
                  </a:lnTo>
                  <a:lnTo>
                    <a:pt x="1426855" y="193562"/>
                  </a:lnTo>
                  <a:lnTo>
                    <a:pt x="1414000" y="193562"/>
                  </a:lnTo>
                  <a:lnTo>
                    <a:pt x="1401146" y="193562"/>
                  </a:lnTo>
                  <a:lnTo>
                    <a:pt x="1388291" y="193562"/>
                  </a:lnTo>
                  <a:lnTo>
                    <a:pt x="1375437" y="193562"/>
                  </a:lnTo>
                  <a:lnTo>
                    <a:pt x="1362582" y="193562"/>
                  </a:lnTo>
                  <a:lnTo>
                    <a:pt x="1349728" y="193562"/>
                  </a:lnTo>
                  <a:lnTo>
                    <a:pt x="1336873" y="193562"/>
                  </a:lnTo>
                  <a:lnTo>
                    <a:pt x="1324018" y="193562"/>
                  </a:lnTo>
                  <a:lnTo>
                    <a:pt x="1311164" y="193562"/>
                  </a:lnTo>
                  <a:lnTo>
                    <a:pt x="1298309" y="193562"/>
                  </a:lnTo>
                  <a:lnTo>
                    <a:pt x="1285455" y="193562"/>
                  </a:lnTo>
                  <a:lnTo>
                    <a:pt x="1272600" y="193562"/>
                  </a:lnTo>
                  <a:lnTo>
                    <a:pt x="1259746" y="193562"/>
                  </a:lnTo>
                  <a:lnTo>
                    <a:pt x="1246891" y="193562"/>
                  </a:lnTo>
                  <a:lnTo>
                    <a:pt x="1234037" y="193562"/>
                  </a:lnTo>
                  <a:lnTo>
                    <a:pt x="1221182" y="193562"/>
                  </a:lnTo>
                  <a:lnTo>
                    <a:pt x="1208327" y="193562"/>
                  </a:lnTo>
                  <a:lnTo>
                    <a:pt x="1195473" y="193562"/>
                  </a:lnTo>
                  <a:lnTo>
                    <a:pt x="1182618" y="193562"/>
                  </a:lnTo>
                  <a:lnTo>
                    <a:pt x="1169764" y="193562"/>
                  </a:lnTo>
                  <a:lnTo>
                    <a:pt x="1156909" y="193562"/>
                  </a:lnTo>
                  <a:lnTo>
                    <a:pt x="1144055" y="193562"/>
                  </a:lnTo>
                  <a:lnTo>
                    <a:pt x="1131200" y="193562"/>
                  </a:lnTo>
                  <a:lnTo>
                    <a:pt x="1118346" y="193562"/>
                  </a:lnTo>
                  <a:lnTo>
                    <a:pt x="1105491" y="193562"/>
                  </a:lnTo>
                  <a:lnTo>
                    <a:pt x="1092636" y="193562"/>
                  </a:lnTo>
                  <a:lnTo>
                    <a:pt x="1079782" y="193562"/>
                  </a:lnTo>
                  <a:lnTo>
                    <a:pt x="1066927" y="193562"/>
                  </a:lnTo>
                  <a:lnTo>
                    <a:pt x="1054073" y="193562"/>
                  </a:lnTo>
                  <a:lnTo>
                    <a:pt x="1041218" y="193562"/>
                  </a:lnTo>
                  <a:lnTo>
                    <a:pt x="1028364" y="193562"/>
                  </a:lnTo>
                  <a:lnTo>
                    <a:pt x="1015509" y="193562"/>
                  </a:lnTo>
                  <a:lnTo>
                    <a:pt x="1002655" y="193562"/>
                  </a:lnTo>
                  <a:lnTo>
                    <a:pt x="989800" y="193562"/>
                  </a:lnTo>
                  <a:lnTo>
                    <a:pt x="976946" y="193562"/>
                  </a:lnTo>
                  <a:lnTo>
                    <a:pt x="964091" y="193562"/>
                  </a:lnTo>
                  <a:lnTo>
                    <a:pt x="951236" y="193562"/>
                  </a:lnTo>
                  <a:lnTo>
                    <a:pt x="938382" y="193562"/>
                  </a:lnTo>
                  <a:lnTo>
                    <a:pt x="925527" y="193562"/>
                  </a:lnTo>
                  <a:lnTo>
                    <a:pt x="912673" y="193562"/>
                  </a:lnTo>
                  <a:lnTo>
                    <a:pt x="899818" y="193562"/>
                  </a:lnTo>
                  <a:lnTo>
                    <a:pt x="886964" y="193562"/>
                  </a:lnTo>
                  <a:lnTo>
                    <a:pt x="874109" y="193562"/>
                  </a:lnTo>
                  <a:lnTo>
                    <a:pt x="861255" y="193562"/>
                  </a:lnTo>
                  <a:lnTo>
                    <a:pt x="848400" y="193562"/>
                  </a:lnTo>
                  <a:lnTo>
                    <a:pt x="835545" y="193562"/>
                  </a:lnTo>
                  <a:lnTo>
                    <a:pt x="822691" y="193562"/>
                  </a:lnTo>
                  <a:lnTo>
                    <a:pt x="809836" y="193562"/>
                  </a:lnTo>
                  <a:lnTo>
                    <a:pt x="796982" y="193562"/>
                  </a:lnTo>
                  <a:lnTo>
                    <a:pt x="784127" y="193562"/>
                  </a:lnTo>
                  <a:lnTo>
                    <a:pt x="771273" y="193562"/>
                  </a:lnTo>
                  <a:lnTo>
                    <a:pt x="758418" y="193562"/>
                  </a:lnTo>
                  <a:lnTo>
                    <a:pt x="745564" y="193562"/>
                  </a:lnTo>
                  <a:lnTo>
                    <a:pt x="732709" y="193562"/>
                  </a:lnTo>
                  <a:lnTo>
                    <a:pt x="719854" y="193562"/>
                  </a:lnTo>
                  <a:lnTo>
                    <a:pt x="707000" y="193562"/>
                  </a:lnTo>
                  <a:lnTo>
                    <a:pt x="694145" y="193562"/>
                  </a:lnTo>
                  <a:lnTo>
                    <a:pt x="681291" y="193562"/>
                  </a:lnTo>
                  <a:lnTo>
                    <a:pt x="668436" y="193562"/>
                  </a:lnTo>
                  <a:lnTo>
                    <a:pt x="655582" y="193562"/>
                  </a:lnTo>
                  <a:lnTo>
                    <a:pt x="642727" y="193562"/>
                  </a:lnTo>
                  <a:lnTo>
                    <a:pt x="629873" y="193562"/>
                  </a:lnTo>
                  <a:lnTo>
                    <a:pt x="617018" y="193562"/>
                  </a:lnTo>
                  <a:lnTo>
                    <a:pt x="604163" y="193562"/>
                  </a:lnTo>
                  <a:lnTo>
                    <a:pt x="591309" y="193562"/>
                  </a:lnTo>
                  <a:lnTo>
                    <a:pt x="578454" y="193562"/>
                  </a:lnTo>
                  <a:lnTo>
                    <a:pt x="565600" y="193562"/>
                  </a:lnTo>
                  <a:lnTo>
                    <a:pt x="552745" y="193562"/>
                  </a:lnTo>
                  <a:lnTo>
                    <a:pt x="539891" y="193562"/>
                  </a:lnTo>
                  <a:lnTo>
                    <a:pt x="527036" y="193562"/>
                  </a:lnTo>
                  <a:lnTo>
                    <a:pt x="514182" y="193562"/>
                  </a:lnTo>
                  <a:lnTo>
                    <a:pt x="501327" y="193562"/>
                  </a:lnTo>
                  <a:lnTo>
                    <a:pt x="488473" y="193562"/>
                  </a:lnTo>
                  <a:lnTo>
                    <a:pt x="475618" y="193562"/>
                  </a:lnTo>
                  <a:lnTo>
                    <a:pt x="462763" y="193562"/>
                  </a:lnTo>
                  <a:lnTo>
                    <a:pt x="449909" y="193562"/>
                  </a:lnTo>
                  <a:lnTo>
                    <a:pt x="437054" y="193562"/>
                  </a:lnTo>
                  <a:lnTo>
                    <a:pt x="424200" y="193562"/>
                  </a:lnTo>
                  <a:lnTo>
                    <a:pt x="411345" y="193562"/>
                  </a:lnTo>
                  <a:lnTo>
                    <a:pt x="398491" y="193562"/>
                  </a:lnTo>
                  <a:lnTo>
                    <a:pt x="385636" y="193562"/>
                  </a:lnTo>
                  <a:lnTo>
                    <a:pt x="372782" y="193562"/>
                  </a:lnTo>
                  <a:lnTo>
                    <a:pt x="359927" y="193562"/>
                  </a:lnTo>
                  <a:lnTo>
                    <a:pt x="347072" y="193562"/>
                  </a:lnTo>
                  <a:lnTo>
                    <a:pt x="334218" y="193562"/>
                  </a:lnTo>
                  <a:lnTo>
                    <a:pt x="321363" y="193562"/>
                  </a:lnTo>
                  <a:lnTo>
                    <a:pt x="308509" y="193562"/>
                  </a:lnTo>
                  <a:lnTo>
                    <a:pt x="295654" y="193562"/>
                  </a:lnTo>
                  <a:lnTo>
                    <a:pt x="282800" y="193562"/>
                  </a:lnTo>
                  <a:lnTo>
                    <a:pt x="269945" y="193562"/>
                  </a:lnTo>
                  <a:lnTo>
                    <a:pt x="257091" y="193562"/>
                  </a:lnTo>
                  <a:lnTo>
                    <a:pt x="244236" y="193562"/>
                  </a:lnTo>
                  <a:lnTo>
                    <a:pt x="231381" y="193562"/>
                  </a:lnTo>
                  <a:lnTo>
                    <a:pt x="218527" y="193562"/>
                  </a:lnTo>
                  <a:lnTo>
                    <a:pt x="205672" y="193562"/>
                  </a:lnTo>
                  <a:lnTo>
                    <a:pt x="192818" y="193562"/>
                  </a:lnTo>
                  <a:lnTo>
                    <a:pt x="179963" y="193562"/>
                  </a:lnTo>
                  <a:lnTo>
                    <a:pt x="167109" y="193562"/>
                  </a:lnTo>
                  <a:lnTo>
                    <a:pt x="154254" y="193562"/>
                  </a:lnTo>
                  <a:lnTo>
                    <a:pt x="141400" y="193562"/>
                  </a:lnTo>
                  <a:lnTo>
                    <a:pt x="128545" y="193562"/>
                  </a:lnTo>
                  <a:lnTo>
                    <a:pt x="115690" y="193562"/>
                  </a:lnTo>
                  <a:lnTo>
                    <a:pt x="102836" y="193562"/>
                  </a:lnTo>
                  <a:lnTo>
                    <a:pt x="89981" y="193562"/>
                  </a:lnTo>
                  <a:lnTo>
                    <a:pt x="77127" y="193562"/>
                  </a:lnTo>
                  <a:lnTo>
                    <a:pt x="64272" y="193562"/>
                  </a:lnTo>
                  <a:lnTo>
                    <a:pt x="51418" y="193562"/>
                  </a:lnTo>
                  <a:lnTo>
                    <a:pt x="38563" y="193562"/>
                  </a:lnTo>
                  <a:lnTo>
                    <a:pt x="25709" y="193562"/>
                  </a:lnTo>
                  <a:lnTo>
                    <a:pt x="12854" y="193562"/>
                  </a:lnTo>
                  <a:lnTo>
                    <a:pt x="0" y="193562"/>
                  </a:lnTo>
                  <a:close/>
                </a:path>
              </a:pathLst>
            </a:custGeom>
            <a:solidFill>
              <a:srgbClr val="00AFBB">
                <a:alpha val="69803"/>
              </a:srgbClr>
            </a:solidFill>
          </p:spPr>
          <p:txBody>
            <a:bodyPr/>
            <a:lstStyle/>
            <a:p/>
          </p:txBody>
        </p:sp>
        <p:sp>
          <p:nvSpPr>
            <p:cNvPr id="26" name="pl27"/>
            <p:cNvSpPr/>
            <p:nvPr/>
          </p:nvSpPr>
          <p:spPr>
            <a:xfrm>
              <a:off x="6673154" y="2295011"/>
              <a:ext cx="3380747" cy="188818"/>
            </a:xfrm>
            <a:custGeom>
              <a:avLst/>
              <a:pathLst>
                <a:path w="3380747" h="188818">
                  <a:moveTo>
                    <a:pt x="0" y="188663"/>
                  </a:moveTo>
                  <a:lnTo>
                    <a:pt x="12854" y="188019"/>
                  </a:lnTo>
                  <a:lnTo>
                    <a:pt x="25709" y="187315"/>
                  </a:lnTo>
                  <a:lnTo>
                    <a:pt x="38563" y="186548"/>
                  </a:lnTo>
                  <a:lnTo>
                    <a:pt x="51418" y="185713"/>
                  </a:lnTo>
                  <a:lnTo>
                    <a:pt x="64272" y="184781"/>
                  </a:lnTo>
                  <a:lnTo>
                    <a:pt x="77127" y="183774"/>
                  </a:lnTo>
                  <a:lnTo>
                    <a:pt x="89981" y="182689"/>
                  </a:lnTo>
                  <a:lnTo>
                    <a:pt x="102836" y="181526"/>
                  </a:lnTo>
                  <a:lnTo>
                    <a:pt x="115690" y="180261"/>
                  </a:lnTo>
                  <a:lnTo>
                    <a:pt x="128545" y="178898"/>
                  </a:lnTo>
                  <a:lnTo>
                    <a:pt x="141400" y="177447"/>
                  </a:lnTo>
                  <a:lnTo>
                    <a:pt x="154254" y="175910"/>
                  </a:lnTo>
                  <a:lnTo>
                    <a:pt x="167109" y="174282"/>
                  </a:lnTo>
                  <a:lnTo>
                    <a:pt x="179963" y="172532"/>
                  </a:lnTo>
                  <a:lnTo>
                    <a:pt x="192818" y="170695"/>
                  </a:lnTo>
                  <a:lnTo>
                    <a:pt x="205672" y="168772"/>
                  </a:lnTo>
                  <a:lnTo>
                    <a:pt x="218527" y="166762"/>
                  </a:lnTo>
                  <a:lnTo>
                    <a:pt x="231381" y="164651"/>
                  </a:lnTo>
                  <a:lnTo>
                    <a:pt x="244236" y="162446"/>
                  </a:lnTo>
                  <a:lnTo>
                    <a:pt x="257091" y="160165"/>
                  </a:lnTo>
                  <a:lnTo>
                    <a:pt x="269945" y="157810"/>
                  </a:lnTo>
                  <a:lnTo>
                    <a:pt x="282800" y="155385"/>
                  </a:lnTo>
                  <a:lnTo>
                    <a:pt x="295654" y="152873"/>
                  </a:lnTo>
                  <a:lnTo>
                    <a:pt x="308509" y="150304"/>
                  </a:lnTo>
                  <a:lnTo>
                    <a:pt x="321363" y="147684"/>
                  </a:lnTo>
                  <a:lnTo>
                    <a:pt x="334218" y="145017"/>
                  </a:lnTo>
                  <a:lnTo>
                    <a:pt x="347072" y="142301"/>
                  </a:lnTo>
                  <a:lnTo>
                    <a:pt x="359927" y="139547"/>
                  </a:lnTo>
                  <a:lnTo>
                    <a:pt x="372782" y="136768"/>
                  </a:lnTo>
                  <a:lnTo>
                    <a:pt x="385636" y="133968"/>
                  </a:lnTo>
                  <a:lnTo>
                    <a:pt x="398491" y="131153"/>
                  </a:lnTo>
                  <a:lnTo>
                    <a:pt x="411345" y="128328"/>
                  </a:lnTo>
                  <a:lnTo>
                    <a:pt x="424200" y="125503"/>
                  </a:lnTo>
                  <a:lnTo>
                    <a:pt x="437054" y="122682"/>
                  </a:lnTo>
                  <a:lnTo>
                    <a:pt x="449909" y="119870"/>
                  </a:lnTo>
                  <a:lnTo>
                    <a:pt x="462763" y="117075"/>
                  </a:lnTo>
                  <a:lnTo>
                    <a:pt x="475618" y="114302"/>
                  </a:lnTo>
                  <a:lnTo>
                    <a:pt x="488473" y="111553"/>
                  </a:lnTo>
                  <a:lnTo>
                    <a:pt x="501327" y="108829"/>
                  </a:lnTo>
                  <a:lnTo>
                    <a:pt x="514182" y="106134"/>
                  </a:lnTo>
                  <a:lnTo>
                    <a:pt x="527036" y="103482"/>
                  </a:lnTo>
                  <a:lnTo>
                    <a:pt x="539891" y="100862"/>
                  </a:lnTo>
                  <a:lnTo>
                    <a:pt x="552745" y="98277"/>
                  </a:lnTo>
                  <a:lnTo>
                    <a:pt x="565600" y="95726"/>
                  </a:lnTo>
                  <a:lnTo>
                    <a:pt x="578454" y="93218"/>
                  </a:lnTo>
                  <a:lnTo>
                    <a:pt x="591309" y="90752"/>
                  </a:lnTo>
                  <a:lnTo>
                    <a:pt x="604163" y="88320"/>
                  </a:lnTo>
                  <a:lnTo>
                    <a:pt x="617018" y="85924"/>
                  </a:lnTo>
                  <a:lnTo>
                    <a:pt x="629873" y="83562"/>
                  </a:lnTo>
                  <a:lnTo>
                    <a:pt x="642727" y="81245"/>
                  </a:lnTo>
                  <a:lnTo>
                    <a:pt x="655582" y="78960"/>
                  </a:lnTo>
                  <a:lnTo>
                    <a:pt x="668436" y="76706"/>
                  </a:lnTo>
                  <a:lnTo>
                    <a:pt x="681291" y="74482"/>
                  </a:lnTo>
                  <a:lnTo>
                    <a:pt x="694145" y="72293"/>
                  </a:lnTo>
                  <a:lnTo>
                    <a:pt x="707000" y="70136"/>
                  </a:lnTo>
                  <a:lnTo>
                    <a:pt x="719854" y="68006"/>
                  </a:lnTo>
                  <a:lnTo>
                    <a:pt x="732709" y="65901"/>
                  </a:lnTo>
                  <a:lnTo>
                    <a:pt x="745564" y="63821"/>
                  </a:lnTo>
                  <a:lnTo>
                    <a:pt x="758418" y="61774"/>
                  </a:lnTo>
                  <a:lnTo>
                    <a:pt x="771273" y="59749"/>
                  </a:lnTo>
                  <a:lnTo>
                    <a:pt x="784127" y="57747"/>
                  </a:lnTo>
                  <a:lnTo>
                    <a:pt x="796982" y="55766"/>
                  </a:lnTo>
                  <a:lnTo>
                    <a:pt x="809836" y="53810"/>
                  </a:lnTo>
                  <a:lnTo>
                    <a:pt x="822691" y="51879"/>
                  </a:lnTo>
                  <a:lnTo>
                    <a:pt x="835545" y="49966"/>
                  </a:lnTo>
                  <a:lnTo>
                    <a:pt x="848400" y="48073"/>
                  </a:lnTo>
                  <a:lnTo>
                    <a:pt x="861255" y="46200"/>
                  </a:lnTo>
                  <a:lnTo>
                    <a:pt x="874109" y="44352"/>
                  </a:lnTo>
                  <a:lnTo>
                    <a:pt x="886964" y="42522"/>
                  </a:lnTo>
                  <a:lnTo>
                    <a:pt x="899818" y="40710"/>
                  </a:lnTo>
                  <a:lnTo>
                    <a:pt x="912673" y="38917"/>
                  </a:lnTo>
                  <a:lnTo>
                    <a:pt x="925527" y="37145"/>
                  </a:lnTo>
                  <a:lnTo>
                    <a:pt x="938382" y="35396"/>
                  </a:lnTo>
                  <a:lnTo>
                    <a:pt x="951236" y="33665"/>
                  </a:lnTo>
                  <a:lnTo>
                    <a:pt x="964091" y="31954"/>
                  </a:lnTo>
                  <a:lnTo>
                    <a:pt x="976946" y="30264"/>
                  </a:lnTo>
                  <a:lnTo>
                    <a:pt x="989800" y="28604"/>
                  </a:lnTo>
                  <a:lnTo>
                    <a:pt x="1002655" y="26967"/>
                  </a:lnTo>
                  <a:lnTo>
                    <a:pt x="1015509" y="25354"/>
                  </a:lnTo>
                  <a:lnTo>
                    <a:pt x="1028364" y="23768"/>
                  </a:lnTo>
                  <a:lnTo>
                    <a:pt x="1041218" y="22216"/>
                  </a:lnTo>
                  <a:lnTo>
                    <a:pt x="1054073" y="20700"/>
                  </a:lnTo>
                  <a:lnTo>
                    <a:pt x="1066927" y="19218"/>
                  </a:lnTo>
                  <a:lnTo>
                    <a:pt x="1079782" y="17771"/>
                  </a:lnTo>
                  <a:lnTo>
                    <a:pt x="1092636" y="16361"/>
                  </a:lnTo>
                  <a:lnTo>
                    <a:pt x="1105491" y="15008"/>
                  </a:lnTo>
                  <a:lnTo>
                    <a:pt x="1118346" y="13699"/>
                  </a:lnTo>
                  <a:lnTo>
                    <a:pt x="1131200" y="12436"/>
                  </a:lnTo>
                  <a:lnTo>
                    <a:pt x="1144055" y="11220"/>
                  </a:lnTo>
                  <a:lnTo>
                    <a:pt x="1156909" y="10065"/>
                  </a:lnTo>
                  <a:lnTo>
                    <a:pt x="1169764" y="8973"/>
                  </a:lnTo>
                  <a:lnTo>
                    <a:pt x="1182618" y="7935"/>
                  </a:lnTo>
                  <a:lnTo>
                    <a:pt x="1195473" y="6954"/>
                  </a:lnTo>
                  <a:lnTo>
                    <a:pt x="1208327" y="6029"/>
                  </a:lnTo>
                  <a:lnTo>
                    <a:pt x="1221182" y="5186"/>
                  </a:lnTo>
                  <a:lnTo>
                    <a:pt x="1234037" y="4403"/>
                  </a:lnTo>
                  <a:lnTo>
                    <a:pt x="1246891" y="3679"/>
                  </a:lnTo>
                  <a:lnTo>
                    <a:pt x="1259746" y="3015"/>
                  </a:lnTo>
                  <a:lnTo>
                    <a:pt x="1272600" y="2424"/>
                  </a:lnTo>
                  <a:lnTo>
                    <a:pt x="1285455" y="1905"/>
                  </a:lnTo>
                  <a:lnTo>
                    <a:pt x="1298309" y="1445"/>
                  </a:lnTo>
                  <a:lnTo>
                    <a:pt x="1311164" y="1044"/>
                  </a:lnTo>
                  <a:lnTo>
                    <a:pt x="1324018" y="703"/>
                  </a:lnTo>
                  <a:lnTo>
                    <a:pt x="1336873" y="444"/>
                  </a:lnTo>
                  <a:lnTo>
                    <a:pt x="1349728" y="243"/>
                  </a:lnTo>
                  <a:lnTo>
                    <a:pt x="1362582" y="100"/>
                  </a:lnTo>
                  <a:lnTo>
                    <a:pt x="1375437" y="15"/>
                  </a:lnTo>
                  <a:lnTo>
                    <a:pt x="1388291" y="0"/>
                  </a:lnTo>
                  <a:lnTo>
                    <a:pt x="1401146" y="52"/>
                  </a:lnTo>
                  <a:lnTo>
                    <a:pt x="1414000" y="163"/>
                  </a:lnTo>
                  <a:lnTo>
                    <a:pt x="1426855" y="332"/>
                  </a:lnTo>
                  <a:lnTo>
                    <a:pt x="1439709" y="559"/>
                  </a:lnTo>
                  <a:lnTo>
                    <a:pt x="1452564" y="868"/>
                  </a:lnTo>
                  <a:lnTo>
                    <a:pt x="1465419" y="1236"/>
                  </a:lnTo>
                  <a:lnTo>
                    <a:pt x="1478273" y="1663"/>
                  </a:lnTo>
                  <a:lnTo>
                    <a:pt x="1491128" y="2150"/>
                  </a:lnTo>
                  <a:lnTo>
                    <a:pt x="1503982" y="2710"/>
                  </a:lnTo>
                  <a:lnTo>
                    <a:pt x="1516837" y="3342"/>
                  </a:lnTo>
                  <a:lnTo>
                    <a:pt x="1529691" y="4034"/>
                  </a:lnTo>
                  <a:lnTo>
                    <a:pt x="1542546" y="4787"/>
                  </a:lnTo>
                  <a:lnTo>
                    <a:pt x="1555400" y="5599"/>
                  </a:lnTo>
                  <a:lnTo>
                    <a:pt x="1568255" y="6494"/>
                  </a:lnTo>
                  <a:lnTo>
                    <a:pt x="1581110" y="7447"/>
                  </a:lnTo>
                  <a:lnTo>
                    <a:pt x="1593964" y="8456"/>
                  </a:lnTo>
                  <a:lnTo>
                    <a:pt x="1606819" y="9521"/>
                  </a:lnTo>
                  <a:lnTo>
                    <a:pt x="1619673" y="10651"/>
                  </a:lnTo>
                  <a:lnTo>
                    <a:pt x="1632528" y="11842"/>
                  </a:lnTo>
                  <a:lnTo>
                    <a:pt x="1645382" y="13081"/>
                  </a:lnTo>
                  <a:lnTo>
                    <a:pt x="1658237" y="14368"/>
                  </a:lnTo>
                  <a:lnTo>
                    <a:pt x="1671091" y="15701"/>
                  </a:lnTo>
                  <a:lnTo>
                    <a:pt x="1683946" y="17091"/>
                  </a:lnTo>
                  <a:lnTo>
                    <a:pt x="1696800" y="18520"/>
                  </a:lnTo>
                  <a:lnTo>
                    <a:pt x="1709655" y="19986"/>
                  </a:lnTo>
                  <a:lnTo>
                    <a:pt x="1722510" y="21486"/>
                  </a:lnTo>
                  <a:lnTo>
                    <a:pt x="1735364" y="23024"/>
                  </a:lnTo>
                  <a:lnTo>
                    <a:pt x="1748219" y="24597"/>
                  </a:lnTo>
                  <a:lnTo>
                    <a:pt x="1761073" y="26197"/>
                  </a:lnTo>
                  <a:lnTo>
                    <a:pt x="1773928" y="27823"/>
                  </a:lnTo>
                  <a:lnTo>
                    <a:pt x="1786782" y="29472"/>
                  </a:lnTo>
                  <a:lnTo>
                    <a:pt x="1799637" y="31153"/>
                  </a:lnTo>
                  <a:lnTo>
                    <a:pt x="1812491" y="32854"/>
                  </a:lnTo>
                  <a:lnTo>
                    <a:pt x="1825346" y="34575"/>
                  </a:lnTo>
                  <a:lnTo>
                    <a:pt x="1838201" y="36316"/>
                  </a:lnTo>
                  <a:lnTo>
                    <a:pt x="1851055" y="38079"/>
                  </a:lnTo>
                  <a:lnTo>
                    <a:pt x="1863910" y="39864"/>
                  </a:lnTo>
                  <a:lnTo>
                    <a:pt x="1876764" y="41667"/>
                  </a:lnTo>
                  <a:lnTo>
                    <a:pt x="1889619" y="43489"/>
                  </a:lnTo>
                  <a:lnTo>
                    <a:pt x="1902473" y="45328"/>
                  </a:lnTo>
                  <a:lnTo>
                    <a:pt x="1915328" y="47193"/>
                  </a:lnTo>
                  <a:lnTo>
                    <a:pt x="1928182" y="49077"/>
                  </a:lnTo>
                  <a:lnTo>
                    <a:pt x="1941037" y="50980"/>
                  </a:lnTo>
                  <a:lnTo>
                    <a:pt x="1953892" y="52902"/>
                  </a:lnTo>
                  <a:lnTo>
                    <a:pt x="1966746" y="54848"/>
                  </a:lnTo>
                  <a:lnTo>
                    <a:pt x="1979601" y="56818"/>
                  </a:lnTo>
                  <a:lnTo>
                    <a:pt x="1992455" y="58809"/>
                  </a:lnTo>
                  <a:lnTo>
                    <a:pt x="2005310" y="60822"/>
                  </a:lnTo>
                  <a:lnTo>
                    <a:pt x="2018164" y="62857"/>
                  </a:lnTo>
                  <a:lnTo>
                    <a:pt x="2031019" y="64923"/>
                  </a:lnTo>
                  <a:lnTo>
                    <a:pt x="2043873" y="67013"/>
                  </a:lnTo>
                  <a:lnTo>
                    <a:pt x="2056728" y="69127"/>
                  </a:lnTo>
                  <a:lnTo>
                    <a:pt x="2069583" y="71266"/>
                  </a:lnTo>
                  <a:lnTo>
                    <a:pt x="2082437" y="73436"/>
                  </a:lnTo>
                  <a:lnTo>
                    <a:pt x="2095292" y="75638"/>
                  </a:lnTo>
                  <a:lnTo>
                    <a:pt x="2108146" y="77868"/>
                  </a:lnTo>
                  <a:lnTo>
                    <a:pt x="2121001" y="80126"/>
                  </a:lnTo>
                  <a:lnTo>
                    <a:pt x="2133855" y="82413"/>
                  </a:lnTo>
                  <a:lnTo>
                    <a:pt x="2146710" y="84742"/>
                  </a:lnTo>
                  <a:lnTo>
                    <a:pt x="2159564" y="87102"/>
                  </a:lnTo>
                  <a:lnTo>
                    <a:pt x="2172419" y="89492"/>
                  </a:lnTo>
                  <a:lnTo>
                    <a:pt x="2185273" y="91913"/>
                  </a:lnTo>
                  <a:lnTo>
                    <a:pt x="2198128" y="94370"/>
                  </a:lnTo>
                  <a:lnTo>
                    <a:pt x="2210983" y="96863"/>
                  </a:lnTo>
                  <a:lnTo>
                    <a:pt x="2223837" y="99385"/>
                  </a:lnTo>
                  <a:lnTo>
                    <a:pt x="2236692" y="101935"/>
                  </a:lnTo>
                  <a:lnTo>
                    <a:pt x="2249546" y="104511"/>
                  </a:lnTo>
                  <a:lnTo>
                    <a:pt x="2262401" y="107119"/>
                  </a:lnTo>
                  <a:lnTo>
                    <a:pt x="2275255" y="109746"/>
                  </a:lnTo>
                  <a:lnTo>
                    <a:pt x="2288110" y="112389"/>
                  </a:lnTo>
                  <a:lnTo>
                    <a:pt x="2300964" y="115045"/>
                  </a:lnTo>
                  <a:lnTo>
                    <a:pt x="2313819" y="117710"/>
                  </a:lnTo>
                  <a:lnTo>
                    <a:pt x="2326674" y="120376"/>
                  </a:lnTo>
                  <a:lnTo>
                    <a:pt x="2339528" y="123037"/>
                  </a:lnTo>
                  <a:lnTo>
                    <a:pt x="2352383" y="125687"/>
                  </a:lnTo>
                  <a:lnTo>
                    <a:pt x="2365237" y="128321"/>
                  </a:lnTo>
                  <a:lnTo>
                    <a:pt x="2378092" y="130920"/>
                  </a:lnTo>
                  <a:lnTo>
                    <a:pt x="2390946" y="133483"/>
                  </a:lnTo>
                  <a:lnTo>
                    <a:pt x="2403801" y="136004"/>
                  </a:lnTo>
                  <a:lnTo>
                    <a:pt x="2416655" y="138478"/>
                  </a:lnTo>
                  <a:lnTo>
                    <a:pt x="2429510" y="140885"/>
                  </a:lnTo>
                  <a:lnTo>
                    <a:pt x="2442365" y="143212"/>
                  </a:lnTo>
                  <a:lnTo>
                    <a:pt x="2455219" y="145464"/>
                  </a:lnTo>
                  <a:lnTo>
                    <a:pt x="2468074" y="147635"/>
                  </a:lnTo>
                  <a:lnTo>
                    <a:pt x="2480928" y="149721"/>
                  </a:lnTo>
                  <a:lnTo>
                    <a:pt x="2493783" y="151675"/>
                  </a:lnTo>
                  <a:lnTo>
                    <a:pt x="2506637" y="153526"/>
                  </a:lnTo>
                  <a:lnTo>
                    <a:pt x="2519492" y="155270"/>
                  </a:lnTo>
                  <a:lnTo>
                    <a:pt x="2532346" y="156904"/>
                  </a:lnTo>
                  <a:lnTo>
                    <a:pt x="2545201" y="158404"/>
                  </a:lnTo>
                  <a:lnTo>
                    <a:pt x="2558056" y="159761"/>
                  </a:lnTo>
                  <a:lnTo>
                    <a:pt x="2570910" y="160999"/>
                  </a:lnTo>
                  <a:lnTo>
                    <a:pt x="2583765" y="162117"/>
                  </a:lnTo>
                  <a:lnTo>
                    <a:pt x="2596619" y="163115"/>
                  </a:lnTo>
                  <a:lnTo>
                    <a:pt x="2609474" y="163950"/>
                  </a:lnTo>
                  <a:lnTo>
                    <a:pt x="2622328" y="164667"/>
                  </a:lnTo>
                  <a:lnTo>
                    <a:pt x="2635183" y="165272"/>
                  </a:lnTo>
                  <a:lnTo>
                    <a:pt x="2648037" y="165767"/>
                  </a:lnTo>
                  <a:lnTo>
                    <a:pt x="2660892" y="166139"/>
                  </a:lnTo>
                  <a:lnTo>
                    <a:pt x="2673746" y="166393"/>
                  </a:lnTo>
                  <a:lnTo>
                    <a:pt x="2686601" y="166558"/>
                  </a:lnTo>
                  <a:lnTo>
                    <a:pt x="2699456" y="166639"/>
                  </a:lnTo>
                  <a:lnTo>
                    <a:pt x="2712310" y="166643"/>
                  </a:lnTo>
                  <a:lnTo>
                    <a:pt x="2725165" y="166555"/>
                  </a:lnTo>
                  <a:lnTo>
                    <a:pt x="2738019" y="166411"/>
                  </a:lnTo>
                  <a:lnTo>
                    <a:pt x="2750874" y="166221"/>
                  </a:lnTo>
                  <a:lnTo>
                    <a:pt x="2763728" y="165991"/>
                  </a:lnTo>
                  <a:lnTo>
                    <a:pt x="2776583" y="165726"/>
                  </a:lnTo>
                  <a:lnTo>
                    <a:pt x="2789437" y="165439"/>
                  </a:lnTo>
                  <a:lnTo>
                    <a:pt x="2802292" y="165146"/>
                  </a:lnTo>
                  <a:lnTo>
                    <a:pt x="2815147" y="164853"/>
                  </a:lnTo>
                  <a:lnTo>
                    <a:pt x="2828001" y="164567"/>
                  </a:lnTo>
                  <a:lnTo>
                    <a:pt x="2840856" y="164306"/>
                  </a:lnTo>
                  <a:lnTo>
                    <a:pt x="2853710" y="164074"/>
                  </a:lnTo>
                  <a:lnTo>
                    <a:pt x="2866565" y="163876"/>
                  </a:lnTo>
                  <a:lnTo>
                    <a:pt x="2879419" y="163718"/>
                  </a:lnTo>
                  <a:lnTo>
                    <a:pt x="2892274" y="163615"/>
                  </a:lnTo>
                  <a:lnTo>
                    <a:pt x="2905128" y="163575"/>
                  </a:lnTo>
                  <a:lnTo>
                    <a:pt x="2917983" y="163593"/>
                  </a:lnTo>
                  <a:lnTo>
                    <a:pt x="2930838" y="163670"/>
                  </a:lnTo>
                  <a:lnTo>
                    <a:pt x="2943692" y="163810"/>
                  </a:lnTo>
                  <a:lnTo>
                    <a:pt x="2956547" y="164038"/>
                  </a:lnTo>
                  <a:lnTo>
                    <a:pt x="2969401" y="164333"/>
                  </a:lnTo>
                  <a:lnTo>
                    <a:pt x="2982256" y="164693"/>
                  </a:lnTo>
                  <a:lnTo>
                    <a:pt x="2995110" y="165118"/>
                  </a:lnTo>
                  <a:lnTo>
                    <a:pt x="3007965" y="165617"/>
                  </a:lnTo>
                  <a:lnTo>
                    <a:pt x="3020819" y="166190"/>
                  </a:lnTo>
                  <a:lnTo>
                    <a:pt x="3033674" y="166819"/>
                  </a:lnTo>
                  <a:lnTo>
                    <a:pt x="3046529" y="167502"/>
                  </a:lnTo>
                  <a:lnTo>
                    <a:pt x="3059383" y="168236"/>
                  </a:lnTo>
                  <a:lnTo>
                    <a:pt x="3072238" y="169032"/>
                  </a:lnTo>
                  <a:lnTo>
                    <a:pt x="3085092" y="169868"/>
                  </a:lnTo>
                  <a:lnTo>
                    <a:pt x="3097947" y="170737"/>
                  </a:lnTo>
                  <a:lnTo>
                    <a:pt x="3110801" y="171637"/>
                  </a:lnTo>
                  <a:lnTo>
                    <a:pt x="3123656" y="172566"/>
                  </a:lnTo>
                  <a:lnTo>
                    <a:pt x="3136510" y="173515"/>
                  </a:lnTo>
                  <a:lnTo>
                    <a:pt x="3149365" y="174476"/>
                  </a:lnTo>
                  <a:lnTo>
                    <a:pt x="3162220" y="175444"/>
                  </a:lnTo>
                  <a:lnTo>
                    <a:pt x="3175074" y="176415"/>
                  </a:lnTo>
                  <a:lnTo>
                    <a:pt x="3187929" y="177381"/>
                  </a:lnTo>
                  <a:lnTo>
                    <a:pt x="3200783" y="178337"/>
                  </a:lnTo>
                  <a:lnTo>
                    <a:pt x="3213638" y="179280"/>
                  </a:lnTo>
                  <a:lnTo>
                    <a:pt x="3226492" y="180206"/>
                  </a:lnTo>
                  <a:lnTo>
                    <a:pt x="3239347" y="181108"/>
                  </a:lnTo>
                  <a:lnTo>
                    <a:pt x="3252201" y="181981"/>
                  </a:lnTo>
                  <a:lnTo>
                    <a:pt x="3265056" y="182825"/>
                  </a:lnTo>
                  <a:lnTo>
                    <a:pt x="3277910" y="183641"/>
                  </a:lnTo>
                  <a:lnTo>
                    <a:pt x="3290765" y="184425"/>
                  </a:lnTo>
                  <a:lnTo>
                    <a:pt x="3303620" y="185164"/>
                  </a:lnTo>
                  <a:lnTo>
                    <a:pt x="3316474" y="185867"/>
                  </a:lnTo>
                  <a:lnTo>
                    <a:pt x="3329329" y="186535"/>
                  </a:lnTo>
                  <a:lnTo>
                    <a:pt x="3342183" y="187168"/>
                  </a:lnTo>
                  <a:lnTo>
                    <a:pt x="3355038" y="187758"/>
                  </a:lnTo>
                  <a:lnTo>
                    <a:pt x="3367892" y="188305"/>
                  </a:lnTo>
                  <a:lnTo>
                    <a:pt x="3380747" y="1888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8"/>
            <p:cNvSpPr/>
            <p:nvPr/>
          </p:nvSpPr>
          <p:spPr>
            <a:xfrm>
              <a:off x="6673154" y="2504348"/>
              <a:ext cx="2365237" cy="228897"/>
            </a:xfrm>
            <a:custGeom>
              <a:avLst/>
              <a:pathLst>
                <a:path w="2365237" h="228897">
                  <a:moveTo>
                    <a:pt x="0" y="223905"/>
                  </a:moveTo>
                  <a:lnTo>
                    <a:pt x="12854" y="223240"/>
                  </a:lnTo>
                  <a:lnTo>
                    <a:pt x="25709" y="222511"/>
                  </a:lnTo>
                  <a:lnTo>
                    <a:pt x="38563" y="221714"/>
                  </a:lnTo>
                  <a:lnTo>
                    <a:pt x="51418" y="220844"/>
                  </a:lnTo>
                  <a:lnTo>
                    <a:pt x="64272" y="219868"/>
                  </a:lnTo>
                  <a:lnTo>
                    <a:pt x="77127" y="218810"/>
                  </a:lnTo>
                  <a:lnTo>
                    <a:pt x="89981" y="217666"/>
                  </a:lnTo>
                  <a:lnTo>
                    <a:pt x="102836" y="216433"/>
                  </a:lnTo>
                  <a:lnTo>
                    <a:pt x="115690" y="215085"/>
                  </a:lnTo>
                  <a:lnTo>
                    <a:pt x="128545" y="213623"/>
                  </a:lnTo>
                  <a:lnTo>
                    <a:pt x="141400" y="212059"/>
                  </a:lnTo>
                  <a:lnTo>
                    <a:pt x="154254" y="210390"/>
                  </a:lnTo>
                  <a:lnTo>
                    <a:pt x="167109" y="208612"/>
                  </a:lnTo>
                  <a:lnTo>
                    <a:pt x="179963" y="206683"/>
                  </a:lnTo>
                  <a:lnTo>
                    <a:pt x="192818" y="204640"/>
                  </a:lnTo>
                  <a:lnTo>
                    <a:pt x="205672" y="202483"/>
                  </a:lnTo>
                  <a:lnTo>
                    <a:pt x="218527" y="200209"/>
                  </a:lnTo>
                  <a:lnTo>
                    <a:pt x="231381" y="197792"/>
                  </a:lnTo>
                  <a:lnTo>
                    <a:pt x="244236" y="195236"/>
                  </a:lnTo>
                  <a:lnTo>
                    <a:pt x="257091" y="192560"/>
                  </a:lnTo>
                  <a:lnTo>
                    <a:pt x="269945" y="189765"/>
                  </a:lnTo>
                  <a:lnTo>
                    <a:pt x="282800" y="186848"/>
                  </a:lnTo>
                  <a:lnTo>
                    <a:pt x="295654" y="183768"/>
                  </a:lnTo>
                  <a:lnTo>
                    <a:pt x="308509" y="180571"/>
                  </a:lnTo>
                  <a:lnTo>
                    <a:pt x="321363" y="177257"/>
                  </a:lnTo>
                  <a:lnTo>
                    <a:pt x="334218" y="173827"/>
                  </a:lnTo>
                  <a:lnTo>
                    <a:pt x="347072" y="170257"/>
                  </a:lnTo>
                  <a:lnTo>
                    <a:pt x="359927" y="166556"/>
                  </a:lnTo>
                  <a:lnTo>
                    <a:pt x="372782" y="162746"/>
                  </a:lnTo>
                  <a:lnTo>
                    <a:pt x="385636" y="158828"/>
                  </a:lnTo>
                  <a:lnTo>
                    <a:pt x="398491" y="154801"/>
                  </a:lnTo>
                  <a:lnTo>
                    <a:pt x="411345" y="150633"/>
                  </a:lnTo>
                  <a:lnTo>
                    <a:pt x="424200" y="146367"/>
                  </a:lnTo>
                  <a:lnTo>
                    <a:pt x="437054" y="142005"/>
                  </a:lnTo>
                  <a:lnTo>
                    <a:pt x="449909" y="137550"/>
                  </a:lnTo>
                  <a:lnTo>
                    <a:pt x="462763" y="132986"/>
                  </a:lnTo>
                  <a:lnTo>
                    <a:pt x="475618" y="128324"/>
                  </a:lnTo>
                  <a:lnTo>
                    <a:pt x="488473" y="123584"/>
                  </a:lnTo>
                  <a:lnTo>
                    <a:pt x="501327" y="118771"/>
                  </a:lnTo>
                  <a:lnTo>
                    <a:pt x="514182" y="113887"/>
                  </a:lnTo>
                  <a:lnTo>
                    <a:pt x="527036" y="108922"/>
                  </a:lnTo>
                  <a:lnTo>
                    <a:pt x="539891" y="103906"/>
                  </a:lnTo>
                  <a:lnTo>
                    <a:pt x="552745" y="98849"/>
                  </a:lnTo>
                  <a:lnTo>
                    <a:pt x="565600" y="93756"/>
                  </a:lnTo>
                  <a:lnTo>
                    <a:pt x="578454" y="88634"/>
                  </a:lnTo>
                  <a:lnTo>
                    <a:pt x="591309" y="83502"/>
                  </a:lnTo>
                  <a:lnTo>
                    <a:pt x="604163" y="78373"/>
                  </a:lnTo>
                  <a:lnTo>
                    <a:pt x="617018" y="73260"/>
                  </a:lnTo>
                  <a:lnTo>
                    <a:pt x="629873" y="68174"/>
                  </a:lnTo>
                  <a:lnTo>
                    <a:pt x="642727" y="63152"/>
                  </a:lnTo>
                  <a:lnTo>
                    <a:pt x="655582" y="58198"/>
                  </a:lnTo>
                  <a:lnTo>
                    <a:pt x="668436" y="53324"/>
                  </a:lnTo>
                  <a:lnTo>
                    <a:pt x="681291" y="48545"/>
                  </a:lnTo>
                  <a:lnTo>
                    <a:pt x="694145" y="43904"/>
                  </a:lnTo>
                  <a:lnTo>
                    <a:pt x="707000" y="39424"/>
                  </a:lnTo>
                  <a:lnTo>
                    <a:pt x="719854" y="35100"/>
                  </a:lnTo>
                  <a:lnTo>
                    <a:pt x="732709" y="30944"/>
                  </a:lnTo>
                  <a:lnTo>
                    <a:pt x="745564" y="26973"/>
                  </a:lnTo>
                  <a:lnTo>
                    <a:pt x="758418" y="23285"/>
                  </a:lnTo>
                  <a:lnTo>
                    <a:pt x="771273" y="19819"/>
                  </a:lnTo>
                  <a:lnTo>
                    <a:pt x="784127" y="16587"/>
                  </a:lnTo>
                  <a:lnTo>
                    <a:pt x="796982" y="13598"/>
                  </a:lnTo>
                  <a:lnTo>
                    <a:pt x="809836" y="10920"/>
                  </a:lnTo>
                  <a:lnTo>
                    <a:pt x="822691" y="8555"/>
                  </a:lnTo>
                  <a:lnTo>
                    <a:pt x="835545" y="6462"/>
                  </a:lnTo>
                  <a:lnTo>
                    <a:pt x="848400" y="4643"/>
                  </a:lnTo>
                  <a:lnTo>
                    <a:pt x="861255" y="3105"/>
                  </a:lnTo>
                  <a:lnTo>
                    <a:pt x="874109" y="1947"/>
                  </a:lnTo>
                  <a:lnTo>
                    <a:pt x="886964" y="1059"/>
                  </a:lnTo>
                  <a:lnTo>
                    <a:pt x="899818" y="435"/>
                  </a:lnTo>
                  <a:lnTo>
                    <a:pt x="912673" y="68"/>
                  </a:lnTo>
                  <a:lnTo>
                    <a:pt x="925527" y="0"/>
                  </a:lnTo>
                  <a:lnTo>
                    <a:pt x="938382" y="201"/>
                  </a:lnTo>
                  <a:lnTo>
                    <a:pt x="951236" y="613"/>
                  </a:lnTo>
                  <a:lnTo>
                    <a:pt x="964091" y="1222"/>
                  </a:lnTo>
                  <a:lnTo>
                    <a:pt x="976946" y="2015"/>
                  </a:lnTo>
                  <a:lnTo>
                    <a:pt x="989800" y="3021"/>
                  </a:lnTo>
                  <a:lnTo>
                    <a:pt x="1002655" y="4151"/>
                  </a:lnTo>
                  <a:lnTo>
                    <a:pt x="1015509" y="5388"/>
                  </a:lnTo>
                  <a:lnTo>
                    <a:pt x="1028364" y="6712"/>
                  </a:lnTo>
                  <a:lnTo>
                    <a:pt x="1041218" y="8111"/>
                  </a:lnTo>
                  <a:lnTo>
                    <a:pt x="1054073" y="9546"/>
                  </a:lnTo>
                  <a:lnTo>
                    <a:pt x="1066927" y="10986"/>
                  </a:lnTo>
                  <a:lnTo>
                    <a:pt x="1079782" y="12413"/>
                  </a:lnTo>
                  <a:lnTo>
                    <a:pt x="1092636" y="13809"/>
                  </a:lnTo>
                  <a:lnTo>
                    <a:pt x="1105491" y="15123"/>
                  </a:lnTo>
                  <a:lnTo>
                    <a:pt x="1118346" y="16353"/>
                  </a:lnTo>
                  <a:lnTo>
                    <a:pt x="1131200" y="17484"/>
                  </a:lnTo>
                  <a:lnTo>
                    <a:pt x="1144055" y="18506"/>
                  </a:lnTo>
                  <a:lnTo>
                    <a:pt x="1156909" y="19374"/>
                  </a:lnTo>
                  <a:lnTo>
                    <a:pt x="1169764" y="20074"/>
                  </a:lnTo>
                  <a:lnTo>
                    <a:pt x="1182618" y="20624"/>
                  </a:lnTo>
                  <a:lnTo>
                    <a:pt x="1195473" y="21019"/>
                  </a:lnTo>
                  <a:lnTo>
                    <a:pt x="1208327" y="21253"/>
                  </a:lnTo>
                  <a:lnTo>
                    <a:pt x="1221182" y="21263"/>
                  </a:lnTo>
                  <a:lnTo>
                    <a:pt x="1234037" y="21113"/>
                  </a:lnTo>
                  <a:lnTo>
                    <a:pt x="1246891" y="20808"/>
                  </a:lnTo>
                  <a:lnTo>
                    <a:pt x="1259746" y="20353"/>
                  </a:lnTo>
                  <a:lnTo>
                    <a:pt x="1272600" y="19728"/>
                  </a:lnTo>
                  <a:lnTo>
                    <a:pt x="1285455" y="18954"/>
                  </a:lnTo>
                  <a:lnTo>
                    <a:pt x="1298309" y="18070"/>
                  </a:lnTo>
                  <a:lnTo>
                    <a:pt x="1311164" y="17090"/>
                  </a:lnTo>
                  <a:lnTo>
                    <a:pt x="1324018" y="16027"/>
                  </a:lnTo>
                  <a:lnTo>
                    <a:pt x="1336873" y="14886"/>
                  </a:lnTo>
                  <a:lnTo>
                    <a:pt x="1349728" y="13719"/>
                  </a:lnTo>
                  <a:lnTo>
                    <a:pt x="1362582" y="12544"/>
                  </a:lnTo>
                  <a:lnTo>
                    <a:pt x="1375437" y="11381"/>
                  </a:lnTo>
                  <a:lnTo>
                    <a:pt x="1388291" y="10264"/>
                  </a:lnTo>
                  <a:lnTo>
                    <a:pt x="1401146" y="9233"/>
                  </a:lnTo>
                  <a:lnTo>
                    <a:pt x="1414000" y="8301"/>
                  </a:lnTo>
                  <a:lnTo>
                    <a:pt x="1426855" y="7488"/>
                  </a:lnTo>
                  <a:lnTo>
                    <a:pt x="1439709" y="6815"/>
                  </a:lnTo>
                  <a:lnTo>
                    <a:pt x="1452564" y="6382"/>
                  </a:lnTo>
                  <a:lnTo>
                    <a:pt x="1465419" y="6150"/>
                  </a:lnTo>
                  <a:lnTo>
                    <a:pt x="1478273" y="6136"/>
                  </a:lnTo>
                  <a:lnTo>
                    <a:pt x="1491128" y="6355"/>
                  </a:lnTo>
                  <a:lnTo>
                    <a:pt x="1503982" y="6879"/>
                  </a:lnTo>
                  <a:lnTo>
                    <a:pt x="1516837" y="7729"/>
                  </a:lnTo>
                  <a:lnTo>
                    <a:pt x="1529691" y="8863"/>
                  </a:lnTo>
                  <a:lnTo>
                    <a:pt x="1542546" y="10290"/>
                  </a:lnTo>
                  <a:lnTo>
                    <a:pt x="1555400" y="12017"/>
                  </a:lnTo>
                  <a:lnTo>
                    <a:pt x="1568255" y="14169"/>
                  </a:lnTo>
                  <a:lnTo>
                    <a:pt x="1581110" y="16627"/>
                  </a:lnTo>
                  <a:lnTo>
                    <a:pt x="1593964" y="19387"/>
                  </a:lnTo>
                  <a:lnTo>
                    <a:pt x="1606819" y="22447"/>
                  </a:lnTo>
                  <a:lnTo>
                    <a:pt x="1619673" y="25857"/>
                  </a:lnTo>
                  <a:lnTo>
                    <a:pt x="1632528" y="29599"/>
                  </a:lnTo>
                  <a:lnTo>
                    <a:pt x="1645382" y="33605"/>
                  </a:lnTo>
                  <a:lnTo>
                    <a:pt x="1658237" y="37862"/>
                  </a:lnTo>
                  <a:lnTo>
                    <a:pt x="1671091" y="42356"/>
                  </a:lnTo>
                  <a:lnTo>
                    <a:pt x="1683946" y="47148"/>
                  </a:lnTo>
                  <a:lnTo>
                    <a:pt x="1696800" y="52124"/>
                  </a:lnTo>
                  <a:lnTo>
                    <a:pt x="1709655" y="57267"/>
                  </a:lnTo>
                  <a:lnTo>
                    <a:pt x="1722510" y="62559"/>
                  </a:lnTo>
                  <a:lnTo>
                    <a:pt x="1735364" y="68001"/>
                  </a:lnTo>
                  <a:lnTo>
                    <a:pt x="1748219" y="73555"/>
                  </a:lnTo>
                  <a:lnTo>
                    <a:pt x="1761073" y="79177"/>
                  </a:lnTo>
                  <a:lnTo>
                    <a:pt x="1773928" y="84849"/>
                  </a:lnTo>
                  <a:lnTo>
                    <a:pt x="1786782" y="90553"/>
                  </a:lnTo>
                  <a:lnTo>
                    <a:pt x="1799637" y="96262"/>
                  </a:lnTo>
                  <a:lnTo>
                    <a:pt x="1812491" y="101946"/>
                  </a:lnTo>
                  <a:lnTo>
                    <a:pt x="1825346" y="107591"/>
                  </a:lnTo>
                  <a:lnTo>
                    <a:pt x="1838201" y="113182"/>
                  </a:lnTo>
                  <a:lnTo>
                    <a:pt x="1851055" y="118688"/>
                  </a:lnTo>
                  <a:lnTo>
                    <a:pt x="1863910" y="124083"/>
                  </a:lnTo>
                  <a:lnTo>
                    <a:pt x="1876764" y="129373"/>
                  </a:lnTo>
                  <a:lnTo>
                    <a:pt x="1889619" y="134549"/>
                  </a:lnTo>
                  <a:lnTo>
                    <a:pt x="1902473" y="139601"/>
                  </a:lnTo>
                  <a:lnTo>
                    <a:pt x="1915328" y="144466"/>
                  </a:lnTo>
                  <a:lnTo>
                    <a:pt x="1928182" y="149186"/>
                  </a:lnTo>
                  <a:lnTo>
                    <a:pt x="1941037" y="153759"/>
                  </a:lnTo>
                  <a:lnTo>
                    <a:pt x="1953892" y="158181"/>
                  </a:lnTo>
                  <a:lnTo>
                    <a:pt x="1966746" y="162418"/>
                  </a:lnTo>
                  <a:lnTo>
                    <a:pt x="1979601" y="166466"/>
                  </a:lnTo>
                  <a:lnTo>
                    <a:pt x="1992455" y="170358"/>
                  </a:lnTo>
                  <a:lnTo>
                    <a:pt x="2005310" y="174093"/>
                  </a:lnTo>
                  <a:lnTo>
                    <a:pt x="2018164" y="177672"/>
                  </a:lnTo>
                  <a:lnTo>
                    <a:pt x="2031019" y="181037"/>
                  </a:lnTo>
                  <a:lnTo>
                    <a:pt x="2043873" y="184251"/>
                  </a:lnTo>
                  <a:lnTo>
                    <a:pt x="2056728" y="187318"/>
                  </a:lnTo>
                  <a:lnTo>
                    <a:pt x="2069583" y="190239"/>
                  </a:lnTo>
                  <a:lnTo>
                    <a:pt x="2082437" y="192992"/>
                  </a:lnTo>
                  <a:lnTo>
                    <a:pt x="2095292" y="195580"/>
                  </a:lnTo>
                  <a:lnTo>
                    <a:pt x="2108146" y="198037"/>
                  </a:lnTo>
                  <a:lnTo>
                    <a:pt x="2121001" y="200366"/>
                  </a:lnTo>
                  <a:lnTo>
                    <a:pt x="2133855" y="202570"/>
                  </a:lnTo>
                  <a:lnTo>
                    <a:pt x="2146710" y="204609"/>
                  </a:lnTo>
                  <a:lnTo>
                    <a:pt x="2159564" y="206533"/>
                  </a:lnTo>
                  <a:lnTo>
                    <a:pt x="2172419" y="208348"/>
                  </a:lnTo>
                  <a:lnTo>
                    <a:pt x="2185273" y="210057"/>
                  </a:lnTo>
                  <a:lnTo>
                    <a:pt x="2198128" y="211644"/>
                  </a:lnTo>
                  <a:lnTo>
                    <a:pt x="2210983" y="213116"/>
                  </a:lnTo>
                  <a:lnTo>
                    <a:pt x="2223837" y="214495"/>
                  </a:lnTo>
                  <a:lnTo>
                    <a:pt x="2236692" y="215786"/>
                  </a:lnTo>
                  <a:lnTo>
                    <a:pt x="2249546" y="216993"/>
                  </a:lnTo>
                  <a:lnTo>
                    <a:pt x="2262401" y="218087"/>
                  </a:lnTo>
                  <a:lnTo>
                    <a:pt x="2275255" y="219107"/>
                  </a:lnTo>
                  <a:lnTo>
                    <a:pt x="2288110" y="220054"/>
                  </a:lnTo>
                  <a:lnTo>
                    <a:pt x="2300964" y="220933"/>
                  </a:lnTo>
                  <a:lnTo>
                    <a:pt x="2313819" y="221734"/>
                  </a:lnTo>
                  <a:lnTo>
                    <a:pt x="2326674" y="222463"/>
                  </a:lnTo>
                  <a:lnTo>
                    <a:pt x="2339528" y="223135"/>
                  </a:lnTo>
                  <a:lnTo>
                    <a:pt x="2352383" y="223753"/>
                  </a:lnTo>
                  <a:lnTo>
                    <a:pt x="2365237" y="224320"/>
                  </a:lnTo>
                  <a:lnTo>
                    <a:pt x="2365237" y="228897"/>
                  </a:lnTo>
                  <a:lnTo>
                    <a:pt x="2352383" y="228897"/>
                  </a:lnTo>
                  <a:lnTo>
                    <a:pt x="2339528" y="228897"/>
                  </a:lnTo>
                  <a:lnTo>
                    <a:pt x="2326674" y="228897"/>
                  </a:lnTo>
                  <a:lnTo>
                    <a:pt x="2313819" y="228897"/>
                  </a:lnTo>
                  <a:lnTo>
                    <a:pt x="2300964" y="228897"/>
                  </a:lnTo>
                  <a:lnTo>
                    <a:pt x="2288110" y="228897"/>
                  </a:lnTo>
                  <a:lnTo>
                    <a:pt x="2275255" y="228897"/>
                  </a:lnTo>
                  <a:lnTo>
                    <a:pt x="2262401" y="228897"/>
                  </a:lnTo>
                  <a:lnTo>
                    <a:pt x="2249546" y="228897"/>
                  </a:lnTo>
                  <a:lnTo>
                    <a:pt x="2236692" y="228897"/>
                  </a:lnTo>
                  <a:lnTo>
                    <a:pt x="2223837" y="228897"/>
                  </a:lnTo>
                  <a:lnTo>
                    <a:pt x="2210983" y="228897"/>
                  </a:lnTo>
                  <a:lnTo>
                    <a:pt x="2198128" y="228897"/>
                  </a:lnTo>
                  <a:lnTo>
                    <a:pt x="2185273" y="228897"/>
                  </a:lnTo>
                  <a:lnTo>
                    <a:pt x="2172419" y="228897"/>
                  </a:lnTo>
                  <a:lnTo>
                    <a:pt x="2159564" y="228897"/>
                  </a:lnTo>
                  <a:lnTo>
                    <a:pt x="2146710" y="228897"/>
                  </a:lnTo>
                  <a:lnTo>
                    <a:pt x="2133855" y="228897"/>
                  </a:lnTo>
                  <a:lnTo>
                    <a:pt x="2121001" y="228897"/>
                  </a:lnTo>
                  <a:lnTo>
                    <a:pt x="2108146" y="228897"/>
                  </a:lnTo>
                  <a:lnTo>
                    <a:pt x="2095292" y="228897"/>
                  </a:lnTo>
                  <a:lnTo>
                    <a:pt x="2082437" y="228897"/>
                  </a:lnTo>
                  <a:lnTo>
                    <a:pt x="2069583" y="228897"/>
                  </a:lnTo>
                  <a:lnTo>
                    <a:pt x="2056728" y="228897"/>
                  </a:lnTo>
                  <a:lnTo>
                    <a:pt x="2043873" y="228897"/>
                  </a:lnTo>
                  <a:lnTo>
                    <a:pt x="2031019" y="228897"/>
                  </a:lnTo>
                  <a:lnTo>
                    <a:pt x="2018164" y="228897"/>
                  </a:lnTo>
                  <a:lnTo>
                    <a:pt x="2005310" y="228897"/>
                  </a:lnTo>
                  <a:lnTo>
                    <a:pt x="1992455" y="228897"/>
                  </a:lnTo>
                  <a:lnTo>
                    <a:pt x="1979601" y="228897"/>
                  </a:lnTo>
                  <a:lnTo>
                    <a:pt x="1966746" y="228897"/>
                  </a:lnTo>
                  <a:lnTo>
                    <a:pt x="1953892" y="228897"/>
                  </a:lnTo>
                  <a:lnTo>
                    <a:pt x="1941037" y="228897"/>
                  </a:lnTo>
                  <a:lnTo>
                    <a:pt x="1928182" y="228897"/>
                  </a:lnTo>
                  <a:lnTo>
                    <a:pt x="1915328" y="228897"/>
                  </a:lnTo>
                  <a:lnTo>
                    <a:pt x="1902473" y="228897"/>
                  </a:lnTo>
                  <a:lnTo>
                    <a:pt x="1889619" y="228897"/>
                  </a:lnTo>
                  <a:lnTo>
                    <a:pt x="1876764" y="228897"/>
                  </a:lnTo>
                  <a:lnTo>
                    <a:pt x="1863910" y="228897"/>
                  </a:lnTo>
                  <a:lnTo>
                    <a:pt x="1851055" y="228897"/>
                  </a:lnTo>
                  <a:lnTo>
                    <a:pt x="1838201" y="228897"/>
                  </a:lnTo>
                  <a:lnTo>
                    <a:pt x="1825346" y="228897"/>
                  </a:lnTo>
                  <a:lnTo>
                    <a:pt x="1812491" y="228897"/>
                  </a:lnTo>
                  <a:lnTo>
                    <a:pt x="1799637" y="228897"/>
                  </a:lnTo>
                  <a:lnTo>
                    <a:pt x="1786782" y="228897"/>
                  </a:lnTo>
                  <a:lnTo>
                    <a:pt x="1773928" y="228897"/>
                  </a:lnTo>
                  <a:lnTo>
                    <a:pt x="1761073" y="228897"/>
                  </a:lnTo>
                  <a:lnTo>
                    <a:pt x="1748219" y="228897"/>
                  </a:lnTo>
                  <a:lnTo>
                    <a:pt x="1735364" y="228897"/>
                  </a:lnTo>
                  <a:lnTo>
                    <a:pt x="1722510" y="228897"/>
                  </a:lnTo>
                  <a:lnTo>
                    <a:pt x="1709655" y="228897"/>
                  </a:lnTo>
                  <a:lnTo>
                    <a:pt x="1696800" y="228897"/>
                  </a:lnTo>
                  <a:lnTo>
                    <a:pt x="1683946" y="228897"/>
                  </a:lnTo>
                  <a:lnTo>
                    <a:pt x="1671091" y="228897"/>
                  </a:lnTo>
                  <a:lnTo>
                    <a:pt x="1658237" y="228897"/>
                  </a:lnTo>
                  <a:lnTo>
                    <a:pt x="1645382" y="228897"/>
                  </a:lnTo>
                  <a:lnTo>
                    <a:pt x="1632528" y="228897"/>
                  </a:lnTo>
                  <a:lnTo>
                    <a:pt x="1619673" y="228897"/>
                  </a:lnTo>
                  <a:lnTo>
                    <a:pt x="1606819" y="228897"/>
                  </a:lnTo>
                  <a:lnTo>
                    <a:pt x="1593964" y="228897"/>
                  </a:lnTo>
                  <a:lnTo>
                    <a:pt x="1581110" y="228897"/>
                  </a:lnTo>
                  <a:lnTo>
                    <a:pt x="1568255" y="228897"/>
                  </a:lnTo>
                  <a:lnTo>
                    <a:pt x="1555400" y="228897"/>
                  </a:lnTo>
                  <a:lnTo>
                    <a:pt x="1542546" y="228897"/>
                  </a:lnTo>
                  <a:lnTo>
                    <a:pt x="1529691" y="228897"/>
                  </a:lnTo>
                  <a:lnTo>
                    <a:pt x="1516837" y="228897"/>
                  </a:lnTo>
                  <a:lnTo>
                    <a:pt x="1503982" y="228897"/>
                  </a:lnTo>
                  <a:lnTo>
                    <a:pt x="1491128" y="228897"/>
                  </a:lnTo>
                  <a:lnTo>
                    <a:pt x="1478273" y="228897"/>
                  </a:lnTo>
                  <a:lnTo>
                    <a:pt x="1465419" y="228897"/>
                  </a:lnTo>
                  <a:lnTo>
                    <a:pt x="1452564" y="228897"/>
                  </a:lnTo>
                  <a:lnTo>
                    <a:pt x="1439709" y="228897"/>
                  </a:lnTo>
                  <a:lnTo>
                    <a:pt x="1426855" y="228897"/>
                  </a:lnTo>
                  <a:lnTo>
                    <a:pt x="1414000" y="228897"/>
                  </a:lnTo>
                  <a:lnTo>
                    <a:pt x="1401146" y="228897"/>
                  </a:lnTo>
                  <a:lnTo>
                    <a:pt x="1388291" y="228897"/>
                  </a:lnTo>
                  <a:lnTo>
                    <a:pt x="1375437" y="228897"/>
                  </a:lnTo>
                  <a:lnTo>
                    <a:pt x="1362582" y="228897"/>
                  </a:lnTo>
                  <a:lnTo>
                    <a:pt x="1349728" y="228897"/>
                  </a:lnTo>
                  <a:lnTo>
                    <a:pt x="1336873" y="228897"/>
                  </a:lnTo>
                  <a:lnTo>
                    <a:pt x="1324018" y="228897"/>
                  </a:lnTo>
                  <a:lnTo>
                    <a:pt x="1311164" y="228897"/>
                  </a:lnTo>
                  <a:lnTo>
                    <a:pt x="1298309" y="228897"/>
                  </a:lnTo>
                  <a:lnTo>
                    <a:pt x="1285455" y="228897"/>
                  </a:lnTo>
                  <a:lnTo>
                    <a:pt x="1272600" y="228897"/>
                  </a:lnTo>
                  <a:lnTo>
                    <a:pt x="1259746" y="228897"/>
                  </a:lnTo>
                  <a:lnTo>
                    <a:pt x="1246891" y="228897"/>
                  </a:lnTo>
                  <a:lnTo>
                    <a:pt x="1234037" y="228897"/>
                  </a:lnTo>
                  <a:lnTo>
                    <a:pt x="1221182" y="228897"/>
                  </a:lnTo>
                  <a:lnTo>
                    <a:pt x="1208327" y="228897"/>
                  </a:lnTo>
                  <a:lnTo>
                    <a:pt x="1195473" y="228897"/>
                  </a:lnTo>
                  <a:lnTo>
                    <a:pt x="1182618" y="228897"/>
                  </a:lnTo>
                  <a:lnTo>
                    <a:pt x="1169764" y="228897"/>
                  </a:lnTo>
                  <a:lnTo>
                    <a:pt x="1156909" y="228897"/>
                  </a:lnTo>
                  <a:lnTo>
                    <a:pt x="1144055" y="228897"/>
                  </a:lnTo>
                  <a:lnTo>
                    <a:pt x="1131200" y="228897"/>
                  </a:lnTo>
                  <a:lnTo>
                    <a:pt x="1118346" y="228897"/>
                  </a:lnTo>
                  <a:lnTo>
                    <a:pt x="1105491" y="228897"/>
                  </a:lnTo>
                  <a:lnTo>
                    <a:pt x="1092636" y="228897"/>
                  </a:lnTo>
                  <a:lnTo>
                    <a:pt x="1079782" y="228897"/>
                  </a:lnTo>
                  <a:lnTo>
                    <a:pt x="1066927" y="228897"/>
                  </a:lnTo>
                  <a:lnTo>
                    <a:pt x="1054073" y="228897"/>
                  </a:lnTo>
                  <a:lnTo>
                    <a:pt x="1041218" y="228897"/>
                  </a:lnTo>
                  <a:lnTo>
                    <a:pt x="1028364" y="228897"/>
                  </a:lnTo>
                  <a:lnTo>
                    <a:pt x="1015509" y="228897"/>
                  </a:lnTo>
                  <a:lnTo>
                    <a:pt x="1002655" y="228897"/>
                  </a:lnTo>
                  <a:lnTo>
                    <a:pt x="989800" y="228897"/>
                  </a:lnTo>
                  <a:lnTo>
                    <a:pt x="976946" y="228897"/>
                  </a:lnTo>
                  <a:lnTo>
                    <a:pt x="964091" y="228897"/>
                  </a:lnTo>
                  <a:lnTo>
                    <a:pt x="951236" y="228897"/>
                  </a:lnTo>
                  <a:lnTo>
                    <a:pt x="938382" y="228897"/>
                  </a:lnTo>
                  <a:lnTo>
                    <a:pt x="925527" y="228897"/>
                  </a:lnTo>
                  <a:lnTo>
                    <a:pt x="912673" y="228897"/>
                  </a:lnTo>
                  <a:lnTo>
                    <a:pt x="899818" y="228897"/>
                  </a:lnTo>
                  <a:lnTo>
                    <a:pt x="886964" y="228897"/>
                  </a:lnTo>
                  <a:lnTo>
                    <a:pt x="874109" y="228897"/>
                  </a:lnTo>
                  <a:lnTo>
                    <a:pt x="861255" y="228897"/>
                  </a:lnTo>
                  <a:lnTo>
                    <a:pt x="848400" y="228897"/>
                  </a:lnTo>
                  <a:lnTo>
                    <a:pt x="835545" y="228897"/>
                  </a:lnTo>
                  <a:lnTo>
                    <a:pt x="822691" y="228897"/>
                  </a:lnTo>
                  <a:lnTo>
                    <a:pt x="809836" y="228897"/>
                  </a:lnTo>
                  <a:lnTo>
                    <a:pt x="796982" y="228897"/>
                  </a:lnTo>
                  <a:lnTo>
                    <a:pt x="784127" y="228897"/>
                  </a:lnTo>
                  <a:lnTo>
                    <a:pt x="771273" y="228897"/>
                  </a:lnTo>
                  <a:lnTo>
                    <a:pt x="758418" y="228897"/>
                  </a:lnTo>
                  <a:lnTo>
                    <a:pt x="745564" y="228897"/>
                  </a:lnTo>
                  <a:lnTo>
                    <a:pt x="732709" y="228897"/>
                  </a:lnTo>
                  <a:lnTo>
                    <a:pt x="719854" y="228897"/>
                  </a:lnTo>
                  <a:lnTo>
                    <a:pt x="707000" y="228897"/>
                  </a:lnTo>
                  <a:lnTo>
                    <a:pt x="694145" y="228897"/>
                  </a:lnTo>
                  <a:lnTo>
                    <a:pt x="681291" y="228897"/>
                  </a:lnTo>
                  <a:lnTo>
                    <a:pt x="668436" y="228897"/>
                  </a:lnTo>
                  <a:lnTo>
                    <a:pt x="655582" y="228897"/>
                  </a:lnTo>
                  <a:lnTo>
                    <a:pt x="642727" y="228897"/>
                  </a:lnTo>
                  <a:lnTo>
                    <a:pt x="629873" y="228897"/>
                  </a:lnTo>
                  <a:lnTo>
                    <a:pt x="617018" y="228897"/>
                  </a:lnTo>
                  <a:lnTo>
                    <a:pt x="604163" y="228897"/>
                  </a:lnTo>
                  <a:lnTo>
                    <a:pt x="591309" y="228897"/>
                  </a:lnTo>
                  <a:lnTo>
                    <a:pt x="578454" y="228897"/>
                  </a:lnTo>
                  <a:lnTo>
                    <a:pt x="565600" y="228897"/>
                  </a:lnTo>
                  <a:lnTo>
                    <a:pt x="552745" y="228897"/>
                  </a:lnTo>
                  <a:lnTo>
                    <a:pt x="539891" y="228897"/>
                  </a:lnTo>
                  <a:lnTo>
                    <a:pt x="527036" y="228897"/>
                  </a:lnTo>
                  <a:lnTo>
                    <a:pt x="514182" y="228897"/>
                  </a:lnTo>
                  <a:lnTo>
                    <a:pt x="501327" y="228897"/>
                  </a:lnTo>
                  <a:lnTo>
                    <a:pt x="488473" y="228897"/>
                  </a:lnTo>
                  <a:lnTo>
                    <a:pt x="475618" y="228897"/>
                  </a:lnTo>
                  <a:lnTo>
                    <a:pt x="462763" y="228897"/>
                  </a:lnTo>
                  <a:lnTo>
                    <a:pt x="449909" y="228897"/>
                  </a:lnTo>
                  <a:lnTo>
                    <a:pt x="437054" y="228897"/>
                  </a:lnTo>
                  <a:lnTo>
                    <a:pt x="424200" y="228897"/>
                  </a:lnTo>
                  <a:lnTo>
                    <a:pt x="411345" y="228897"/>
                  </a:lnTo>
                  <a:lnTo>
                    <a:pt x="398491" y="228897"/>
                  </a:lnTo>
                  <a:lnTo>
                    <a:pt x="385636" y="228897"/>
                  </a:lnTo>
                  <a:lnTo>
                    <a:pt x="372782" y="228897"/>
                  </a:lnTo>
                  <a:lnTo>
                    <a:pt x="359927" y="228897"/>
                  </a:lnTo>
                  <a:lnTo>
                    <a:pt x="347072" y="228897"/>
                  </a:lnTo>
                  <a:lnTo>
                    <a:pt x="334218" y="228897"/>
                  </a:lnTo>
                  <a:lnTo>
                    <a:pt x="321363" y="228897"/>
                  </a:lnTo>
                  <a:lnTo>
                    <a:pt x="308509" y="228897"/>
                  </a:lnTo>
                  <a:lnTo>
                    <a:pt x="295654" y="228897"/>
                  </a:lnTo>
                  <a:lnTo>
                    <a:pt x="282800" y="228897"/>
                  </a:lnTo>
                  <a:lnTo>
                    <a:pt x="269945" y="228897"/>
                  </a:lnTo>
                  <a:lnTo>
                    <a:pt x="257091" y="228897"/>
                  </a:lnTo>
                  <a:lnTo>
                    <a:pt x="244236" y="228897"/>
                  </a:lnTo>
                  <a:lnTo>
                    <a:pt x="231381" y="228897"/>
                  </a:lnTo>
                  <a:lnTo>
                    <a:pt x="218527" y="228897"/>
                  </a:lnTo>
                  <a:lnTo>
                    <a:pt x="205672" y="228897"/>
                  </a:lnTo>
                  <a:lnTo>
                    <a:pt x="192818" y="228897"/>
                  </a:lnTo>
                  <a:lnTo>
                    <a:pt x="179963" y="228897"/>
                  </a:lnTo>
                  <a:lnTo>
                    <a:pt x="167109" y="228897"/>
                  </a:lnTo>
                  <a:lnTo>
                    <a:pt x="154254" y="228897"/>
                  </a:lnTo>
                  <a:lnTo>
                    <a:pt x="141400" y="228897"/>
                  </a:lnTo>
                  <a:lnTo>
                    <a:pt x="128545" y="228897"/>
                  </a:lnTo>
                  <a:lnTo>
                    <a:pt x="115690" y="228897"/>
                  </a:lnTo>
                  <a:lnTo>
                    <a:pt x="102836" y="228897"/>
                  </a:lnTo>
                  <a:lnTo>
                    <a:pt x="89981" y="228897"/>
                  </a:lnTo>
                  <a:lnTo>
                    <a:pt x="77127" y="228897"/>
                  </a:lnTo>
                  <a:lnTo>
                    <a:pt x="64272" y="228897"/>
                  </a:lnTo>
                  <a:lnTo>
                    <a:pt x="51418" y="228897"/>
                  </a:lnTo>
                  <a:lnTo>
                    <a:pt x="38563" y="228897"/>
                  </a:lnTo>
                  <a:lnTo>
                    <a:pt x="25709" y="228897"/>
                  </a:lnTo>
                  <a:lnTo>
                    <a:pt x="12854" y="228897"/>
                  </a:lnTo>
                  <a:lnTo>
                    <a:pt x="0" y="228897"/>
                  </a:lnTo>
                  <a:close/>
                </a:path>
              </a:pathLst>
            </a:custGeom>
            <a:solidFill>
              <a:srgbClr val="00AFBB">
                <a:alpha val="69803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9"/>
            <p:cNvSpPr/>
            <p:nvPr/>
          </p:nvSpPr>
          <p:spPr>
            <a:xfrm>
              <a:off x="10195302" y="2704180"/>
              <a:ext cx="899818" cy="29066"/>
            </a:xfrm>
            <a:custGeom>
              <a:avLst/>
              <a:pathLst>
                <a:path w="899818" h="29066">
                  <a:moveTo>
                    <a:pt x="0" y="24193"/>
                  </a:moveTo>
                  <a:lnTo>
                    <a:pt x="12854" y="23665"/>
                  </a:lnTo>
                  <a:lnTo>
                    <a:pt x="25709" y="23101"/>
                  </a:lnTo>
                  <a:lnTo>
                    <a:pt x="38563" y="22501"/>
                  </a:lnTo>
                  <a:lnTo>
                    <a:pt x="51418" y="21866"/>
                  </a:lnTo>
                  <a:lnTo>
                    <a:pt x="64272" y="21188"/>
                  </a:lnTo>
                  <a:lnTo>
                    <a:pt x="77127" y="20468"/>
                  </a:lnTo>
                  <a:lnTo>
                    <a:pt x="89981" y="19714"/>
                  </a:lnTo>
                  <a:lnTo>
                    <a:pt x="102836" y="18928"/>
                  </a:lnTo>
                  <a:lnTo>
                    <a:pt x="115690" y="18110"/>
                  </a:lnTo>
                  <a:lnTo>
                    <a:pt x="128545" y="17253"/>
                  </a:lnTo>
                  <a:lnTo>
                    <a:pt x="141400" y="16370"/>
                  </a:lnTo>
                  <a:lnTo>
                    <a:pt x="154254" y="15464"/>
                  </a:lnTo>
                  <a:lnTo>
                    <a:pt x="167109" y="14538"/>
                  </a:lnTo>
                  <a:lnTo>
                    <a:pt x="179963" y="13593"/>
                  </a:lnTo>
                  <a:lnTo>
                    <a:pt x="192818" y="12635"/>
                  </a:lnTo>
                  <a:lnTo>
                    <a:pt x="205672" y="11672"/>
                  </a:lnTo>
                  <a:lnTo>
                    <a:pt x="218527" y="10707"/>
                  </a:lnTo>
                  <a:lnTo>
                    <a:pt x="231381" y="9745"/>
                  </a:lnTo>
                  <a:lnTo>
                    <a:pt x="244236" y="8796"/>
                  </a:lnTo>
                  <a:lnTo>
                    <a:pt x="257091" y="7865"/>
                  </a:lnTo>
                  <a:lnTo>
                    <a:pt x="269945" y="6955"/>
                  </a:lnTo>
                  <a:lnTo>
                    <a:pt x="282800" y="6072"/>
                  </a:lnTo>
                  <a:lnTo>
                    <a:pt x="295654" y="5227"/>
                  </a:lnTo>
                  <a:lnTo>
                    <a:pt x="308509" y="4432"/>
                  </a:lnTo>
                  <a:lnTo>
                    <a:pt x="321363" y="3683"/>
                  </a:lnTo>
                  <a:lnTo>
                    <a:pt x="334218" y="2985"/>
                  </a:lnTo>
                  <a:lnTo>
                    <a:pt x="347072" y="2342"/>
                  </a:lnTo>
                  <a:lnTo>
                    <a:pt x="359927" y="1781"/>
                  </a:lnTo>
                  <a:lnTo>
                    <a:pt x="372782" y="1290"/>
                  </a:lnTo>
                  <a:lnTo>
                    <a:pt x="385636" y="868"/>
                  </a:lnTo>
                  <a:lnTo>
                    <a:pt x="398491" y="519"/>
                  </a:lnTo>
                  <a:lnTo>
                    <a:pt x="411345" y="257"/>
                  </a:lnTo>
                  <a:lnTo>
                    <a:pt x="424200" y="92"/>
                  </a:lnTo>
                  <a:lnTo>
                    <a:pt x="437054" y="6"/>
                  </a:lnTo>
                  <a:lnTo>
                    <a:pt x="449909" y="0"/>
                  </a:lnTo>
                  <a:lnTo>
                    <a:pt x="462763" y="73"/>
                  </a:lnTo>
                  <a:lnTo>
                    <a:pt x="475618" y="255"/>
                  </a:lnTo>
                  <a:lnTo>
                    <a:pt x="488473" y="517"/>
                  </a:lnTo>
                  <a:lnTo>
                    <a:pt x="501327" y="854"/>
                  </a:lnTo>
                  <a:lnTo>
                    <a:pt x="514182" y="1265"/>
                  </a:lnTo>
                  <a:lnTo>
                    <a:pt x="527036" y="1757"/>
                  </a:lnTo>
                  <a:lnTo>
                    <a:pt x="539891" y="2330"/>
                  </a:lnTo>
                  <a:lnTo>
                    <a:pt x="552745" y="2964"/>
                  </a:lnTo>
                  <a:lnTo>
                    <a:pt x="565600" y="3653"/>
                  </a:lnTo>
                  <a:lnTo>
                    <a:pt x="578454" y="4396"/>
                  </a:lnTo>
                  <a:lnTo>
                    <a:pt x="591309" y="5200"/>
                  </a:lnTo>
                  <a:lnTo>
                    <a:pt x="604163" y="6044"/>
                  </a:lnTo>
                  <a:lnTo>
                    <a:pt x="617018" y="6922"/>
                  </a:lnTo>
                  <a:lnTo>
                    <a:pt x="629873" y="7828"/>
                  </a:lnTo>
                  <a:lnTo>
                    <a:pt x="642727" y="8760"/>
                  </a:lnTo>
                  <a:lnTo>
                    <a:pt x="655582" y="9712"/>
                  </a:lnTo>
                  <a:lnTo>
                    <a:pt x="668436" y="10672"/>
                  </a:lnTo>
                  <a:lnTo>
                    <a:pt x="681291" y="11636"/>
                  </a:lnTo>
                  <a:lnTo>
                    <a:pt x="694145" y="12601"/>
                  </a:lnTo>
                  <a:lnTo>
                    <a:pt x="707000" y="13558"/>
                  </a:lnTo>
                  <a:lnTo>
                    <a:pt x="719854" y="14501"/>
                  </a:lnTo>
                  <a:lnTo>
                    <a:pt x="732709" y="15430"/>
                  </a:lnTo>
                  <a:lnTo>
                    <a:pt x="745564" y="16339"/>
                  </a:lnTo>
                  <a:lnTo>
                    <a:pt x="758418" y="17223"/>
                  </a:lnTo>
                  <a:lnTo>
                    <a:pt x="771273" y="18074"/>
                  </a:lnTo>
                  <a:lnTo>
                    <a:pt x="784127" y="18896"/>
                  </a:lnTo>
                  <a:lnTo>
                    <a:pt x="796982" y="19688"/>
                  </a:lnTo>
                  <a:lnTo>
                    <a:pt x="809836" y="20447"/>
                  </a:lnTo>
                  <a:lnTo>
                    <a:pt x="822691" y="21161"/>
                  </a:lnTo>
                  <a:lnTo>
                    <a:pt x="835545" y="21837"/>
                  </a:lnTo>
                  <a:lnTo>
                    <a:pt x="848400" y="22478"/>
                  </a:lnTo>
                  <a:lnTo>
                    <a:pt x="861255" y="23084"/>
                  </a:lnTo>
                  <a:lnTo>
                    <a:pt x="874109" y="23648"/>
                  </a:lnTo>
                  <a:lnTo>
                    <a:pt x="886964" y="24169"/>
                  </a:lnTo>
                  <a:lnTo>
                    <a:pt x="899818" y="24655"/>
                  </a:lnTo>
                  <a:lnTo>
                    <a:pt x="899818" y="29066"/>
                  </a:lnTo>
                  <a:lnTo>
                    <a:pt x="886964" y="29066"/>
                  </a:lnTo>
                  <a:lnTo>
                    <a:pt x="874109" y="29066"/>
                  </a:lnTo>
                  <a:lnTo>
                    <a:pt x="861255" y="29066"/>
                  </a:lnTo>
                  <a:lnTo>
                    <a:pt x="848400" y="29066"/>
                  </a:lnTo>
                  <a:lnTo>
                    <a:pt x="835545" y="29066"/>
                  </a:lnTo>
                  <a:lnTo>
                    <a:pt x="822691" y="29066"/>
                  </a:lnTo>
                  <a:lnTo>
                    <a:pt x="809836" y="29066"/>
                  </a:lnTo>
                  <a:lnTo>
                    <a:pt x="796982" y="29066"/>
                  </a:lnTo>
                  <a:lnTo>
                    <a:pt x="784127" y="29066"/>
                  </a:lnTo>
                  <a:lnTo>
                    <a:pt x="771273" y="29066"/>
                  </a:lnTo>
                  <a:lnTo>
                    <a:pt x="758418" y="29066"/>
                  </a:lnTo>
                  <a:lnTo>
                    <a:pt x="745564" y="29066"/>
                  </a:lnTo>
                  <a:lnTo>
                    <a:pt x="732709" y="29066"/>
                  </a:lnTo>
                  <a:lnTo>
                    <a:pt x="719854" y="29066"/>
                  </a:lnTo>
                  <a:lnTo>
                    <a:pt x="707000" y="29066"/>
                  </a:lnTo>
                  <a:lnTo>
                    <a:pt x="694145" y="29066"/>
                  </a:lnTo>
                  <a:lnTo>
                    <a:pt x="681291" y="29066"/>
                  </a:lnTo>
                  <a:lnTo>
                    <a:pt x="668436" y="29066"/>
                  </a:lnTo>
                  <a:lnTo>
                    <a:pt x="655582" y="29066"/>
                  </a:lnTo>
                  <a:lnTo>
                    <a:pt x="642727" y="29066"/>
                  </a:lnTo>
                  <a:lnTo>
                    <a:pt x="629873" y="29066"/>
                  </a:lnTo>
                  <a:lnTo>
                    <a:pt x="617018" y="29066"/>
                  </a:lnTo>
                  <a:lnTo>
                    <a:pt x="604163" y="29066"/>
                  </a:lnTo>
                  <a:lnTo>
                    <a:pt x="591309" y="29066"/>
                  </a:lnTo>
                  <a:lnTo>
                    <a:pt x="578454" y="29066"/>
                  </a:lnTo>
                  <a:lnTo>
                    <a:pt x="565600" y="29066"/>
                  </a:lnTo>
                  <a:lnTo>
                    <a:pt x="552745" y="29066"/>
                  </a:lnTo>
                  <a:lnTo>
                    <a:pt x="539891" y="29066"/>
                  </a:lnTo>
                  <a:lnTo>
                    <a:pt x="527036" y="29066"/>
                  </a:lnTo>
                  <a:lnTo>
                    <a:pt x="514182" y="29066"/>
                  </a:lnTo>
                  <a:lnTo>
                    <a:pt x="501327" y="29066"/>
                  </a:lnTo>
                  <a:lnTo>
                    <a:pt x="488473" y="29066"/>
                  </a:lnTo>
                  <a:lnTo>
                    <a:pt x="475618" y="29066"/>
                  </a:lnTo>
                  <a:lnTo>
                    <a:pt x="462763" y="29066"/>
                  </a:lnTo>
                  <a:lnTo>
                    <a:pt x="449909" y="29066"/>
                  </a:lnTo>
                  <a:lnTo>
                    <a:pt x="437054" y="29066"/>
                  </a:lnTo>
                  <a:lnTo>
                    <a:pt x="424200" y="29066"/>
                  </a:lnTo>
                  <a:lnTo>
                    <a:pt x="411345" y="29066"/>
                  </a:lnTo>
                  <a:lnTo>
                    <a:pt x="398491" y="29066"/>
                  </a:lnTo>
                  <a:lnTo>
                    <a:pt x="385636" y="29066"/>
                  </a:lnTo>
                  <a:lnTo>
                    <a:pt x="372782" y="29066"/>
                  </a:lnTo>
                  <a:lnTo>
                    <a:pt x="359927" y="29066"/>
                  </a:lnTo>
                  <a:lnTo>
                    <a:pt x="347072" y="29066"/>
                  </a:lnTo>
                  <a:lnTo>
                    <a:pt x="334218" y="29066"/>
                  </a:lnTo>
                  <a:lnTo>
                    <a:pt x="321363" y="29066"/>
                  </a:lnTo>
                  <a:lnTo>
                    <a:pt x="308509" y="29066"/>
                  </a:lnTo>
                  <a:lnTo>
                    <a:pt x="295654" y="29066"/>
                  </a:lnTo>
                  <a:lnTo>
                    <a:pt x="282800" y="29066"/>
                  </a:lnTo>
                  <a:lnTo>
                    <a:pt x="269945" y="29066"/>
                  </a:lnTo>
                  <a:lnTo>
                    <a:pt x="257091" y="29066"/>
                  </a:lnTo>
                  <a:lnTo>
                    <a:pt x="244236" y="29066"/>
                  </a:lnTo>
                  <a:lnTo>
                    <a:pt x="231381" y="29066"/>
                  </a:lnTo>
                  <a:lnTo>
                    <a:pt x="218527" y="29066"/>
                  </a:lnTo>
                  <a:lnTo>
                    <a:pt x="205672" y="29066"/>
                  </a:lnTo>
                  <a:lnTo>
                    <a:pt x="192818" y="29066"/>
                  </a:lnTo>
                  <a:lnTo>
                    <a:pt x="179963" y="29066"/>
                  </a:lnTo>
                  <a:lnTo>
                    <a:pt x="167109" y="29066"/>
                  </a:lnTo>
                  <a:lnTo>
                    <a:pt x="154254" y="29066"/>
                  </a:lnTo>
                  <a:lnTo>
                    <a:pt x="141400" y="29066"/>
                  </a:lnTo>
                  <a:lnTo>
                    <a:pt x="128545" y="29066"/>
                  </a:lnTo>
                  <a:lnTo>
                    <a:pt x="115690" y="29066"/>
                  </a:lnTo>
                  <a:lnTo>
                    <a:pt x="102836" y="29066"/>
                  </a:lnTo>
                  <a:lnTo>
                    <a:pt x="89981" y="29066"/>
                  </a:lnTo>
                  <a:lnTo>
                    <a:pt x="77127" y="29066"/>
                  </a:lnTo>
                  <a:lnTo>
                    <a:pt x="64272" y="29066"/>
                  </a:lnTo>
                  <a:lnTo>
                    <a:pt x="51418" y="29066"/>
                  </a:lnTo>
                  <a:lnTo>
                    <a:pt x="38563" y="29066"/>
                  </a:lnTo>
                  <a:lnTo>
                    <a:pt x="25709" y="29066"/>
                  </a:lnTo>
                  <a:lnTo>
                    <a:pt x="12854" y="29066"/>
                  </a:lnTo>
                  <a:lnTo>
                    <a:pt x="0" y="29066"/>
                  </a:lnTo>
                  <a:close/>
                </a:path>
              </a:pathLst>
            </a:custGeom>
            <a:solidFill>
              <a:srgbClr val="00AFBB">
                <a:alpha val="69803"/>
              </a:srgbClr>
            </a:solidFill>
          </p:spPr>
          <p:txBody>
            <a:bodyPr/>
            <a:lstStyle/>
            <a:p/>
          </p:txBody>
        </p:sp>
        <p:sp>
          <p:nvSpPr>
            <p:cNvPr id="29" name="pl30"/>
            <p:cNvSpPr/>
            <p:nvPr/>
          </p:nvSpPr>
          <p:spPr>
            <a:xfrm>
              <a:off x="6673154" y="2504348"/>
              <a:ext cx="2365237" cy="224320"/>
            </a:xfrm>
            <a:custGeom>
              <a:avLst/>
              <a:pathLst>
                <a:path w="2365237" h="224320">
                  <a:moveTo>
                    <a:pt x="0" y="223905"/>
                  </a:moveTo>
                  <a:lnTo>
                    <a:pt x="12854" y="223240"/>
                  </a:lnTo>
                  <a:lnTo>
                    <a:pt x="25709" y="222511"/>
                  </a:lnTo>
                  <a:lnTo>
                    <a:pt x="38563" y="221714"/>
                  </a:lnTo>
                  <a:lnTo>
                    <a:pt x="51418" y="220844"/>
                  </a:lnTo>
                  <a:lnTo>
                    <a:pt x="64272" y="219868"/>
                  </a:lnTo>
                  <a:lnTo>
                    <a:pt x="77127" y="218810"/>
                  </a:lnTo>
                  <a:lnTo>
                    <a:pt x="89981" y="217666"/>
                  </a:lnTo>
                  <a:lnTo>
                    <a:pt x="102836" y="216433"/>
                  </a:lnTo>
                  <a:lnTo>
                    <a:pt x="115690" y="215085"/>
                  </a:lnTo>
                  <a:lnTo>
                    <a:pt x="128545" y="213623"/>
                  </a:lnTo>
                  <a:lnTo>
                    <a:pt x="141400" y="212059"/>
                  </a:lnTo>
                  <a:lnTo>
                    <a:pt x="154254" y="210390"/>
                  </a:lnTo>
                  <a:lnTo>
                    <a:pt x="167109" y="208612"/>
                  </a:lnTo>
                  <a:lnTo>
                    <a:pt x="179963" y="206683"/>
                  </a:lnTo>
                  <a:lnTo>
                    <a:pt x="192818" y="204640"/>
                  </a:lnTo>
                  <a:lnTo>
                    <a:pt x="205672" y="202483"/>
                  </a:lnTo>
                  <a:lnTo>
                    <a:pt x="218527" y="200209"/>
                  </a:lnTo>
                  <a:lnTo>
                    <a:pt x="231381" y="197792"/>
                  </a:lnTo>
                  <a:lnTo>
                    <a:pt x="244236" y="195236"/>
                  </a:lnTo>
                  <a:lnTo>
                    <a:pt x="257091" y="192560"/>
                  </a:lnTo>
                  <a:lnTo>
                    <a:pt x="269945" y="189765"/>
                  </a:lnTo>
                  <a:lnTo>
                    <a:pt x="282800" y="186848"/>
                  </a:lnTo>
                  <a:lnTo>
                    <a:pt x="295654" y="183768"/>
                  </a:lnTo>
                  <a:lnTo>
                    <a:pt x="308509" y="180571"/>
                  </a:lnTo>
                  <a:lnTo>
                    <a:pt x="321363" y="177257"/>
                  </a:lnTo>
                  <a:lnTo>
                    <a:pt x="334218" y="173827"/>
                  </a:lnTo>
                  <a:lnTo>
                    <a:pt x="347072" y="170257"/>
                  </a:lnTo>
                  <a:lnTo>
                    <a:pt x="359927" y="166556"/>
                  </a:lnTo>
                  <a:lnTo>
                    <a:pt x="372782" y="162746"/>
                  </a:lnTo>
                  <a:lnTo>
                    <a:pt x="385636" y="158828"/>
                  </a:lnTo>
                  <a:lnTo>
                    <a:pt x="398491" y="154801"/>
                  </a:lnTo>
                  <a:lnTo>
                    <a:pt x="411345" y="150633"/>
                  </a:lnTo>
                  <a:lnTo>
                    <a:pt x="424200" y="146367"/>
                  </a:lnTo>
                  <a:lnTo>
                    <a:pt x="437054" y="142005"/>
                  </a:lnTo>
                  <a:lnTo>
                    <a:pt x="449909" y="137550"/>
                  </a:lnTo>
                  <a:lnTo>
                    <a:pt x="462763" y="132986"/>
                  </a:lnTo>
                  <a:lnTo>
                    <a:pt x="475618" y="128324"/>
                  </a:lnTo>
                  <a:lnTo>
                    <a:pt x="488473" y="123584"/>
                  </a:lnTo>
                  <a:lnTo>
                    <a:pt x="501327" y="118771"/>
                  </a:lnTo>
                  <a:lnTo>
                    <a:pt x="514182" y="113887"/>
                  </a:lnTo>
                  <a:lnTo>
                    <a:pt x="527036" y="108922"/>
                  </a:lnTo>
                  <a:lnTo>
                    <a:pt x="539891" y="103906"/>
                  </a:lnTo>
                  <a:lnTo>
                    <a:pt x="552745" y="98849"/>
                  </a:lnTo>
                  <a:lnTo>
                    <a:pt x="565600" y="93756"/>
                  </a:lnTo>
                  <a:lnTo>
                    <a:pt x="578454" y="88634"/>
                  </a:lnTo>
                  <a:lnTo>
                    <a:pt x="591309" y="83502"/>
                  </a:lnTo>
                  <a:lnTo>
                    <a:pt x="604163" y="78373"/>
                  </a:lnTo>
                  <a:lnTo>
                    <a:pt x="617018" y="73260"/>
                  </a:lnTo>
                  <a:lnTo>
                    <a:pt x="629873" y="68174"/>
                  </a:lnTo>
                  <a:lnTo>
                    <a:pt x="642727" y="63152"/>
                  </a:lnTo>
                  <a:lnTo>
                    <a:pt x="655582" y="58198"/>
                  </a:lnTo>
                  <a:lnTo>
                    <a:pt x="668436" y="53324"/>
                  </a:lnTo>
                  <a:lnTo>
                    <a:pt x="681291" y="48545"/>
                  </a:lnTo>
                  <a:lnTo>
                    <a:pt x="694145" y="43904"/>
                  </a:lnTo>
                  <a:lnTo>
                    <a:pt x="707000" y="39424"/>
                  </a:lnTo>
                  <a:lnTo>
                    <a:pt x="719854" y="35100"/>
                  </a:lnTo>
                  <a:lnTo>
                    <a:pt x="732709" y="30944"/>
                  </a:lnTo>
                  <a:lnTo>
                    <a:pt x="745564" y="26973"/>
                  </a:lnTo>
                  <a:lnTo>
                    <a:pt x="758418" y="23285"/>
                  </a:lnTo>
                  <a:lnTo>
                    <a:pt x="771273" y="19819"/>
                  </a:lnTo>
                  <a:lnTo>
                    <a:pt x="784127" y="16587"/>
                  </a:lnTo>
                  <a:lnTo>
                    <a:pt x="796982" y="13598"/>
                  </a:lnTo>
                  <a:lnTo>
                    <a:pt x="809836" y="10920"/>
                  </a:lnTo>
                  <a:lnTo>
                    <a:pt x="822691" y="8555"/>
                  </a:lnTo>
                  <a:lnTo>
                    <a:pt x="835545" y="6462"/>
                  </a:lnTo>
                  <a:lnTo>
                    <a:pt x="848400" y="4643"/>
                  </a:lnTo>
                  <a:lnTo>
                    <a:pt x="861255" y="3105"/>
                  </a:lnTo>
                  <a:lnTo>
                    <a:pt x="874109" y="1947"/>
                  </a:lnTo>
                  <a:lnTo>
                    <a:pt x="886964" y="1059"/>
                  </a:lnTo>
                  <a:lnTo>
                    <a:pt x="899818" y="435"/>
                  </a:lnTo>
                  <a:lnTo>
                    <a:pt x="912673" y="68"/>
                  </a:lnTo>
                  <a:lnTo>
                    <a:pt x="925527" y="0"/>
                  </a:lnTo>
                  <a:lnTo>
                    <a:pt x="938382" y="201"/>
                  </a:lnTo>
                  <a:lnTo>
                    <a:pt x="951236" y="613"/>
                  </a:lnTo>
                  <a:lnTo>
                    <a:pt x="964091" y="1222"/>
                  </a:lnTo>
                  <a:lnTo>
                    <a:pt x="976946" y="2015"/>
                  </a:lnTo>
                  <a:lnTo>
                    <a:pt x="989800" y="3021"/>
                  </a:lnTo>
                  <a:lnTo>
                    <a:pt x="1002655" y="4151"/>
                  </a:lnTo>
                  <a:lnTo>
                    <a:pt x="1015509" y="5388"/>
                  </a:lnTo>
                  <a:lnTo>
                    <a:pt x="1028364" y="6712"/>
                  </a:lnTo>
                  <a:lnTo>
                    <a:pt x="1041218" y="8111"/>
                  </a:lnTo>
                  <a:lnTo>
                    <a:pt x="1054073" y="9546"/>
                  </a:lnTo>
                  <a:lnTo>
                    <a:pt x="1066927" y="10986"/>
                  </a:lnTo>
                  <a:lnTo>
                    <a:pt x="1079782" y="12413"/>
                  </a:lnTo>
                  <a:lnTo>
                    <a:pt x="1092636" y="13809"/>
                  </a:lnTo>
                  <a:lnTo>
                    <a:pt x="1105491" y="15123"/>
                  </a:lnTo>
                  <a:lnTo>
                    <a:pt x="1118346" y="16353"/>
                  </a:lnTo>
                  <a:lnTo>
                    <a:pt x="1131200" y="17484"/>
                  </a:lnTo>
                  <a:lnTo>
                    <a:pt x="1144055" y="18506"/>
                  </a:lnTo>
                  <a:lnTo>
                    <a:pt x="1156909" y="19374"/>
                  </a:lnTo>
                  <a:lnTo>
                    <a:pt x="1169764" y="20074"/>
                  </a:lnTo>
                  <a:lnTo>
                    <a:pt x="1182618" y="20624"/>
                  </a:lnTo>
                  <a:lnTo>
                    <a:pt x="1195473" y="21019"/>
                  </a:lnTo>
                  <a:lnTo>
                    <a:pt x="1208327" y="21253"/>
                  </a:lnTo>
                  <a:lnTo>
                    <a:pt x="1221182" y="21263"/>
                  </a:lnTo>
                  <a:lnTo>
                    <a:pt x="1234037" y="21113"/>
                  </a:lnTo>
                  <a:lnTo>
                    <a:pt x="1246891" y="20808"/>
                  </a:lnTo>
                  <a:lnTo>
                    <a:pt x="1259746" y="20353"/>
                  </a:lnTo>
                  <a:lnTo>
                    <a:pt x="1272600" y="19728"/>
                  </a:lnTo>
                  <a:lnTo>
                    <a:pt x="1285455" y="18954"/>
                  </a:lnTo>
                  <a:lnTo>
                    <a:pt x="1298309" y="18070"/>
                  </a:lnTo>
                  <a:lnTo>
                    <a:pt x="1311164" y="17090"/>
                  </a:lnTo>
                  <a:lnTo>
                    <a:pt x="1324018" y="16027"/>
                  </a:lnTo>
                  <a:lnTo>
                    <a:pt x="1336873" y="14886"/>
                  </a:lnTo>
                  <a:lnTo>
                    <a:pt x="1349728" y="13719"/>
                  </a:lnTo>
                  <a:lnTo>
                    <a:pt x="1362582" y="12544"/>
                  </a:lnTo>
                  <a:lnTo>
                    <a:pt x="1375437" y="11381"/>
                  </a:lnTo>
                  <a:lnTo>
                    <a:pt x="1388291" y="10264"/>
                  </a:lnTo>
                  <a:lnTo>
                    <a:pt x="1401146" y="9233"/>
                  </a:lnTo>
                  <a:lnTo>
                    <a:pt x="1414000" y="8301"/>
                  </a:lnTo>
                  <a:lnTo>
                    <a:pt x="1426855" y="7488"/>
                  </a:lnTo>
                  <a:lnTo>
                    <a:pt x="1439709" y="6815"/>
                  </a:lnTo>
                  <a:lnTo>
                    <a:pt x="1452564" y="6382"/>
                  </a:lnTo>
                  <a:lnTo>
                    <a:pt x="1465419" y="6150"/>
                  </a:lnTo>
                  <a:lnTo>
                    <a:pt x="1478273" y="6136"/>
                  </a:lnTo>
                  <a:lnTo>
                    <a:pt x="1491128" y="6355"/>
                  </a:lnTo>
                  <a:lnTo>
                    <a:pt x="1503982" y="6879"/>
                  </a:lnTo>
                  <a:lnTo>
                    <a:pt x="1516837" y="7729"/>
                  </a:lnTo>
                  <a:lnTo>
                    <a:pt x="1529691" y="8863"/>
                  </a:lnTo>
                  <a:lnTo>
                    <a:pt x="1542546" y="10290"/>
                  </a:lnTo>
                  <a:lnTo>
                    <a:pt x="1555400" y="12017"/>
                  </a:lnTo>
                  <a:lnTo>
                    <a:pt x="1568255" y="14169"/>
                  </a:lnTo>
                  <a:lnTo>
                    <a:pt x="1581110" y="16627"/>
                  </a:lnTo>
                  <a:lnTo>
                    <a:pt x="1593964" y="19387"/>
                  </a:lnTo>
                  <a:lnTo>
                    <a:pt x="1606819" y="22447"/>
                  </a:lnTo>
                  <a:lnTo>
                    <a:pt x="1619673" y="25857"/>
                  </a:lnTo>
                  <a:lnTo>
                    <a:pt x="1632528" y="29599"/>
                  </a:lnTo>
                  <a:lnTo>
                    <a:pt x="1645382" y="33605"/>
                  </a:lnTo>
                  <a:lnTo>
                    <a:pt x="1658237" y="37862"/>
                  </a:lnTo>
                  <a:lnTo>
                    <a:pt x="1671091" y="42356"/>
                  </a:lnTo>
                  <a:lnTo>
                    <a:pt x="1683946" y="47148"/>
                  </a:lnTo>
                  <a:lnTo>
                    <a:pt x="1696800" y="52124"/>
                  </a:lnTo>
                  <a:lnTo>
                    <a:pt x="1709655" y="57267"/>
                  </a:lnTo>
                  <a:lnTo>
                    <a:pt x="1722510" y="62559"/>
                  </a:lnTo>
                  <a:lnTo>
                    <a:pt x="1735364" y="68001"/>
                  </a:lnTo>
                  <a:lnTo>
                    <a:pt x="1748219" y="73555"/>
                  </a:lnTo>
                  <a:lnTo>
                    <a:pt x="1761073" y="79177"/>
                  </a:lnTo>
                  <a:lnTo>
                    <a:pt x="1773928" y="84849"/>
                  </a:lnTo>
                  <a:lnTo>
                    <a:pt x="1786782" y="90553"/>
                  </a:lnTo>
                  <a:lnTo>
                    <a:pt x="1799637" y="96262"/>
                  </a:lnTo>
                  <a:lnTo>
                    <a:pt x="1812491" y="101946"/>
                  </a:lnTo>
                  <a:lnTo>
                    <a:pt x="1825346" y="107591"/>
                  </a:lnTo>
                  <a:lnTo>
                    <a:pt x="1838201" y="113182"/>
                  </a:lnTo>
                  <a:lnTo>
                    <a:pt x="1851055" y="118688"/>
                  </a:lnTo>
                  <a:lnTo>
                    <a:pt x="1863910" y="124083"/>
                  </a:lnTo>
                  <a:lnTo>
                    <a:pt x="1876764" y="129373"/>
                  </a:lnTo>
                  <a:lnTo>
                    <a:pt x="1889619" y="134549"/>
                  </a:lnTo>
                  <a:lnTo>
                    <a:pt x="1902473" y="139601"/>
                  </a:lnTo>
                  <a:lnTo>
                    <a:pt x="1915328" y="144466"/>
                  </a:lnTo>
                  <a:lnTo>
                    <a:pt x="1928182" y="149186"/>
                  </a:lnTo>
                  <a:lnTo>
                    <a:pt x="1941037" y="153759"/>
                  </a:lnTo>
                  <a:lnTo>
                    <a:pt x="1953892" y="158181"/>
                  </a:lnTo>
                  <a:lnTo>
                    <a:pt x="1966746" y="162418"/>
                  </a:lnTo>
                  <a:lnTo>
                    <a:pt x="1979601" y="166466"/>
                  </a:lnTo>
                  <a:lnTo>
                    <a:pt x="1992455" y="170358"/>
                  </a:lnTo>
                  <a:lnTo>
                    <a:pt x="2005310" y="174093"/>
                  </a:lnTo>
                  <a:lnTo>
                    <a:pt x="2018164" y="177672"/>
                  </a:lnTo>
                  <a:lnTo>
                    <a:pt x="2031019" y="181037"/>
                  </a:lnTo>
                  <a:lnTo>
                    <a:pt x="2043873" y="184251"/>
                  </a:lnTo>
                  <a:lnTo>
                    <a:pt x="2056728" y="187318"/>
                  </a:lnTo>
                  <a:lnTo>
                    <a:pt x="2069583" y="190239"/>
                  </a:lnTo>
                  <a:lnTo>
                    <a:pt x="2082437" y="192992"/>
                  </a:lnTo>
                  <a:lnTo>
                    <a:pt x="2095292" y="195580"/>
                  </a:lnTo>
                  <a:lnTo>
                    <a:pt x="2108146" y="198037"/>
                  </a:lnTo>
                  <a:lnTo>
                    <a:pt x="2121001" y="200366"/>
                  </a:lnTo>
                  <a:lnTo>
                    <a:pt x="2133855" y="202570"/>
                  </a:lnTo>
                  <a:lnTo>
                    <a:pt x="2146710" y="204609"/>
                  </a:lnTo>
                  <a:lnTo>
                    <a:pt x="2159564" y="206533"/>
                  </a:lnTo>
                  <a:lnTo>
                    <a:pt x="2172419" y="208348"/>
                  </a:lnTo>
                  <a:lnTo>
                    <a:pt x="2185273" y="210057"/>
                  </a:lnTo>
                  <a:lnTo>
                    <a:pt x="2198128" y="211644"/>
                  </a:lnTo>
                  <a:lnTo>
                    <a:pt x="2210983" y="213116"/>
                  </a:lnTo>
                  <a:lnTo>
                    <a:pt x="2223837" y="214495"/>
                  </a:lnTo>
                  <a:lnTo>
                    <a:pt x="2236692" y="215786"/>
                  </a:lnTo>
                  <a:lnTo>
                    <a:pt x="2249546" y="216993"/>
                  </a:lnTo>
                  <a:lnTo>
                    <a:pt x="2262401" y="218087"/>
                  </a:lnTo>
                  <a:lnTo>
                    <a:pt x="2275255" y="219107"/>
                  </a:lnTo>
                  <a:lnTo>
                    <a:pt x="2288110" y="220054"/>
                  </a:lnTo>
                  <a:lnTo>
                    <a:pt x="2300964" y="220933"/>
                  </a:lnTo>
                  <a:lnTo>
                    <a:pt x="2313819" y="221734"/>
                  </a:lnTo>
                  <a:lnTo>
                    <a:pt x="2326674" y="222463"/>
                  </a:lnTo>
                  <a:lnTo>
                    <a:pt x="2339528" y="223135"/>
                  </a:lnTo>
                  <a:lnTo>
                    <a:pt x="2352383" y="223753"/>
                  </a:lnTo>
                  <a:lnTo>
                    <a:pt x="2365237" y="2243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1"/>
            <p:cNvSpPr/>
            <p:nvPr/>
          </p:nvSpPr>
          <p:spPr>
            <a:xfrm>
              <a:off x="10195302" y="2704180"/>
              <a:ext cx="899818" cy="24655"/>
            </a:xfrm>
            <a:custGeom>
              <a:avLst/>
              <a:pathLst>
                <a:path w="899818" h="24655">
                  <a:moveTo>
                    <a:pt x="0" y="24193"/>
                  </a:moveTo>
                  <a:lnTo>
                    <a:pt x="12854" y="23665"/>
                  </a:lnTo>
                  <a:lnTo>
                    <a:pt x="25709" y="23101"/>
                  </a:lnTo>
                  <a:lnTo>
                    <a:pt x="38563" y="22501"/>
                  </a:lnTo>
                  <a:lnTo>
                    <a:pt x="51418" y="21866"/>
                  </a:lnTo>
                  <a:lnTo>
                    <a:pt x="64272" y="21188"/>
                  </a:lnTo>
                  <a:lnTo>
                    <a:pt x="77127" y="20468"/>
                  </a:lnTo>
                  <a:lnTo>
                    <a:pt x="89981" y="19714"/>
                  </a:lnTo>
                  <a:lnTo>
                    <a:pt x="102836" y="18928"/>
                  </a:lnTo>
                  <a:lnTo>
                    <a:pt x="115690" y="18110"/>
                  </a:lnTo>
                  <a:lnTo>
                    <a:pt x="128545" y="17253"/>
                  </a:lnTo>
                  <a:lnTo>
                    <a:pt x="141400" y="16370"/>
                  </a:lnTo>
                  <a:lnTo>
                    <a:pt x="154254" y="15464"/>
                  </a:lnTo>
                  <a:lnTo>
                    <a:pt x="167109" y="14538"/>
                  </a:lnTo>
                  <a:lnTo>
                    <a:pt x="179963" y="13593"/>
                  </a:lnTo>
                  <a:lnTo>
                    <a:pt x="192818" y="12635"/>
                  </a:lnTo>
                  <a:lnTo>
                    <a:pt x="205672" y="11672"/>
                  </a:lnTo>
                  <a:lnTo>
                    <a:pt x="218527" y="10707"/>
                  </a:lnTo>
                  <a:lnTo>
                    <a:pt x="231381" y="9745"/>
                  </a:lnTo>
                  <a:lnTo>
                    <a:pt x="244236" y="8796"/>
                  </a:lnTo>
                  <a:lnTo>
                    <a:pt x="257091" y="7865"/>
                  </a:lnTo>
                  <a:lnTo>
                    <a:pt x="269945" y="6955"/>
                  </a:lnTo>
                  <a:lnTo>
                    <a:pt x="282800" y="6072"/>
                  </a:lnTo>
                  <a:lnTo>
                    <a:pt x="295654" y="5227"/>
                  </a:lnTo>
                  <a:lnTo>
                    <a:pt x="308509" y="4432"/>
                  </a:lnTo>
                  <a:lnTo>
                    <a:pt x="321363" y="3683"/>
                  </a:lnTo>
                  <a:lnTo>
                    <a:pt x="334218" y="2985"/>
                  </a:lnTo>
                  <a:lnTo>
                    <a:pt x="347072" y="2342"/>
                  </a:lnTo>
                  <a:lnTo>
                    <a:pt x="359927" y="1781"/>
                  </a:lnTo>
                  <a:lnTo>
                    <a:pt x="372782" y="1290"/>
                  </a:lnTo>
                  <a:lnTo>
                    <a:pt x="385636" y="868"/>
                  </a:lnTo>
                  <a:lnTo>
                    <a:pt x="398491" y="519"/>
                  </a:lnTo>
                  <a:lnTo>
                    <a:pt x="411345" y="257"/>
                  </a:lnTo>
                  <a:lnTo>
                    <a:pt x="424200" y="92"/>
                  </a:lnTo>
                  <a:lnTo>
                    <a:pt x="437054" y="6"/>
                  </a:lnTo>
                  <a:lnTo>
                    <a:pt x="449909" y="0"/>
                  </a:lnTo>
                  <a:lnTo>
                    <a:pt x="462763" y="73"/>
                  </a:lnTo>
                  <a:lnTo>
                    <a:pt x="475618" y="255"/>
                  </a:lnTo>
                  <a:lnTo>
                    <a:pt x="488473" y="517"/>
                  </a:lnTo>
                  <a:lnTo>
                    <a:pt x="501327" y="854"/>
                  </a:lnTo>
                  <a:lnTo>
                    <a:pt x="514182" y="1265"/>
                  </a:lnTo>
                  <a:lnTo>
                    <a:pt x="527036" y="1757"/>
                  </a:lnTo>
                  <a:lnTo>
                    <a:pt x="539891" y="2330"/>
                  </a:lnTo>
                  <a:lnTo>
                    <a:pt x="552745" y="2964"/>
                  </a:lnTo>
                  <a:lnTo>
                    <a:pt x="565600" y="3653"/>
                  </a:lnTo>
                  <a:lnTo>
                    <a:pt x="578454" y="4396"/>
                  </a:lnTo>
                  <a:lnTo>
                    <a:pt x="591309" y="5200"/>
                  </a:lnTo>
                  <a:lnTo>
                    <a:pt x="604163" y="6044"/>
                  </a:lnTo>
                  <a:lnTo>
                    <a:pt x="617018" y="6922"/>
                  </a:lnTo>
                  <a:lnTo>
                    <a:pt x="629873" y="7828"/>
                  </a:lnTo>
                  <a:lnTo>
                    <a:pt x="642727" y="8760"/>
                  </a:lnTo>
                  <a:lnTo>
                    <a:pt x="655582" y="9712"/>
                  </a:lnTo>
                  <a:lnTo>
                    <a:pt x="668436" y="10672"/>
                  </a:lnTo>
                  <a:lnTo>
                    <a:pt x="681291" y="11636"/>
                  </a:lnTo>
                  <a:lnTo>
                    <a:pt x="694145" y="12601"/>
                  </a:lnTo>
                  <a:lnTo>
                    <a:pt x="707000" y="13558"/>
                  </a:lnTo>
                  <a:lnTo>
                    <a:pt x="719854" y="14501"/>
                  </a:lnTo>
                  <a:lnTo>
                    <a:pt x="732709" y="15430"/>
                  </a:lnTo>
                  <a:lnTo>
                    <a:pt x="745564" y="16339"/>
                  </a:lnTo>
                  <a:lnTo>
                    <a:pt x="758418" y="17223"/>
                  </a:lnTo>
                  <a:lnTo>
                    <a:pt x="771273" y="18074"/>
                  </a:lnTo>
                  <a:lnTo>
                    <a:pt x="784127" y="18896"/>
                  </a:lnTo>
                  <a:lnTo>
                    <a:pt x="796982" y="19688"/>
                  </a:lnTo>
                  <a:lnTo>
                    <a:pt x="809836" y="20447"/>
                  </a:lnTo>
                  <a:lnTo>
                    <a:pt x="822691" y="21161"/>
                  </a:lnTo>
                  <a:lnTo>
                    <a:pt x="835545" y="21837"/>
                  </a:lnTo>
                  <a:lnTo>
                    <a:pt x="848400" y="22478"/>
                  </a:lnTo>
                  <a:lnTo>
                    <a:pt x="861255" y="23084"/>
                  </a:lnTo>
                  <a:lnTo>
                    <a:pt x="874109" y="23648"/>
                  </a:lnTo>
                  <a:lnTo>
                    <a:pt x="886964" y="24169"/>
                  </a:lnTo>
                  <a:lnTo>
                    <a:pt x="899818" y="246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2"/>
            <p:cNvSpPr/>
            <p:nvPr/>
          </p:nvSpPr>
          <p:spPr>
            <a:xfrm>
              <a:off x="6737427" y="2699802"/>
              <a:ext cx="3316474" cy="278117"/>
            </a:xfrm>
            <a:custGeom>
              <a:avLst/>
              <a:pathLst>
                <a:path w="3316474" h="278117">
                  <a:moveTo>
                    <a:pt x="0" y="273271"/>
                  </a:moveTo>
                  <a:lnTo>
                    <a:pt x="12854" y="272673"/>
                  </a:lnTo>
                  <a:lnTo>
                    <a:pt x="25709" y="272021"/>
                  </a:lnTo>
                  <a:lnTo>
                    <a:pt x="38563" y="271312"/>
                  </a:lnTo>
                  <a:lnTo>
                    <a:pt x="51418" y="270527"/>
                  </a:lnTo>
                  <a:lnTo>
                    <a:pt x="64272" y="269663"/>
                  </a:lnTo>
                  <a:lnTo>
                    <a:pt x="77127" y="268728"/>
                  </a:lnTo>
                  <a:lnTo>
                    <a:pt x="89981" y="267718"/>
                  </a:lnTo>
                  <a:lnTo>
                    <a:pt x="102836" y="266628"/>
                  </a:lnTo>
                  <a:lnTo>
                    <a:pt x="115690" y="265421"/>
                  </a:lnTo>
                  <a:lnTo>
                    <a:pt x="128545" y="264123"/>
                  </a:lnTo>
                  <a:lnTo>
                    <a:pt x="141400" y="262730"/>
                  </a:lnTo>
                  <a:lnTo>
                    <a:pt x="154254" y="261237"/>
                  </a:lnTo>
                  <a:lnTo>
                    <a:pt x="167109" y="259616"/>
                  </a:lnTo>
                  <a:lnTo>
                    <a:pt x="179963" y="257863"/>
                  </a:lnTo>
                  <a:lnTo>
                    <a:pt x="192818" y="255993"/>
                  </a:lnTo>
                  <a:lnTo>
                    <a:pt x="205672" y="253999"/>
                  </a:lnTo>
                  <a:lnTo>
                    <a:pt x="218527" y="251875"/>
                  </a:lnTo>
                  <a:lnTo>
                    <a:pt x="231381" y="249564"/>
                  </a:lnTo>
                  <a:lnTo>
                    <a:pt x="244236" y="247110"/>
                  </a:lnTo>
                  <a:lnTo>
                    <a:pt x="257091" y="244508"/>
                  </a:lnTo>
                  <a:lnTo>
                    <a:pt x="269945" y="241752"/>
                  </a:lnTo>
                  <a:lnTo>
                    <a:pt x="282800" y="238801"/>
                  </a:lnTo>
                  <a:lnTo>
                    <a:pt x="295654" y="235652"/>
                  </a:lnTo>
                  <a:lnTo>
                    <a:pt x="308509" y="232330"/>
                  </a:lnTo>
                  <a:lnTo>
                    <a:pt x="321363" y="228830"/>
                  </a:lnTo>
                  <a:lnTo>
                    <a:pt x="334218" y="225143"/>
                  </a:lnTo>
                  <a:lnTo>
                    <a:pt x="347072" y="221197"/>
                  </a:lnTo>
                  <a:lnTo>
                    <a:pt x="359927" y="217056"/>
                  </a:lnTo>
                  <a:lnTo>
                    <a:pt x="372782" y="212720"/>
                  </a:lnTo>
                  <a:lnTo>
                    <a:pt x="385636" y="208186"/>
                  </a:lnTo>
                  <a:lnTo>
                    <a:pt x="398491" y="203407"/>
                  </a:lnTo>
                  <a:lnTo>
                    <a:pt x="411345" y="198393"/>
                  </a:lnTo>
                  <a:lnTo>
                    <a:pt x="424200" y="193179"/>
                  </a:lnTo>
                  <a:lnTo>
                    <a:pt x="437054" y="187769"/>
                  </a:lnTo>
                  <a:lnTo>
                    <a:pt x="449909" y="182161"/>
                  </a:lnTo>
                  <a:lnTo>
                    <a:pt x="462763" y="176295"/>
                  </a:lnTo>
                  <a:lnTo>
                    <a:pt x="475618" y="170252"/>
                  </a:lnTo>
                  <a:lnTo>
                    <a:pt x="488473" y="164041"/>
                  </a:lnTo>
                  <a:lnTo>
                    <a:pt x="501327" y="157668"/>
                  </a:lnTo>
                  <a:lnTo>
                    <a:pt x="514182" y="151117"/>
                  </a:lnTo>
                  <a:lnTo>
                    <a:pt x="527036" y="144416"/>
                  </a:lnTo>
                  <a:lnTo>
                    <a:pt x="539891" y="137606"/>
                  </a:lnTo>
                  <a:lnTo>
                    <a:pt x="552745" y="130703"/>
                  </a:lnTo>
                  <a:lnTo>
                    <a:pt x="565600" y="123720"/>
                  </a:lnTo>
                  <a:lnTo>
                    <a:pt x="578454" y="116670"/>
                  </a:lnTo>
                  <a:lnTo>
                    <a:pt x="591309" y="109601"/>
                  </a:lnTo>
                  <a:lnTo>
                    <a:pt x="604163" y="102535"/>
                  </a:lnTo>
                  <a:lnTo>
                    <a:pt x="617018" y="95492"/>
                  </a:lnTo>
                  <a:lnTo>
                    <a:pt x="629873" y="88510"/>
                  </a:lnTo>
                  <a:lnTo>
                    <a:pt x="642727" y="81631"/>
                  </a:lnTo>
                  <a:lnTo>
                    <a:pt x="655582" y="74866"/>
                  </a:lnTo>
                  <a:lnTo>
                    <a:pt x="668436" y="68237"/>
                  </a:lnTo>
                  <a:lnTo>
                    <a:pt x="681291" y="61769"/>
                  </a:lnTo>
                  <a:lnTo>
                    <a:pt x="694145" y="55567"/>
                  </a:lnTo>
                  <a:lnTo>
                    <a:pt x="707000" y="49589"/>
                  </a:lnTo>
                  <a:lnTo>
                    <a:pt x="719854" y="43853"/>
                  </a:lnTo>
                  <a:lnTo>
                    <a:pt x="732709" y="38377"/>
                  </a:lnTo>
                  <a:lnTo>
                    <a:pt x="745564" y="33244"/>
                  </a:lnTo>
                  <a:lnTo>
                    <a:pt x="758418" y="28472"/>
                  </a:lnTo>
                  <a:lnTo>
                    <a:pt x="771273" y="24020"/>
                  </a:lnTo>
                  <a:lnTo>
                    <a:pt x="784127" y="19900"/>
                  </a:lnTo>
                  <a:lnTo>
                    <a:pt x="796982" y="16125"/>
                  </a:lnTo>
                  <a:lnTo>
                    <a:pt x="809836" y="12836"/>
                  </a:lnTo>
                  <a:lnTo>
                    <a:pt x="822691" y="9906"/>
                  </a:lnTo>
                  <a:lnTo>
                    <a:pt x="835545" y="7335"/>
                  </a:lnTo>
                  <a:lnTo>
                    <a:pt x="848400" y="5125"/>
                  </a:lnTo>
                  <a:lnTo>
                    <a:pt x="861255" y="3351"/>
                  </a:lnTo>
                  <a:lnTo>
                    <a:pt x="874109" y="1997"/>
                  </a:lnTo>
                  <a:lnTo>
                    <a:pt x="886964" y="990"/>
                  </a:lnTo>
                  <a:lnTo>
                    <a:pt x="899818" y="325"/>
                  </a:lnTo>
                  <a:lnTo>
                    <a:pt x="912673" y="0"/>
                  </a:lnTo>
                  <a:lnTo>
                    <a:pt x="925527" y="119"/>
                  </a:lnTo>
                  <a:lnTo>
                    <a:pt x="938382" y="544"/>
                  </a:lnTo>
                  <a:lnTo>
                    <a:pt x="951236" y="1265"/>
                  </a:lnTo>
                  <a:lnTo>
                    <a:pt x="964091" y="2272"/>
                  </a:lnTo>
                  <a:lnTo>
                    <a:pt x="976946" y="3608"/>
                  </a:lnTo>
                  <a:lnTo>
                    <a:pt x="989800" y="5246"/>
                  </a:lnTo>
                  <a:lnTo>
                    <a:pt x="1002655" y="7124"/>
                  </a:lnTo>
                  <a:lnTo>
                    <a:pt x="1015509" y="9231"/>
                  </a:lnTo>
                  <a:lnTo>
                    <a:pt x="1028364" y="11559"/>
                  </a:lnTo>
                  <a:lnTo>
                    <a:pt x="1041218" y="14168"/>
                  </a:lnTo>
                  <a:lnTo>
                    <a:pt x="1054073" y="16963"/>
                  </a:lnTo>
                  <a:lnTo>
                    <a:pt x="1066927" y="19935"/>
                  </a:lnTo>
                  <a:lnTo>
                    <a:pt x="1079782" y="23075"/>
                  </a:lnTo>
                  <a:lnTo>
                    <a:pt x="1092636" y="26404"/>
                  </a:lnTo>
                  <a:lnTo>
                    <a:pt x="1105491" y="29901"/>
                  </a:lnTo>
                  <a:lnTo>
                    <a:pt x="1118346" y="33531"/>
                  </a:lnTo>
                  <a:lnTo>
                    <a:pt x="1131200" y="37285"/>
                  </a:lnTo>
                  <a:lnTo>
                    <a:pt x="1144055" y="41157"/>
                  </a:lnTo>
                  <a:lnTo>
                    <a:pt x="1156909" y="45173"/>
                  </a:lnTo>
                  <a:lnTo>
                    <a:pt x="1169764" y="49282"/>
                  </a:lnTo>
                  <a:lnTo>
                    <a:pt x="1182618" y="53476"/>
                  </a:lnTo>
                  <a:lnTo>
                    <a:pt x="1195473" y="57748"/>
                  </a:lnTo>
                  <a:lnTo>
                    <a:pt x="1208327" y="62102"/>
                  </a:lnTo>
                  <a:lnTo>
                    <a:pt x="1221182" y="66524"/>
                  </a:lnTo>
                  <a:lnTo>
                    <a:pt x="1234037" y="70993"/>
                  </a:lnTo>
                  <a:lnTo>
                    <a:pt x="1246891" y="75502"/>
                  </a:lnTo>
                  <a:lnTo>
                    <a:pt x="1259746" y="80043"/>
                  </a:lnTo>
                  <a:lnTo>
                    <a:pt x="1272600" y="84613"/>
                  </a:lnTo>
                  <a:lnTo>
                    <a:pt x="1285455" y="89190"/>
                  </a:lnTo>
                  <a:lnTo>
                    <a:pt x="1298309" y="93769"/>
                  </a:lnTo>
                  <a:lnTo>
                    <a:pt x="1311164" y="98341"/>
                  </a:lnTo>
                  <a:lnTo>
                    <a:pt x="1324018" y="102895"/>
                  </a:lnTo>
                  <a:lnTo>
                    <a:pt x="1336873" y="107418"/>
                  </a:lnTo>
                  <a:lnTo>
                    <a:pt x="1349728" y="111904"/>
                  </a:lnTo>
                  <a:lnTo>
                    <a:pt x="1362582" y="116350"/>
                  </a:lnTo>
                  <a:lnTo>
                    <a:pt x="1375437" y="120748"/>
                  </a:lnTo>
                  <a:lnTo>
                    <a:pt x="1388291" y="125067"/>
                  </a:lnTo>
                  <a:lnTo>
                    <a:pt x="1401146" y="129321"/>
                  </a:lnTo>
                  <a:lnTo>
                    <a:pt x="1414000" y="133506"/>
                  </a:lnTo>
                  <a:lnTo>
                    <a:pt x="1426855" y="137618"/>
                  </a:lnTo>
                  <a:lnTo>
                    <a:pt x="1439709" y="141635"/>
                  </a:lnTo>
                  <a:lnTo>
                    <a:pt x="1452564" y="145551"/>
                  </a:lnTo>
                  <a:lnTo>
                    <a:pt x="1465419" y="149380"/>
                  </a:lnTo>
                  <a:lnTo>
                    <a:pt x="1478273" y="153119"/>
                  </a:lnTo>
                  <a:lnTo>
                    <a:pt x="1491128" y="156766"/>
                  </a:lnTo>
                  <a:lnTo>
                    <a:pt x="1503982" y="160281"/>
                  </a:lnTo>
                  <a:lnTo>
                    <a:pt x="1516837" y="163700"/>
                  </a:lnTo>
                  <a:lnTo>
                    <a:pt x="1529691" y="167022"/>
                  </a:lnTo>
                  <a:lnTo>
                    <a:pt x="1542546" y="170247"/>
                  </a:lnTo>
                  <a:lnTo>
                    <a:pt x="1555400" y="173355"/>
                  </a:lnTo>
                  <a:lnTo>
                    <a:pt x="1568255" y="176345"/>
                  </a:lnTo>
                  <a:lnTo>
                    <a:pt x="1581110" y="179239"/>
                  </a:lnTo>
                  <a:lnTo>
                    <a:pt x="1593964" y="182037"/>
                  </a:lnTo>
                  <a:lnTo>
                    <a:pt x="1606819" y="184738"/>
                  </a:lnTo>
                  <a:lnTo>
                    <a:pt x="1619673" y="187307"/>
                  </a:lnTo>
                  <a:lnTo>
                    <a:pt x="1632528" y="189783"/>
                  </a:lnTo>
                  <a:lnTo>
                    <a:pt x="1645382" y="192166"/>
                  </a:lnTo>
                  <a:lnTo>
                    <a:pt x="1658237" y="194458"/>
                  </a:lnTo>
                  <a:lnTo>
                    <a:pt x="1671091" y="196642"/>
                  </a:lnTo>
                  <a:lnTo>
                    <a:pt x="1683946" y="198721"/>
                  </a:lnTo>
                  <a:lnTo>
                    <a:pt x="1696800" y="200713"/>
                  </a:lnTo>
                  <a:lnTo>
                    <a:pt x="1709655" y="202620"/>
                  </a:lnTo>
                  <a:lnTo>
                    <a:pt x="1722510" y="204443"/>
                  </a:lnTo>
                  <a:lnTo>
                    <a:pt x="1735364" y="206152"/>
                  </a:lnTo>
                  <a:lnTo>
                    <a:pt x="1748219" y="207781"/>
                  </a:lnTo>
                  <a:lnTo>
                    <a:pt x="1761073" y="209332"/>
                  </a:lnTo>
                  <a:lnTo>
                    <a:pt x="1773928" y="210806"/>
                  </a:lnTo>
                  <a:lnTo>
                    <a:pt x="1786782" y="212191"/>
                  </a:lnTo>
                  <a:lnTo>
                    <a:pt x="1799637" y="213488"/>
                  </a:lnTo>
                  <a:lnTo>
                    <a:pt x="1812491" y="214716"/>
                  </a:lnTo>
                  <a:lnTo>
                    <a:pt x="1825346" y="215875"/>
                  </a:lnTo>
                  <a:lnTo>
                    <a:pt x="1838201" y="216966"/>
                  </a:lnTo>
                  <a:lnTo>
                    <a:pt x="1851055" y="217968"/>
                  </a:lnTo>
                  <a:lnTo>
                    <a:pt x="1863910" y="218909"/>
                  </a:lnTo>
                  <a:lnTo>
                    <a:pt x="1876764" y="219789"/>
                  </a:lnTo>
                  <a:lnTo>
                    <a:pt x="1889619" y="220612"/>
                  </a:lnTo>
                  <a:lnTo>
                    <a:pt x="1902473" y="221368"/>
                  </a:lnTo>
                  <a:lnTo>
                    <a:pt x="1915328" y="222061"/>
                  </a:lnTo>
                  <a:lnTo>
                    <a:pt x="1928182" y="222703"/>
                  </a:lnTo>
                  <a:lnTo>
                    <a:pt x="1941037" y="223298"/>
                  </a:lnTo>
                  <a:lnTo>
                    <a:pt x="1953892" y="223846"/>
                  </a:lnTo>
                  <a:lnTo>
                    <a:pt x="1966746" y="224334"/>
                  </a:lnTo>
                  <a:lnTo>
                    <a:pt x="1979601" y="224782"/>
                  </a:lnTo>
                  <a:lnTo>
                    <a:pt x="1992455" y="225191"/>
                  </a:lnTo>
                  <a:lnTo>
                    <a:pt x="2005310" y="225565"/>
                  </a:lnTo>
                  <a:lnTo>
                    <a:pt x="2018164" y="225898"/>
                  </a:lnTo>
                  <a:lnTo>
                    <a:pt x="2031019" y="226194"/>
                  </a:lnTo>
                  <a:lnTo>
                    <a:pt x="2043873" y="226462"/>
                  </a:lnTo>
                  <a:lnTo>
                    <a:pt x="2056728" y="226703"/>
                  </a:lnTo>
                  <a:lnTo>
                    <a:pt x="2069583" y="226919"/>
                  </a:lnTo>
                  <a:lnTo>
                    <a:pt x="2082437" y="227105"/>
                  </a:lnTo>
                  <a:lnTo>
                    <a:pt x="2095292" y="227271"/>
                  </a:lnTo>
                  <a:lnTo>
                    <a:pt x="2108146" y="227419"/>
                  </a:lnTo>
                  <a:lnTo>
                    <a:pt x="2121001" y="227551"/>
                  </a:lnTo>
                  <a:lnTo>
                    <a:pt x="2133855" y="227665"/>
                  </a:lnTo>
                  <a:lnTo>
                    <a:pt x="2146710" y="227764"/>
                  </a:lnTo>
                  <a:lnTo>
                    <a:pt x="2159564" y="227852"/>
                  </a:lnTo>
                  <a:lnTo>
                    <a:pt x="2172419" y="227929"/>
                  </a:lnTo>
                  <a:lnTo>
                    <a:pt x="2185273" y="227998"/>
                  </a:lnTo>
                  <a:lnTo>
                    <a:pt x="2198128" y="228056"/>
                  </a:lnTo>
                  <a:lnTo>
                    <a:pt x="2210983" y="228107"/>
                  </a:lnTo>
                  <a:lnTo>
                    <a:pt x="2223837" y="228152"/>
                  </a:lnTo>
                  <a:lnTo>
                    <a:pt x="2236692" y="228193"/>
                  </a:lnTo>
                  <a:lnTo>
                    <a:pt x="2249546" y="228227"/>
                  </a:lnTo>
                  <a:lnTo>
                    <a:pt x="2262401" y="228258"/>
                  </a:lnTo>
                  <a:lnTo>
                    <a:pt x="2275255" y="228285"/>
                  </a:lnTo>
                  <a:lnTo>
                    <a:pt x="2288110" y="228309"/>
                  </a:lnTo>
                  <a:lnTo>
                    <a:pt x="2300964" y="228330"/>
                  </a:lnTo>
                  <a:lnTo>
                    <a:pt x="2313819" y="228349"/>
                  </a:lnTo>
                  <a:lnTo>
                    <a:pt x="2326674" y="228366"/>
                  </a:lnTo>
                  <a:lnTo>
                    <a:pt x="2339528" y="228382"/>
                  </a:lnTo>
                  <a:lnTo>
                    <a:pt x="2352383" y="228397"/>
                  </a:lnTo>
                  <a:lnTo>
                    <a:pt x="2365237" y="228411"/>
                  </a:lnTo>
                  <a:lnTo>
                    <a:pt x="2378092" y="228425"/>
                  </a:lnTo>
                  <a:lnTo>
                    <a:pt x="2390946" y="228439"/>
                  </a:lnTo>
                  <a:lnTo>
                    <a:pt x="2403801" y="228455"/>
                  </a:lnTo>
                  <a:lnTo>
                    <a:pt x="2416655" y="228471"/>
                  </a:lnTo>
                  <a:lnTo>
                    <a:pt x="2429510" y="228490"/>
                  </a:lnTo>
                  <a:lnTo>
                    <a:pt x="2442365" y="228512"/>
                  </a:lnTo>
                  <a:lnTo>
                    <a:pt x="2455219" y="228538"/>
                  </a:lnTo>
                  <a:lnTo>
                    <a:pt x="2468074" y="228567"/>
                  </a:lnTo>
                  <a:lnTo>
                    <a:pt x="2480928" y="228602"/>
                  </a:lnTo>
                  <a:lnTo>
                    <a:pt x="2493783" y="228643"/>
                  </a:lnTo>
                  <a:lnTo>
                    <a:pt x="2506637" y="228692"/>
                  </a:lnTo>
                  <a:lnTo>
                    <a:pt x="2519492" y="228747"/>
                  </a:lnTo>
                  <a:lnTo>
                    <a:pt x="2532346" y="228811"/>
                  </a:lnTo>
                  <a:lnTo>
                    <a:pt x="2545201" y="228888"/>
                  </a:lnTo>
                  <a:lnTo>
                    <a:pt x="2558056" y="228976"/>
                  </a:lnTo>
                  <a:lnTo>
                    <a:pt x="2570910" y="229075"/>
                  </a:lnTo>
                  <a:lnTo>
                    <a:pt x="2583765" y="229187"/>
                  </a:lnTo>
                  <a:lnTo>
                    <a:pt x="2596619" y="229315"/>
                  </a:lnTo>
                  <a:lnTo>
                    <a:pt x="2609474" y="229463"/>
                  </a:lnTo>
                  <a:lnTo>
                    <a:pt x="2622328" y="229627"/>
                  </a:lnTo>
                  <a:lnTo>
                    <a:pt x="2635183" y="229810"/>
                  </a:lnTo>
                  <a:lnTo>
                    <a:pt x="2648037" y="230012"/>
                  </a:lnTo>
                  <a:lnTo>
                    <a:pt x="2660892" y="230243"/>
                  </a:lnTo>
                  <a:lnTo>
                    <a:pt x="2673746" y="230499"/>
                  </a:lnTo>
                  <a:lnTo>
                    <a:pt x="2686601" y="230780"/>
                  </a:lnTo>
                  <a:lnTo>
                    <a:pt x="2699456" y="231087"/>
                  </a:lnTo>
                  <a:lnTo>
                    <a:pt x="2712310" y="231427"/>
                  </a:lnTo>
                  <a:lnTo>
                    <a:pt x="2725165" y="231804"/>
                  </a:lnTo>
                  <a:lnTo>
                    <a:pt x="2738019" y="232214"/>
                  </a:lnTo>
                  <a:lnTo>
                    <a:pt x="2750874" y="232657"/>
                  </a:lnTo>
                  <a:lnTo>
                    <a:pt x="2763728" y="233135"/>
                  </a:lnTo>
                  <a:lnTo>
                    <a:pt x="2776583" y="233663"/>
                  </a:lnTo>
                  <a:lnTo>
                    <a:pt x="2789437" y="234231"/>
                  </a:lnTo>
                  <a:lnTo>
                    <a:pt x="2802292" y="234838"/>
                  </a:lnTo>
                  <a:lnTo>
                    <a:pt x="2815147" y="235485"/>
                  </a:lnTo>
                  <a:lnTo>
                    <a:pt x="2828001" y="236180"/>
                  </a:lnTo>
                  <a:lnTo>
                    <a:pt x="2840856" y="236925"/>
                  </a:lnTo>
                  <a:lnTo>
                    <a:pt x="2853710" y="237711"/>
                  </a:lnTo>
                  <a:lnTo>
                    <a:pt x="2866565" y="238538"/>
                  </a:lnTo>
                  <a:lnTo>
                    <a:pt x="2879419" y="239406"/>
                  </a:lnTo>
                  <a:lnTo>
                    <a:pt x="2892274" y="240329"/>
                  </a:lnTo>
                  <a:lnTo>
                    <a:pt x="2905128" y="241289"/>
                  </a:lnTo>
                  <a:lnTo>
                    <a:pt x="2917983" y="242286"/>
                  </a:lnTo>
                  <a:lnTo>
                    <a:pt x="2930838" y="243318"/>
                  </a:lnTo>
                  <a:lnTo>
                    <a:pt x="2943692" y="244387"/>
                  </a:lnTo>
                  <a:lnTo>
                    <a:pt x="2956547" y="245491"/>
                  </a:lnTo>
                  <a:lnTo>
                    <a:pt x="2969401" y="246620"/>
                  </a:lnTo>
                  <a:lnTo>
                    <a:pt x="2982256" y="247772"/>
                  </a:lnTo>
                  <a:lnTo>
                    <a:pt x="2995110" y="248943"/>
                  </a:lnTo>
                  <a:lnTo>
                    <a:pt x="3007965" y="250135"/>
                  </a:lnTo>
                  <a:lnTo>
                    <a:pt x="3020819" y="251336"/>
                  </a:lnTo>
                  <a:lnTo>
                    <a:pt x="3033674" y="252544"/>
                  </a:lnTo>
                  <a:lnTo>
                    <a:pt x="3046529" y="253754"/>
                  </a:lnTo>
                  <a:lnTo>
                    <a:pt x="3059383" y="254963"/>
                  </a:lnTo>
                  <a:lnTo>
                    <a:pt x="3072238" y="256164"/>
                  </a:lnTo>
                  <a:lnTo>
                    <a:pt x="3085092" y="257353"/>
                  </a:lnTo>
                  <a:lnTo>
                    <a:pt x="3097947" y="258529"/>
                  </a:lnTo>
                  <a:lnTo>
                    <a:pt x="3110801" y="259687"/>
                  </a:lnTo>
                  <a:lnTo>
                    <a:pt x="3123656" y="260815"/>
                  </a:lnTo>
                  <a:lnTo>
                    <a:pt x="3136510" y="261917"/>
                  </a:lnTo>
                  <a:lnTo>
                    <a:pt x="3149365" y="262990"/>
                  </a:lnTo>
                  <a:lnTo>
                    <a:pt x="3162220" y="264032"/>
                  </a:lnTo>
                  <a:lnTo>
                    <a:pt x="3175074" y="265036"/>
                  </a:lnTo>
                  <a:lnTo>
                    <a:pt x="3187929" y="265996"/>
                  </a:lnTo>
                  <a:lnTo>
                    <a:pt x="3200783" y="266918"/>
                  </a:lnTo>
                  <a:lnTo>
                    <a:pt x="3213638" y="267802"/>
                  </a:lnTo>
                  <a:lnTo>
                    <a:pt x="3226492" y="268646"/>
                  </a:lnTo>
                  <a:lnTo>
                    <a:pt x="3239347" y="269434"/>
                  </a:lnTo>
                  <a:lnTo>
                    <a:pt x="3252201" y="270181"/>
                  </a:lnTo>
                  <a:lnTo>
                    <a:pt x="3265056" y="270887"/>
                  </a:lnTo>
                  <a:lnTo>
                    <a:pt x="3277910" y="271552"/>
                  </a:lnTo>
                  <a:lnTo>
                    <a:pt x="3290765" y="272170"/>
                  </a:lnTo>
                  <a:lnTo>
                    <a:pt x="3303620" y="272741"/>
                  </a:lnTo>
                  <a:lnTo>
                    <a:pt x="3316474" y="273273"/>
                  </a:lnTo>
                  <a:lnTo>
                    <a:pt x="3316474" y="278117"/>
                  </a:lnTo>
                  <a:lnTo>
                    <a:pt x="3303620" y="278117"/>
                  </a:lnTo>
                  <a:lnTo>
                    <a:pt x="3290765" y="278117"/>
                  </a:lnTo>
                  <a:lnTo>
                    <a:pt x="3277910" y="278117"/>
                  </a:lnTo>
                  <a:lnTo>
                    <a:pt x="3265056" y="278117"/>
                  </a:lnTo>
                  <a:lnTo>
                    <a:pt x="3252201" y="278117"/>
                  </a:lnTo>
                  <a:lnTo>
                    <a:pt x="3239347" y="278117"/>
                  </a:lnTo>
                  <a:lnTo>
                    <a:pt x="3226492" y="278117"/>
                  </a:lnTo>
                  <a:lnTo>
                    <a:pt x="3213638" y="278117"/>
                  </a:lnTo>
                  <a:lnTo>
                    <a:pt x="3200783" y="278117"/>
                  </a:lnTo>
                  <a:lnTo>
                    <a:pt x="3187929" y="278117"/>
                  </a:lnTo>
                  <a:lnTo>
                    <a:pt x="3175074" y="278117"/>
                  </a:lnTo>
                  <a:lnTo>
                    <a:pt x="3162220" y="278117"/>
                  </a:lnTo>
                  <a:lnTo>
                    <a:pt x="3149365" y="278117"/>
                  </a:lnTo>
                  <a:lnTo>
                    <a:pt x="3136510" y="278117"/>
                  </a:lnTo>
                  <a:lnTo>
                    <a:pt x="3123656" y="278117"/>
                  </a:lnTo>
                  <a:lnTo>
                    <a:pt x="3110801" y="278117"/>
                  </a:lnTo>
                  <a:lnTo>
                    <a:pt x="3097947" y="278117"/>
                  </a:lnTo>
                  <a:lnTo>
                    <a:pt x="3085092" y="278117"/>
                  </a:lnTo>
                  <a:lnTo>
                    <a:pt x="3072238" y="278117"/>
                  </a:lnTo>
                  <a:lnTo>
                    <a:pt x="3059383" y="278117"/>
                  </a:lnTo>
                  <a:lnTo>
                    <a:pt x="3046529" y="278117"/>
                  </a:lnTo>
                  <a:lnTo>
                    <a:pt x="3033674" y="278117"/>
                  </a:lnTo>
                  <a:lnTo>
                    <a:pt x="3020819" y="278117"/>
                  </a:lnTo>
                  <a:lnTo>
                    <a:pt x="3007965" y="278117"/>
                  </a:lnTo>
                  <a:lnTo>
                    <a:pt x="2995110" y="278117"/>
                  </a:lnTo>
                  <a:lnTo>
                    <a:pt x="2982256" y="278117"/>
                  </a:lnTo>
                  <a:lnTo>
                    <a:pt x="2969401" y="278117"/>
                  </a:lnTo>
                  <a:lnTo>
                    <a:pt x="2956547" y="278117"/>
                  </a:lnTo>
                  <a:lnTo>
                    <a:pt x="2943692" y="278117"/>
                  </a:lnTo>
                  <a:lnTo>
                    <a:pt x="2930838" y="278117"/>
                  </a:lnTo>
                  <a:lnTo>
                    <a:pt x="2917983" y="278117"/>
                  </a:lnTo>
                  <a:lnTo>
                    <a:pt x="2905128" y="278117"/>
                  </a:lnTo>
                  <a:lnTo>
                    <a:pt x="2892274" y="278117"/>
                  </a:lnTo>
                  <a:lnTo>
                    <a:pt x="2879419" y="278117"/>
                  </a:lnTo>
                  <a:lnTo>
                    <a:pt x="2866565" y="278117"/>
                  </a:lnTo>
                  <a:lnTo>
                    <a:pt x="2853710" y="278117"/>
                  </a:lnTo>
                  <a:lnTo>
                    <a:pt x="2840856" y="278117"/>
                  </a:lnTo>
                  <a:lnTo>
                    <a:pt x="2828001" y="278117"/>
                  </a:lnTo>
                  <a:lnTo>
                    <a:pt x="2815147" y="278117"/>
                  </a:lnTo>
                  <a:lnTo>
                    <a:pt x="2802292" y="278117"/>
                  </a:lnTo>
                  <a:lnTo>
                    <a:pt x="2789437" y="278117"/>
                  </a:lnTo>
                  <a:lnTo>
                    <a:pt x="2776583" y="278117"/>
                  </a:lnTo>
                  <a:lnTo>
                    <a:pt x="2763728" y="278117"/>
                  </a:lnTo>
                  <a:lnTo>
                    <a:pt x="2750874" y="278117"/>
                  </a:lnTo>
                  <a:lnTo>
                    <a:pt x="2738019" y="278117"/>
                  </a:lnTo>
                  <a:lnTo>
                    <a:pt x="2725165" y="278117"/>
                  </a:lnTo>
                  <a:lnTo>
                    <a:pt x="2712310" y="278117"/>
                  </a:lnTo>
                  <a:lnTo>
                    <a:pt x="2699456" y="278117"/>
                  </a:lnTo>
                  <a:lnTo>
                    <a:pt x="2686601" y="278117"/>
                  </a:lnTo>
                  <a:lnTo>
                    <a:pt x="2673746" y="278117"/>
                  </a:lnTo>
                  <a:lnTo>
                    <a:pt x="2660892" y="278117"/>
                  </a:lnTo>
                  <a:lnTo>
                    <a:pt x="2648037" y="278117"/>
                  </a:lnTo>
                  <a:lnTo>
                    <a:pt x="2635183" y="278117"/>
                  </a:lnTo>
                  <a:lnTo>
                    <a:pt x="2622328" y="278117"/>
                  </a:lnTo>
                  <a:lnTo>
                    <a:pt x="2609474" y="278117"/>
                  </a:lnTo>
                  <a:lnTo>
                    <a:pt x="2596619" y="278117"/>
                  </a:lnTo>
                  <a:lnTo>
                    <a:pt x="2583765" y="278117"/>
                  </a:lnTo>
                  <a:lnTo>
                    <a:pt x="2570910" y="278117"/>
                  </a:lnTo>
                  <a:lnTo>
                    <a:pt x="2558056" y="278117"/>
                  </a:lnTo>
                  <a:lnTo>
                    <a:pt x="2545201" y="278117"/>
                  </a:lnTo>
                  <a:lnTo>
                    <a:pt x="2532346" y="278117"/>
                  </a:lnTo>
                  <a:lnTo>
                    <a:pt x="2519492" y="278117"/>
                  </a:lnTo>
                  <a:lnTo>
                    <a:pt x="2506637" y="278117"/>
                  </a:lnTo>
                  <a:lnTo>
                    <a:pt x="2493783" y="278117"/>
                  </a:lnTo>
                  <a:lnTo>
                    <a:pt x="2480928" y="278117"/>
                  </a:lnTo>
                  <a:lnTo>
                    <a:pt x="2468074" y="278117"/>
                  </a:lnTo>
                  <a:lnTo>
                    <a:pt x="2455219" y="278117"/>
                  </a:lnTo>
                  <a:lnTo>
                    <a:pt x="2442365" y="278117"/>
                  </a:lnTo>
                  <a:lnTo>
                    <a:pt x="2429510" y="278117"/>
                  </a:lnTo>
                  <a:lnTo>
                    <a:pt x="2416655" y="278117"/>
                  </a:lnTo>
                  <a:lnTo>
                    <a:pt x="2403801" y="278117"/>
                  </a:lnTo>
                  <a:lnTo>
                    <a:pt x="2390946" y="278117"/>
                  </a:lnTo>
                  <a:lnTo>
                    <a:pt x="2378092" y="278117"/>
                  </a:lnTo>
                  <a:lnTo>
                    <a:pt x="2365237" y="278117"/>
                  </a:lnTo>
                  <a:lnTo>
                    <a:pt x="2352383" y="278117"/>
                  </a:lnTo>
                  <a:lnTo>
                    <a:pt x="2339528" y="278117"/>
                  </a:lnTo>
                  <a:lnTo>
                    <a:pt x="2326674" y="278117"/>
                  </a:lnTo>
                  <a:lnTo>
                    <a:pt x="2313819" y="278117"/>
                  </a:lnTo>
                  <a:lnTo>
                    <a:pt x="2300964" y="278117"/>
                  </a:lnTo>
                  <a:lnTo>
                    <a:pt x="2288110" y="278117"/>
                  </a:lnTo>
                  <a:lnTo>
                    <a:pt x="2275255" y="278117"/>
                  </a:lnTo>
                  <a:lnTo>
                    <a:pt x="2262401" y="278117"/>
                  </a:lnTo>
                  <a:lnTo>
                    <a:pt x="2249546" y="278117"/>
                  </a:lnTo>
                  <a:lnTo>
                    <a:pt x="2236692" y="278117"/>
                  </a:lnTo>
                  <a:lnTo>
                    <a:pt x="2223837" y="278117"/>
                  </a:lnTo>
                  <a:lnTo>
                    <a:pt x="2210983" y="278117"/>
                  </a:lnTo>
                  <a:lnTo>
                    <a:pt x="2198128" y="278117"/>
                  </a:lnTo>
                  <a:lnTo>
                    <a:pt x="2185273" y="278117"/>
                  </a:lnTo>
                  <a:lnTo>
                    <a:pt x="2172419" y="278117"/>
                  </a:lnTo>
                  <a:lnTo>
                    <a:pt x="2159564" y="278117"/>
                  </a:lnTo>
                  <a:lnTo>
                    <a:pt x="2146710" y="278117"/>
                  </a:lnTo>
                  <a:lnTo>
                    <a:pt x="2133855" y="278117"/>
                  </a:lnTo>
                  <a:lnTo>
                    <a:pt x="2121001" y="278117"/>
                  </a:lnTo>
                  <a:lnTo>
                    <a:pt x="2108146" y="278117"/>
                  </a:lnTo>
                  <a:lnTo>
                    <a:pt x="2095292" y="278117"/>
                  </a:lnTo>
                  <a:lnTo>
                    <a:pt x="2082437" y="278117"/>
                  </a:lnTo>
                  <a:lnTo>
                    <a:pt x="2069583" y="278117"/>
                  </a:lnTo>
                  <a:lnTo>
                    <a:pt x="2056728" y="278117"/>
                  </a:lnTo>
                  <a:lnTo>
                    <a:pt x="2043873" y="278117"/>
                  </a:lnTo>
                  <a:lnTo>
                    <a:pt x="2031019" y="278117"/>
                  </a:lnTo>
                  <a:lnTo>
                    <a:pt x="2018164" y="278117"/>
                  </a:lnTo>
                  <a:lnTo>
                    <a:pt x="2005310" y="278117"/>
                  </a:lnTo>
                  <a:lnTo>
                    <a:pt x="1992455" y="278117"/>
                  </a:lnTo>
                  <a:lnTo>
                    <a:pt x="1979601" y="278117"/>
                  </a:lnTo>
                  <a:lnTo>
                    <a:pt x="1966746" y="278117"/>
                  </a:lnTo>
                  <a:lnTo>
                    <a:pt x="1953892" y="278117"/>
                  </a:lnTo>
                  <a:lnTo>
                    <a:pt x="1941037" y="278117"/>
                  </a:lnTo>
                  <a:lnTo>
                    <a:pt x="1928182" y="278117"/>
                  </a:lnTo>
                  <a:lnTo>
                    <a:pt x="1915328" y="278117"/>
                  </a:lnTo>
                  <a:lnTo>
                    <a:pt x="1902473" y="278117"/>
                  </a:lnTo>
                  <a:lnTo>
                    <a:pt x="1889619" y="278117"/>
                  </a:lnTo>
                  <a:lnTo>
                    <a:pt x="1876764" y="278117"/>
                  </a:lnTo>
                  <a:lnTo>
                    <a:pt x="1863910" y="278117"/>
                  </a:lnTo>
                  <a:lnTo>
                    <a:pt x="1851055" y="278117"/>
                  </a:lnTo>
                  <a:lnTo>
                    <a:pt x="1838201" y="278117"/>
                  </a:lnTo>
                  <a:lnTo>
                    <a:pt x="1825346" y="278117"/>
                  </a:lnTo>
                  <a:lnTo>
                    <a:pt x="1812491" y="278117"/>
                  </a:lnTo>
                  <a:lnTo>
                    <a:pt x="1799637" y="278117"/>
                  </a:lnTo>
                  <a:lnTo>
                    <a:pt x="1786782" y="278117"/>
                  </a:lnTo>
                  <a:lnTo>
                    <a:pt x="1773928" y="278117"/>
                  </a:lnTo>
                  <a:lnTo>
                    <a:pt x="1761073" y="278117"/>
                  </a:lnTo>
                  <a:lnTo>
                    <a:pt x="1748219" y="278117"/>
                  </a:lnTo>
                  <a:lnTo>
                    <a:pt x="1735364" y="278117"/>
                  </a:lnTo>
                  <a:lnTo>
                    <a:pt x="1722510" y="278117"/>
                  </a:lnTo>
                  <a:lnTo>
                    <a:pt x="1709655" y="278117"/>
                  </a:lnTo>
                  <a:lnTo>
                    <a:pt x="1696800" y="278117"/>
                  </a:lnTo>
                  <a:lnTo>
                    <a:pt x="1683946" y="278117"/>
                  </a:lnTo>
                  <a:lnTo>
                    <a:pt x="1671091" y="278117"/>
                  </a:lnTo>
                  <a:lnTo>
                    <a:pt x="1658237" y="278117"/>
                  </a:lnTo>
                  <a:lnTo>
                    <a:pt x="1645382" y="278117"/>
                  </a:lnTo>
                  <a:lnTo>
                    <a:pt x="1632528" y="278117"/>
                  </a:lnTo>
                  <a:lnTo>
                    <a:pt x="1619673" y="278117"/>
                  </a:lnTo>
                  <a:lnTo>
                    <a:pt x="1606819" y="278117"/>
                  </a:lnTo>
                  <a:lnTo>
                    <a:pt x="1593964" y="278117"/>
                  </a:lnTo>
                  <a:lnTo>
                    <a:pt x="1581110" y="278117"/>
                  </a:lnTo>
                  <a:lnTo>
                    <a:pt x="1568255" y="278117"/>
                  </a:lnTo>
                  <a:lnTo>
                    <a:pt x="1555400" y="278117"/>
                  </a:lnTo>
                  <a:lnTo>
                    <a:pt x="1542546" y="278117"/>
                  </a:lnTo>
                  <a:lnTo>
                    <a:pt x="1529691" y="278117"/>
                  </a:lnTo>
                  <a:lnTo>
                    <a:pt x="1516837" y="278117"/>
                  </a:lnTo>
                  <a:lnTo>
                    <a:pt x="1503982" y="278117"/>
                  </a:lnTo>
                  <a:lnTo>
                    <a:pt x="1491128" y="278117"/>
                  </a:lnTo>
                  <a:lnTo>
                    <a:pt x="1478273" y="278117"/>
                  </a:lnTo>
                  <a:lnTo>
                    <a:pt x="1465419" y="278117"/>
                  </a:lnTo>
                  <a:lnTo>
                    <a:pt x="1452564" y="278117"/>
                  </a:lnTo>
                  <a:lnTo>
                    <a:pt x="1439709" y="278117"/>
                  </a:lnTo>
                  <a:lnTo>
                    <a:pt x="1426855" y="278117"/>
                  </a:lnTo>
                  <a:lnTo>
                    <a:pt x="1414000" y="278117"/>
                  </a:lnTo>
                  <a:lnTo>
                    <a:pt x="1401146" y="278117"/>
                  </a:lnTo>
                  <a:lnTo>
                    <a:pt x="1388291" y="278117"/>
                  </a:lnTo>
                  <a:lnTo>
                    <a:pt x="1375437" y="278117"/>
                  </a:lnTo>
                  <a:lnTo>
                    <a:pt x="1362582" y="278117"/>
                  </a:lnTo>
                  <a:lnTo>
                    <a:pt x="1349728" y="278117"/>
                  </a:lnTo>
                  <a:lnTo>
                    <a:pt x="1336873" y="278117"/>
                  </a:lnTo>
                  <a:lnTo>
                    <a:pt x="1324018" y="278117"/>
                  </a:lnTo>
                  <a:lnTo>
                    <a:pt x="1311164" y="278117"/>
                  </a:lnTo>
                  <a:lnTo>
                    <a:pt x="1298309" y="278117"/>
                  </a:lnTo>
                  <a:lnTo>
                    <a:pt x="1285455" y="278117"/>
                  </a:lnTo>
                  <a:lnTo>
                    <a:pt x="1272600" y="278117"/>
                  </a:lnTo>
                  <a:lnTo>
                    <a:pt x="1259746" y="278117"/>
                  </a:lnTo>
                  <a:lnTo>
                    <a:pt x="1246891" y="278117"/>
                  </a:lnTo>
                  <a:lnTo>
                    <a:pt x="1234037" y="278117"/>
                  </a:lnTo>
                  <a:lnTo>
                    <a:pt x="1221182" y="278117"/>
                  </a:lnTo>
                  <a:lnTo>
                    <a:pt x="1208327" y="278117"/>
                  </a:lnTo>
                  <a:lnTo>
                    <a:pt x="1195473" y="278117"/>
                  </a:lnTo>
                  <a:lnTo>
                    <a:pt x="1182618" y="278117"/>
                  </a:lnTo>
                  <a:lnTo>
                    <a:pt x="1169764" y="278117"/>
                  </a:lnTo>
                  <a:lnTo>
                    <a:pt x="1156909" y="278117"/>
                  </a:lnTo>
                  <a:lnTo>
                    <a:pt x="1144055" y="278117"/>
                  </a:lnTo>
                  <a:lnTo>
                    <a:pt x="1131200" y="278117"/>
                  </a:lnTo>
                  <a:lnTo>
                    <a:pt x="1118346" y="278117"/>
                  </a:lnTo>
                  <a:lnTo>
                    <a:pt x="1105491" y="278117"/>
                  </a:lnTo>
                  <a:lnTo>
                    <a:pt x="1092636" y="278117"/>
                  </a:lnTo>
                  <a:lnTo>
                    <a:pt x="1079782" y="278117"/>
                  </a:lnTo>
                  <a:lnTo>
                    <a:pt x="1066927" y="278117"/>
                  </a:lnTo>
                  <a:lnTo>
                    <a:pt x="1054073" y="278117"/>
                  </a:lnTo>
                  <a:lnTo>
                    <a:pt x="1041218" y="278117"/>
                  </a:lnTo>
                  <a:lnTo>
                    <a:pt x="1028364" y="278117"/>
                  </a:lnTo>
                  <a:lnTo>
                    <a:pt x="1015509" y="278117"/>
                  </a:lnTo>
                  <a:lnTo>
                    <a:pt x="1002655" y="278117"/>
                  </a:lnTo>
                  <a:lnTo>
                    <a:pt x="989800" y="278117"/>
                  </a:lnTo>
                  <a:lnTo>
                    <a:pt x="976946" y="278117"/>
                  </a:lnTo>
                  <a:lnTo>
                    <a:pt x="964091" y="278117"/>
                  </a:lnTo>
                  <a:lnTo>
                    <a:pt x="951236" y="278117"/>
                  </a:lnTo>
                  <a:lnTo>
                    <a:pt x="938382" y="278117"/>
                  </a:lnTo>
                  <a:lnTo>
                    <a:pt x="925527" y="278117"/>
                  </a:lnTo>
                  <a:lnTo>
                    <a:pt x="912673" y="278117"/>
                  </a:lnTo>
                  <a:lnTo>
                    <a:pt x="899818" y="278117"/>
                  </a:lnTo>
                  <a:lnTo>
                    <a:pt x="886964" y="278117"/>
                  </a:lnTo>
                  <a:lnTo>
                    <a:pt x="874109" y="278117"/>
                  </a:lnTo>
                  <a:lnTo>
                    <a:pt x="861255" y="278117"/>
                  </a:lnTo>
                  <a:lnTo>
                    <a:pt x="848400" y="278117"/>
                  </a:lnTo>
                  <a:lnTo>
                    <a:pt x="835545" y="278117"/>
                  </a:lnTo>
                  <a:lnTo>
                    <a:pt x="822691" y="278117"/>
                  </a:lnTo>
                  <a:lnTo>
                    <a:pt x="809836" y="278117"/>
                  </a:lnTo>
                  <a:lnTo>
                    <a:pt x="796982" y="278117"/>
                  </a:lnTo>
                  <a:lnTo>
                    <a:pt x="784127" y="278117"/>
                  </a:lnTo>
                  <a:lnTo>
                    <a:pt x="771273" y="278117"/>
                  </a:lnTo>
                  <a:lnTo>
                    <a:pt x="758418" y="278117"/>
                  </a:lnTo>
                  <a:lnTo>
                    <a:pt x="745564" y="278117"/>
                  </a:lnTo>
                  <a:lnTo>
                    <a:pt x="732709" y="278117"/>
                  </a:lnTo>
                  <a:lnTo>
                    <a:pt x="719854" y="278117"/>
                  </a:lnTo>
                  <a:lnTo>
                    <a:pt x="707000" y="278117"/>
                  </a:lnTo>
                  <a:lnTo>
                    <a:pt x="694145" y="278117"/>
                  </a:lnTo>
                  <a:lnTo>
                    <a:pt x="681291" y="278117"/>
                  </a:lnTo>
                  <a:lnTo>
                    <a:pt x="668436" y="278117"/>
                  </a:lnTo>
                  <a:lnTo>
                    <a:pt x="655582" y="278117"/>
                  </a:lnTo>
                  <a:lnTo>
                    <a:pt x="642727" y="278117"/>
                  </a:lnTo>
                  <a:lnTo>
                    <a:pt x="629873" y="278117"/>
                  </a:lnTo>
                  <a:lnTo>
                    <a:pt x="617018" y="278117"/>
                  </a:lnTo>
                  <a:lnTo>
                    <a:pt x="604163" y="278117"/>
                  </a:lnTo>
                  <a:lnTo>
                    <a:pt x="591309" y="278117"/>
                  </a:lnTo>
                  <a:lnTo>
                    <a:pt x="578454" y="278117"/>
                  </a:lnTo>
                  <a:lnTo>
                    <a:pt x="565600" y="278117"/>
                  </a:lnTo>
                  <a:lnTo>
                    <a:pt x="552745" y="278117"/>
                  </a:lnTo>
                  <a:lnTo>
                    <a:pt x="539891" y="278117"/>
                  </a:lnTo>
                  <a:lnTo>
                    <a:pt x="527036" y="278117"/>
                  </a:lnTo>
                  <a:lnTo>
                    <a:pt x="514182" y="278117"/>
                  </a:lnTo>
                  <a:lnTo>
                    <a:pt x="501327" y="278117"/>
                  </a:lnTo>
                  <a:lnTo>
                    <a:pt x="488473" y="278117"/>
                  </a:lnTo>
                  <a:lnTo>
                    <a:pt x="475618" y="278117"/>
                  </a:lnTo>
                  <a:lnTo>
                    <a:pt x="462763" y="278117"/>
                  </a:lnTo>
                  <a:lnTo>
                    <a:pt x="449909" y="278117"/>
                  </a:lnTo>
                  <a:lnTo>
                    <a:pt x="437054" y="278117"/>
                  </a:lnTo>
                  <a:lnTo>
                    <a:pt x="424200" y="278117"/>
                  </a:lnTo>
                  <a:lnTo>
                    <a:pt x="411345" y="278117"/>
                  </a:lnTo>
                  <a:lnTo>
                    <a:pt x="398491" y="278117"/>
                  </a:lnTo>
                  <a:lnTo>
                    <a:pt x="385636" y="278117"/>
                  </a:lnTo>
                  <a:lnTo>
                    <a:pt x="372782" y="278117"/>
                  </a:lnTo>
                  <a:lnTo>
                    <a:pt x="359927" y="278117"/>
                  </a:lnTo>
                  <a:lnTo>
                    <a:pt x="347072" y="278117"/>
                  </a:lnTo>
                  <a:lnTo>
                    <a:pt x="334218" y="278117"/>
                  </a:lnTo>
                  <a:lnTo>
                    <a:pt x="321363" y="278117"/>
                  </a:lnTo>
                  <a:lnTo>
                    <a:pt x="308509" y="278117"/>
                  </a:lnTo>
                  <a:lnTo>
                    <a:pt x="295654" y="278117"/>
                  </a:lnTo>
                  <a:lnTo>
                    <a:pt x="282800" y="278117"/>
                  </a:lnTo>
                  <a:lnTo>
                    <a:pt x="269945" y="278117"/>
                  </a:lnTo>
                  <a:lnTo>
                    <a:pt x="257091" y="278117"/>
                  </a:lnTo>
                  <a:lnTo>
                    <a:pt x="244236" y="278117"/>
                  </a:lnTo>
                  <a:lnTo>
                    <a:pt x="231381" y="278117"/>
                  </a:lnTo>
                  <a:lnTo>
                    <a:pt x="218527" y="278117"/>
                  </a:lnTo>
                  <a:lnTo>
                    <a:pt x="205672" y="278117"/>
                  </a:lnTo>
                  <a:lnTo>
                    <a:pt x="192818" y="278117"/>
                  </a:lnTo>
                  <a:lnTo>
                    <a:pt x="179963" y="278117"/>
                  </a:lnTo>
                  <a:lnTo>
                    <a:pt x="167109" y="278117"/>
                  </a:lnTo>
                  <a:lnTo>
                    <a:pt x="154254" y="278117"/>
                  </a:lnTo>
                  <a:lnTo>
                    <a:pt x="141400" y="278117"/>
                  </a:lnTo>
                  <a:lnTo>
                    <a:pt x="128545" y="278117"/>
                  </a:lnTo>
                  <a:lnTo>
                    <a:pt x="115690" y="278117"/>
                  </a:lnTo>
                  <a:lnTo>
                    <a:pt x="102836" y="278117"/>
                  </a:lnTo>
                  <a:lnTo>
                    <a:pt x="89981" y="278117"/>
                  </a:lnTo>
                  <a:lnTo>
                    <a:pt x="77127" y="278117"/>
                  </a:lnTo>
                  <a:lnTo>
                    <a:pt x="64272" y="278117"/>
                  </a:lnTo>
                  <a:lnTo>
                    <a:pt x="51418" y="278117"/>
                  </a:lnTo>
                  <a:lnTo>
                    <a:pt x="38563" y="278117"/>
                  </a:lnTo>
                  <a:lnTo>
                    <a:pt x="25709" y="278117"/>
                  </a:lnTo>
                  <a:lnTo>
                    <a:pt x="12854" y="278117"/>
                  </a:lnTo>
                  <a:lnTo>
                    <a:pt x="0" y="278117"/>
                  </a:lnTo>
                  <a:close/>
                </a:path>
              </a:pathLst>
            </a:custGeom>
            <a:solidFill>
              <a:srgbClr val="00AFBB">
                <a:alpha val="69803"/>
              </a:srgbClr>
            </a:solidFill>
          </p:spPr>
          <p:txBody>
            <a:bodyPr/>
            <a:lstStyle/>
            <a:p/>
          </p:txBody>
        </p:sp>
        <p:sp>
          <p:nvSpPr>
            <p:cNvPr id="32" name="pl33"/>
            <p:cNvSpPr/>
            <p:nvPr/>
          </p:nvSpPr>
          <p:spPr>
            <a:xfrm>
              <a:off x="6737427" y="2699802"/>
              <a:ext cx="3316474" cy="273273"/>
            </a:xfrm>
            <a:custGeom>
              <a:avLst/>
              <a:pathLst>
                <a:path w="3316474" h="273273">
                  <a:moveTo>
                    <a:pt x="0" y="273271"/>
                  </a:moveTo>
                  <a:lnTo>
                    <a:pt x="12854" y="272673"/>
                  </a:lnTo>
                  <a:lnTo>
                    <a:pt x="25709" y="272021"/>
                  </a:lnTo>
                  <a:lnTo>
                    <a:pt x="38563" y="271312"/>
                  </a:lnTo>
                  <a:lnTo>
                    <a:pt x="51418" y="270527"/>
                  </a:lnTo>
                  <a:lnTo>
                    <a:pt x="64272" y="269663"/>
                  </a:lnTo>
                  <a:lnTo>
                    <a:pt x="77127" y="268728"/>
                  </a:lnTo>
                  <a:lnTo>
                    <a:pt x="89981" y="267718"/>
                  </a:lnTo>
                  <a:lnTo>
                    <a:pt x="102836" y="266628"/>
                  </a:lnTo>
                  <a:lnTo>
                    <a:pt x="115690" y="265421"/>
                  </a:lnTo>
                  <a:lnTo>
                    <a:pt x="128545" y="264123"/>
                  </a:lnTo>
                  <a:lnTo>
                    <a:pt x="141400" y="262730"/>
                  </a:lnTo>
                  <a:lnTo>
                    <a:pt x="154254" y="261237"/>
                  </a:lnTo>
                  <a:lnTo>
                    <a:pt x="167109" y="259616"/>
                  </a:lnTo>
                  <a:lnTo>
                    <a:pt x="179963" y="257863"/>
                  </a:lnTo>
                  <a:lnTo>
                    <a:pt x="192818" y="255993"/>
                  </a:lnTo>
                  <a:lnTo>
                    <a:pt x="205672" y="253999"/>
                  </a:lnTo>
                  <a:lnTo>
                    <a:pt x="218527" y="251875"/>
                  </a:lnTo>
                  <a:lnTo>
                    <a:pt x="231381" y="249564"/>
                  </a:lnTo>
                  <a:lnTo>
                    <a:pt x="244236" y="247110"/>
                  </a:lnTo>
                  <a:lnTo>
                    <a:pt x="257091" y="244508"/>
                  </a:lnTo>
                  <a:lnTo>
                    <a:pt x="269945" y="241752"/>
                  </a:lnTo>
                  <a:lnTo>
                    <a:pt x="282800" y="238801"/>
                  </a:lnTo>
                  <a:lnTo>
                    <a:pt x="295654" y="235652"/>
                  </a:lnTo>
                  <a:lnTo>
                    <a:pt x="308509" y="232330"/>
                  </a:lnTo>
                  <a:lnTo>
                    <a:pt x="321363" y="228830"/>
                  </a:lnTo>
                  <a:lnTo>
                    <a:pt x="334218" y="225143"/>
                  </a:lnTo>
                  <a:lnTo>
                    <a:pt x="347072" y="221197"/>
                  </a:lnTo>
                  <a:lnTo>
                    <a:pt x="359927" y="217056"/>
                  </a:lnTo>
                  <a:lnTo>
                    <a:pt x="372782" y="212720"/>
                  </a:lnTo>
                  <a:lnTo>
                    <a:pt x="385636" y="208186"/>
                  </a:lnTo>
                  <a:lnTo>
                    <a:pt x="398491" y="203407"/>
                  </a:lnTo>
                  <a:lnTo>
                    <a:pt x="411345" y="198393"/>
                  </a:lnTo>
                  <a:lnTo>
                    <a:pt x="424200" y="193179"/>
                  </a:lnTo>
                  <a:lnTo>
                    <a:pt x="437054" y="187769"/>
                  </a:lnTo>
                  <a:lnTo>
                    <a:pt x="449909" y="182161"/>
                  </a:lnTo>
                  <a:lnTo>
                    <a:pt x="462763" y="176295"/>
                  </a:lnTo>
                  <a:lnTo>
                    <a:pt x="475618" y="170252"/>
                  </a:lnTo>
                  <a:lnTo>
                    <a:pt x="488473" y="164041"/>
                  </a:lnTo>
                  <a:lnTo>
                    <a:pt x="501327" y="157668"/>
                  </a:lnTo>
                  <a:lnTo>
                    <a:pt x="514182" y="151117"/>
                  </a:lnTo>
                  <a:lnTo>
                    <a:pt x="527036" y="144416"/>
                  </a:lnTo>
                  <a:lnTo>
                    <a:pt x="539891" y="137606"/>
                  </a:lnTo>
                  <a:lnTo>
                    <a:pt x="552745" y="130703"/>
                  </a:lnTo>
                  <a:lnTo>
                    <a:pt x="565600" y="123720"/>
                  </a:lnTo>
                  <a:lnTo>
                    <a:pt x="578454" y="116670"/>
                  </a:lnTo>
                  <a:lnTo>
                    <a:pt x="591309" y="109601"/>
                  </a:lnTo>
                  <a:lnTo>
                    <a:pt x="604163" y="102535"/>
                  </a:lnTo>
                  <a:lnTo>
                    <a:pt x="617018" y="95492"/>
                  </a:lnTo>
                  <a:lnTo>
                    <a:pt x="629873" y="88510"/>
                  </a:lnTo>
                  <a:lnTo>
                    <a:pt x="642727" y="81631"/>
                  </a:lnTo>
                  <a:lnTo>
                    <a:pt x="655582" y="74866"/>
                  </a:lnTo>
                  <a:lnTo>
                    <a:pt x="668436" y="68237"/>
                  </a:lnTo>
                  <a:lnTo>
                    <a:pt x="681291" y="61769"/>
                  </a:lnTo>
                  <a:lnTo>
                    <a:pt x="694145" y="55567"/>
                  </a:lnTo>
                  <a:lnTo>
                    <a:pt x="707000" y="49589"/>
                  </a:lnTo>
                  <a:lnTo>
                    <a:pt x="719854" y="43853"/>
                  </a:lnTo>
                  <a:lnTo>
                    <a:pt x="732709" y="38377"/>
                  </a:lnTo>
                  <a:lnTo>
                    <a:pt x="745564" y="33244"/>
                  </a:lnTo>
                  <a:lnTo>
                    <a:pt x="758418" y="28472"/>
                  </a:lnTo>
                  <a:lnTo>
                    <a:pt x="771273" y="24020"/>
                  </a:lnTo>
                  <a:lnTo>
                    <a:pt x="784127" y="19900"/>
                  </a:lnTo>
                  <a:lnTo>
                    <a:pt x="796982" y="16125"/>
                  </a:lnTo>
                  <a:lnTo>
                    <a:pt x="809836" y="12836"/>
                  </a:lnTo>
                  <a:lnTo>
                    <a:pt x="822691" y="9906"/>
                  </a:lnTo>
                  <a:lnTo>
                    <a:pt x="835545" y="7335"/>
                  </a:lnTo>
                  <a:lnTo>
                    <a:pt x="848400" y="5125"/>
                  </a:lnTo>
                  <a:lnTo>
                    <a:pt x="861255" y="3351"/>
                  </a:lnTo>
                  <a:lnTo>
                    <a:pt x="874109" y="1997"/>
                  </a:lnTo>
                  <a:lnTo>
                    <a:pt x="886964" y="990"/>
                  </a:lnTo>
                  <a:lnTo>
                    <a:pt x="899818" y="325"/>
                  </a:lnTo>
                  <a:lnTo>
                    <a:pt x="912673" y="0"/>
                  </a:lnTo>
                  <a:lnTo>
                    <a:pt x="925527" y="119"/>
                  </a:lnTo>
                  <a:lnTo>
                    <a:pt x="938382" y="544"/>
                  </a:lnTo>
                  <a:lnTo>
                    <a:pt x="951236" y="1265"/>
                  </a:lnTo>
                  <a:lnTo>
                    <a:pt x="964091" y="2272"/>
                  </a:lnTo>
                  <a:lnTo>
                    <a:pt x="976946" y="3608"/>
                  </a:lnTo>
                  <a:lnTo>
                    <a:pt x="989800" y="5246"/>
                  </a:lnTo>
                  <a:lnTo>
                    <a:pt x="1002655" y="7124"/>
                  </a:lnTo>
                  <a:lnTo>
                    <a:pt x="1015509" y="9231"/>
                  </a:lnTo>
                  <a:lnTo>
                    <a:pt x="1028364" y="11559"/>
                  </a:lnTo>
                  <a:lnTo>
                    <a:pt x="1041218" y="14168"/>
                  </a:lnTo>
                  <a:lnTo>
                    <a:pt x="1054073" y="16963"/>
                  </a:lnTo>
                  <a:lnTo>
                    <a:pt x="1066927" y="19935"/>
                  </a:lnTo>
                  <a:lnTo>
                    <a:pt x="1079782" y="23075"/>
                  </a:lnTo>
                  <a:lnTo>
                    <a:pt x="1092636" y="26404"/>
                  </a:lnTo>
                  <a:lnTo>
                    <a:pt x="1105491" y="29901"/>
                  </a:lnTo>
                  <a:lnTo>
                    <a:pt x="1118346" y="33531"/>
                  </a:lnTo>
                  <a:lnTo>
                    <a:pt x="1131200" y="37285"/>
                  </a:lnTo>
                  <a:lnTo>
                    <a:pt x="1144055" y="41157"/>
                  </a:lnTo>
                  <a:lnTo>
                    <a:pt x="1156909" y="45173"/>
                  </a:lnTo>
                  <a:lnTo>
                    <a:pt x="1169764" y="49282"/>
                  </a:lnTo>
                  <a:lnTo>
                    <a:pt x="1182618" y="53476"/>
                  </a:lnTo>
                  <a:lnTo>
                    <a:pt x="1195473" y="57748"/>
                  </a:lnTo>
                  <a:lnTo>
                    <a:pt x="1208327" y="62102"/>
                  </a:lnTo>
                  <a:lnTo>
                    <a:pt x="1221182" y="66524"/>
                  </a:lnTo>
                  <a:lnTo>
                    <a:pt x="1234037" y="70993"/>
                  </a:lnTo>
                  <a:lnTo>
                    <a:pt x="1246891" y="75502"/>
                  </a:lnTo>
                  <a:lnTo>
                    <a:pt x="1259746" y="80043"/>
                  </a:lnTo>
                  <a:lnTo>
                    <a:pt x="1272600" y="84613"/>
                  </a:lnTo>
                  <a:lnTo>
                    <a:pt x="1285455" y="89190"/>
                  </a:lnTo>
                  <a:lnTo>
                    <a:pt x="1298309" y="93769"/>
                  </a:lnTo>
                  <a:lnTo>
                    <a:pt x="1311164" y="98341"/>
                  </a:lnTo>
                  <a:lnTo>
                    <a:pt x="1324018" y="102895"/>
                  </a:lnTo>
                  <a:lnTo>
                    <a:pt x="1336873" y="107418"/>
                  </a:lnTo>
                  <a:lnTo>
                    <a:pt x="1349728" y="111904"/>
                  </a:lnTo>
                  <a:lnTo>
                    <a:pt x="1362582" y="116350"/>
                  </a:lnTo>
                  <a:lnTo>
                    <a:pt x="1375437" y="120748"/>
                  </a:lnTo>
                  <a:lnTo>
                    <a:pt x="1388291" y="125067"/>
                  </a:lnTo>
                  <a:lnTo>
                    <a:pt x="1401146" y="129321"/>
                  </a:lnTo>
                  <a:lnTo>
                    <a:pt x="1414000" y="133506"/>
                  </a:lnTo>
                  <a:lnTo>
                    <a:pt x="1426855" y="137618"/>
                  </a:lnTo>
                  <a:lnTo>
                    <a:pt x="1439709" y="141635"/>
                  </a:lnTo>
                  <a:lnTo>
                    <a:pt x="1452564" y="145551"/>
                  </a:lnTo>
                  <a:lnTo>
                    <a:pt x="1465419" y="149380"/>
                  </a:lnTo>
                  <a:lnTo>
                    <a:pt x="1478273" y="153119"/>
                  </a:lnTo>
                  <a:lnTo>
                    <a:pt x="1491128" y="156766"/>
                  </a:lnTo>
                  <a:lnTo>
                    <a:pt x="1503982" y="160281"/>
                  </a:lnTo>
                  <a:lnTo>
                    <a:pt x="1516837" y="163700"/>
                  </a:lnTo>
                  <a:lnTo>
                    <a:pt x="1529691" y="167022"/>
                  </a:lnTo>
                  <a:lnTo>
                    <a:pt x="1542546" y="170247"/>
                  </a:lnTo>
                  <a:lnTo>
                    <a:pt x="1555400" y="173355"/>
                  </a:lnTo>
                  <a:lnTo>
                    <a:pt x="1568255" y="176345"/>
                  </a:lnTo>
                  <a:lnTo>
                    <a:pt x="1581110" y="179239"/>
                  </a:lnTo>
                  <a:lnTo>
                    <a:pt x="1593964" y="182037"/>
                  </a:lnTo>
                  <a:lnTo>
                    <a:pt x="1606819" y="184738"/>
                  </a:lnTo>
                  <a:lnTo>
                    <a:pt x="1619673" y="187307"/>
                  </a:lnTo>
                  <a:lnTo>
                    <a:pt x="1632528" y="189783"/>
                  </a:lnTo>
                  <a:lnTo>
                    <a:pt x="1645382" y="192166"/>
                  </a:lnTo>
                  <a:lnTo>
                    <a:pt x="1658237" y="194458"/>
                  </a:lnTo>
                  <a:lnTo>
                    <a:pt x="1671091" y="196642"/>
                  </a:lnTo>
                  <a:lnTo>
                    <a:pt x="1683946" y="198721"/>
                  </a:lnTo>
                  <a:lnTo>
                    <a:pt x="1696800" y="200713"/>
                  </a:lnTo>
                  <a:lnTo>
                    <a:pt x="1709655" y="202620"/>
                  </a:lnTo>
                  <a:lnTo>
                    <a:pt x="1722510" y="204443"/>
                  </a:lnTo>
                  <a:lnTo>
                    <a:pt x="1735364" y="206152"/>
                  </a:lnTo>
                  <a:lnTo>
                    <a:pt x="1748219" y="207781"/>
                  </a:lnTo>
                  <a:lnTo>
                    <a:pt x="1761073" y="209332"/>
                  </a:lnTo>
                  <a:lnTo>
                    <a:pt x="1773928" y="210806"/>
                  </a:lnTo>
                  <a:lnTo>
                    <a:pt x="1786782" y="212191"/>
                  </a:lnTo>
                  <a:lnTo>
                    <a:pt x="1799637" y="213488"/>
                  </a:lnTo>
                  <a:lnTo>
                    <a:pt x="1812491" y="214716"/>
                  </a:lnTo>
                  <a:lnTo>
                    <a:pt x="1825346" y="215875"/>
                  </a:lnTo>
                  <a:lnTo>
                    <a:pt x="1838201" y="216966"/>
                  </a:lnTo>
                  <a:lnTo>
                    <a:pt x="1851055" y="217968"/>
                  </a:lnTo>
                  <a:lnTo>
                    <a:pt x="1863910" y="218909"/>
                  </a:lnTo>
                  <a:lnTo>
                    <a:pt x="1876764" y="219789"/>
                  </a:lnTo>
                  <a:lnTo>
                    <a:pt x="1889619" y="220612"/>
                  </a:lnTo>
                  <a:lnTo>
                    <a:pt x="1902473" y="221368"/>
                  </a:lnTo>
                  <a:lnTo>
                    <a:pt x="1915328" y="222061"/>
                  </a:lnTo>
                  <a:lnTo>
                    <a:pt x="1928182" y="222703"/>
                  </a:lnTo>
                  <a:lnTo>
                    <a:pt x="1941037" y="223298"/>
                  </a:lnTo>
                  <a:lnTo>
                    <a:pt x="1953892" y="223846"/>
                  </a:lnTo>
                  <a:lnTo>
                    <a:pt x="1966746" y="224334"/>
                  </a:lnTo>
                  <a:lnTo>
                    <a:pt x="1979601" y="224782"/>
                  </a:lnTo>
                  <a:lnTo>
                    <a:pt x="1992455" y="225191"/>
                  </a:lnTo>
                  <a:lnTo>
                    <a:pt x="2005310" y="225565"/>
                  </a:lnTo>
                  <a:lnTo>
                    <a:pt x="2018164" y="225898"/>
                  </a:lnTo>
                  <a:lnTo>
                    <a:pt x="2031019" y="226194"/>
                  </a:lnTo>
                  <a:lnTo>
                    <a:pt x="2043873" y="226462"/>
                  </a:lnTo>
                  <a:lnTo>
                    <a:pt x="2056728" y="226703"/>
                  </a:lnTo>
                  <a:lnTo>
                    <a:pt x="2069583" y="226919"/>
                  </a:lnTo>
                  <a:lnTo>
                    <a:pt x="2082437" y="227105"/>
                  </a:lnTo>
                  <a:lnTo>
                    <a:pt x="2095292" y="227271"/>
                  </a:lnTo>
                  <a:lnTo>
                    <a:pt x="2108146" y="227419"/>
                  </a:lnTo>
                  <a:lnTo>
                    <a:pt x="2121001" y="227551"/>
                  </a:lnTo>
                  <a:lnTo>
                    <a:pt x="2133855" y="227665"/>
                  </a:lnTo>
                  <a:lnTo>
                    <a:pt x="2146710" y="227764"/>
                  </a:lnTo>
                  <a:lnTo>
                    <a:pt x="2159564" y="227852"/>
                  </a:lnTo>
                  <a:lnTo>
                    <a:pt x="2172419" y="227929"/>
                  </a:lnTo>
                  <a:lnTo>
                    <a:pt x="2185273" y="227998"/>
                  </a:lnTo>
                  <a:lnTo>
                    <a:pt x="2198128" y="228056"/>
                  </a:lnTo>
                  <a:lnTo>
                    <a:pt x="2210983" y="228107"/>
                  </a:lnTo>
                  <a:lnTo>
                    <a:pt x="2223837" y="228152"/>
                  </a:lnTo>
                  <a:lnTo>
                    <a:pt x="2236692" y="228193"/>
                  </a:lnTo>
                  <a:lnTo>
                    <a:pt x="2249546" y="228227"/>
                  </a:lnTo>
                  <a:lnTo>
                    <a:pt x="2262401" y="228258"/>
                  </a:lnTo>
                  <a:lnTo>
                    <a:pt x="2275255" y="228285"/>
                  </a:lnTo>
                  <a:lnTo>
                    <a:pt x="2288110" y="228309"/>
                  </a:lnTo>
                  <a:lnTo>
                    <a:pt x="2300964" y="228330"/>
                  </a:lnTo>
                  <a:lnTo>
                    <a:pt x="2313819" y="228349"/>
                  </a:lnTo>
                  <a:lnTo>
                    <a:pt x="2326674" y="228366"/>
                  </a:lnTo>
                  <a:lnTo>
                    <a:pt x="2339528" y="228382"/>
                  </a:lnTo>
                  <a:lnTo>
                    <a:pt x="2352383" y="228397"/>
                  </a:lnTo>
                  <a:lnTo>
                    <a:pt x="2365237" y="228411"/>
                  </a:lnTo>
                  <a:lnTo>
                    <a:pt x="2378092" y="228425"/>
                  </a:lnTo>
                  <a:lnTo>
                    <a:pt x="2390946" y="228439"/>
                  </a:lnTo>
                  <a:lnTo>
                    <a:pt x="2403801" y="228455"/>
                  </a:lnTo>
                  <a:lnTo>
                    <a:pt x="2416655" y="228471"/>
                  </a:lnTo>
                  <a:lnTo>
                    <a:pt x="2429510" y="228490"/>
                  </a:lnTo>
                  <a:lnTo>
                    <a:pt x="2442365" y="228512"/>
                  </a:lnTo>
                  <a:lnTo>
                    <a:pt x="2455219" y="228538"/>
                  </a:lnTo>
                  <a:lnTo>
                    <a:pt x="2468074" y="228567"/>
                  </a:lnTo>
                  <a:lnTo>
                    <a:pt x="2480928" y="228602"/>
                  </a:lnTo>
                  <a:lnTo>
                    <a:pt x="2493783" y="228643"/>
                  </a:lnTo>
                  <a:lnTo>
                    <a:pt x="2506637" y="228692"/>
                  </a:lnTo>
                  <a:lnTo>
                    <a:pt x="2519492" y="228747"/>
                  </a:lnTo>
                  <a:lnTo>
                    <a:pt x="2532346" y="228811"/>
                  </a:lnTo>
                  <a:lnTo>
                    <a:pt x="2545201" y="228888"/>
                  </a:lnTo>
                  <a:lnTo>
                    <a:pt x="2558056" y="228976"/>
                  </a:lnTo>
                  <a:lnTo>
                    <a:pt x="2570910" y="229075"/>
                  </a:lnTo>
                  <a:lnTo>
                    <a:pt x="2583765" y="229187"/>
                  </a:lnTo>
                  <a:lnTo>
                    <a:pt x="2596619" y="229315"/>
                  </a:lnTo>
                  <a:lnTo>
                    <a:pt x="2609474" y="229463"/>
                  </a:lnTo>
                  <a:lnTo>
                    <a:pt x="2622328" y="229627"/>
                  </a:lnTo>
                  <a:lnTo>
                    <a:pt x="2635183" y="229810"/>
                  </a:lnTo>
                  <a:lnTo>
                    <a:pt x="2648037" y="230012"/>
                  </a:lnTo>
                  <a:lnTo>
                    <a:pt x="2660892" y="230243"/>
                  </a:lnTo>
                  <a:lnTo>
                    <a:pt x="2673746" y="230499"/>
                  </a:lnTo>
                  <a:lnTo>
                    <a:pt x="2686601" y="230780"/>
                  </a:lnTo>
                  <a:lnTo>
                    <a:pt x="2699456" y="231087"/>
                  </a:lnTo>
                  <a:lnTo>
                    <a:pt x="2712310" y="231427"/>
                  </a:lnTo>
                  <a:lnTo>
                    <a:pt x="2725165" y="231804"/>
                  </a:lnTo>
                  <a:lnTo>
                    <a:pt x="2738019" y="232214"/>
                  </a:lnTo>
                  <a:lnTo>
                    <a:pt x="2750874" y="232657"/>
                  </a:lnTo>
                  <a:lnTo>
                    <a:pt x="2763728" y="233135"/>
                  </a:lnTo>
                  <a:lnTo>
                    <a:pt x="2776583" y="233663"/>
                  </a:lnTo>
                  <a:lnTo>
                    <a:pt x="2789437" y="234231"/>
                  </a:lnTo>
                  <a:lnTo>
                    <a:pt x="2802292" y="234838"/>
                  </a:lnTo>
                  <a:lnTo>
                    <a:pt x="2815147" y="235485"/>
                  </a:lnTo>
                  <a:lnTo>
                    <a:pt x="2828001" y="236180"/>
                  </a:lnTo>
                  <a:lnTo>
                    <a:pt x="2840856" y="236925"/>
                  </a:lnTo>
                  <a:lnTo>
                    <a:pt x="2853710" y="237711"/>
                  </a:lnTo>
                  <a:lnTo>
                    <a:pt x="2866565" y="238538"/>
                  </a:lnTo>
                  <a:lnTo>
                    <a:pt x="2879419" y="239406"/>
                  </a:lnTo>
                  <a:lnTo>
                    <a:pt x="2892274" y="240329"/>
                  </a:lnTo>
                  <a:lnTo>
                    <a:pt x="2905128" y="241289"/>
                  </a:lnTo>
                  <a:lnTo>
                    <a:pt x="2917983" y="242286"/>
                  </a:lnTo>
                  <a:lnTo>
                    <a:pt x="2930838" y="243318"/>
                  </a:lnTo>
                  <a:lnTo>
                    <a:pt x="2943692" y="244387"/>
                  </a:lnTo>
                  <a:lnTo>
                    <a:pt x="2956547" y="245491"/>
                  </a:lnTo>
                  <a:lnTo>
                    <a:pt x="2969401" y="246620"/>
                  </a:lnTo>
                  <a:lnTo>
                    <a:pt x="2982256" y="247772"/>
                  </a:lnTo>
                  <a:lnTo>
                    <a:pt x="2995110" y="248943"/>
                  </a:lnTo>
                  <a:lnTo>
                    <a:pt x="3007965" y="250135"/>
                  </a:lnTo>
                  <a:lnTo>
                    <a:pt x="3020819" y="251336"/>
                  </a:lnTo>
                  <a:lnTo>
                    <a:pt x="3033674" y="252544"/>
                  </a:lnTo>
                  <a:lnTo>
                    <a:pt x="3046529" y="253754"/>
                  </a:lnTo>
                  <a:lnTo>
                    <a:pt x="3059383" y="254963"/>
                  </a:lnTo>
                  <a:lnTo>
                    <a:pt x="3072238" y="256164"/>
                  </a:lnTo>
                  <a:lnTo>
                    <a:pt x="3085092" y="257353"/>
                  </a:lnTo>
                  <a:lnTo>
                    <a:pt x="3097947" y="258529"/>
                  </a:lnTo>
                  <a:lnTo>
                    <a:pt x="3110801" y="259687"/>
                  </a:lnTo>
                  <a:lnTo>
                    <a:pt x="3123656" y="260815"/>
                  </a:lnTo>
                  <a:lnTo>
                    <a:pt x="3136510" y="261917"/>
                  </a:lnTo>
                  <a:lnTo>
                    <a:pt x="3149365" y="262990"/>
                  </a:lnTo>
                  <a:lnTo>
                    <a:pt x="3162220" y="264032"/>
                  </a:lnTo>
                  <a:lnTo>
                    <a:pt x="3175074" y="265036"/>
                  </a:lnTo>
                  <a:lnTo>
                    <a:pt x="3187929" y="265996"/>
                  </a:lnTo>
                  <a:lnTo>
                    <a:pt x="3200783" y="266918"/>
                  </a:lnTo>
                  <a:lnTo>
                    <a:pt x="3213638" y="267802"/>
                  </a:lnTo>
                  <a:lnTo>
                    <a:pt x="3226492" y="268646"/>
                  </a:lnTo>
                  <a:lnTo>
                    <a:pt x="3239347" y="269434"/>
                  </a:lnTo>
                  <a:lnTo>
                    <a:pt x="3252201" y="270181"/>
                  </a:lnTo>
                  <a:lnTo>
                    <a:pt x="3265056" y="270887"/>
                  </a:lnTo>
                  <a:lnTo>
                    <a:pt x="3277910" y="271552"/>
                  </a:lnTo>
                  <a:lnTo>
                    <a:pt x="3290765" y="272170"/>
                  </a:lnTo>
                  <a:lnTo>
                    <a:pt x="3303620" y="272741"/>
                  </a:lnTo>
                  <a:lnTo>
                    <a:pt x="3316474" y="2732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4"/>
            <p:cNvSpPr/>
            <p:nvPr/>
          </p:nvSpPr>
          <p:spPr>
            <a:xfrm>
              <a:off x="6403209" y="2954383"/>
              <a:ext cx="3046529" cy="268209"/>
            </a:xfrm>
            <a:custGeom>
              <a:avLst/>
              <a:pathLst>
                <a:path w="3046529" h="268209">
                  <a:moveTo>
                    <a:pt x="0" y="263482"/>
                  </a:moveTo>
                  <a:lnTo>
                    <a:pt x="12854" y="262960"/>
                  </a:lnTo>
                  <a:lnTo>
                    <a:pt x="25709" y="262399"/>
                  </a:lnTo>
                  <a:lnTo>
                    <a:pt x="38563" y="261790"/>
                  </a:lnTo>
                  <a:lnTo>
                    <a:pt x="51418" y="261135"/>
                  </a:lnTo>
                  <a:lnTo>
                    <a:pt x="64272" y="260439"/>
                  </a:lnTo>
                  <a:lnTo>
                    <a:pt x="77127" y="259702"/>
                  </a:lnTo>
                  <a:lnTo>
                    <a:pt x="89981" y="258923"/>
                  </a:lnTo>
                  <a:lnTo>
                    <a:pt x="102836" y="258089"/>
                  </a:lnTo>
                  <a:lnTo>
                    <a:pt x="115690" y="257214"/>
                  </a:lnTo>
                  <a:lnTo>
                    <a:pt x="128545" y="256301"/>
                  </a:lnTo>
                  <a:lnTo>
                    <a:pt x="141400" y="255349"/>
                  </a:lnTo>
                  <a:lnTo>
                    <a:pt x="154254" y="254353"/>
                  </a:lnTo>
                  <a:lnTo>
                    <a:pt x="167109" y="253317"/>
                  </a:lnTo>
                  <a:lnTo>
                    <a:pt x="179963" y="252250"/>
                  </a:lnTo>
                  <a:lnTo>
                    <a:pt x="192818" y="251153"/>
                  </a:lnTo>
                  <a:lnTo>
                    <a:pt x="205672" y="250028"/>
                  </a:lnTo>
                  <a:lnTo>
                    <a:pt x="218527" y="248872"/>
                  </a:lnTo>
                  <a:lnTo>
                    <a:pt x="231381" y="247697"/>
                  </a:lnTo>
                  <a:lnTo>
                    <a:pt x="244236" y="246507"/>
                  </a:lnTo>
                  <a:lnTo>
                    <a:pt x="257091" y="245303"/>
                  </a:lnTo>
                  <a:lnTo>
                    <a:pt x="269945" y="244089"/>
                  </a:lnTo>
                  <a:lnTo>
                    <a:pt x="282800" y="242871"/>
                  </a:lnTo>
                  <a:lnTo>
                    <a:pt x="295654" y="241654"/>
                  </a:lnTo>
                  <a:lnTo>
                    <a:pt x="308509" y="240440"/>
                  </a:lnTo>
                  <a:lnTo>
                    <a:pt x="321363" y="239234"/>
                  </a:lnTo>
                  <a:lnTo>
                    <a:pt x="334218" y="238043"/>
                  </a:lnTo>
                  <a:lnTo>
                    <a:pt x="347072" y="236869"/>
                  </a:lnTo>
                  <a:lnTo>
                    <a:pt x="359927" y="235714"/>
                  </a:lnTo>
                  <a:lnTo>
                    <a:pt x="372782" y="234579"/>
                  </a:lnTo>
                  <a:lnTo>
                    <a:pt x="385636" y="233474"/>
                  </a:lnTo>
                  <a:lnTo>
                    <a:pt x="398491" y="232401"/>
                  </a:lnTo>
                  <a:lnTo>
                    <a:pt x="411345" y="231357"/>
                  </a:lnTo>
                  <a:lnTo>
                    <a:pt x="424200" y="230342"/>
                  </a:lnTo>
                  <a:lnTo>
                    <a:pt x="437054" y="229359"/>
                  </a:lnTo>
                  <a:lnTo>
                    <a:pt x="449909" y="228420"/>
                  </a:lnTo>
                  <a:lnTo>
                    <a:pt x="462763" y="227512"/>
                  </a:lnTo>
                  <a:lnTo>
                    <a:pt x="475618" y="226635"/>
                  </a:lnTo>
                  <a:lnTo>
                    <a:pt x="488473" y="225789"/>
                  </a:lnTo>
                  <a:lnTo>
                    <a:pt x="501327" y="224979"/>
                  </a:lnTo>
                  <a:lnTo>
                    <a:pt x="514182" y="224201"/>
                  </a:lnTo>
                  <a:lnTo>
                    <a:pt x="527036" y="223448"/>
                  </a:lnTo>
                  <a:lnTo>
                    <a:pt x="539891" y="222718"/>
                  </a:lnTo>
                  <a:lnTo>
                    <a:pt x="552745" y="222010"/>
                  </a:lnTo>
                  <a:lnTo>
                    <a:pt x="565600" y="221324"/>
                  </a:lnTo>
                  <a:lnTo>
                    <a:pt x="578454" y="220652"/>
                  </a:lnTo>
                  <a:lnTo>
                    <a:pt x="591309" y="219989"/>
                  </a:lnTo>
                  <a:lnTo>
                    <a:pt x="604163" y="219334"/>
                  </a:lnTo>
                  <a:lnTo>
                    <a:pt x="617018" y="218682"/>
                  </a:lnTo>
                  <a:lnTo>
                    <a:pt x="629873" y="218028"/>
                  </a:lnTo>
                  <a:lnTo>
                    <a:pt x="642727" y="217368"/>
                  </a:lnTo>
                  <a:lnTo>
                    <a:pt x="655582" y="216699"/>
                  </a:lnTo>
                  <a:lnTo>
                    <a:pt x="668436" y="216018"/>
                  </a:lnTo>
                  <a:lnTo>
                    <a:pt x="681291" y="215313"/>
                  </a:lnTo>
                  <a:lnTo>
                    <a:pt x="694145" y="214586"/>
                  </a:lnTo>
                  <a:lnTo>
                    <a:pt x="707000" y="213834"/>
                  </a:lnTo>
                  <a:lnTo>
                    <a:pt x="719854" y="213055"/>
                  </a:lnTo>
                  <a:lnTo>
                    <a:pt x="732709" y="212237"/>
                  </a:lnTo>
                  <a:lnTo>
                    <a:pt x="745564" y="211378"/>
                  </a:lnTo>
                  <a:lnTo>
                    <a:pt x="758418" y="210480"/>
                  </a:lnTo>
                  <a:lnTo>
                    <a:pt x="771273" y="209541"/>
                  </a:lnTo>
                  <a:lnTo>
                    <a:pt x="784127" y="208559"/>
                  </a:lnTo>
                  <a:lnTo>
                    <a:pt x="796982" y="207513"/>
                  </a:lnTo>
                  <a:lnTo>
                    <a:pt x="809836" y="206418"/>
                  </a:lnTo>
                  <a:lnTo>
                    <a:pt x="822691" y="205273"/>
                  </a:lnTo>
                  <a:lnTo>
                    <a:pt x="835545" y="204076"/>
                  </a:lnTo>
                  <a:lnTo>
                    <a:pt x="848400" y="202814"/>
                  </a:lnTo>
                  <a:lnTo>
                    <a:pt x="861255" y="201486"/>
                  </a:lnTo>
                  <a:lnTo>
                    <a:pt x="874109" y="200102"/>
                  </a:lnTo>
                  <a:lnTo>
                    <a:pt x="886964" y="198661"/>
                  </a:lnTo>
                  <a:lnTo>
                    <a:pt x="899818" y="197160"/>
                  </a:lnTo>
                  <a:lnTo>
                    <a:pt x="912673" y="195579"/>
                  </a:lnTo>
                  <a:lnTo>
                    <a:pt x="925527" y="193938"/>
                  </a:lnTo>
                  <a:lnTo>
                    <a:pt x="938382" y="192237"/>
                  </a:lnTo>
                  <a:lnTo>
                    <a:pt x="951236" y="190476"/>
                  </a:lnTo>
                  <a:lnTo>
                    <a:pt x="964091" y="188643"/>
                  </a:lnTo>
                  <a:lnTo>
                    <a:pt x="976946" y="186737"/>
                  </a:lnTo>
                  <a:lnTo>
                    <a:pt x="989800" y="184772"/>
                  </a:lnTo>
                  <a:lnTo>
                    <a:pt x="1002655" y="182746"/>
                  </a:lnTo>
                  <a:lnTo>
                    <a:pt x="1015509" y="180658"/>
                  </a:lnTo>
                  <a:lnTo>
                    <a:pt x="1028364" y="178487"/>
                  </a:lnTo>
                  <a:lnTo>
                    <a:pt x="1041218" y="176254"/>
                  </a:lnTo>
                  <a:lnTo>
                    <a:pt x="1054073" y="173961"/>
                  </a:lnTo>
                  <a:lnTo>
                    <a:pt x="1066927" y="171607"/>
                  </a:lnTo>
                  <a:lnTo>
                    <a:pt x="1079782" y="169177"/>
                  </a:lnTo>
                  <a:lnTo>
                    <a:pt x="1092636" y="166675"/>
                  </a:lnTo>
                  <a:lnTo>
                    <a:pt x="1105491" y="164111"/>
                  </a:lnTo>
                  <a:lnTo>
                    <a:pt x="1118346" y="161484"/>
                  </a:lnTo>
                  <a:lnTo>
                    <a:pt x="1131200" y="158794"/>
                  </a:lnTo>
                  <a:lnTo>
                    <a:pt x="1144055" y="156016"/>
                  </a:lnTo>
                  <a:lnTo>
                    <a:pt x="1156909" y="153175"/>
                  </a:lnTo>
                  <a:lnTo>
                    <a:pt x="1169764" y="150270"/>
                  </a:lnTo>
                  <a:lnTo>
                    <a:pt x="1182618" y="147302"/>
                  </a:lnTo>
                  <a:lnTo>
                    <a:pt x="1195473" y="144256"/>
                  </a:lnTo>
                  <a:lnTo>
                    <a:pt x="1208327" y="141134"/>
                  </a:lnTo>
                  <a:lnTo>
                    <a:pt x="1221182" y="137949"/>
                  </a:lnTo>
                  <a:lnTo>
                    <a:pt x="1234037" y="134702"/>
                  </a:lnTo>
                  <a:lnTo>
                    <a:pt x="1246891" y="131391"/>
                  </a:lnTo>
                  <a:lnTo>
                    <a:pt x="1259746" y="127995"/>
                  </a:lnTo>
                  <a:lnTo>
                    <a:pt x="1272600" y="124540"/>
                  </a:lnTo>
                  <a:lnTo>
                    <a:pt x="1285455" y="121026"/>
                  </a:lnTo>
                  <a:lnTo>
                    <a:pt x="1298309" y="117455"/>
                  </a:lnTo>
                  <a:lnTo>
                    <a:pt x="1311164" y="113817"/>
                  </a:lnTo>
                  <a:lnTo>
                    <a:pt x="1324018" y="110117"/>
                  </a:lnTo>
                  <a:lnTo>
                    <a:pt x="1336873" y="106368"/>
                  </a:lnTo>
                  <a:lnTo>
                    <a:pt x="1349728" y="102571"/>
                  </a:lnTo>
                  <a:lnTo>
                    <a:pt x="1362582" y="98729"/>
                  </a:lnTo>
                  <a:lnTo>
                    <a:pt x="1375437" y="94831"/>
                  </a:lnTo>
                  <a:lnTo>
                    <a:pt x="1388291" y="90897"/>
                  </a:lnTo>
                  <a:lnTo>
                    <a:pt x="1401146" y="86932"/>
                  </a:lnTo>
                  <a:lnTo>
                    <a:pt x="1414000" y="82937"/>
                  </a:lnTo>
                  <a:lnTo>
                    <a:pt x="1426855" y="78914"/>
                  </a:lnTo>
                  <a:lnTo>
                    <a:pt x="1439709" y="74871"/>
                  </a:lnTo>
                  <a:lnTo>
                    <a:pt x="1452564" y="70818"/>
                  </a:lnTo>
                  <a:lnTo>
                    <a:pt x="1465419" y="66759"/>
                  </a:lnTo>
                  <a:lnTo>
                    <a:pt x="1478273" y="62699"/>
                  </a:lnTo>
                  <a:lnTo>
                    <a:pt x="1491128" y="58653"/>
                  </a:lnTo>
                  <a:lnTo>
                    <a:pt x="1503982" y="54627"/>
                  </a:lnTo>
                  <a:lnTo>
                    <a:pt x="1516837" y="50630"/>
                  </a:lnTo>
                  <a:lnTo>
                    <a:pt x="1529691" y="46668"/>
                  </a:lnTo>
                  <a:lnTo>
                    <a:pt x="1542546" y="42762"/>
                  </a:lnTo>
                  <a:lnTo>
                    <a:pt x="1555400" y="38931"/>
                  </a:lnTo>
                  <a:lnTo>
                    <a:pt x="1568255" y="35175"/>
                  </a:lnTo>
                  <a:lnTo>
                    <a:pt x="1581110" y="31505"/>
                  </a:lnTo>
                  <a:lnTo>
                    <a:pt x="1593964" y="27933"/>
                  </a:lnTo>
                  <a:lnTo>
                    <a:pt x="1606819" y="24524"/>
                  </a:lnTo>
                  <a:lnTo>
                    <a:pt x="1619673" y="21253"/>
                  </a:lnTo>
                  <a:lnTo>
                    <a:pt x="1632528" y="18134"/>
                  </a:lnTo>
                  <a:lnTo>
                    <a:pt x="1645382" y="15179"/>
                  </a:lnTo>
                  <a:lnTo>
                    <a:pt x="1658237" y="12445"/>
                  </a:lnTo>
                  <a:lnTo>
                    <a:pt x="1671091" y="9956"/>
                  </a:lnTo>
                  <a:lnTo>
                    <a:pt x="1683946" y="7692"/>
                  </a:lnTo>
                  <a:lnTo>
                    <a:pt x="1696800" y="5666"/>
                  </a:lnTo>
                  <a:lnTo>
                    <a:pt x="1709655" y="3892"/>
                  </a:lnTo>
                  <a:lnTo>
                    <a:pt x="1722510" y="2498"/>
                  </a:lnTo>
                  <a:lnTo>
                    <a:pt x="1735364" y="1395"/>
                  </a:lnTo>
                  <a:lnTo>
                    <a:pt x="1748219" y="593"/>
                  </a:lnTo>
                  <a:lnTo>
                    <a:pt x="1761073" y="102"/>
                  </a:lnTo>
                  <a:lnTo>
                    <a:pt x="1773928" y="0"/>
                  </a:lnTo>
                  <a:lnTo>
                    <a:pt x="1786782" y="294"/>
                  </a:lnTo>
                  <a:lnTo>
                    <a:pt x="1799637" y="926"/>
                  </a:lnTo>
                  <a:lnTo>
                    <a:pt x="1812491" y="1899"/>
                  </a:lnTo>
                  <a:lnTo>
                    <a:pt x="1825346" y="3214"/>
                  </a:lnTo>
                  <a:lnTo>
                    <a:pt x="1838201" y="5002"/>
                  </a:lnTo>
                  <a:lnTo>
                    <a:pt x="1851055" y="7124"/>
                  </a:lnTo>
                  <a:lnTo>
                    <a:pt x="1863910" y="9571"/>
                  </a:lnTo>
                  <a:lnTo>
                    <a:pt x="1876764" y="12336"/>
                  </a:lnTo>
                  <a:lnTo>
                    <a:pt x="1889619" y="15469"/>
                  </a:lnTo>
                  <a:lnTo>
                    <a:pt x="1902473" y="18944"/>
                  </a:lnTo>
                  <a:lnTo>
                    <a:pt x="1915328" y="22686"/>
                  </a:lnTo>
                  <a:lnTo>
                    <a:pt x="1928182" y="26680"/>
                  </a:lnTo>
                  <a:lnTo>
                    <a:pt x="1941037" y="30908"/>
                  </a:lnTo>
                  <a:lnTo>
                    <a:pt x="1953892" y="35423"/>
                  </a:lnTo>
                  <a:lnTo>
                    <a:pt x="1966746" y="40112"/>
                  </a:lnTo>
                  <a:lnTo>
                    <a:pt x="1979601" y="44953"/>
                  </a:lnTo>
                  <a:lnTo>
                    <a:pt x="1992455" y="49928"/>
                  </a:lnTo>
                  <a:lnTo>
                    <a:pt x="2005310" y="55029"/>
                  </a:lnTo>
                  <a:lnTo>
                    <a:pt x="2018164" y="60215"/>
                  </a:lnTo>
                  <a:lnTo>
                    <a:pt x="2031019" y="65446"/>
                  </a:lnTo>
                  <a:lnTo>
                    <a:pt x="2043873" y="70701"/>
                  </a:lnTo>
                  <a:lnTo>
                    <a:pt x="2056728" y="75962"/>
                  </a:lnTo>
                  <a:lnTo>
                    <a:pt x="2069583" y="81187"/>
                  </a:lnTo>
                  <a:lnTo>
                    <a:pt x="2082437" y="86358"/>
                  </a:lnTo>
                  <a:lnTo>
                    <a:pt x="2095292" y="91460"/>
                  </a:lnTo>
                  <a:lnTo>
                    <a:pt x="2108146" y="96479"/>
                  </a:lnTo>
                  <a:lnTo>
                    <a:pt x="2121001" y="101376"/>
                  </a:lnTo>
                  <a:lnTo>
                    <a:pt x="2133855" y="106128"/>
                  </a:lnTo>
                  <a:lnTo>
                    <a:pt x="2146710" y="110747"/>
                  </a:lnTo>
                  <a:lnTo>
                    <a:pt x="2159564" y="115226"/>
                  </a:lnTo>
                  <a:lnTo>
                    <a:pt x="2172419" y="119556"/>
                  </a:lnTo>
                  <a:lnTo>
                    <a:pt x="2185273" y="123668"/>
                  </a:lnTo>
                  <a:lnTo>
                    <a:pt x="2198128" y="127618"/>
                  </a:lnTo>
                  <a:lnTo>
                    <a:pt x="2210983" y="131407"/>
                  </a:lnTo>
                  <a:lnTo>
                    <a:pt x="2223837" y="135032"/>
                  </a:lnTo>
                  <a:lnTo>
                    <a:pt x="2236692" y="138465"/>
                  </a:lnTo>
                  <a:lnTo>
                    <a:pt x="2249546" y="141709"/>
                  </a:lnTo>
                  <a:lnTo>
                    <a:pt x="2262401" y="144802"/>
                  </a:lnTo>
                  <a:lnTo>
                    <a:pt x="2275255" y="147748"/>
                  </a:lnTo>
                  <a:lnTo>
                    <a:pt x="2288110" y="150554"/>
                  </a:lnTo>
                  <a:lnTo>
                    <a:pt x="2300964" y="153180"/>
                  </a:lnTo>
                  <a:lnTo>
                    <a:pt x="2313819" y="155687"/>
                  </a:lnTo>
                  <a:lnTo>
                    <a:pt x="2326674" y="158087"/>
                  </a:lnTo>
                  <a:lnTo>
                    <a:pt x="2339528" y="160387"/>
                  </a:lnTo>
                  <a:lnTo>
                    <a:pt x="2352383" y="162581"/>
                  </a:lnTo>
                  <a:lnTo>
                    <a:pt x="2365237" y="164688"/>
                  </a:lnTo>
                  <a:lnTo>
                    <a:pt x="2378092" y="166734"/>
                  </a:lnTo>
                  <a:lnTo>
                    <a:pt x="2390946" y="168729"/>
                  </a:lnTo>
                  <a:lnTo>
                    <a:pt x="2403801" y="170682"/>
                  </a:lnTo>
                  <a:lnTo>
                    <a:pt x="2416655" y="172596"/>
                  </a:lnTo>
                  <a:lnTo>
                    <a:pt x="2429510" y="174497"/>
                  </a:lnTo>
                  <a:lnTo>
                    <a:pt x="2442365" y="176392"/>
                  </a:lnTo>
                  <a:lnTo>
                    <a:pt x="2455219" y="178288"/>
                  </a:lnTo>
                  <a:lnTo>
                    <a:pt x="2468074" y="180197"/>
                  </a:lnTo>
                  <a:lnTo>
                    <a:pt x="2480928" y="182131"/>
                  </a:lnTo>
                  <a:lnTo>
                    <a:pt x="2493783" y="184092"/>
                  </a:lnTo>
                  <a:lnTo>
                    <a:pt x="2506637" y="186085"/>
                  </a:lnTo>
                  <a:lnTo>
                    <a:pt x="2519492" y="188113"/>
                  </a:lnTo>
                  <a:lnTo>
                    <a:pt x="2532346" y="190196"/>
                  </a:lnTo>
                  <a:lnTo>
                    <a:pt x="2545201" y="192323"/>
                  </a:lnTo>
                  <a:lnTo>
                    <a:pt x="2558056" y="194492"/>
                  </a:lnTo>
                  <a:lnTo>
                    <a:pt x="2570910" y="196704"/>
                  </a:lnTo>
                  <a:lnTo>
                    <a:pt x="2583765" y="198967"/>
                  </a:lnTo>
                  <a:lnTo>
                    <a:pt x="2596619" y="201276"/>
                  </a:lnTo>
                  <a:lnTo>
                    <a:pt x="2609474" y="203622"/>
                  </a:lnTo>
                  <a:lnTo>
                    <a:pt x="2622328" y="205999"/>
                  </a:lnTo>
                  <a:lnTo>
                    <a:pt x="2635183" y="208405"/>
                  </a:lnTo>
                  <a:lnTo>
                    <a:pt x="2648037" y="210841"/>
                  </a:lnTo>
                  <a:lnTo>
                    <a:pt x="2660892" y="213290"/>
                  </a:lnTo>
                  <a:lnTo>
                    <a:pt x="2673746" y="215747"/>
                  </a:lnTo>
                  <a:lnTo>
                    <a:pt x="2686601" y="218207"/>
                  </a:lnTo>
                  <a:lnTo>
                    <a:pt x="2699456" y="220660"/>
                  </a:lnTo>
                  <a:lnTo>
                    <a:pt x="2712310" y="223096"/>
                  </a:lnTo>
                  <a:lnTo>
                    <a:pt x="2725165" y="225509"/>
                  </a:lnTo>
                  <a:lnTo>
                    <a:pt x="2738019" y="227893"/>
                  </a:lnTo>
                  <a:lnTo>
                    <a:pt x="2750874" y="230244"/>
                  </a:lnTo>
                  <a:lnTo>
                    <a:pt x="2763728" y="232535"/>
                  </a:lnTo>
                  <a:lnTo>
                    <a:pt x="2776583" y="234774"/>
                  </a:lnTo>
                  <a:lnTo>
                    <a:pt x="2789437" y="236957"/>
                  </a:lnTo>
                  <a:lnTo>
                    <a:pt x="2802292" y="239080"/>
                  </a:lnTo>
                  <a:lnTo>
                    <a:pt x="2815147" y="241126"/>
                  </a:lnTo>
                  <a:lnTo>
                    <a:pt x="2828001" y="243086"/>
                  </a:lnTo>
                  <a:lnTo>
                    <a:pt x="2840856" y="244972"/>
                  </a:lnTo>
                  <a:lnTo>
                    <a:pt x="2853710" y="246780"/>
                  </a:lnTo>
                  <a:lnTo>
                    <a:pt x="2866565" y="248511"/>
                  </a:lnTo>
                  <a:lnTo>
                    <a:pt x="2879419" y="250129"/>
                  </a:lnTo>
                  <a:lnTo>
                    <a:pt x="2892274" y="251664"/>
                  </a:lnTo>
                  <a:lnTo>
                    <a:pt x="2905128" y="253118"/>
                  </a:lnTo>
                  <a:lnTo>
                    <a:pt x="2917983" y="254490"/>
                  </a:lnTo>
                  <a:lnTo>
                    <a:pt x="2930838" y="255765"/>
                  </a:lnTo>
                  <a:lnTo>
                    <a:pt x="2943692" y="256945"/>
                  </a:lnTo>
                  <a:lnTo>
                    <a:pt x="2956547" y="258047"/>
                  </a:lnTo>
                  <a:lnTo>
                    <a:pt x="2969401" y="259074"/>
                  </a:lnTo>
                  <a:lnTo>
                    <a:pt x="2982256" y="260027"/>
                  </a:lnTo>
                  <a:lnTo>
                    <a:pt x="2995110" y="260883"/>
                  </a:lnTo>
                  <a:lnTo>
                    <a:pt x="3007965" y="261673"/>
                  </a:lnTo>
                  <a:lnTo>
                    <a:pt x="3020819" y="262399"/>
                  </a:lnTo>
                  <a:lnTo>
                    <a:pt x="3033674" y="263064"/>
                  </a:lnTo>
                  <a:lnTo>
                    <a:pt x="3046529" y="263662"/>
                  </a:lnTo>
                  <a:lnTo>
                    <a:pt x="3046529" y="268209"/>
                  </a:lnTo>
                  <a:lnTo>
                    <a:pt x="3033674" y="268209"/>
                  </a:lnTo>
                  <a:lnTo>
                    <a:pt x="3020819" y="268209"/>
                  </a:lnTo>
                  <a:lnTo>
                    <a:pt x="3007965" y="268209"/>
                  </a:lnTo>
                  <a:lnTo>
                    <a:pt x="2995110" y="268209"/>
                  </a:lnTo>
                  <a:lnTo>
                    <a:pt x="2982256" y="268209"/>
                  </a:lnTo>
                  <a:lnTo>
                    <a:pt x="2969401" y="268209"/>
                  </a:lnTo>
                  <a:lnTo>
                    <a:pt x="2956547" y="268209"/>
                  </a:lnTo>
                  <a:lnTo>
                    <a:pt x="2943692" y="268209"/>
                  </a:lnTo>
                  <a:lnTo>
                    <a:pt x="2930838" y="268209"/>
                  </a:lnTo>
                  <a:lnTo>
                    <a:pt x="2917983" y="268209"/>
                  </a:lnTo>
                  <a:lnTo>
                    <a:pt x="2905128" y="268209"/>
                  </a:lnTo>
                  <a:lnTo>
                    <a:pt x="2892274" y="268209"/>
                  </a:lnTo>
                  <a:lnTo>
                    <a:pt x="2879419" y="268209"/>
                  </a:lnTo>
                  <a:lnTo>
                    <a:pt x="2866565" y="268209"/>
                  </a:lnTo>
                  <a:lnTo>
                    <a:pt x="2853710" y="268209"/>
                  </a:lnTo>
                  <a:lnTo>
                    <a:pt x="2840856" y="268209"/>
                  </a:lnTo>
                  <a:lnTo>
                    <a:pt x="2828001" y="268209"/>
                  </a:lnTo>
                  <a:lnTo>
                    <a:pt x="2815147" y="268209"/>
                  </a:lnTo>
                  <a:lnTo>
                    <a:pt x="2802292" y="268209"/>
                  </a:lnTo>
                  <a:lnTo>
                    <a:pt x="2789437" y="268209"/>
                  </a:lnTo>
                  <a:lnTo>
                    <a:pt x="2776583" y="268209"/>
                  </a:lnTo>
                  <a:lnTo>
                    <a:pt x="2763728" y="268209"/>
                  </a:lnTo>
                  <a:lnTo>
                    <a:pt x="2750874" y="268209"/>
                  </a:lnTo>
                  <a:lnTo>
                    <a:pt x="2738019" y="268209"/>
                  </a:lnTo>
                  <a:lnTo>
                    <a:pt x="2725165" y="268209"/>
                  </a:lnTo>
                  <a:lnTo>
                    <a:pt x="2712310" y="268209"/>
                  </a:lnTo>
                  <a:lnTo>
                    <a:pt x="2699456" y="268209"/>
                  </a:lnTo>
                  <a:lnTo>
                    <a:pt x="2686601" y="268209"/>
                  </a:lnTo>
                  <a:lnTo>
                    <a:pt x="2673746" y="268209"/>
                  </a:lnTo>
                  <a:lnTo>
                    <a:pt x="2660892" y="268209"/>
                  </a:lnTo>
                  <a:lnTo>
                    <a:pt x="2648037" y="268209"/>
                  </a:lnTo>
                  <a:lnTo>
                    <a:pt x="2635183" y="268209"/>
                  </a:lnTo>
                  <a:lnTo>
                    <a:pt x="2622328" y="268209"/>
                  </a:lnTo>
                  <a:lnTo>
                    <a:pt x="2609474" y="268209"/>
                  </a:lnTo>
                  <a:lnTo>
                    <a:pt x="2596619" y="268209"/>
                  </a:lnTo>
                  <a:lnTo>
                    <a:pt x="2583765" y="268209"/>
                  </a:lnTo>
                  <a:lnTo>
                    <a:pt x="2570910" y="268209"/>
                  </a:lnTo>
                  <a:lnTo>
                    <a:pt x="2558056" y="268209"/>
                  </a:lnTo>
                  <a:lnTo>
                    <a:pt x="2545201" y="268209"/>
                  </a:lnTo>
                  <a:lnTo>
                    <a:pt x="2532346" y="268209"/>
                  </a:lnTo>
                  <a:lnTo>
                    <a:pt x="2519492" y="268209"/>
                  </a:lnTo>
                  <a:lnTo>
                    <a:pt x="2506637" y="268209"/>
                  </a:lnTo>
                  <a:lnTo>
                    <a:pt x="2493783" y="268209"/>
                  </a:lnTo>
                  <a:lnTo>
                    <a:pt x="2480928" y="268209"/>
                  </a:lnTo>
                  <a:lnTo>
                    <a:pt x="2468074" y="268209"/>
                  </a:lnTo>
                  <a:lnTo>
                    <a:pt x="2455219" y="268209"/>
                  </a:lnTo>
                  <a:lnTo>
                    <a:pt x="2442365" y="268209"/>
                  </a:lnTo>
                  <a:lnTo>
                    <a:pt x="2429510" y="268209"/>
                  </a:lnTo>
                  <a:lnTo>
                    <a:pt x="2416655" y="268209"/>
                  </a:lnTo>
                  <a:lnTo>
                    <a:pt x="2403801" y="268209"/>
                  </a:lnTo>
                  <a:lnTo>
                    <a:pt x="2390946" y="268209"/>
                  </a:lnTo>
                  <a:lnTo>
                    <a:pt x="2378092" y="268209"/>
                  </a:lnTo>
                  <a:lnTo>
                    <a:pt x="2365237" y="268209"/>
                  </a:lnTo>
                  <a:lnTo>
                    <a:pt x="2352383" y="268209"/>
                  </a:lnTo>
                  <a:lnTo>
                    <a:pt x="2339528" y="268209"/>
                  </a:lnTo>
                  <a:lnTo>
                    <a:pt x="2326674" y="268209"/>
                  </a:lnTo>
                  <a:lnTo>
                    <a:pt x="2313819" y="268209"/>
                  </a:lnTo>
                  <a:lnTo>
                    <a:pt x="2300964" y="268209"/>
                  </a:lnTo>
                  <a:lnTo>
                    <a:pt x="2288110" y="268209"/>
                  </a:lnTo>
                  <a:lnTo>
                    <a:pt x="2275255" y="268209"/>
                  </a:lnTo>
                  <a:lnTo>
                    <a:pt x="2262401" y="268209"/>
                  </a:lnTo>
                  <a:lnTo>
                    <a:pt x="2249546" y="268209"/>
                  </a:lnTo>
                  <a:lnTo>
                    <a:pt x="2236692" y="268209"/>
                  </a:lnTo>
                  <a:lnTo>
                    <a:pt x="2223837" y="268209"/>
                  </a:lnTo>
                  <a:lnTo>
                    <a:pt x="2210983" y="268209"/>
                  </a:lnTo>
                  <a:lnTo>
                    <a:pt x="2198128" y="268209"/>
                  </a:lnTo>
                  <a:lnTo>
                    <a:pt x="2185273" y="268209"/>
                  </a:lnTo>
                  <a:lnTo>
                    <a:pt x="2172419" y="268209"/>
                  </a:lnTo>
                  <a:lnTo>
                    <a:pt x="2159564" y="268209"/>
                  </a:lnTo>
                  <a:lnTo>
                    <a:pt x="2146710" y="268209"/>
                  </a:lnTo>
                  <a:lnTo>
                    <a:pt x="2133855" y="268209"/>
                  </a:lnTo>
                  <a:lnTo>
                    <a:pt x="2121001" y="268209"/>
                  </a:lnTo>
                  <a:lnTo>
                    <a:pt x="2108146" y="268209"/>
                  </a:lnTo>
                  <a:lnTo>
                    <a:pt x="2095292" y="268209"/>
                  </a:lnTo>
                  <a:lnTo>
                    <a:pt x="2082437" y="268209"/>
                  </a:lnTo>
                  <a:lnTo>
                    <a:pt x="2069583" y="268209"/>
                  </a:lnTo>
                  <a:lnTo>
                    <a:pt x="2056728" y="268209"/>
                  </a:lnTo>
                  <a:lnTo>
                    <a:pt x="2043873" y="268209"/>
                  </a:lnTo>
                  <a:lnTo>
                    <a:pt x="2031019" y="268209"/>
                  </a:lnTo>
                  <a:lnTo>
                    <a:pt x="2018164" y="268209"/>
                  </a:lnTo>
                  <a:lnTo>
                    <a:pt x="2005310" y="268209"/>
                  </a:lnTo>
                  <a:lnTo>
                    <a:pt x="1992455" y="268209"/>
                  </a:lnTo>
                  <a:lnTo>
                    <a:pt x="1979601" y="268209"/>
                  </a:lnTo>
                  <a:lnTo>
                    <a:pt x="1966746" y="268209"/>
                  </a:lnTo>
                  <a:lnTo>
                    <a:pt x="1953892" y="268209"/>
                  </a:lnTo>
                  <a:lnTo>
                    <a:pt x="1941037" y="268209"/>
                  </a:lnTo>
                  <a:lnTo>
                    <a:pt x="1928182" y="268209"/>
                  </a:lnTo>
                  <a:lnTo>
                    <a:pt x="1915328" y="268209"/>
                  </a:lnTo>
                  <a:lnTo>
                    <a:pt x="1902473" y="268209"/>
                  </a:lnTo>
                  <a:lnTo>
                    <a:pt x="1889619" y="268209"/>
                  </a:lnTo>
                  <a:lnTo>
                    <a:pt x="1876764" y="268209"/>
                  </a:lnTo>
                  <a:lnTo>
                    <a:pt x="1863910" y="268209"/>
                  </a:lnTo>
                  <a:lnTo>
                    <a:pt x="1851055" y="268209"/>
                  </a:lnTo>
                  <a:lnTo>
                    <a:pt x="1838201" y="268209"/>
                  </a:lnTo>
                  <a:lnTo>
                    <a:pt x="1825346" y="268209"/>
                  </a:lnTo>
                  <a:lnTo>
                    <a:pt x="1812491" y="268209"/>
                  </a:lnTo>
                  <a:lnTo>
                    <a:pt x="1799637" y="268209"/>
                  </a:lnTo>
                  <a:lnTo>
                    <a:pt x="1786782" y="268209"/>
                  </a:lnTo>
                  <a:lnTo>
                    <a:pt x="1773928" y="268209"/>
                  </a:lnTo>
                  <a:lnTo>
                    <a:pt x="1761073" y="268209"/>
                  </a:lnTo>
                  <a:lnTo>
                    <a:pt x="1748219" y="268209"/>
                  </a:lnTo>
                  <a:lnTo>
                    <a:pt x="1735364" y="268209"/>
                  </a:lnTo>
                  <a:lnTo>
                    <a:pt x="1722510" y="268209"/>
                  </a:lnTo>
                  <a:lnTo>
                    <a:pt x="1709655" y="268209"/>
                  </a:lnTo>
                  <a:lnTo>
                    <a:pt x="1696800" y="268209"/>
                  </a:lnTo>
                  <a:lnTo>
                    <a:pt x="1683946" y="268209"/>
                  </a:lnTo>
                  <a:lnTo>
                    <a:pt x="1671091" y="268209"/>
                  </a:lnTo>
                  <a:lnTo>
                    <a:pt x="1658237" y="268209"/>
                  </a:lnTo>
                  <a:lnTo>
                    <a:pt x="1645382" y="268209"/>
                  </a:lnTo>
                  <a:lnTo>
                    <a:pt x="1632528" y="268209"/>
                  </a:lnTo>
                  <a:lnTo>
                    <a:pt x="1619673" y="268209"/>
                  </a:lnTo>
                  <a:lnTo>
                    <a:pt x="1606819" y="268209"/>
                  </a:lnTo>
                  <a:lnTo>
                    <a:pt x="1593964" y="268209"/>
                  </a:lnTo>
                  <a:lnTo>
                    <a:pt x="1581110" y="268209"/>
                  </a:lnTo>
                  <a:lnTo>
                    <a:pt x="1568255" y="268209"/>
                  </a:lnTo>
                  <a:lnTo>
                    <a:pt x="1555400" y="268209"/>
                  </a:lnTo>
                  <a:lnTo>
                    <a:pt x="1542546" y="268209"/>
                  </a:lnTo>
                  <a:lnTo>
                    <a:pt x="1529691" y="268209"/>
                  </a:lnTo>
                  <a:lnTo>
                    <a:pt x="1516837" y="268209"/>
                  </a:lnTo>
                  <a:lnTo>
                    <a:pt x="1503982" y="268209"/>
                  </a:lnTo>
                  <a:lnTo>
                    <a:pt x="1491128" y="268209"/>
                  </a:lnTo>
                  <a:lnTo>
                    <a:pt x="1478273" y="268209"/>
                  </a:lnTo>
                  <a:lnTo>
                    <a:pt x="1465419" y="268209"/>
                  </a:lnTo>
                  <a:lnTo>
                    <a:pt x="1452564" y="268209"/>
                  </a:lnTo>
                  <a:lnTo>
                    <a:pt x="1439709" y="268209"/>
                  </a:lnTo>
                  <a:lnTo>
                    <a:pt x="1426855" y="268209"/>
                  </a:lnTo>
                  <a:lnTo>
                    <a:pt x="1414000" y="268209"/>
                  </a:lnTo>
                  <a:lnTo>
                    <a:pt x="1401146" y="268209"/>
                  </a:lnTo>
                  <a:lnTo>
                    <a:pt x="1388291" y="268209"/>
                  </a:lnTo>
                  <a:lnTo>
                    <a:pt x="1375437" y="268209"/>
                  </a:lnTo>
                  <a:lnTo>
                    <a:pt x="1362582" y="268209"/>
                  </a:lnTo>
                  <a:lnTo>
                    <a:pt x="1349728" y="268209"/>
                  </a:lnTo>
                  <a:lnTo>
                    <a:pt x="1336873" y="268209"/>
                  </a:lnTo>
                  <a:lnTo>
                    <a:pt x="1324018" y="268209"/>
                  </a:lnTo>
                  <a:lnTo>
                    <a:pt x="1311164" y="268209"/>
                  </a:lnTo>
                  <a:lnTo>
                    <a:pt x="1298309" y="268209"/>
                  </a:lnTo>
                  <a:lnTo>
                    <a:pt x="1285455" y="268209"/>
                  </a:lnTo>
                  <a:lnTo>
                    <a:pt x="1272600" y="268209"/>
                  </a:lnTo>
                  <a:lnTo>
                    <a:pt x="1259746" y="268209"/>
                  </a:lnTo>
                  <a:lnTo>
                    <a:pt x="1246891" y="268209"/>
                  </a:lnTo>
                  <a:lnTo>
                    <a:pt x="1234037" y="268209"/>
                  </a:lnTo>
                  <a:lnTo>
                    <a:pt x="1221182" y="268209"/>
                  </a:lnTo>
                  <a:lnTo>
                    <a:pt x="1208327" y="268209"/>
                  </a:lnTo>
                  <a:lnTo>
                    <a:pt x="1195473" y="268209"/>
                  </a:lnTo>
                  <a:lnTo>
                    <a:pt x="1182618" y="268209"/>
                  </a:lnTo>
                  <a:lnTo>
                    <a:pt x="1169764" y="268209"/>
                  </a:lnTo>
                  <a:lnTo>
                    <a:pt x="1156909" y="268209"/>
                  </a:lnTo>
                  <a:lnTo>
                    <a:pt x="1144055" y="268209"/>
                  </a:lnTo>
                  <a:lnTo>
                    <a:pt x="1131200" y="268209"/>
                  </a:lnTo>
                  <a:lnTo>
                    <a:pt x="1118346" y="268209"/>
                  </a:lnTo>
                  <a:lnTo>
                    <a:pt x="1105491" y="268209"/>
                  </a:lnTo>
                  <a:lnTo>
                    <a:pt x="1092636" y="268209"/>
                  </a:lnTo>
                  <a:lnTo>
                    <a:pt x="1079782" y="268209"/>
                  </a:lnTo>
                  <a:lnTo>
                    <a:pt x="1066927" y="268209"/>
                  </a:lnTo>
                  <a:lnTo>
                    <a:pt x="1054073" y="268209"/>
                  </a:lnTo>
                  <a:lnTo>
                    <a:pt x="1041218" y="268209"/>
                  </a:lnTo>
                  <a:lnTo>
                    <a:pt x="1028364" y="268209"/>
                  </a:lnTo>
                  <a:lnTo>
                    <a:pt x="1015509" y="268209"/>
                  </a:lnTo>
                  <a:lnTo>
                    <a:pt x="1002655" y="268209"/>
                  </a:lnTo>
                  <a:lnTo>
                    <a:pt x="989800" y="268209"/>
                  </a:lnTo>
                  <a:lnTo>
                    <a:pt x="976946" y="268209"/>
                  </a:lnTo>
                  <a:lnTo>
                    <a:pt x="964091" y="268209"/>
                  </a:lnTo>
                  <a:lnTo>
                    <a:pt x="951236" y="268209"/>
                  </a:lnTo>
                  <a:lnTo>
                    <a:pt x="938382" y="268209"/>
                  </a:lnTo>
                  <a:lnTo>
                    <a:pt x="925527" y="268209"/>
                  </a:lnTo>
                  <a:lnTo>
                    <a:pt x="912673" y="268209"/>
                  </a:lnTo>
                  <a:lnTo>
                    <a:pt x="899818" y="268209"/>
                  </a:lnTo>
                  <a:lnTo>
                    <a:pt x="886964" y="268209"/>
                  </a:lnTo>
                  <a:lnTo>
                    <a:pt x="874109" y="268209"/>
                  </a:lnTo>
                  <a:lnTo>
                    <a:pt x="861255" y="268209"/>
                  </a:lnTo>
                  <a:lnTo>
                    <a:pt x="848400" y="268209"/>
                  </a:lnTo>
                  <a:lnTo>
                    <a:pt x="835545" y="268209"/>
                  </a:lnTo>
                  <a:lnTo>
                    <a:pt x="822691" y="268209"/>
                  </a:lnTo>
                  <a:lnTo>
                    <a:pt x="809836" y="268209"/>
                  </a:lnTo>
                  <a:lnTo>
                    <a:pt x="796982" y="268209"/>
                  </a:lnTo>
                  <a:lnTo>
                    <a:pt x="784127" y="268209"/>
                  </a:lnTo>
                  <a:lnTo>
                    <a:pt x="771273" y="268209"/>
                  </a:lnTo>
                  <a:lnTo>
                    <a:pt x="758418" y="268209"/>
                  </a:lnTo>
                  <a:lnTo>
                    <a:pt x="745564" y="268209"/>
                  </a:lnTo>
                  <a:lnTo>
                    <a:pt x="732709" y="268209"/>
                  </a:lnTo>
                  <a:lnTo>
                    <a:pt x="719854" y="268209"/>
                  </a:lnTo>
                  <a:lnTo>
                    <a:pt x="707000" y="268209"/>
                  </a:lnTo>
                  <a:lnTo>
                    <a:pt x="694145" y="268209"/>
                  </a:lnTo>
                  <a:lnTo>
                    <a:pt x="681291" y="268209"/>
                  </a:lnTo>
                  <a:lnTo>
                    <a:pt x="668436" y="268209"/>
                  </a:lnTo>
                  <a:lnTo>
                    <a:pt x="655582" y="268209"/>
                  </a:lnTo>
                  <a:lnTo>
                    <a:pt x="642727" y="268209"/>
                  </a:lnTo>
                  <a:lnTo>
                    <a:pt x="629873" y="268209"/>
                  </a:lnTo>
                  <a:lnTo>
                    <a:pt x="617018" y="268209"/>
                  </a:lnTo>
                  <a:lnTo>
                    <a:pt x="604163" y="268209"/>
                  </a:lnTo>
                  <a:lnTo>
                    <a:pt x="591309" y="268209"/>
                  </a:lnTo>
                  <a:lnTo>
                    <a:pt x="578454" y="268209"/>
                  </a:lnTo>
                  <a:lnTo>
                    <a:pt x="565600" y="268209"/>
                  </a:lnTo>
                  <a:lnTo>
                    <a:pt x="552745" y="268209"/>
                  </a:lnTo>
                  <a:lnTo>
                    <a:pt x="539891" y="268209"/>
                  </a:lnTo>
                  <a:lnTo>
                    <a:pt x="527036" y="268209"/>
                  </a:lnTo>
                  <a:lnTo>
                    <a:pt x="514182" y="268209"/>
                  </a:lnTo>
                  <a:lnTo>
                    <a:pt x="501327" y="268209"/>
                  </a:lnTo>
                  <a:lnTo>
                    <a:pt x="488473" y="268209"/>
                  </a:lnTo>
                  <a:lnTo>
                    <a:pt x="475618" y="268209"/>
                  </a:lnTo>
                  <a:lnTo>
                    <a:pt x="462763" y="268209"/>
                  </a:lnTo>
                  <a:lnTo>
                    <a:pt x="449909" y="268209"/>
                  </a:lnTo>
                  <a:lnTo>
                    <a:pt x="437054" y="268209"/>
                  </a:lnTo>
                  <a:lnTo>
                    <a:pt x="424200" y="268209"/>
                  </a:lnTo>
                  <a:lnTo>
                    <a:pt x="411345" y="268209"/>
                  </a:lnTo>
                  <a:lnTo>
                    <a:pt x="398491" y="268209"/>
                  </a:lnTo>
                  <a:lnTo>
                    <a:pt x="385636" y="268209"/>
                  </a:lnTo>
                  <a:lnTo>
                    <a:pt x="372782" y="268209"/>
                  </a:lnTo>
                  <a:lnTo>
                    <a:pt x="359927" y="268209"/>
                  </a:lnTo>
                  <a:lnTo>
                    <a:pt x="347072" y="268209"/>
                  </a:lnTo>
                  <a:lnTo>
                    <a:pt x="334218" y="268209"/>
                  </a:lnTo>
                  <a:lnTo>
                    <a:pt x="321363" y="268209"/>
                  </a:lnTo>
                  <a:lnTo>
                    <a:pt x="308509" y="268209"/>
                  </a:lnTo>
                  <a:lnTo>
                    <a:pt x="295654" y="268209"/>
                  </a:lnTo>
                  <a:lnTo>
                    <a:pt x="282800" y="268209"/>
                  </a:lnTo>
                  <a:lnTo>
                    <a:pt x="269945" y="268209"/>
                  </a:lnTo>
                  <a:lnTo>
                    <a:pt x="257091" y="268209"/>
                  </a:lnTo>
                  <a:lnTo>
                    <a:pt x="244236" y="268209"/>
                  </a:lnTo>
                  <a:lnTo>
                    <a:pt x="231381" y="268209"/>
                  </a:lnTo>
                  <a:lnTo>
                    <a:pt x="218527" y="268209"/>
                  </a:lnTo>
                  <a:lnTo>
                    <a:pt x="205672" y="268209"/>
                  </a:lnTo>
                  <a:lnTo>
                    <a:pt x="192818" y="268209"/>
                  </a:lnTo>
                  <a:lnTo>
                    <a:pt x="179963" y="268209"/>
                  </a:lnTo>
                  <a:lnTo>
                    <a:pt x="167109" y="268209"/>
                  </a:lnTo>
                  <a:lnTo>
                    <a:pt x="154254" y="268209"/>
                  </a:lnTo>
                  <a:lnTo>
                    <a:pt x="141400" y="268209"/>
                  </a:lnTo>
                  <a:lnTo>
                    <a:pt x="128545" y="268209"/>
                  </a:lnTo>
                  <a:lnTo>
                    <a:pt x="115690" y="268209"/>
                  </a:lnTo>
                  <a:lnTo>
                    <a:pt x="102836" y="268209"/>
                  </a:lnTo>
                  <a:lnTo>
                    <a:pt x="89981" y="268209"/>
                  </a:lnTo>
                  <a:lnTo>
                    <a:pt x="77127" y="268209"/>
                  </a:lnTo>
                  <a:lnTo>
                    <a:pt x="64272" y="268209"/>
                  </a:lnTo>
                  <a:lnTo>
                    <a:pt x="51418" y="268209"/>
                  </a:lnTo>
                  <a:lnTo>
                    <a:pt x="38563" y="268209"/>
                  </a:lnTo>
                  <a:lnTo>
                    <a:pt x="25709" y="268209"/>
                  </a:lnTo>
                  <a:lnTo>
                    <a:pt x="12854" y="268209"/>
                  </a:lnTo>
                  <a:lnTo>
                    <a:pt x="0" y="268209"/>
                  </a:lnTo>
                  <a:close/>
                </a:path>
              </a:pathLst>
            </a:custGeom>
            <a:solidFill>
              <a:srgbClr val="00AFBB">
                <a:alpha val="69803"/>
              </a:srgbClr>
            </a:solidFill>
          </p:spPr>
          <p:txBody>
            <a:bodyPr/>
            <a:lstStyle/>
            <a:p/>
          </p:txBody>
        </p:sp>
        <p:sp>
          <p:nvSpPr>
            <p:cNvPr id="34" name="pl35"/>
            <p:cNvSpPr/>
            <p:nvPr/>
          </p:nvSpPr>
          <p:spPr>
            <a:xfrm>
              <a:off x="6403209" y="2954383"/>
              <a:ext cx="3046529" cy="263662"/>
            </a:xfrm>
            <a:custGeom>
              <a:avLst/>
              <a:pathLst>
                <a:path w="3046529" h="263662">
                  <a:moveTo>
                    <a:pt x="0" y="263482"/>
                  </a:moveTo>
                  <a:lnTo>
                    <a:pt x="12854" y="262960"/>
                  </a:lnTo>
                  <a:lnTo>
                    <a:pt x="25709" y="262399"/>
                  </a:lnTo>
                  <a:lnTo>
                    <a:pt x="38563" y="261790"/>
                  </a:lnTo>
                  <a:lnTo>
                    <a:pt x="51418" y="261135"/>
                  </a:lnTo>
                  <a:lnTo>
                    <a:pt x="64272" y="260439"/>
                  </a:lnTo>
                  <a:lnTo>
                    <a:pt x="77127" y="259702"/>
                  </a:lnTo>
                  <a:lnTo>
                    <a:pt x="89981" y="258923"/>
                  </a:lnTo>
                  <a:lnTo>
                    <a:pt x="102836" y="258089"/>
                  </a:lnTo>
                  <a:lnTo>
                    <a:pt x="115690" y="257214"/>
                  </a:lnTo>
                  <a:lnTo>
                    <a:pt x="128545" y="256301"/>
                  </a:lnTo>
                  <a:lnTo>
                    <a:pt x="141400" y="255349"/>
                  </a:lnTo>
                  <a:lnTo>
                    <a:pt x="154254" y="254353"/>
                  </a:lnTo>
                  <a:lnTo>
                    <a:pt x="167109" y="253317"/>
                  </a:lnTo>
                  <a:lnTo>
                    <a:pt x="179963" y="252250"/>
                  </a:lnTo>
                  <a:lnTo>
                    <a:pt x="192818" y="251153"/>
                  </a:lnTo>
                  <a:lnTo>
                    <a:pt x="205672" y="250028"/>
                  </a:lnTo>
                  <a:lnTo>
                    <a:pt x="218527" y="248872"/>
                  </a:lnTo>
                  <a:lnTo>
                    <a:pt x="231381" y="247697"/>
                  </a:lnTo>
                  <a:lnTo>
                    <a:pt x="244236" y="246507"/>
                  </a:lnTo>
                  <a:lnTo>
                    <a:pt x="257091" y="245303"/>
                  </a:lnTo>
                  <a:lnTo>
                    <a:pt x="269945" y="244089"/>
                  </a:lnTo>
                  <a:lnTo>
                    <a:pt x="282800" y="242871"/>
                  </a:lnTo>
                  <a:lnTo>
                    <a:pt x="295654" y="241654"/>
                  </a:lnTo>
                  <a:lnTo>
                    <a:pt x="308509" y="240440"/>
                  </a:lnTo>
                  <a:lnTo>
                    <a:pt x="321363" y="239234"/>
                  </a:lnTo>
                  <a:lnTo>
                    <a:pt x="334218" y="238043"/>
                  </a:lnTo>
                  <a:lnTo>
                    <a:pt x="347072" y="236869"/>
                  </a:lnTo>
                  <a:lnTo>
                    <a:pt x="359927" y="235714"/>
                  </a:lnTo>
                  <a:lnTo>
                    <a:pt x="372782" y="234579"/>
                  </a:lnTo>
                  <a:lnTo>
                    <a:pt x="385636" y="233474"/>
                  </a:lnTo>
                  <a:lnTo>
                    <a:pt x="398491" y="232401"/>
                  </a:lnTo>
                  <a:lnTo>
                    <a:pt x="411345" y="231357"/>
                  </a:lnTo>
                  <a:lnTo>
                    <a:pt x="424200" y="230342"/>
                  </a:lnTo>
                  <a:lnTo>
                    <a:pt x="437054" y="229359"/>
                  </a:lnTo>
                  <a:lnTo>
                    <a:pt x="449909" y="228420"/>
                  </a:lnTo>
                  <a:lnTo>
                    <a:pt x="462763" y="227512"/>
                  </a:lnTo>
                  <a:lnTo>
                    <a:pt x="475618" y="226635"/>
                  </a:lnTo>
                  <a:lnTo>
                    <a:pt x="488473" y="225789"/>
                  </a:lnTo>
                  <a:lnTo>
                    <a:pt x="501327" y="224979"/>
                  </a:lnTo>
                  <a:lnTo>
                    <a:pt x="514182" y="224201"/>
                  </a:lnTo>
                  <a:lnTo>
                    <a:pt x="527036" y="223448"/>
                  </a:lnTo>
                  <a:lnTo>
                    <a:pt x="539891" y="222718"/>
                  </a:lnTo>
                  <a:lnTo>
                    <a:pt x="552745" y="222010"/>
                  </a:lnTo>
                  <a:lnTo>
                    <a:pt x="565600" y="221324"/>
                  </a:lnTo>
                  <a:lnTo>
                    <a:pt x="578454" y="220652"/>
                  </a:lnTo>
                  <a:lnTo>
                    <a:pt x="591309" y="219989"/>
                  </a:lnTo>
                  <a:lnTo>
                    <a:pt x="604163" y="219334"/>
                  </a:lnTo>
                  <a:lnTo>
                    <a:pt x="617018" y="218682"/>
                  </a:lnTo>
                  <a:lnTo>
                    <a:pt x="629873" y="218028"/>
                  </a:lnTo>
                  <a:lnTo>
                    <a:pt x="642727" y="217368"/>
                  </a:lnTo>
                  <a:lnTo>
                    <a:pt x="655582" y="216699"/>
                  </a:lnTo>
                  <a:lnTo>
                    <a:pt x="668436" y="216018"/>
                  </a:lnTo>
                  <a:lnTo>
                    <a:pt x="681291" y="215313"/>
                  </a:lnTo>
                  <a:lnTo>
                    <a:pt x="694145" y="214586"/>
                  </a:lnTo>
                  <a:lnTo>
                    <a:pt x="707000" y="213834"/>
                  </a:lnTo>
                  <a:lnTo>
                    <a:pt x="719854" y="213055"/>
                  </a:lnTo>
                  <a:lnTo>
                    <a:pt x="732709" y="212237"/>
                  </a:lnTo>
                  <a:lnTo>
                    <a:pt x="745564" y="211378"/>
                  </a:lnTo>
                  <a:lnTo>
                    <a:pt x="758418" y="210480"/>
                  </a:lnTo>
                  <a:lnTo>
                    <a:pt x="771273" y="209541"/>
                  </a:lnTo>
                  <a:lnTo>
                    <a:pt x="784127" y="208559"/>
                  </a:lnTo>
                  <a:lnTo>
                    <a:pt x="796982" y="207513"/>
                  </a:lnTo>
                  <a:lnTo>
                    <a:pt x="809836" y="206418"/>
                  </a:lnTo>
                  <a:lnTo>
                    <a:pt x="822691" y="205273"/>
                  </a:lnTo>
                  <a:lnTo>
                    <a:pt x="835545" y="204076"/>
                  </a:lnTo>
                  <a:lnTo>
                    <a:pt x="848400" y="202814"/>
                  </a:lnTo>
                  <a:lnTo>
                    <a:pt x="861255" y="201486"/>
                  </a:lnTo>
                  <a:lnTo>
                    <a:pt x="874109" y="200102"/>
                  </a:lnTo>
                  <a:lnTo>
                    <a:pt x="886964" y="198661"/>
                  </a:lnTo>
                  <a:lnTo>
                    <a:pt x="899818" y="197160"/>
                  </a:lnTo>
                  <a:lnTo>
                    <a:pt x="912673" y="195579"/>
                  </a:lnTo>
                  <a:lnTo>
                    <a:pt x="925527" y="193938"/>
                  </a:lnTo>
                  <a:lnTo>
                    <a:pt x="938382" y="192237"/>
                  </a:lnTo>
                  <a:lnTo>
                    <a:pt x="951236" y="190476"/>
                  </a:lnTo>
                  <a:lnTo>
                    <a:pt x="964091" y="188643"/>
                  </a:lnTo>
                  <a:lnTo>
                    <a:pt x="976946" y="186737"/>
                  </a:lnTo>
                  <a:lnTo>
                    <a:pt x="989800" y="184772"/>
                  </a:lnTo>
                  <a:lnTo>
                    <a:pt x="1002655" y="182746"/>
                  </a:lnTo>
                  <a:lnTo>
                    <a:pt x="1015509" y="180658"/>
                  </a:lnTo>
                  <a:lnTo>
                    <a:pt x="1028364" y="178487"/>
                  </a:lnTo>
                  <a:lnTo>
                    <a:pt x="1041218" y="176254"/>
                  </a:lnTo>
                  <a:lnTo>
                    <a:pt x="1054073" y="173961"/>
                  </a:lnTo>
                  <a:lnTo>
                    <a:pt x="1066927" y="171607"/>
                  </a:lnTo>
                  <a:lnTo>
                    <a:pt x="1079782" y="169177"/>
                  </a:lnTo>
                  <a:lnTo>
                    <a:pt x="1092636" y="166675"/>
                  </a:lnTo>
                  <a:lnTo>
                    <a:pt x="1105491" y="164111"/>
                  </a:lnTo>
                  <a:lnTo>
                    <a:pt x="1118346" y="161484"/>
                  </a:lnTo>
                  <a:lnTo>
                    <a:pt x="1131200" y="158794"/>
                  </a:lnTo>
                  <a:lnTo>
                    <a:pt x="1144055" y="156016"/>
                  </a:lnTo>
                  <a:lnTo>
                    <a:pt x="1156909" y="153175"/>
                  </a:lnTo>
                  <a:lnTo>
                    <a:pt x="1169764" y="150270"/>
                  </a:lnTo>
                  <a:lnTo>
                    <a:pt x="1182618" y="147302"/>
                  </a:lnTo>
                  <a:lnTo>
                    <a:pt x="1195473" y="144256"/>
                  </a:lnTo>
                  <a:lnTo>
                    <a:pt x="1208327" y="141134"/>
                  </a:lnTo>
                  <a:lnTo>
                    <a:pt x="1221182" y="137949"/>
                  </a:lnTo>
                  <a:lnTo>
                    <a:pt x="1234037" y="134702"/>
                  </a:lnTo>
                  <a:lnTo>
                    <a:pt x="1246891" y="131391"/>
                  </a:lnTo>
                  <a:lnTo>
                    <a:pt x="1259746" y="127995"/>
                  </a:lnTo>
                  <a:lnTo>
                    <a:pt x="1272600" y="124540"/>
                  </a:lnTo>
                  <a:lnTo>
                    <a:pt x="1285455" y="121026"/>
                  </a:lnTo>
                  <a:lnTo>
                    <a:pt x="1298309" y="117455"/>
                  </a:lnTo>
                  <a:lnTo>
                    <a:pt x="1311164" y="113817"/>
                  </a:lnTo>
                  <a:lnTo>
                    <a:pt x="1324018" y="110117"/>
                  </a:lnTo>
                  <a:lnTo>
                    <a:pt x="1336873" y="106368"/>
                  </a:lnTo>
                  <a:lnTo>
                    <a:pt x="1349728" y="102571"/>
                  </a:lnTo>
                  <a:lnTo>
                    <a:pt x="1362582" y="98729"/>
                  </a:lnTo>
                  <a:lnTo>
                    <a:pt x="1375437" y="94831"/>
                  </a:lnTo>
                  <a:lnTo>
                    <a:pt x="1388291" y="90897"/>
                  </a:lnTo>
                  <a:lnTo>
                    <a:pt x="1401146" y="86932"/>
                  </a:lnTo>
                  <a:lnTo>
                    <a:pt x="1414000" y="82937"/>
                  </a:lnTo>
                  <a:lnTo>
                    <a:pt x="1426855" y="78914"/>
                  </a:lnTo>
                  <a:lnTo>
                    <a:pt x="1439709" y="74871"/>
                  </a:lnTo>
                  <a:lnTo>
                    <a:pt x="1452564" y="70818"/>
                  </a:lnTo>
                  <a:lnTo>
                    <a:pt x="1465419" y="66759"/>
                  </a:lnTo>
                  <a:lnTo>
                    <a:pt x="1478273" y="62699"/>
                  </a:lnTo>
                  <a:lnTo>
                    <a:pt x="1491128" y="58653"/>
                  </a:lnTo>
                  <a:lnTo>
                    <a:pt x="1503982" y="54627"/>
                  </a:lnTo>
                  <a:lnTo>
                    <a:pt x="1516837" y="50630"/>
                  </a:lnTo>
                  <a:lnTo>
                    <a:pt x="1529691" y="46668"/>
                  </a:lnTo>
                  <a:lnTo>
                    <a:pt x="1542546" y="42762"/>
                  </a:lnTo>
                  <a:lnTo>
                    <a:pt x="1555400" y="38931"/>
                  </a:lnTo>
                  <a:lnTo>
                    <a:pt x="1568255" y="35175"/>
                  </a:lnTo>
                  <a:lnTo>
                    <a:pt x="1581110" y="31505"/>
                  </a:lnTo>
                  <a:lnTo>
                    <a:pt x="1593964" y="27933"/>
                  </a:lnTo>
                  <a:lnTo>
                    <a:pt x="1606819" y="24524"/>
                  </a:lnTo>
                  <a:lnTo>
                    <a:pt x="1619673" y="21253"/>
                  </a:lnTo>
                  <a:lnTo>
                    <a:pt x="1632528" y="18134"/>
                  </a:lnTo>
                  <a:lnTo>
                    <a:pt x="1645382" y="15179"/>
                  </a:lnTo>
                  <a:lnTo>
                    <a:pt x="1658237" y="12445"/>
                  </a:lnTo>
                  <a:lnTo>
                    <a:pt x="1671091" y="9956"/>
                  </a:lnTo>
                  <a:lnTo>
                    <a:pt x="1683946" y="7692"/>
                  </a:lnTo>
                  <a:lnTo>
                    <a:pt x="1696800" y="5666"/>
                  </a:lnTo>
                  <a:lnTo>
                    <a:pt x="1709655" y="3892"/>
                  </a:lnTo>
                  <a:lnTo>
                    <a:pt x="1722510" y="2498"/>
                  </a:lnTo>
                  <a:lnTo>
                    <a:pt x="1735364" y="1395"/>
                  </a:lnTo>
                  <a:lnTo>
                    <a:pt x="1748219" y="593"/>
                  </a:lnTo>
                  <a:lnTo>
                    <a:pt x="1761073" y="102"/>
                  </a:lnTo>
                  <a:lnTo>
                    <a:pt x="1773928" y="0"/>
                  </a:lnTo>
                  <a:lnTo>
                    <a:pt x="1786782" y="294"/>
                  </a:lnTo>
                  <a:lnTo>
                    <a:pt x="1799637" y="926"/>
                  </a:lnTo>
                  <a:lnTo>
                    <a:pt x="1812491" y="1899"/>
                  </a:lnTo>
                  <a:lnTo>
                    <a:pt x="1825346" y="3214"/>
                  </a:lnTo>
                  <a:lnTo>
                    <a:pt x="1838201" y="5002"/>
                  </a:lnTo>
                  <a:lnTo>
                    <a:pt x="1851055" y="7124"/>
                  </a:lnTo>
                  <a:lnTo>
                    <a:pt x="1863910" y="9571"/>
                  </a:lnTo>
                  <a:lnTo>
                    <a:pt x="1876764" y="12336"/>
                  </a:lnTo>
                  <a:lnTo>
                    <a:pt x="1889619" y="15469"/>
                  </a:lnTo>
                  <a:lnTo>
                    <a:pt x="1902473" y="18944"/>
                  </a:lnTo>
                  <a:lnTo>
                    <a:pt x="1915328" y="22686"/>
                  </a:lnTo>
                  <a:lnTo>
                    <a:pt x="1928182" y="26680"/>
                  </a:lnTo>
                  <a:lnTo>
                    <a:pt x="1941037" y="30908"/>
                  </a:lnTo>
                  <a:lnTo>
                    <a:pt x="1953892" y="35423"/>
                  </a:lnTo>
                  <a:lnTo>
                    <a:pt x="1966746" y="40112"/>
                  </a:lnTo>
                  <a:lnTo>
                    <a:pt x="1979601" y="44953"/>
                  </a:lnTo>
                  <a:lnTo>
                    <a:pt x="1992455" y="49928"/>
                  </a:lnTo>
                  <a:lnTo>
                    <a:pt x="2005310" y="55029"/>
                  </a:lnTo>
                  <a:lnTo>
                    <a:pt x="2018164" y="60215"/>
                  </a:lnTo>
                  <a:lnTo>
                    <a:pt x="2031019" y="65446"/>
                  </a:lnTo>
                  <a:lnTo>
                    <a:pt x="2043873" y="70701"/>
                  </a:lnTo>
                  <a:lnTo>
                    <a:pt x="2056728" y="75962"/>
                  </a:lnTo>
                  <a:lnTo>
                    <a:pt x="2069583" y="81187"/>
                  </a:lnTo>
                  <a:lnTo>
                    <a:pt x="2082437" y="86358"/>
                  </a:lnTo>
                  <a:lnTo>
                    <a:pt x="2095292" y="91460"/>
                  </a:lnTo>
                  <a:lnTo>
                    <a:pt x="2108146" y="96479"/>
                  </a:lnTo>
                  <a:lnTo>
                    <a:pt x="2121001" y="101376"/>
                  </a:lnTo>
                  <a:lnTo>
                    <a:pt x="2133855" y="106128"/>
                  </a:lnTo>
                  <a:lnTo>
                    <a:pt x="2146710" y="110747"/>
                  </a:lnTo>
                  <a:lnTo>
                    <a:pt x="2159564" y="115226"/>
                  </a:lnTo>
                  <a:lnTo>
                    <a:pt x="2172419" y="119556"/>
                  </a:lnTo>
                  <a:lnTo>
                    <a:pt x="2185273" y="123668"/>
                  </a:lnTo>
                  <a:lnTo>
                    <a:pt x="2198128" y="127618"/>
                  </a:lnTo>
                  <a:lnTo>
                    <a:pt x="2210983" y="131407"/>
                  </a:lnTo>
                  <a:lnTo>
                    <a:pt x="2223837" y="135032"/>
                  </a:lnTo>
                  <a:lnTo>
                    <a:pt x="2236692" y="138465"/>
                  </a:lnTo>
                  <a:lnTo>
                    <a:pt x="2249546" y="141709"/>
                  </a:lnTo>
                  <a:lnTo>
                    <a:pt x="2262401" y="144802"/>
                  </a:lnTo>
                  <a:lnTo>
                    <a:pt x="2275255" y="147748"/>
                  </a:lnTo>
                  <a:lnTo>
                    <a:pt x="2288110" y="150554"/>
                  </a:lnTo>
                  <a:lnTo>
                    <a:pt x="2300964" y="153180"/>
                  </a:lnTo>
                  <a:lnTo>
                    <a:pt x="2313819" y="155687"/>
                  </a:lnTo>
                  <a:lnTo>
                    <a:pt x="2326674" y="158087"/>
                  </a:lnTo>
                  <a:lnTo>
                    <a:pt x="2339528" y="160387"/>
                  </a:lnTo>
                  <a:lnTo>
                    <a:pt x="2352383" y="162581"/>
                  </a:lnTo>
                  <a:lnTo>
                    <a:pt x="2365237" y="164688"/>
                  </a:lnTo>
                  <a:lnTo>
                    <a:pt x="2378092" y="166734"/>
                  </a:lnTo>
                  <a:lnTo>
                    <a:pt x="2390946" y="168729"/>
                  </a:lnTo>
                  <a:lnTo>
                    <a:pt x="2403801" y="170682"/>
                  </a:lnTo>
                  <a:lnTo>
                    <a:pt x="2416655" y="172596"/>
                  </a:lnTo>
                  <a:lnTo>
                    <a:pt x="2429510" y="174497"/>
                  </a:lnTo>
                  <a:lnTo>
                    <a:pt x="2442365" y="176392"/>
                  </a:lnTo>
                  <a:lnTo>
                    <a:pt x="2455219" y="178288"/>
                  </a:lnTo>
                  <a:lnTo>
                    <a:pt x="2468074" y="180197"/>
                  </a:lnTo>
                  <a:lnTo>
                    <a:pt x="2480928" y="182131"/>
                  </a:lnTo>
                  <a:lnTo>
                    <a:pt x="2493783" y="184092"/>
                  </a:lnTo>
                  <a:lnTo>
                    <a:pt x="2506637" y="186085"/>
                  </a:lnTo>
                  <a:lnTo>
                    <a:pt x="2519492" y="188113"/>
                  </a:lnTo>
                  <a:lnTo>
                    <a:pt x="2532346" y="190196"/>
                  </a:lnTo>
                  <a:lnTo>
                    <a:pt x="2545201" y="192323"/>
                  </a:lnTo>
                  <a:lnTo>
                    <a:pt x="2558056" y="194492"/>
                  </a:lnTo>
                  <a:lnTo>
                    <a:pt x="2570910" y="196704"/>
                  </a:lnTo>
                  <a:lnTo>
                    <a:pt x="2583765" y="198967"/>
                  </a:lnTo>
                  <a:lnTo>
                    <a:pt x="2596619" y="201276"/>
                  </a:lnTo>
                  <a:lnTo>
                    <a:pt x="2609474" y="203622"/>
                  </a:lnTo>
                  <a:lnTo>
                    <a:pt x="2622328" y="205999"/>
                  </a:lnTo>
                  <a:lnTo>
                    <a:pt x="2635183" y="208405"/>
                  </a:lnTo>
                  <a:lnTo>
                    <a:pt x="2648037" y="210841"/>
                  </a:lnTo>
                  <a:lnTo>
                    <a:pt x="2660892" y="213290"/>
                  </a:lnTo>
                  <a:lnTo>
                    <a:pt x="2673746" y="215747"/>
                  </a:lnTo>
                  <a:lnTo>
                    <a:pt x="2686601" y="218207"/>
                  </a:lnTo>
                  <a:lnTo>
                    <a:pt x="2699456" y="220660"/>
                  </a:lnTo>
                  <a:lnTo>
                    <a:pt x="2712310" y="223096"/>
                  </a:lnTo>
                  <a:lnTo>
                    <a:pt x="2725165" y="225509"/>
                  </a:lnTo>
                  <a:lnTo>
                    <a:pt x="2738019" y="227893"/>
                  </a:lnTo>
                  <a:lnTo>
                    <a:pt x="2750874" y="230244"/>
                  </a:lnTo>
                  <a:lnTo>
                    <a:pt x="2763728" y="232535"/>
                  </a:lnTo>
                  <a:lnTo>
                    <a:pt x="2776583" y="234774"/>
                  </a:lnTo>
                  <a:lnTo>
                    <a:pt x="2789437" y="236957"/>
                  </a:lnTo>
                  <a:lnTo>
                    <a:pt x="2802292" y="239080"/>
                  </a:lnTo>
                  <a:lnTo>
                    <a:pt x="2815147" y="241126"/>
                  </a:lnTo>
                  <a:lnTo>
                    <a:pt x="2828001" y="243086"/>
                  </a:lnTo>
                  <a:lnTo>
                    <a:pt x="2840856" y="244972"/>
                  </a:lnTo>
                  <a:lnTo>
                    <a:pt x="2853710" y="246780"/>
                  </a:lnTo>
                  <a:lnTo>
                    <a:pt x="2866565" y="248511"/>
                  </a:lnTo>
                  <a:lnTo>
                    <a:pt x="2879419" y="250129"/>
                  </a:lnTo>
                  <a:lnTo>
                    <a:pt x="2892274" y="251664"/>
                  </a:lnTo>
                  <a:lnTo>
                    <a:pt x="2905128" y="253118"/>
                  </a:lnTo>
                  <a:lnTo>
                    <a:pt x="2917983" y="254490"/>
                  </a:lnTo>
                  <a:lnTo>
                    <a:pt x="2930838" y="255765"/>
                  </a:lnTo>
                  <a:lnTo>
                    <a:pt x="2943692" y="256945"/>
                  </a:lnTo>
                  <a:lnTo>
                    <a:pt x="2956547" y="258047"/>
                  </a:lnTo>
                  <a:lnTo>
                    <a:pt x="2969401" y="259074"/>
                  </a:lnTo>
                  <a:lnTo>
                    <a:pt x="2982256" y="260027"/>
                  </a:lnTo>
                  <a:lnTo>
                    <a:pt x="2995110" y="260883"/>
                  </a:lnTo>
                  <a:lnTo>
                    <a:pt x="3007965" y="261673"/>
                  </a:lnTo>
                  <a:lnTo>
                    <a:pt x="3020819" y="262399"/>
                  </a:lnTo>
                  <a:lnTo>
                    <a:pt x="3033674" y="263064"/>
                  </a:lnTo>
                  <a:lnTo>
                    <a:pt x="3046529" y="2636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6"/>
            <p:cNvSpPr/>
            <p:nvPr/>
          </p:nvSpPr>
          <p:spPr>
            <a:xfrm>
              <a:off x="6634591" y="3210460"/>
              <a:ext cx="2738019" cy="256805"/>
            </a:xfrm>
            <a:custGeom>
              <a:avLst/>
              <a:pathLst>
                <a:path w="2738019" h="256805">
                  <a:moveTo>
                    <a:pt x="0" y="251834"/>
                  </a:moveTo>
                  <a:lnTo>
                    <a:pt x="12854" y="251145"/>
                  </a:lnTo>
                  <a:lnTo>
                    <a:pt x="25709" y="250386"/>
                  </a:lnTo>
                  <a:lnTo>
                    <a:pt x="38563" y="249534"/>
                  </a:lnTo>
                  <a:lnTo>
                    <a:pt x="51418" y="248586"/>
                  </a:lnTo>
                  <a:lnTo>
                    <a:pt x="64272" y="247551"/>
                  </a:lnTo>
                  <a:lnTo>
                    <a:pt x="77127" y="246425"/>
                  </a:lnTo>
                  <a:lnTo>
                    <a:pt x="89981" y="245201"/>
                  </a:lnTo>
                  <a:lnTo>
                    <a:pt x="102836" y="243839"/>
                  </a:lnTo>
                  <a:lnTo>
                    <a:pt x="115690" y="242371"/>
                  </a:lnTo>
                  <a:lnTo>
                    <a:pt x="128545" y="240795"/>
                  </a:lnTo>
                  <a:lnTo>
                    <a:pt x="141400" y="239108"/>
                  </a:lnTo>
                  <a:lnTo>
                    <a:pt x="154254" y="237280"/>
                  </a:lnTo>
                  <a:lnTo>
                    <a:pt x="167109" y="235317"/>
                  </a:lnTo>
                  <a:lnTo>
                    <a:pt x="179963" y="233237"/>
                  </a:lnTo>
                  <a:lnTo>
                    <a:pt x="192818" y="231040"/>
                  </a:lnTo>
                  <a:lnTo>
                    <a:pt x="205672" y="228724"/>
                  </a:lnTo>
                  <a:lnTo>
                    <a:pt x="218527" y="226251"/>
                  </a:lnTo>
                  <a:lnTo>
                    <a:pt x="231381" y="223668"/>
                  </a:lnTo>
                  <a:lnTo>
                    <a:pt x="244236" y="220978"/>
                  </a:lnTo>
                  <a:lnTo>
                    <a:pt x="257091" y="218185"/>
                  </a:lnTo>
                  <a:lnTo>
                    <a:pt x="269945" y="215274"/>
                  </a:lnTo>
                  <a:lnTo>
                    <a:pt x="282800" y="212262"/>
                  </a:lnTo>
                  <a:lnTo>
                    <a:pt x="295654" y="209171"/>
                  </a:lnTo>
                  <a:lnTo>
                    <a:pt x="308509" y="206011"/>
                  </a:lnTo>
                  <a:lnTo>
                    <a:pt x="321363" y="202786"/>
                  </a:lnTo>
                  <a:lnTo>
                    <a:pt x="334218" y="199496"/>
                  </a:lnTo>
                  <a:lnTo>
                    <a:pt x="347072" y="196174"/>
                  </a:lnTo>
                  <a:lnTo>
                    <a:pt x="359927" y="192830"/>
                  </a:lnTo>
                  <a:lnTo>
                    <a:pt x="372782" y="189474"/>
                  </a:lnTo>
                  <a:lnTo>
                    <a:pt x="385636" y="186122"/>
                  </a:lnTo>
                  <a:lnTo>
                    <a:pt x="398491" y="182793"/>
                  </a:lnTo>
                  <a:lnTo>
                    <a:pt x="411345" y="179500"/>
                  </a:lnTo>
                  <a:lnTo>
                    <a:pt x="424200" y="176251"/>
                  </a:lnTo>
                  <a:lnTo>
                    <a:pt x="437054" y="173060"/>
                  </a:lnTo>
                  <a:lnTo>
                    <a:pt x="449909" y="169968"/>
                  </a:lnTo>
                  <a:lnTo>
                    <a:pt x="462763" y="166964"/>
                  </a:lnTo>
                  <a:lnTo>
                    <a:pt x="475618" y="164056"/>
                  </a:lnTo>
                  <a:lnTo>
                    <a:pt x="488473" y="161251"/>
                  </a:lnTo>
                  <a:lnTo>
                    <a:pt x="501327" y="158584"/>
                  </a:lnTo>
                  <a:lnTo>
                    <a:pt x="514182" y="156063"/>
                  </a:lnTo>
                  <a:lnTo>
                    <a:pt x="527036" y="153669"/>
                  </a:lnTo>
                  <a:lnTo>
                    <a:pt x="539891" y="151407"/>
                  </a:lnTo>
                  <a:lnTo>
                    <a:pt x="552745" y="149282"/>
                  </a:lnTo>
                  <a:lnTo>
                    <a:pt x="565600" y="147344"/>
                  </a:lnTo>
                  <a:lnTo>
                    <a:pt x="578454" y="145541"/>
                  </a:lnTo>
                  <a:lnTo>
                    <a:pt x="591309" y="143869"/>
                  </a:lnTo>
                  <a:lnTo>
                    <a:pt x="604163" y="142326"/>
                  </a:lnTo>
                  <a:lnTo>
                    <a:pt x="617018" y="140934"/>
                  </a:lnTo>
                  <a:lnTo>
                    <a:pt x="629873" y="139676"/>
                  </a:lnTo>
                  <a:lnTo>
                    <a:pt x="642727" y="138523"/>
                  </a:lnTo>
                  <a:lnTo>
                    <a:pt x="655582" y="137466"/>
                  </a:lnTo>
                  <a:lnTo>
                    <a:pt x="668436" y="136499"/>
                  </a:lnTo>
                  <a:lnTo>
                    <a:pt x="681291" y="135631"/>
                  </a:lnTo>
                  <a:lnTo>
                    <a:pt x="694145" y="134819"/>
                  </a:lnTo>
                  <a:lnTo>
                    <a:pt x="707000" y="134051"/>
                  </a:lnTo>
                  <a:lnTo>
                    <a:pt x="719854" y="133315"/>
                  </a:lnTo>
                  <a:lnTo>
                    <a:pt x="732709" y="132601"/>
                  </a:lnTo>
                  <a:lnTo>
                    <a:pt x="745564" y="131885"/>
                  </a:lnTo>
                  <a:lnTo>
                    <a:pt x="758418" y="131151"/>
                  </a:lnTo>
                  <a:lnTo>
                    <a:pt x="771273" y="130389"/>
                  </a:lnTo>
                  <a:lnTo>
                    <a:pt x="784127" y="129586"/>
                  </a:lnTo>
                  <a:lnTo>
                    <a:pt x="796982" y="128701"/>
                  </a:lnTo>
                  <a:lnTo>
                    <a:pt x="809836" y="127742"/>
                  </a:lnTo>
                  <a:lnTo>
                    <a:pt x="822691" y="126698"/>
                  </a:lnTo>
                  <a:lnTo>
                    <a:pt x="835545" y="125561"/>
                  </a:lnTo>
                  <a:lnTo>
                    <a:pt x="848400" y="124296"/>
                  </a:lnTo>
                  <a:lnTo>
                    <a:pt x="861255" y="122892"/>
                  </a:lnTo>
                  <a:lnTo>
                    <a:pt x="874109" y="121364"/>
                  </a:lnTo>
                  <a:lnTo>
                    <a:pt x="886964" y="119707"/>
                  </a:lnTo>
                  <a:lnTo>
                    <a:pt x="899818" y="117913"/>
                  </a:lnTo>
                  <a:lnTo>
                    <a:pt x="912673" y="115926"/>
                  </a:lnTo>
                  <a:lnTo>
                    <a:pt x="925527" y="113797"/>
                  </a:lnTo>
                  <a:lnTo>
                    <a:pt x="938382" y="111527"/>
                  </a:lnTo>
                  <a:lnTo>
                    <a:pt x="951236" y="109114"/>
                  </a:lnTo>
                  <a:lnTo>
                    <a:pt x="964091" y="106532"/>
                  </a:lnTo>
                  <a:lnTo>
                    <a:pt x="976946" y="103790"/>
                  </a:lnTo>
                  <a:lnTo>
                    <a:pt x="989800" y="100919"/>
                  </a:lnTo>
                  <a:lnTo>
                    <a:pt x="1002655" y="97924"/>
                  </a:lnTo>
                  <a:lnTo>
                    <a:pt x="1015509" y="94808"/>
                  </a:lnTo>
                  <a:lnTo>
                    <a:pt x="1028364" y="91544"/>
                  </a:lnTo>
                  <a:lnTo>
                    <a:pt x="1041218" y="88185"/>
                  </a:lnTo>
                  <a:lnTo>
                    <a:pt x="1054073" y="84740"/>
                  </a:lnTo>
                  <a:lnTo>
                    <a:pt x="1066927" y="81218"/>
                  </a:lnTo>
                  <a:lnTo>
                    <a:pt x="1079782" y="77618"/>
                  </a:lnTo>
                  <a:lnTo>
                    <a:pt x="1092636" y="73961"/>
                  </a:lnTo>
                  <a:lnTo>
                    <a:pt x="1105491" y="70270"/>
                  </a:lnTo>
                  <a:lnTo>
                    <a:pt x="1118346" y="66554"/>
                  </a:lnTo>
                  <a:lnTo>
                    <a:pt x="1131200" y="62825"/>
                  </a:lnTo>
                  <a:lnTo>
                    <a:pt x="1144055" y="59100"/>
                  </a:lnTo>
                  <a:lnTo>
                    <a:pt x="1156909" y="55396"/>
                  </a:lnTo>
                  <a:lnTo>
                    <a:pt x="1169764" y="51721"/>
                  </a:lnTo>
                  <a:lnTo>
                    <a:pt x="1182618" y="48087"/>
                  </a:lnTo>
                  <a:lnTo>
                    <a:pt x="1195473" y="44515"/>
                  </a:lnTo>
                  <a:lnTo>
                    <a:pt x="1208327" y="41022"/>
                  </a:lnTo>
                  <a:lnTo>
                    <a:pt x="1221182" y="37607"/>
                  </a:lnTo>
                  <a:lnTo>
                    <a:pt x="1234037" y="34278"/>
                  </a:lnTo>
                  <a:lnTo>
                    <a:pt x="1246891" y="31042"/>
                  </a:lnTo>
                  <a:lnTo>
                    <a:pt x="1259746" y="27951"/>
                  </a:lnTo>
                  <a:lnTo>
                    <a:pt x="1272600" y="24975"/>
                  </a:lnTo>
                  <a:lnTo>
                    <a:pt x="1285455" y="22121"/>
                  </a:lnTo>
                  <a:lnTo>
                    <a:pt x="1298309" y="19393"/>
                  </a:lnTo>
                  <a:lnTo>
                    <a:pt x="1311164" y="16826"/>
                  </a:lnTo>
                  <a:lnTo>
                    <a:pt x="1324018" y="14430"/>
                  </a:lnTo>
                  <a:lnTo>
                    <a:pt x="1336873" y="12183"/>
                  </a:lnTo>
                  <a:lnTo>
                    <a:pt x="1349728" y="10091"/>
                  </a:lnTo>
                  <a:lnTo>
                    <a:pt x="1362582" y="8158"/>
                  </a:lnTo>
                  <a:lnTo>
                    <a:pt x="1375437" y="6458"/>
                  </a:lnTo>
                  <a:lnTo>
                    <a:pt x="1388291" y="4933"/>
                  </a:lnTo>
                  <a:lnTo>
                    <a:pt x="1401146" y="3588"/>
                  </a:lnTo>
                  <a:lnTo>
                    <a:pt x="1414000" y="2428"/>
                  </a:lnTo>
                  <a:lnTo>
                    <a:pt x="1426855" y="1499"/>
                  </a:lnTo>
                  <a:lnTo>
                    <a:pt x="1439709" y="810"/>
                  </a:lnTo>
                  <a:lnTo>
                    <a:pt x="1452564" y="326"/>
                  </a:lnTo>
                  <a:lnTo>
                    <a:pt x="1465419" y="54"/>
                  </a:lnTo>
                  <a:lnTo>
                    <a:pt x="1478273" y="0"/>
                  </a:lnTo>
                  <a:lnTo>
                    <a:pt x="1491128" y="257"/>
                  </a:lnTo>
                  <a:lnTo>
                    <a:pt x="1503982" y="744"/>
                  </a:lnTo>
                  <a:lnTo>
                    <a:pt x="1516837" y="1465"/>
                  </a:lnTo>
                  <a:lnTo>
                    <a:pt x="1529691" y="2422"/>
                  </a:lnTo>
                  <a:lnTo>
                    <a:pt x="1542546" y="3668"/>
                  </a:lnTo>
                  <a:lnTo>
                    <a:pt x="1555400" y="5204"/>
                  </a:lnTo>
                  <a:lnTo>
                    <a:pt x="1568255" y="6982"/>
                  </a:lnTo>
                  <a:lnTo>
                    <a:pt x="1581110" y="9002"/>
                  </a:lnTo>
                  <a:lnTo>
                    <a:pt x="1593964" y="11263"/>
                  </a:lnTo>
                  <a:lnTo>
                    <a:pt x="1606819" y="13853"/>
                  </a:lnTo>
                  <a:lnTo>
                    <a:pt x="1619673" y="16673"/>
                  </a:lnTo>
                  <a:lnTo>
                    <a:pt x="1632528" y="19716"/>
                  </a:lnTo>
                  <a:lnTo>
                    <a:pt x="1645382" y="22977"/>
                  </a:lnTo>
                  <a:lnTo>
                    <a:pt x="1658237" y="26487"/>
                  </a:lnTo>
                  <a:lnTo>
                    <a:pt x="1671091" y="30228"/>
                  </a:lnTo>
                  <a:lnTo>
                    <a:pt x="1683946" y="34148"/>
                  </a:lnTo>
                  <a:lnTo>
                    <a:pt x="1696800" y="38238"/>
                  </a:lnTo>
                  <a:lnTo>
                    <a:pt x="1709655" y="42485"/>
                  </a:lnTo>
                  <a:lnTo>
                    <a:pt x="1722510" y="46925"/>
                  </a:lnTo>
                  <a:lnTo>
                    <a:pt x="1735364" y="51481"/>
                  </a:lnTo>
                  <a:lnTo>
                    <a:pt x="1748219" y="56139"/>
                  </a:lnTo>
                  <a:lnTo>
                    <a:pt x="1761073" y="60887"/>
                  </a:lnTo>
                  <a:lnTo>
                    <a:pt x="1773928" y="65720"/>
                  </a:lnTo>
                  <a:lnTo>
                    <a:pt x="1786782" y="70612"/>
                  </a:lnTo>
                  <a:lnTo>
                    <a:pt x="1799637" y="75535"/>
                  </a:lnTo>
                  <a:lnTo>
                    <a:pt x="1812491" y="80476"/>
                  </a:lnTo>
                  <a:lnTo>
                    <a:pt x="1825346" y="85423"/>
                  </a:lnTo>
                  <a:lnTo>
                    <a:pt x="1838201" y="90350"/>
                  </a:lnTo>
                  <a:lnTo>
                    <a:pt x="1851055" y="95245"/>
                  </a:lnTo>
                  <a:lnTo>
                    <a:pt x="1863910" y="100098"/>
                  </a:lnTo>
                  <a:lnTo>
                    <a:pt x="1876764" y="104898"/>
                  </a:lnTo>
                  <a:lnTo>
                    <a:pt x="1889619" y="109623"/>
                  </a:lnTo>
                  <a:lnTo>
                    <a:pt x="1902473" y="114256"/>
                  </a:lnTo>
                  <a:lnTo>
                    <a:pt x="1915328" y="118804"/>
                  </a:lnTo>
                  <a:lnTo>
                    <a:pt x="1928182" y="123262"/>
                  </a:lnTo>
                  <a:lnTo>
                    <a:pt x="1941037" y="127624"/>
                  </a:lnTo>
                  <a:lnTo>
                    <a:pt x="1953892" y="131845"/>
                  </a:lnTo>
                  <a:lnTo>
                    <a:pt x="1966746" y="135959"/>
                  </a:lnTo>
                  <a:lnTo>
                    <a:pt x="1979601" y="139965"/>
                  </a:lnTo>
                  <a:lnTo>
                    <a:pt x="1992455" y="143861"/>
                  </a:lnTo>
                  <a:lnTo>
                    <a:pt x="2005310" y="147626"/>
                  </a:lnTo>
                  <a:lnTo>
                    <a:pt x="2018164" y="151258"/>
                  </a:lnTo>
                  <a:lnTo>
                    <a:pt x="2031019" y="154782"/>
                  </a:lnTo>
                  <a:lnTo>
                    <a:pt x="2043873" y="158199"/>
                  </a:lnTo>
                  <a:lnTo>
                    <a:pt x="2056728" y="161510"/>
                  </a:lnTo>
                  <a:lnTo>
                    <a:pt x="2069583" y="164678"/>
                  </a:lnTo>
                  <a:lnTo>
                    <a:pt x="2082437" y="167749"/>
                  </a:lnTo>
                  <a:lnTo>
                    <a:pt x="2095292" y="170725"/>
                  </a:lnTo>
                  <a:lnTo>
                    <a:pt x="2108146" y="173610"/>
                  </a:lnTo>
                  <a:lnTo>
                    <a:pt x="2121001" y="176390"/>
                  </a:lnTo>
                  <a:lnTo>
                    <a:pt x="2133855" y="179073"/>
                  </a:lnTo>
                  <a:lnTo>
                    <a:pt x="2146710" y="181678"/>
                  </a:lnTo>
                  <a:lnTo>
                    <a:pt x="2159564" y="184211"/>
                  </a:lnTo>
                  <a:lnTo>
                    <a:pt x="2172419" y="186674"/>
                  </a:lnTo>
                  <a:lnTo>
                    <a:pt x="2185273" y="189048"/>
                  </a:lnTo>
                  <a:lnTo>
                    <a:pt x="2198128" y="191364"/>
                  </a:lnTo>
                  <a:lnTo>
                    <a:pt x="2210983" y="193624"/>
                  </a:lnTo>
                  <a:lnTo>
                    <a:pt x="2223837" y="195834"/>
                  </a:lnTo>
                  <a:lnTo>
                    <a:pt x="2236692" y="197986"/>
                  </a:lnTo>
                  <a:lnTo>
                    <a:pt x="2249546" y="200087"/>
                  </a:lnTo>
                  <a:lnTo>
                    <a:pt x="2262401" y="202147"/>
                  </a:lnTo>
                  <a:lnTo>
                    <a:pt x="2275255" y="204171"/>
                  </a:lnTo>
                  <a:lnTo>
                    <a:pt x="2288110" y="206159"/>
                  </a:lnTo>
                  <a:lnTo>
                    <a:pt x="2300964" y="208103"/>
                  </a:lnTo>
                  <a:lnTo>
                    <a:pt x="2313819" y="210016"/>
                  </a:lnTo>
                  <a:lnTo>
                    <a:pt x="2326674" y="211901"/>
                  </a:lnTo>
                  <a:lnTo>
                    <a:pt x="2339528" y="213758"/>
                  </a:lnTo>
                  <a:lnTo>
                    <a:pt x="2352383" y="215583"/>
                  </a:lnTo>
                  <a:lnTo>
                    <a:pt x="2365237" y="217376"/>
                  </a:lnTo>
                  <a:lnTo>
                    <a:pt x="2378092" y="219143"/>
                  </a:lnTo>
                  <a:lnTo>
                    <a:pt x="2390946" y="220883"/>
                  </a:lnTo>
                  <a:lnTo>
                    <a:pt x="2403801" y="222595"/>
                  </a:lnTo>
                  <a:lnTo>
                    <a:pt x="2416655" y="224269"/>
                  </a:lnTo>
                  <a:lnTo>
                    <a:pt x="2429510" y="225913"/>
                  </a:lnTo>
                  <a:lnTo>
                    <a:pt x="2442365" y="227527"/>
                  </a:lnTo>
                  <a:lnTo>
                    <a:pt x="2455219" y="229108"/>
                  </a:lnTo>
                  <a:lnTo>
                    <a:pt x="2468074" y="230650"/>
                  </a:lnTo>
                  <a:lnTo>
                    <a:pt x="2480928" y="232149"/>
                  </a:lnTo>
                  <a:lnTo>
                    <a:pt x="2493783" y="233611"/>
                  </a:lnTo>
                  <a:lnTo>
                    <a:pt x="2506637" y="235034"/>
                  </a:lnTo>
                  <a:lnTo>
                    <a:pt x="2519492" y="236416"/>
                  </a:lnTo>
                  <a:lnTo>
                    <a:pt x="2532346" y="237741"/>
                  </a:lnTo>
                  <a:lnTo>
                    <a:pt x="2545201" y="239021"/>
                  </a:lnTo>
                  <a:lnTo>
                    <a:pt x="2558056" y="240256"/>
                  </a:lnTo>
                  <a:lnTo>
                    <a:pt x="2570910" y="241445"/>
                  </a:lnTo>
                  <a:lnTo>
                    <a:pt x="2583765" y="242579"/>
                  </a:lnTo>
                  <a:lnTo>
                    <a:pt x="2596619" y="243655"/>
                  </a:lnTo>
                  <a:lnTo>
                    <a:pt x="2609474" y="244682"/>
                  </a:lnTo>
                  <a:lnTo>
                    <a:pt x="2622328" y="245661"/>
                  </a:lnTo>
                  <a:lnTo>
                    <a:pt x="2635183" y="246591"/>
                  </a:lnTo>
                  <a:lnTo>
                    <a:pt x="2648037" y="247455"/>
                  </a:lnTo>
                  <a:lnTo>
                    <a:pt x="2660892" y="248270"/>
                  </a:lnTo>
                  <a:lnTo>
                    <a:pt x="2673746" y="249038"/>
                  </a:lnTo>
                  <a:lnTo>
                    <a:pt x="2686601" y="249759"/>
                  </a:lnTo>
                  <a:lnTo>
                    <a:pt x="2699456" y="250427"/>
                  </a:lnTo>
                  <a:lnTo>
                    <a:pt x="2712310" y="251042"/>
                  </a:lnTo>
                  <a:lnTo>
                    <a:pt x="2725165" y="251615"/>
                  </a:lnTo>
                  <a:lnTo>
                    <a:pt x="2738019" y="252147"/>
                  </a:lnTo>
                  <a:lnTo>
                    <a:pt x="2738019" y="256805"/>
                  </a:lnTo>
                  <a:lnTo>
                    <a:pt x="2725165" y="256805"/>
                  </a:lnTo>
                  <a:lnTo>
                    <a:pt x="2712310" y="256805"/>
                  </a:lnTo>
                  <a:lnTo>
                    <a:pt x="2699456" y="256805"/>
                  </a:lnTo>
                  <a:lnTo>
                    <a:pt x="2686601" y="256805"/>
                  </a:lnTo>
                  <a:lnTo>
                    <a:pt x="2673746" y="256805"/>
                  </a:lnTo>
                  <a:lnTo>
                    <a:pt x="2660892" y="256805"/>
                  </a:lnTo>
                  <a:lnTo>
                    <a:pt x="2648037" y="256805"/>
                  </a:lnTo>
                  <a:lnTo>
                    <a:pt x="2635183" y="256805"/>
                  </a:lnTo>
                  <a:lnTo>
                    <a:pt x="2622328" y="256805"/>
                  </a:lnTo>
                  <a:lnTo>
                    <a:pt x="2609474" y="256805"/>
                  </a:lnTo>
                  <a:lnTo>
                    <a:pt x="2596619" y="256805"/>
                  </a:lnTo>
                  <a:lnTo>
                    <a:pt x="2583765" y="256805"/>
                  </a:lnTo>
                  <a:lnTo>
                    <a:pt x="2570910" y="256805"/>
                  </a:lnTo>
                  <a:lnTo>
                    <a:pt x="2558056" y="256805"/>
                  </a:lnTo>
                  <a:lnTo>
                    <a:pt x="2545201" y="256805"/>
                  </a:lnTo>
                  <a:lnTo>
                    <a:pt x="2532346" y="256805"/>
                  </a:lnTo>
                  <a:lnTo>
                    <a:pt x="2519492" y="256805"/>
                  </a:lnTo>
                  <a:lnTo>
                    <a:pt x="2506637" y="256805"/>
                  </a:lnTo>
                  <a:lnTo>
                    <a:pt x="2493783" y="256805"/>
                  </a:lnTo>
                  <a:lnTo>
                    <a:pt x="2480928" y="256805"/>
                  </a:lnTo>
                  <a:lnTo>
                    <a:pt x="2468074" y="256805"/>
                  </a:lnTo>
                  <a:lnTo>
                    <a:pt x="2455219" y="256805"/>
                  </a:lnTo>
                  <a:lnTo>
                    <a:pt x="2442365" y="256805"/>
                  </a:lnTo>
                  <a:lnTo>
                    <a:pt x="2429510" y="256805"/>
                  </a:lnTo>
                  <a:lnTo>
                    <a:pt x="2416655" y="256805"/>
                  </a:lnTo>
                  <a:lnTo>
                    <a:pt x="2403801" y="256805"/>
                  </a:lnTo>
                  <a:lnTo>
                    <a:pt x="2390946" y="256805"/>
                  </a:lnTo>
                  <a:lnTo>
                    <a:pt x="2378092" y="256805"/>
                  </a:lnTo>
                  <a:lnTo>
                    <a:pt x="2365237" y="256805"/>
                  </a:lnTo>
                  <a:lnTo>
                    <a:pt x="2352383" y="256805"/>
                  </a:lnTo>
                  <a:lnTo>
                    <a:pt x="2339528" y="256805"/>
                  </a:lnTo>
                  <a:lnTo>
                    <a:pt x="2326674" y="256805"/>
                  </a:lnTo>
                  <a:lnTo>
                    <a:pt x="2313819" y="256805"/>
                  </a:lnTo>
                  <a:lnTo>
                    <a:pt x="2300964" y="256805"/>
                  </a:lnTo>
                  <a:lnTo>
                    <a:pt x="2288110" y="256805"/>
                  </a:lnTo>
                  <a:lnTo>
                    <a:pt x="2275255" y="256805"/>
                  </a:lnTo>
                  <a:lnTo>
                    <a:pt x="2262401" y="256805"/>
                  </a:lnTo>
                  <a:lnTo>
                    <a:pt x="2249546" y="256805"/>
                  </a:lnTo>
                  <a:lnTo>
                    <a:pt x="2236692" y="256805"/>
                  </a:lnTo>
                  <a:lnTo>
                    <a:pt x="2223837" y="256805"/>
                  </a:lnTo>
                  <a:lnTo>
                    <a:pt x="2210983" y="256805"/>
                  </a:lnTo>
                  <a:lnTo>
                    <a:pt x="2198128" y="256805"/>
                  </a:lnTo>
                  <a:lnTo>
                    <a:pt x="2185273" y="256805"/>
                  </a:lnTo>
                  <a:lnTo>
                    <a:pt x="2172419" y="256805"/>
                  </a:lnTo>
                  <a:lnTo>
                    <a:pt x="2159564" y="256805"/>
                  </a:lnTo>
                  <a:lnTo>
                    <a:pt x="2146710" y="256805"/>
                  </a:lnTo>
                  <a:lnTo>
                    <a:pt x="2133855" y="256805"/>
                  </a:lnTo>
                  <a:lnTo>
                    <a:pt x="2121001" y="256805"/>
                  </a:lnTo>
                  <a:lnTo>
                    <a:pt x="2108146" y="256805"/>
                  </a:lnTo>
                  <a:lnTo>
                    <a:pt x="2095292" y="256805"/>
                  </a:lnTo>
                  <a:lnTo>
                    <a:pt x="2082437" y="256805"/>
                  </a:lnTo>
                  <a:lnTo>
                    <a:pt x="2069583" y="256805"/>
                  </a:lnTo>
                  <a:lnTo>
                    <a:pt x="2056728" y="256805"/>
                  </a:lnTo>
                  <a:lnTo>
                    <a:pt x="2043873" y="256805"/>
                  </a:lnTo>
                  <a:lnTo>
                    <a:pt x="2031019" y="256805"/>
                  </a:lnTo>
                  <a:lnTo>
                    <a:pt x="2018164" y="256805"/>
                  </a:lnTo>
                  <a:lnTo>
                    <a:pt x="2005310" y="256805"/>
                  </a:lnTo>
                  <a:lnTo>
                    <a:pt x="1992455" y="256805"/>
                  </a:lnTo>
                  <a:lnTo>
                    <a:pt x="1979601" y="256805"/>
                  </a:lnTo>
                  <a:lnTo>
                    <a:pt x="1966746" y="256805"/>
                  </a:lnTo>
                  <a:lnTo>
                    <a:pt x="1953892" y="256805"/>
                  </a:lnTo>
                  <a:lnTo>
                    <a:pt x="1941037" y="256805"/>
                  </a:lnTo>
                  <a:lnTo>
                    <a:pt x="1928182" y="256805"/>
                  </a:lnTo>
                  <a:lnTo>
                    <a:pt x="1915328" y="256805"/>
                  </a:lnTo>
                  <a:lnTo>
                    <a:pt x="1902473" y="256805"/>
                  </a:lnTo>
                  <a:lnTo>
                    <a:pt x="1889619" y="256805"/>
                  </a:lnTo>
                  <a:lnTo>
                    <a:pt x="1876764" y="256805"/>
                  </a:lnTo>
                  <a:lnTo>
                    <a:pt x="1863910" y="256805"/>
                  </a:lnTo>
                  <a:lnTo>
                    <a:pt x="1851055" y="256805"/>
                  </a:lnTo>
                  <a:lnTo>
                    <a:pt x="1838201" y="256805"/>
                  </a:lnTo>
                  <a:lnTo>
                    <a:pt x="1825346" y="256805"/>
                  </a:lnTo>
                  <a:lnTo>
                    <a:pt x="1812491" y="256805"/>
                  </a:lnTo>
                  <a:lnTo>
                    <a:pt x="1799637" y="256805"/>
                  </a:lnTo>
                  <a:lnTo>
                    <a:pt x="1786782" y="256805"/>
                  </a:lnTo>
                  <a:lnTo>
                    <a:pt x="1773928" y="256805"/>
                  </a:lnTo>
                  <a:lnTo>
                    <a:pt x="1761073" y="256805"/>
                  </a:lnTo>
                  <a:lnTo>
                    <a:pt x="1748219" y="256805"/>
                  </a:lnTo>
                  <a:lnTo>
                    <a:pt x="1735364" y="256805"/>
                  </a:lnTo>
                  <a:lnTo>
                    <a:pt x="1722510" y="256805"/>
                  </a:lnTo>
                  <a:lnTo>
                    <a:pt x="1709655" y="256805"/>
                  </a:lnTo>
                  <a:lnTo>
                    <a:pt x="1696800" y="256805"/>
                  </a:lnTo>
                  <a:lnTo>
                    <a:pt x="1683946" y="256805"/>
                  </a:lnTo>
                  <a:lnTo>
                    <a:pt x="1671091" y="256805"/>
                  </a:lnTo>
                  <a:lnTo>
                    <a:pt x="1658237" y="256805"/>
                  </a:lnTo>
                  <a:lnTo>
                    <a:pt x="1645382" y="256805"/>
                  </a:lnTo>
                  <a:lnTo>
                    <a:pt x="1632528" y="256805"/>
                  </a:lnTo>
                  <a:lnTo>
                    <a:pt x="1619673" y="256805"/>
                  </a:lnTo>
                  <a:lnTo>
                    <a:pt x="1606819" y="256805"/>
                  </a:lnTo>
                  <a:lnTo>
                    <a:pt x="1593964" y="256805"/>
                  </a:lnTo>
                  <a:lnTo>
                    <a:pt x="1581110" y="256805"/>
                  </a:lnTo>
                  <a:lnTo>
                    <a:pt x="1568255" y="256805"/>
                  </a:lnTo>
                  <a:lnTo>
                    <a:pt x="1555400" y="256805"/>
                  </a:lnTo>
                  <a:lnTo>
                    <a:pt x="1542546" y="256805"/>
                  </a:lnTo>
                  <a:lnTo>
                    <a:pt x="1529691" y="256805"/>
                  </a:lnTo>
                  <a:lnTo>
                    <a:pt x="1516837" y="256805"/>
                  </a:lnTo>
                  <a:lnTo>
                    <a:pt x="1503982" y="256805"/>
                  </a:lnTo>
                  <a:lnTo>
                    <a:pt x="1491128" y="256805"/>
                  </a:lnTo>
                  <a:lnTo>
                    <a:pt x="1478273" y="256805"/>
                  </a:lnTo>
                  <a:lnTo>
                    <a:pt x="1465419" y="256805"/>
                  </a:lnTo>
                  <a:lnTo>
                    <a:pt x="1452564" y="256805"/>
                  </a:lnTo>
                  <a:lnTo>
                    <a:pt x="1439709" y="256805"/>
                  </a:lnTo>
                  <a:lnTo>
                    <a:pt x="1426855" y="256805"/>
                  </a:lnTo>
                  <a:lnTo>
                    <a:pt x="1414000" y="256805"/>
                  </a:lnTo>
                  <a:lnTo>
                    <a:pt x="1401146" y="256805"/>
                  </a:lnTo>
                  <a:lnTo>
                    <a:pt x="1388291" y="256805"/>
                  </a:lnTo>
                  <a:lnTo>
                    <a:pt x="1375437" y="256805"/>
                  </a:lnTo>
                  <a:lnTo>
                    <a:pt x="1362582" y="256805"/>
                  </a:lnTo>
                  <a:lnTo>
                    <a:pt x="1349728" y="256805"/>
                  </a:lnTo>
                  <a:lnTo>
                    <a:pt x="1336873" y="256805"/>
                  </a:lnTo>
                  <a:lnTo>
                    <a:pt x="1324018" y="256805"/>
                  </a:lnTo>
                  <a:lnTo>
                    <a:pt x="1311164" y="256805"/>
                  </a:lnTo>
                  <a:lnTo>
                    <a:pt x="1298309" y="256805"/>
                  </a:lnTo>
                  <a:lnTo>
                    <a:pt x="1285455" y="256805"/>
                  </a:lnTo>
                  <a:lnTo>
                    <a:pt x="1272600" y="256805"/>
                  </a:lnTo>
                  <a:lnTo>
                    <a:pt x="1259746" y="256805"/>
                  </a:lnTo>
                  <a:lnTo>
                    <a:pt x="1246891" y="256805"/>
                  </a:lnTo>
                  <a:lnTo>
                    <a:pt x="1234037" y="256805"/>
                  </a:lnTo>
                  <a:lnTo>
                    <a:pt x="1221182" y="256805"/>
                  </a:lnTo>
                  <a:lnTo>
                    <a:pt x="1208327" y="256805"/>
                  </a:lnTo>
                  <a:lnTo>
                    <a:pt x="1195473" y="256805"/>
                  </a:lnTo>
                  <a:lnTo>
                    <a:pt x="1182618" y="256805"/>
                  </a:lnTo>
                  <a:lnTo>
                    <a:pt x="1169764" y="256805"/>
                  </a:lnTo>
                  <a:lnTo>
                    <a:pt x="1156909" y="256805"/>
                  </a:lnTo>
                  <a:lnTo>
                    <a:pt x="1144055" y="256805"/>
                  </a:lnTo>
                  <a:lnTo>
                    <a:pt x="1131200" y="256805"/>
                  </a:lnTo>
                  <a:lnTo>
                    <a:pt x="1118346" y="256805"/>
                  </a:lnTo>
                  <a:lnTo>
                    <a:pt x="1105491" y="256805"/>
                  </a:lnTo>
                  <a:lnTo>
                    <a:pt x="1092636" y="256805"/>
                  </a:lnTo>
                  <a:lnTo>
                    <a:pt x="1079782" y="256805"/>
                  </a:lnTo>
                  <a:lnTo>
                    <a:pt x="1066927" y="256805"/>
                  </a:lnTo>
                  <a:lnTo>
                    <a:pt x="1054073" y="256805"/>
                  </a:lnTo>
                  <a:lnTo>
                    <a:pt x="1041218" y="256805"/>
                  </a:lnTo>
                  <a:lnTo>
                    <a:pt x="1028364" y="256805"/>
                  </a:lnTo>
                  <a:lnTo>
                    <a:pt x="1015509" y="256805"/>
                  </a:lnTo>
                  <a:lnTo>
                    <a:pt x="1002655" y="256805"/>
                  </a:lnTo>
                  <a:lnTo>
                    <a:pt x="989800" y="256805"/>
                  </a:lnTo>
                  <a:lnTo>
                    <a:pt x="976946" y="256805"/>
                  </a:lnTo>
                  <a:lnTo>
                    <a:pt x="964091" y="256805"/>
                  </a:lnTo>
                  <a:lnTo>
                    <a:pt x="951236" y="256805"/>
                  </a:lnTo>
                  <a:lnTo>
                    <a:pt x="938382" y="256805"/>
                  </a:lnTo>
                  <a:lnTo>
                    <a:pt x="925527" y="256805"/>
                  </a:lnTo>
                  <a:lnTo>
                    <a:pt x="912673" y="256805"/>
                  </a:lnTo>
                  <a:lnTo>
                    <a:pt x="899818" y="256805"/>
                  </a:lnTo>
                  <a:lnTo>
                    <a:pt x="886964" y="256805"/>
                  </a:lnTo>
                  <a:lnTo>
                    <a:pt x="874109" y="256805"/>
                  </a:lnTo>
                  <a:lnTo>
                    <a:pt x="861255" y="256805"/>
                  </a:lnTo>
                  <a:lnTo>
                    <a:pt x="848400" y="256805"/>
                  </a:lnTo>
                  <a:lnTo>
                    <a:pt x="835545" y="256805"/>
                  </a:lnTo>
                  <a:lnTo>
                    <a:pt x="822691" y="256805"/>
                  </a:lnTo>
                  <a:lnTo>
                    <a:pt x="809836" y="256805"/>
                  </a:lnTo>
                  <a:lnTo>
                    <a:pt x="796982" y="256805"/>
                  </a:lnTo>
                  <a:lnTo>
                    <a:pt x="784127" y="256805"/>
                  </a:lnTo>
                  <a:lnTo>
                    <a:pt x="771273" y="256805"/>
                  </a:lnTo>
                  <a:lnTo>
                    <a:pt x="758418" y="256805"/>
                  </a:lnTo>
                  <a:lnTo>
                    <a:pt x="745564" y="256805"/>
                  </a:lnTo>
                  <a:lnTo>
                    <a:pt x="732709" y="256805"/>
                  </a:lnTo>
                  <a:lnTo>
                    <a:pt x="719854" y="256805"/>
                  </a:lnTo>
                  <a:lnTo>
                    <a:pt x="707000" y="256805"/>
                  </a:lnTo>
                  <a:lnTo>
                    <a:pt x="694145" y="256805"/>
                  </a:lnTo>
                  <a:lnTo>
                    <a:pt x="681291" y="256805"/>
                  </a:lnTo>
                  <a:lnTo>
                    <a:pt x="668436" y="256805"/>
                  </a:lnTo>
                  <a:lnTo>
                    <a:pt x="655582" y="256805"/>
                  </a:lnTo>
                  <a:lnTo>
                    <a:pt x="642727" y="256805"/>
                  </a:lnTo>
                  <a:lnTo>
                    <a:pt x="629873" y="256805"/>
                  </a:lnTo>
                  <a:lnTo>
                    <a:pt x="617018" y="256805"/>
                  </a:lnTo>
                  <a:lnTo>
                    <a:pt x="604163" y="256805"/>
                  </a:lnTo>
                  <a:lnTo>
                    <a:pt x="591309" y="256805"/>
                  </a:lnTo>
                  <a:lnTo>
                    <a:pt x="578454" y="256805"/>
                  </a:lnTo>
                  <a:lnTo>
                    <a:pt x="565600" y="256805"/>
                  </a:lnTo>
                  <a:lnTo>
                    <a:pt x="552745" y="256805"/>
                  </a:lnTo>
                  <a:lnTo>
                    <a:pt x="539891" y="256805"/>
                  </a:lnTo>
                  <a:lnTo>
                    <a:pt x="527036" y="256805"/>
                  </a:lnTo>
                  <a:lnTo>
                    <a:pt x="514182" y="256805"/>
                  </a:lnTo>
                  <a:lnTo>
                    <a:pt x="501327" y="256805"/>
                  </a:lnTo>
                  <a:lnTo>
                    <a:pt x="488473" y="256805"/>
                  </a:lnTo>
                  <a:lnTo>
                    <a:pt x="475618" y="256805"/>
                  </a:lnTo>
                  <a:lnTo>
                    <a:pt x="462763" y="256805"/>
                  </a:lnTo>
                  <a:lnTo>
                    <a:pt x="449909" y="256805"/>
                  </a:lnTo>
                  <a:lnTo>
                    <a:pt x="437054" y="256805"/>
                  </a:lnTo>
                  <a:lnTo>
                    <a:pt x="424200" y="256805"/>
                  </a:lnTo>
                  <a:lnTo>
                    <a:pt x="411345" y="256805"/>
                  </a:lnTo>
                  <a:lnTo>
                    <a:pt x="398491" y="256805"/>
                  </a:lnTo>
                  <a:lnTo>
                    <a:pt x="385636" y="256805"/>
                  </a:lnTo>
                  <a:lnTo>
                    <a:pt x="372782" y="256805"/>
                  </a:lnTo>
                  <a:lnTo>
                    <a:pt x="359927" y="256805"/>
                  </a:lnTo>
                  <a:lnTo>
                    <a:pt x="347072" y="256805"/>
                  </a:lnTo>
                  <a:lnTo>
                    <a:pt x="334218" y="256805"/>
                  </a:lnTo>
                  <a:lnTo>
                    <a:pt x="321363" y="256805"/>
                  </a:lnTo>
                  <a:lnTo>
                    <a:pt x="308509" y="256805"/>
                  </a:lnTo>
                  <a:lnTo>
                    <a:pt x="295654" y="256805"/>
                  </a:lnTo>
                  <a:lnTo>
                    <a:pt x="282800" y="256805"/>
                  </a:lnTo>
                  <a:lnTo>
                    <a:pt x="269945" y="256805"/>
                  </a:lnTo>
                  <a:lnTo>
                    <a:pt x="257091" y="256805"/>
                  </a:lnTo>
                  <a:lnTo>
                    <a:pt x="244236" y="256805"/>
                  </a:lnTo>
                  <a:lnTo>
                    <a:pt x="231381" y="256805"/>
                  </a:lnTo>
                  <a:lnTo>
                    <a:pt x="218527" y="256805"/>
                  </a:lnTo>
                  <a:lnTo>
                    <a:pt x="205672" y="256805"/>
                  </a:lnTo>
                  <a:lnTo>
                    <a:pt x="192818" y="256805"/>
                  </a:lnTo>
                  <a:lnTo>
                    <a:pt x="179963" y="256805"/>
                  </a:lnTo>
                  <a:lnTo>
                    <a:pt x="167109" y="256805"/>
                  </a:lnTo>
                  <a:lnTo>
                    <a:pt x="154254" y="256805"/>
                  </a:lnTo>
                  <a:lnTo>
                    <a:pt x="141400" y="256805"/>
                  </a:lnTo>
                  <a:lnTo>
                    <a:pt x="128545" y="256805"/>
                  </a:lnTo>
                  <a:lnTo>
                    <a:pt x="115690" y="256805"/>
                  </a:lnTo>
                  <a:lnTo>
                    <a:pt x="102836" y="256805"/>
                  </a:lnTo>
                  <a:lnTo>
                    <a:pt x="89981" y="256805"/>
                  </a:lnTo>
                  <a:lnTo>
                    <a:pt x="77127" y="256805"/>
                  </a:lnTo>
                  <a:lnTo>
                    <a:pt x="64272" y="256805"/>
                  </a:lnTo>
                  <a:lnTo>
                    <a:pt x="51418" y="256805"/>
                  </a:lnTo>
                  <a:lnTo>
                    <a:pt x="38563" y="256805"/>
                  </a:lnTo>
                  <a:lnTo>
                    <a:pt x="25709" y="256805"/>
                  </a:lnTo>
                  <a:lnTo>
                    <a:pt x="12854" y="256805"/>
                  </a:lnTo>
                  <a:lnTo>
                    <a:pt x="0" y="256805"/>
                  </a:lnTo>
                  <a:close/>
                </a:path>
              </a:pathLst>
            </a:custGeom>
            <a:solidFill>
              <a:srgbClr val="00AFBB">
                <a:alpha val="69803"/>
              </a:srgbClr>
            </a:solidFill>
          </p:spPr>
          <p:txBody>
            <a:bodyPr/>
            <a:lstStyle/>
            <a:p/>
          </p:txBody>
        </p:sp>
        <p:sp>
          <p:nvSpPr>
            <p:cNvPr id="36" name="pl37"/>
            <p:cNvSpPr/>
            <p:nvPr/>
          </p:nvSpPr>
          <p:spPr>
            <a:xfrm>
              <a:off x="6634591" y="3210460"/>
              <a:ext cx="2738019" cy="252147"/>
            </a:xfrm>
            <a:custGeom>
              <a:avLst/>
              <a:pathLst>
                <a:path w="2738019" h="252147">
                  <a:moveTo>
                    <a:pt x="0" y="251834"/>
                  </a:moveTo>
                  <a:lnTo>
                    <a:pt x="12854" y="251145"/>
                  </a:lnTo>
                  <a:lnTo>
                    <a:pt x="25709" y="250386"/>
                  </a:lnTo>
                  <a:lnTo>
                    <a:pt x="38563" y="249534"/>
                  </a:lnTo>
                  <a:lnTo>
                    <a:pt x="51418" y="248586"/>
                  </a:lnTo>
                  <a:lnTo>
                    <a:pt x="64272" y="247551"/>
                  </a:lnTo>
                  <a:lnTo>
                    <a:pt x="77127" y="246425"/>
                  </a:lnTo>
                  <a:lnTo>
                    <a:pt x="89981" y="245201"/>
                  </a:lnTo>
                  <a:lnTo>
                    <a:pt x="102836" y="243839"/>
                  </a:lnTo>
                  <a:lnTo>
                    <a:pt x="115690" y="242371"/>
                  </a:lnTo>
                  <a:lnTo>
                    <a:pt x="128545" y="240795"/>
                  </a:lnTo>
                  <a:lnTo>
                    <a:pt x="141400" y="239108"/>
                  </a:lnTo>
                  <a:lnTo>
                    <a:pt x="154254" y="237280"/>
                  </a:lnTo>
                  <a:lnTo>
                    <a:pt x="167109" y="235317"/>
                  </a:lnTo>
                  <a:lnTo>
                    <a:pt x="179963" y="233237"/>
                  </a:lnTo>
                  <a:lnTo>
                    <a:pt x="192818" y="231040"/>
                  </a:lnTo>
                  <a:lnTo>
                    <a:pt x="205672" y="228724"/>
                  </a:lnTo>
                  <a:lnTo>
                    <a:pt x="218527" y="226251"/>
                  </a:lnTo>
                  <a:lnTo>
                    <a:pt x="231381" y="223668"/>
                  </a:lnTo>
                  <a:lnTo>
                    <a:pt x="244236" y="220978"/>
                  </a:lnTo>
                  <a:lnTo>
                    <a:pt x="257091" y="218185"/>
                  </a:lnTo>
                  <a:lnTo>
                    <a:pt x="269945" y="215274"/>
                  </a:lnTo>
                  <a:lnTo>
                    <a:pt x="282800" y="212262"/>
                  </a:lnTo>
                  <a:lnTo>
                    <a:pt x="295654" y="209171"/>
                  </a:lnTo>
                  <a:lnTo>
                    <a:pt x="308509" y="206011"/>
                  </a:lnTo>
                  <a:lnTo>
                    <a:pt x="321363" y="202786"/>
                  </a:lnTo>
                  <a:lnTo>
                    <a:pt x="334218" y="199496"/>
                  </a:lnTo>
                  <a:lnTo>
                    <a:pt x="347072" y="196174"/>
                  </a:lnTo>
                  <a:lnTo>
                    <a:pt x="359927" y="192830"/>
                  </a:lnTo>
                  <a:lnTo>
                    <a:pt x="372782" y="189474"/>
                  </a:lnTo>
                  <a:lnTo>
                    <a:pt x="385636" y="186122"/>
                  </a:lnTo>
                  <a:lnTo>
                    <a:pt x="398491" y="182793"/>
                  </a:lnTo>
                  <a:lnTo>
                    <a:pt x="411345" y="179500"/>
                  </a:lnTo>
                  <a:lnTo>
                    <a:pt x="424200" y="176251"/>
                  </a:lnTo>
                  <a:lnTo>
                    <a:pt x="437054" y="173060"/>
                  </a:lnTo>
                  <a:lnTo>
                    <a:pt x="449909" y="169968"/>
                  </a:lnTo>
                  <a:lnTo>
                    <a:pt x="462763" y="166964"/>
                  </a:lnTo>
                  <a:lnTo>
                    <a:pt x="475618" y="164056"/>
                  </a:lnTo>
                  <a:lnTo>
                    <a:pt x="488473" y="161251"/>
                  </a:lnTo>
                  <a:lnTo>
                    <a:pt x="501327" y="158584"/>
                  </a:lnTo>
                  <a:lnTo>
                    <a:pt x="514182" y="156063"/>
                  </a:lnTo>
                  <a:lnTo>
                    <a:pt x="527036" y="153669"/>
                  </a:lnTo>
                  <a:lnTo>
                    <a:pt x="539891" y="151407"/>
                  </a:lnTo>
                  <a:lnTo>
                    <a:pt x="552745" y="149282"/>
                  </a:lnTo>
                  <a:lnTo>
                    <a:pt x="565600" y="147344"/>
                  </a:lnTo>
                  <a:lnTo>
                    <a:pt x="578454" y="145541"/>
                  </a:lnTo>
                  <a:lnTo>
                    <a:pt x="591309" y="143869"/>
                  </a:lnTo>
                  <a:lnTo>
                    <a:pt x="604163" y="142326"/>
                  </a:lnTo>
                  <a:lnTo>
                    <a:pt x="617018" y="140934"/>
                  </a:lnTo>
                  <a:lnTo>
                    <a:pt x="629873" y="139676"/>
                  </a:lnTo>
                  <a:lnTo>
                    <a:pt x="642727" y="138523"/>
                  </a:lnTo>
                  <a:lnTo>
                    <a:pt x="655582" y="137466"/>
                  </a:lnTo>
                  <a:lnTo>
                    <a:pt x="668436" y="136499"/>
                  </a:lnTo>
                  <a:lnTo>
                    <a:pt x="681291" y="135631"/>
                  </a:lnTo>
                  <a:lnTo>
                    <a:pt x="694145" y="134819"/>
                  </a:lnTo>
                  <a:lnTo>
                    <a:pt x="707000" y="134051"/>
                  </a:lnTo>
                  <a:lnTo>
                    <a:pt x="719854" y="133315"/>
                  </a:lnTo>
                  <a:lnTo>
                    <a:pt x="732709" y="132601"/>
                  </a:lnTo>
                  <a:lnTo>
                    <a:pt x="745564" y="131885"/>
                  </a:lnTo>
                  <a:lnTo>
                    <a:pt x="758418" y="131151"/>
                  </a:lnTo>
                  <a:lnTo>
                    <a:pt x="771273" y="130389"/>
                  </a:lnTo>
                  <a:lnTo>
                    <a:pt x="784127" y="129586"/>
                  </a:lnTo>
                  <a:lnTo>
                    <a:pt x="796982" y="128701"/>
                  </a:lnTo>
                  <a:lnTo>
                    <a:pt x="809836" y="127742"/>
                  </a:lnTo>
                  <a:lnTo>
                    <a:pt x="822691" y="126698"/>
                  </a:lnTo>
                  <a:lnTo>
                    <a:pt x="835545" y="125561"/>
                  </a:lnTo>
                  <a:lnTo>
                    <a:pt x="848400" y="124296"/>
                  </a:lnTo>
                  <a:lnTo>
                    <a:pt x="861255" y="122892"/>
                  </a:lnTo>
                  <a:lnTo>
                    <a:pt x="874109" y="121364"/>
                  </a:lnTo>
                  <a:lnTo>
                    <a:pt x="886964" y="119707"/>
                  </a:lnTo>
                  <a:lnTo>
                    <a:pt x="899818" y="117913"/>
                  </a:lnTo>
                  <a:lnTo>
                    <a:pt x="912673" y="115926"/>
                  </a:lnTo>
                  <a:lnTo>
                    <a:pt x="925527" y="113797"/>
                  </a:lnTo>
                  <a:lnTo>
                    <a:pt x="938382" y="111527"/>
                  </a:lnTo>
                  <a:lnTo>
                    <a:pt x="951236" y="109114"/>
                  </a:lnTo>
                  <a:lnTo>
                    <a:pt x="964091" y="106532"/>
                  </a:lnTo>
                  <a:lnTo>
                    <a:pt x="976946" y="103790"/>
                  </a:lnTo>
                  <a:lnTo>
                    <a:pt x="989800" y="100919"/>
                  </a:lnTo>
                  <a:lnTo>
                    <a:pt x="1002655" y="97924"/>
                  </a:lnTo>
                  <a:lnTo>
                    <a:pt x="1015509" y="94808"/>
                  </a:lnTo>
                  <a:lnTo>
                    <a:pt x="1028364" y="91544"/>
                  </a:lnTo>
                  <a:lnTo>
                    <a:pt x="1041218" y="88185"/>
                  </a:lnTo>
                  <a:lnTo>
                    <a:pt x="1054073" y="84740"/>
                  </a:lnTo>
                  <a:lnTo>
                    <a:pt x="1066927" y="81218"/>
                  </a:lnTo>
                  <a:lnTo>
                    <a:pt x="1079782" y="77618"/>
                  </a:lnTo>
                  <a:lnTo>
                    <a:pt x="1092636" y="73961"/>
                  </a:lnTo>
                  <a:lnTo>
                    <a:pt x="1105491" y="70270"/>
                  </a:lnTo>
                  <a:lnTo>
                    <a:pt x="1118346" y="66554"/>
                  </a:lnTo>
                  <a:lnTo>
                    <a:pt x="1131200" y="62825"/>
                  </a:lnTo>
                  <a:lnTo>
                    <a:pt x="1144055" y="59100"/>
                  </a:lnTo>
                  <a:lnTo>
                    <a:pt x="1156909" y="55396"/>
                  </a:lnTo>
                  <a:lnTo>
                    <a:pt x="1169764" y="51721"/>
                  </a:lnTo>
                  <a:lnTo>
                    <a:pt x="1182618" y="48087"/>
                  </a:lnTo>
                  <a:lnTo>
                    <a:pt x="1195473" y="44515"/>
                  </a:lnTo>
                  <a:lnTo>
                    <a:pt x="1208327" y="41022"/>
                  </a:lnTo>
                  <a:lnTo>
                    <a:pt x="1221182" y="37607"/>
                  </a:lnTo>
                  <a:lnTo>
                    <a:pt x="1234037" y="34278"/>
                  </a:lnTo>
                  <a:lnTo>
                    <a:pt x="1246891" y="31042"/>
                  </a:lnTo>
                  <a:lnTo>
                    <a:pt x="1259746" y="27951"/>
                  </a:lnTo>
                  <a:lnTo>
                    <a:pt x="1272600" y="24975"/>
                  </a:lnTo>
                  <a:lnTo>
                    <a:pt x="1285455" y="22121"/>
                  </a:lnTo>
                  <a:lnTo>
                    <a:pt x="1298309" y="19393"/>
                  </a:lnTo>
                  <a:lnTo>
                    <a:pt x="1311164" y="16826"/>
                  </a:lnTo>
                  <a:lnTo>
                    <a:pt x="1324018" y="14430"/>
                  </a:lnTo>
                  <a:lnTo>
                    <a:pt x="1336873" y="12183"/>
                  </a:lnTo>
                  <a:lnTo>
                    <a:pt x="1349728" y="10091"/>
                  </a:lnTo>
                  <a:lnTo>
                    <a:pt x="1362582" y="8158"/>
                  </a:lnTo>
                  <a:lnTo>
                    <a:pt x="1375437" y="6458"/>
                  </a:lnTo>
                  <a:lnTo>
                    <a:pt x="1388291" y="4933"/>
                  </a:lnTo>
                  <a:lnTo>
                    <a:pt x="1401146" y="3588"/>
                  </a:lnTo>
                  <a:lnTo>
                    <a:pt x="1414000" y="2428"/>
                  </a:lnTo>
                  <a:lnTo>
                    <a:pt x="1426855" y="1499"/>
                  </a:lnTo>
                  <a:lnTo>
                    <a:pt x="1439709" y="810"/>
                  </a:lnTo>
                  <a:lnTo>
                    <a:pt x="1452564" y="326"/>
                  </a:lnTo>
                  <a:lnTo>
                    <a:pt x="1465419" y="54"/>
                  </a:lnTo>
                  <a:lnTo>
                    <a:pt x="1478273" y="0"/>
                  </a:lnTo>
                  <a:lnTo>
                    <a:pt x="1491128" y="257"/>
                  </a:lnTo>
                  <a:lnTo>
                    <a:pt x="1503982" y="744"/>
                  </a:lnTo>
                  <a:lnTo>
                    <a:pt x="1516837" y="1465"/>
                  </a:lnTo>
                  <a:lnTo>
                    <a:pt x="1529691" y="2422"/>
                  </a:lnTo>
                  <a:lnTo>
                    <a:pt x="1542546" y="3668"/>
                  </a:lnTo>
                  <a:lnTo>
                    <a:pt x="1555400" y="5204"/>
                  </a:lnTo>
                  <a:lnTo>
                    <a:pt x="1568255" y="6982"/>
                  </a:lnTo>
                  <a:lnTo>
                    <a:pt x="1581110" y="9002"/>
                  </a:lnTo>
                  <a:lnTo>
                    <a:pt x="1593964" y="11263"/>
                  </a:lnTo>
                  <a:lnTo>
                    <a:pt x="1606819" y="13853"/>
                  </a:lnTo>
                  <a:lnTo>
                    <a:pt x="1619673" y="16673"/>
                  </a:lnTo>
                  <a:lnTo>
                    <a:pt x="1632528" y="19716"/>
                  </a:lnTo>
                  <a:lnTo>
                    <a:pt x="1645382" y="22977"/>
                  </a:lnTo>
                  <a:lnTo>
                    <a:pt x="1658237" y="26487"/>
                  </a:lnTo>
                  <a:lnTo>
                    <a:pt x="1671091" y="30228"/>
                  </a:lnTo>
                  <a:lnTo>
                    <a:pt x="1683946" y="34148"/>
                  </a:lnTo>
                  <a:lnTo>
                    <a:pt x="1696800" y="38238"/>
                  </a:lnTo>
                  <a:lnTo>
                    <a:pt x="1709655" y="42485"/>
                  </a:lnTo>
                  <a:lnTo>
                    <a:pt x="1722510" y="46925"/>
                  </a:lnTo>
                  <a:lnTo>
                    <a:pt x="1735364" y="51481"/>
                  </a:lnTo>
                  <a:lnTo>
                    <a:pt x="1748219" y="56139"/>
                  </a:lnTo>
                  <a:lnTo>
                    <a:pt x="1761073" y="60887"/>
                  </a:lnTo>
                  <a:lnTo>
                    <a:pt x="1773928" y="65720"/>
                  </a:lnTo>
                  <a:lnTo>
                    <a:pt x="1786782" y="70612"/>
                  </a:lnTo>
                  <a:lnTo>
                    <a:pt x="1799637" y="75535"/>
                  </a:lnTo>
                  <a:lnTo>
                    <a:pt x="1812491" y="80476"/>
                  </a:lnTo>
                  <a:lnTo>
                    <a:pt x="1825346" y="85423"/>
                  </a:lnTo>
                  <a:lnTo>
                    <a:pt x="1838201" y="90350"/>
                  </a:lnTo>
                  <a:lnTo>
                    <a:pt x="1851055" y="95245"/>
                  </a:lnTo>
                  <a:lnTo>
                    <a:pt x="1863910" y="100098"/>
                  </a:lnTo>
                  <a:lnTo>
                    <a:pt x="1876764" y="104898"/>
                  </a:lnTo>
                  <a:lnTo>
                    <a:pt x="1889619" y="109623"/>
                  </a:lnTo>
                  <a:lnTo>
                    <a:pt x="1902473" y="114256"/>
                  </a:lnTo>
                  <a:lnTo>
                    <a:pt x="1915328" y="118804"/>
                  </a:lnTo>
                  <a:lnTo>
                    <a:pt x="1928182" y="123262"/>
                  </a:lnTo>
                  <a:lnTo>
                    <a:pt x="1941037" y="127624"/>
                  </a:lnTo>
                  <a:lnTo>
                    <a:pt x="1953892" y="131845"/>
                  </a:lnTo>
                  <a:lnTo>
                    <a:pt x="1966746" y="135959"/>
                  </a:lnTo>
                  <a:lnTo>
                    <a:pt x="1979601" y="139965"/>
                  </a:lnTo>
                  <a:lnTo>
                    <a:pt x="1992455" y="143861"/>
                  </a:lnTo>
                  <a:lnTo>
                    <a:pt x="2005310" y="147626"/>
                  </a:lnTo>
                  <a:lnTo>
                    <a:pt x="2018164" y="151258"/>
                  </a:lnTo>
                  <a:lnTo>
                    <a:pt x="2031019" y="154782"/>
                  </a:lnTo>
                  <a:lnTo>
                    <a:pt x="2043873" y="158199"/>
                  </a:lnTo>
                  <a:lnTo>
                    <a:pt x="2056728" y="161510"/>
                  </a:lnTo>
                  <a:lnTo>
                    <a:pt x="2069583" y="164678"/>
                  </a:lnTo>
                  <a:lnTo>
                    <a:pt x="2082437" y="167749"/>
                  </a:lnTo>
                  <a:lnTo>
                    <a:pt x="2095292" y="170725"/>
                  </a:lnTo>
                  <a:lnTo>
                    <a:pt x="2108146" y="173610"/>
                  </a:lnTo>
                  <a:lnTo>
                    <a:pt x="2121001" y="176390"/>
                  </a:lnTo>
                  <a:lnTo>
                    <a:pt x="2133855" y="179073"/>
                  </a:lnTo>
                  <a:lnTo>
                    <a:pt x="2146710" y="181678"/>
                  </a:lnTo>
                  <a:lnTo>
                    <a:pt x="2159564" y="184211"/>
                  </a:lnTo>
                  <a:lnTo>
                    <a:pt x="2172419" y="186674"/>
                  </a:lnTo>
                  <a:lnTo>
                    <a:pt x="2185273" y="189048"/>
                  </a:lnTo>
                  <a:lnTo>
                    <a:pt x="2198128" y="191364"/>
                  </a:lnTo>
                  <a:lnTo>
                    <a:pt x="2210983" y="193624"/>
                  </a:lnTo>
                  <a:lnTo>
                    <a:pt x="2223837" y="195834"/>
                  </a:lnTo>
                  <a:lnTo>
                    <a:pt x="2236692" y="197986"/>
                  </a:lnTo>
                  <a:lnTo>
                    <a:pt x="2249546" y="200087"/>
                  </a:lnTo>
                  <a:lnTo>
                    <a:pt x="2262401" y="202147"/>
                  </a:lnTo>
                  <a:lnTo>
                    <a:pt x="2275255" y="204171"/>
                  </a:lnTo>
                  <a:lnTo>
                    <a:pt x="2288110" y="206159"/>
                  </a:lnTo>
                  <a:lnTo>
                    <a:pt x="2300964" y="208103"/>
                  </a:lnTo>
                  <a:lnTo>
                    <a:pt x="2313819" y="210016"/>
                  </a:lnTo>
                  <a:lnTo>
                    <a:pt x="2326674" y="211901"/>
                  </a:lnTo>
                  <a:lnTo>
                    <a:pt x="2339528" y="213758"/>
                  </a:lnTo>
                  <a:lnTo>
                    <a:pt x="2352383" y="215583"/>
                  </a:lnTo>
                  <a:lnTo>
                    <a:pt x="2365237" y="217376"/>
                  </a:lnTo>
                  <a:lnTo>
                    <a:pt x="2378092" y="219143"/>
                  </a:lnTo>
                  <a:lnTo>
                    <a:pt x="2390946" y="220883"/>
                  </a:lnTo>
                  <a:lnTo>
                    <a:pt x="2403801" y="222595"/>
                  </a:lnTo>
                  <a:lnTo>
                    <a:pt x="2416655" y="224269"/>
                  </a:lnTo>
                  <a:lnTo>
                    <a:pt x="2429510" y="225913"/>
                  </a:lnTo>
                  <a:lnTo>
                    <a:pt x="2442365" y="227527"/>
                  </a:lnTo>
                  <a:lnTo>
                    <a:pt x="2455219" y="229108"/>
                  </a:lnTo>
                  <a:lnTo>
                    <a:pt x="2468074" y="230650"/>
                  </a:lnTo>
                  <a:lnTo>
                    <a:pt x="2480928" y="232149"/>
                  </a:lnTo>
                  <a:lnTo>
                    <a:pt x="2493783" y="233611"/>
                  </a:lnTo>
                  <a:lnTo>
                    <a:pt x="2506637" y="235034"/>
                  </a:lnTo>
                  <a:lnTo>
                    <a:pt x="2519492" y="236416"/>
                  </a:lnTo>
                  <a:lnTo>
                    <a:pt x="2532346" y="237741"/>
                  </a:lnTo>
                  <a:lnTo>
                    <a:pt x="2545201" y="239021"/>
                  </a:lnTo>
                  <a:lnTo>
                    <a:pt x="2558056" y="240256"/>
                  </a:lnTo>
                  <a:lnTo>
                    <a:pt x="2570910" y="241445"/>
                  </a:lnTo>
                  <a:lnTo>
                    <a:pt x="2583765" y="242579"/>
                  </a:lnTo>
                  <a:lnTo>
                    <a:pt x="2596619" y="243655"/>
                  </a:lnTo>
                  <a:lnTo>
                    <a:pt x="2609474" y="244682"/>
                  </a:lnTo>
                  <a:lnTo>
                    <a:pt x="2622328" y="245661"/>
                  </a:lnTo>
                  <a:lnTo>
                    <a:pt x="2635183" y="246591"/>
                  </a:lnTo>
                  <a:lnTo>
                    <a:pt x="2648037" y="247455"/>
                  </a:lnTo>
                  <a:lnTo>
                    <a:pt x="2660892" y="248270"/>
                  </a:lnTo>
                  <a:lnTo>
                    <a:pt x="2673746" y="249038"/>
                  </a:lnTo>
                  <a:lnTo>
                    <a:pt x="2686601" y="249759"/>
                  </a:lnTo>
                  <a:lnTo>
                    <a:pt x="2699456" y="250427"/>
                  </a:lnTo>
                  <a:lnTo>
                    <a:pt x="2712310" y="251042"/>
                  </a:lnTo>
                  <a:lnTo>
                    <a:pt x="2725165" y="251615"/>
                  </a:lnTo>
                  <a:lnTo>
                    <a:pt x="2738019" y="252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8"/>
            <p:cNvSpPr/>
            <p:nvPr/>
          </p:nvSpPr>
          <p:spPr>
            <a:xfrm>
              <a:off x="6673154" y="3472419"/>
              <a:ext cx="2776583" cy="239519"/>
            </a:xfrm>
            <a:custGeom>
              <a:avLst/>
              <a:pathLst>
                <a:path w="2776583" h="239519">
                  <a:moveTo>
                    <a:pt x="0" y="234557"/>
                  </a:moveTo>
                  <a:lnTo>
                    <a:pt x="12854" y="233900"/>
                  </a:lnTo>
                  <a:lnTo>
                    <a:pt x="25709" y="233179"/>
                  </a:lnTo>
                  <a:lnTo>
                    <a:pt x="38563" y="232392"/>
                  </a:lnTo>
                  <a:lnTo>
                    <a:pt x="51418" y="231533"/>
                  </a:lnTo>
                  <a:lnTo>
                    <a:pt x="64272" y="230572"/>
                  </a:lnTo>
                  <a:lnTo>
                    <a:pt x="77127" y="229530"/>
                  </a:lnTo>
                  <a:lnTo>
                    <a:pt x="89981" y="228406"/>
                  </a:lnTo>
                  <a:lnTo>
                    <a:pt x="102836" y="227196"/>
                  </a:lnTo>
                  <a:lnTo>
                    <a:pt x="115690" y="225876"/>
                  </a:lnTo>
                  <a:lnTo>
                    <a:pt x="128545" y="224447"/>
                  </a:lnTo>
                  <a:lnTo>
                    <a:pt x="141400" y="222920"/>
                  </a:lnTo>
                  <a:lnTo>
                    <a:pt x="154254" y="221295"/>
                  </a:lnTo>
                  <a:lnTo>
                    <a:pt x="167109" y="219566"/>
                  </a:lnTo>
                  <a:lnTo>
                    <a:pt x="179963" y="217696"/>
                  </a:lnTo>
                  <a:lnTo>
                    <a:pt x="192818" y="215721"/>
                  </a:lnTo>
                  <a:lnTo>
                    <a:pt x="205672" y="213641"/>
                  </a:lnTo>
                  <a:lnTo>
                    <a:pt x="218527" y="211454"/>
                  </a:lnTo>
                  <a:lnTo>
                    <a:pt x="231381" y="209137"/>
                  </a:lnTo>
                  <a:lnTo>
                    <a:pt x="244236" y="206696"/>
                  </a:lnTo>
                  <a:lnTo>
                    <a:pt x="257091" y="204149"/>
                  </a:lnTo>
                  <a:lnTo>
                    <a:pt x="269945" y="201498"/>
                  </a:lnTo>
                  <a:lnTo>
                    <a:pt x="282800" y="198741"/>
                  </a:lnTo>
                  <a:lnTo>
                    <a:pt x="295654" y="195846"/>
                  </a:lnTo>
                  <a:lnTo>
                    <a:pt x="308509" y="192852"/>
                  </a:lnTo>
                  <a:lnTo>
                    <a:pt x="321363" y="189763"/>
                  </a:lnTo>
                  <a:lnTo>
                    <a:pt x="334218" y="186579"/>
                  </a:lnTo>
                  <a:lnTo>
                    <a:pt x="347072" y="183284"/>
                  </a:lnTo>
                  <a:lnTo>
                    <a:pt x="359927" y="179887"/>
                  </a:lnTo>
                  <a:lnTo>
                    <a:pt x="372782" y="176406"/>
                  </a:lnTo>
                  <a:lnTo>
                    <a:pt x="385636" y="172843"/>
                  </a:lnTo>
                  <a:lnTo>
                    <a:pt x="398491" y="169200"/>
                  </a:lnTo>
                  <a:lnTo>
                    <a:pt x="411345" y="165455"/>
                  </a:lnTo>
                  <a:lnTo>
                    <a:pt x="424200" y="161639"/>
                  </a:lnTo>
                  <a:lnTo>
                    <a:pt x="437054" y="157757"/>
                  </a:lnTo>
                  <a:lnTo>
                    <a:pt x="449909" y="153809"/>
                  </a:lnTo>
                  <a:lnTo>
                    <a:pt x="462763" y="149787"/>
                  </a:lnTo>
                  <a:lnTo>
                    <a:pt x="475618" y="145699"/>
                  </a:lnTo>
                  <a:lnTo>
                    <a:pt x="488473" y="141557"/>
                  </a:lnTo>
                  <a:lnTo>
                    <a:pt x="501327" y="137365"/>
                  </a:lnTo>
                  <a:lnTo>
                    <a:pt x="514182" y="133125"/>
                  </a:lnTo>
                  <a:lnTo>
                    <a:pt x="527036" y="128828"/>
                  </a:lnTo>
                  <a:lnTo>
                    <a:pt x="539891" y="124494"/>
                  </a:lnTo>
                  <a:lnTo>
                    <a:pt x="552745" y="120127"/>
                  </a:lnTo>
                  <a:lnTo>
                    <a:pt x="565600" y="115731"/>
                  </a:lnTo>
                  <a:lnTo>
                    <a:pt x="578454" y="111306"/>
                  </a:lnTo>
                  <a:lnTo>
                    <a:pt x="591309" y="106863"/>
                  </a:lnTo>
                  <a:lnTo>
                    <a:pt x="604163" y="102409"/>
                  </a:lnTo>
                  <a:lnTo>
                    <a:pt x="617018" y="97952"/>
                  </a:lnTo>
                  <a:lnTo>
                    <a:pt x="629873" y="93495"/>
                  </a:lnTo>
                  <a:lnTo>
                    <a:pt x="642727" y="89054"/>
                  </a:lnTo>
                  <a:lnTo>
                    <a:pt x="655582" y="84634"/>
                  </a:lnTo>
                  <a:lnTo>
                    <a:pt x="668436" y="80242"/>
                  </a:lnTo>
                  <a:lnTo>
                    <a:pt x="681291" y="75885"/>
                  </a:lnTo>
                  <a:lnTo>
                    <a:pt x="694145" y="71581"/>
                  </a:lnTo>
                  <a:lnTo>
                    <a:pt x="707000" y="67345"/>
                  </a:lnTo>
                  <a:lnTo>
                    <a:pt x="719854" y="63174"/>
                  </a:lnTo>
                  <a:lnTo>
                    <a:pt x="732709" y="59076"/>
                  </a:lnTo>
                  <a:lnTo>
                    <a:pt x="745564" y="55060"/>
                  </a:lnTo>
                  <a:lnTo>
                    <a:pt x="758418" y="51172"/>
                  </a:lnTo>
                  <a:lnTo>
                    <a:pt x="771273" y="47387"/>
                  </a:lnTo>
                  <a:lnTo>
                    <a:pt x="784127" y="43711"/>
                  </a:lnTo>
                  <a:lnTo>
                    <a:pt x="796982" y="40151"/>
                  </a:lnTo>
                  <a:lnTo>
                    <a:pt x="809836" y="36739"/>
                  </a:lnTo>
                  <a:lnTo>
                    <a:pt x="822691" y="33483"/>
                  </a:lnTo>
                  <a:lnTo>
                    <a:pt x="835545" y="30363"/>
                  </a:lnTo>
                  <a:lnTo>
                    <a:pt x="848400" y="27381"/>
                  </a:lnTo>
                  <a:lnTo>
                    <a:pt x="861255" y="24545"/>
                  </a:lnTo>
                  <a:lnTo>
                    <a:pt x="874109" y="21910"/>
                  </a:lnTo>
                  <a:lnTo>
                    <a:pt x="886964" y="19424"/>
                  </a:lnTo>
                  <a:lnTo>
                    <a:pt x="899818" y="17086"/>
                  </a:lnTo>
                  <a:lnTo>
                    <a:pt x="912673" y="14897"/>
                  </a:lnTo>
                  <a:lnTo>
                    <a:pt x="925527" y="12887"/>
                  </a:lnTo>
                  <a:lnTo>
                    <a:pt x="938382" y="11050"/>
                  </a:lnTo>
                  <a:lnTo>
                    <a:pt x="951236" y="9358"/>
                  </a:lnTo>
                  <a:lnTo>
                    <a:pt x="964091" y="7807"/>
                  </a:lnTo>
                  <a:lnTo>
                    <a:pt x="976946" y="6397"/>
                  </a:lnTo>
                  <a:lnTo>
                    <a:pt x="989800" y="5175"/>
                  </a:lnTo>
                  <a:lnTo>
                    <a:pt x="1002655" y="4085"/>
                  </a:lnTo>
                  <a:lnTo>
                    <a:pt x="1015509" y="3122"/>
                  </a:lnTo>
                  <a:lnTo>
                    <a:pt x="1028364" y="2284"/>
                  </a:lnTo>
                  <a:lnTo>
                    <a:pt x="1041218" y="1594"/>
                  </a:lnTo>
                  <a:lnTo>
                    <a:pt x="1054073" y="1043"/>
                  </a:lnTo>
                  <a:lnTo>
                    <a:pt x="1066927" y="606"/>
                  </a:lnTo>
                  <a:lnTo>
                    <a:pt x="1079782" y="281"/>
                  </a:lnTo>
                  <a:lnTo>
                    <a:pt x="1092636" y="67"/>
                  </a:lnTo>
                  <a:lnTo>
                    <a:pt x="1105491" y="0"/>
                  </a:lnTo>
                  <a:lnTo>
                    <a:pt x="1118346" y="36"/>
                  </a:lnTo>
                  <a:lnTo>
                    <a:pt x="1131200" y="174"/>
                  </a:lnTo>
                  <a:lnTo>
                    <a:pt x="1144055" y="412"/>
                  </a:lnTo>
                  <a:lnTo>
                    <a:pt x="1156909" y="771"/>
                  </a:lnTo>
                  <a:lnTo>
                    <a:pt x="1169764" y="1244"/>
                  </a:lnTo>
                  <a:lnTo>
                    <a:pt x="1182618" y="1814"/>
                  </a:lnTo>
                  <a:lnTo>
                    <a:pt x="1195473" y="2479"/>
                  </a:lnTo>
                  <a:lnTo>
                    <a:pt x="1208327" y="3238"/>
                  </a:lnTo>
                  <a:lnTo>
                    <a:pt x="1221182" y="4127"/>
                  </a:lnTo>
                  <a:lnTo>
                    <a:pt x="1234037" y="5108"/>
                  </a:lnTo>
                  <a:lnTo>
                    <a:pt x="1246891" y="6179"/>
                  </a:lnTo>
                  <a:lnTo>
                    <a:pt x="1259746" y="7341"/>
                  </a:lnTo>
                  <a:lnTo>
                    <a:pt x="1272600" y="8611"/>
                  </a:lnTo>
                  <a:lnTo>
                    <a:pt x="1285455" y="9987"/>
                  </a:lnTo>
                  <a:lnTo>
                    <a:pt x="1298309" y="11450"/>
                  </a:lnTo>
                  <a:lnTo>
                    <a:pt x="1311164" y="13000"/>
                  </a:lnTo>
                  <a:lnTo>
                    <a:pt x="1324018" y="14638"/>
                  </a:lnTo>
                  <a:lnTo>
                    <a:pt x="1336873" y="16396"/>
                  </a:lnTo>
                  <a:lnTo>
                    <a:pt x="1349728" y="18239"/>
                  </a:lnTo>
                  <a:lnTo>
                    <a:pt x="1362582" y="20168"/>
                  </a:lnTo>
                  <a:lnTo>
                    <a:pt x="1375437" y="22183"/>
                  </a:lnTo>
                  <a:lnTo>
                    <a:pt x="1388291" y="24301"/>
                  </a:lnTo>
                  <a:lnTo>
                    <a:pt x="1401146" y="26522"/>
                  </a:lnTo>
                  <a:lnTo>
                    <a:pt x="1414000" y="28829"/>
                  </a:lnTo>
                  <a:lnTo>
                    <a:pt x="1426855" y="31223"/>
                  </a:lnTo>
                  <a:lnTo>
                    <a:pt x="1439709" y="33705"/>
                  </a:lnTo>
                  <a:lnTo>
                    <a:pt x="1452564" y="36308"/>
                  </a:lnTo>
                  <a:lnTo>
                    <a:pt x="1465419" y="38999"/>
                  </a:lnTo>
                  <a:lnTo>
                    <a:pt x="1478273" y="41778"/>
                  </a:lnTo>
                  <a:lnTo>
                    <a:pt x="1491128" y="44645"/>
                  </a:lnTo>
                  <a:lnTo>
                    <a:pt x="1503982" y="47616"/>
                  </a:lnTo>
                  <a:lnTo>
                    <a:pt x="1516837" y="50689"/>
                  </a:lnTo>
                  <a:lnTo>
                    <a:pt x="1529691" y="53846"/>
                  </a:lnTo>
                  <a:lnTo>
                    <a:pt x="1542546" y="57084"/>
                  </a:lnTo>
                  <a:lnTo>
                    <a:pt x="1555400" y="60402"/>
                  </a:lnTo>
                  <a:lnTo>
                    <a:pt x="1568255" y="63824"/>
                  </a:lnTo>
                  <a:lnTo>
                    <a:pt x="1581110" y="67314"/>
                  </a:lnTo>
                  <a:lnTo>
                    <a:pt x="1593964" y="70866"/>
                  </a:lnTo>
                  <a:lnTo>
                    <a:pt x="1606819" y="74477"/>
                  </a:lnTo>
                  <a:lnTo>
                    <a:pt x="1619673" y="78149"/>
                  </a:lnTo>
                  <a:lnTo>
                    <a:pt x="1632528" y="81868"/>
                  </a:lnTo>
                  <a:lnTo>
                    <a:pt x="1645382" y="85618"/>
                  </a:lnTo>
                  <a:lnTo>
                    <a:pt x="1658237" y="89389"/>
                  </a:lnTo>
                  <a:lnTo>
                    <a:pt x="1671091" y="93174"/>
                  </a:lnTo>
                  <a:lnTo>
                    <a:pt x="1683946" y="96958"/>
                  </a:lnTo>
                  <a:lnTo>
                    <a:pt x="1696800" y="100726"/>
                  </a:lnTo>
                  <a:lnTo>
                    <a:pt x="1709655" y="104469"/>
                  </a:lnTo>
                  <a:lnTo>
                    <a:pt x="1722510" y="108176"/>
                  </a:lnTo>
                  <a:lnTo>
                    <a:pt x="1735364" y="111826"/>
                  </a:lnTo>
                  <a:lnTo>
                    <a:pt x="1748219" y="115399"/>
                  </a:lnTo>
                  <a:lnTo>
                    <a:pt x="1761073" y="118895"/>
                  </a:lnTo>
                  <a:lnTo>
                    <a:pt x="1773928" y="122307"/>
                  </a:lnTo>
                  <a:lnTo>
                    <a:pt x="1786782" y="125624"/>
                  </a:lnTo>
                  <a:lnTo>
                    <a:pt x="1799637" y="128791"/>
                  </a:lnTo>
                  <a:lnTo>
                    <a:pt x="1812491" y="131838"/>
                  </a:lnTo>
                  <a:lnTo>
                    <a:pt x="1825346" y="134760"/>
                  </a:lnTo>
                  <a:lnTo>
                    <a:pt x="1838201" y="137549"/>
                  </a:lnTo>
                  <a:lnTo>
                    <a:pt x="1851055" y="140173"/>
                  </a:lnTo>
                  <a:lnTo>
                    <a:pt x="1863910" y="142623"/>
                  </a:lnTo>
                  <a:lnTo>
                    <a:pt x="1876764" y="144925"/>
                  </a:lnTo>
                  <a:lnTo>
                    <a:pt x="1889619" y="147077"/>
                  </a:lnTo>
                  <a:lnTo>
                    <a:pt x="1902473" y="149078"/>
                  </a:lnTo>
                  <a:lnTo>
                    <a:pt x="1915328" y="150870"/>
                  </a:lnTo>
                  <a:lnTo>
                    <a:pt x="1928182" y="152515"/>
                  </a:lnTo>
                  <a:lnTo>
                    <a:pt x="1941037" y="154015"/>
                  </a:lnTo>
                  <a:lnTo>
                    <a:pt x="1953892" y="155376"/>
                  </a:lnTo>
                  <a:lnTo>
                    <a:pt x="1966746" y="156576"/>
                  </a:lnTo>
                  <a:lnTo>
                    <a:pt x="1979601" y="157626"/>
                  </a:lnTo>
                  <a:lnTo>
                    <a:pt x="1992455" y="158561"/>
                  </a:lnTo>
                  <a:lnTo>
                    <a:pt x="2005310" y="159388"/>
                  </a:lnTo>
                  <a:lnTo>
                    <a:pt x="2018164" y="160116"/>
                  </a:lnTo>
                  <a:lnTo>
                    <a:pt x="2031019" y="160724"/>
                  </a:lnTo>
                  <a:lnTo>
                    <a:pt x="2043873" y="161262"/>
                  </a:lnTo>
                  <a:lnTo>
                    <a:pt x="2056728" y="161741"/>
                  </a:lnTo>
                  <a:lnTo>
                    <a:pt x="2069583" y="162170"/>
                  </a:lnTo>
                  <a:lnTo>
                    <a:pt x="2082437" y="162555"/>
                  </a:lnTo>
                  <a:lnTo>
                    <a:pt x="2095292" y="162918"/>
                  </a:lnTo>
                  <a:lnTo>
                    <a:pt x="2108146" y="163276"/>
                  </a:lnTo>
                  <a:lnTo>
                    <a:pt x="2121001" y="163638"/>
                  </a:lnTo>
                  <a:lnTo>
                    <a:pt x="2133855" y="164015"/>
                  </a:lnTo>
                  <a:lnTo>
                    <a:pt x="2146710" y="164433"/>
                  </a:lnTo>
                  <a:lnTo>
                    <a:pt x="2159564" y="164897"/>
                  </a:lnTo>
                  <a:lnTo>
                    <a:pt x="2172419" y="165414"/>
                  </a:lnTo>
                  <a:lnTo>
                    <a:pt x="2185273" y="165991"/>
                  </a:lnTo>
                  <a:lnTo>
                    <a:pt x="2198128" y="166651"/>
                  </a:lnTo>
                  <a:lnTo>
                    <a:pt x="2210983" y="167407"/>
                  </a:lnTo>
                  <a:lnTo>
                    <a:pt x="2223837" y="168248"/>
                  </a:lnTo>
                  <a:lnTo>
                    <a:pt x="2236692" y="169178"/>
                  </a:lnTo>
                  <a:lnTo>
                    <a:pt x="2249546" y="170200"/>
                  </a:lnTo>
                  <a:lnTo>
                    <a:pt x="2262401" y="171356"/>
                  </a:lnTo>
                  <a:lnTo>
                    <a:pt x="2275255" y="172609"/>
                  </a:lnTo>
                  <a:lnTo>
                    <a:pt x="2288110" y="173958"/>
                  </a:lnTo>
                  <a:lnTo>
                    <a:pt x="2300964" y="175402"/>
                  </a:lnTo>
                  <a:lnTo>
                    <a:pt x="2313819" y="176956"/>
                  </a:lnTo>
                  <a:lnTo>
                    <a:pt x="2326674" y="178615"/>
                  </a:lnTo>
                  <a:lnTo>
                    <a:pt x="2339528" y="180355"/>
                  </a:lnTo>
                  <a:lnTo>
                    <a:pt x="2352383" y="182172"/>
                  </a:lnTo>
                  <a:lnTo>
                    <a:pt x="2365237" y="184060"/>
                  </a:lnTo>
                  <a:lnTo>
                    <a:pt x="2378092" y="186034"/>
                  </a:lnTo>
                  <a:lnTo>
                    <a:pt x="2390946" y="188058"/>
                  </a:lnTo>
                  <a:lnTo>
                    <a:pt x="2403801" y="190126"/>
                  </a:lnTo>
                  <a:lnTo>
                    <a:pt x="2416655" y="192230"/>
                  </a:lnTo>
                  <a:lnTo>
                    <a:pt x="2429510" y="194365"/>
                  </a:lnTo>
                  <a:lnTo>
                    <a:pt x="2442365" y="196516"/>
                  </a:lnTo>
                  <a:lnTo>
                    <a:pt x="2455219" y="198672"/>
                  </a:lnTo>
                  <a:lnTo>
                    <a:pt x="2468074" y="200824"/>
                  </a:lnTo>
                  <a:lnTo>
                    <a:pt x="2480928" y="202965"/>
                  </a:lnTo>
                  <a:lnTo>
                    <a:pt x="2493783" y="205076"/>
                  </a:lnTo>
                  <a:lnTo>
                    <a:pt x="2506637" y="207154"/>
                  </a:lnTo>
                  <a:lnTo>
                    <a:pt x="2519492" y="209193"/>
                  </a:lnTo>
                  <a:lnTo>
                    <a:pt x="2532346" y="211188"/>
                  </a:lnTo>
                  <a:lnTo>
                    <a:pt x="2545201" y="213122"/>
                  </a:lnTo>
                  <a:lnTo>
                    <a:pt x="2558056" y="214986"/>
                  </a:lnTo>
                  <a:lnTo>
                    <a:pt x="2570910" y="216787"/>
                  </a:lnTo>
                  <a:lnTo>
                    <a:pt x="2583765" y="218521"/>
                  </a:lnTo>
                  <a:lnTo>
                    <a:pt x="2596619" y="220185"/>
                  </a:lnTo>
                  <a:lnTo>
                    <a:pt x="2609474" y="221749"/>
                  </a:lnTo>
                  <a:lnTo>
                    <a:pt x="2622328" y="223237"/>
                  </a:lnTo>
                  <a:lnTo>
                    <a:pt x="2635183" y="224649"/>
                  </a:lnTo>
                  <a:lnTo>
                    <a:pt x="2648037" y="225985"/>
                  </a:lnTo>
                  <a:lnTo>
                    <a:pt x="2660892" y="227231"/>
                  </a:lnTo>
                  <a:lnTo>
                    <a:pt x="2673746" y="228385"/>
                  </a:lnTo>
                  <a:lnTo>
                    <a:pt x="2686601" y="229466"/>
                  </a:lnTo>
                  <a:lnTo>
                    <a:pt x="2699456" y="230474"/>
                  </a:lnTo>
                  <a:lnTo>
                    <a:pt x="2712310" y="231411"/>
                  </a:lnTo>
                  <a:lnTo>
                    <a:pt x="2725165" y="232255"/>
                  </a:lnTo>
                  <a:lnTo>
                    <a:pt x="2738019" y="233034"/>
                  </a:lnTo>
                  <a:lnTo>
                    <a:pt x="2750874" y="233750"/>
                  </a:lnTo>
                  <a:lnTo>
                    <a:pt x="2763728" y="234408"/>
                  </a:lnTo>
                  <a:lnTo>
                    <a:pt x="2776583" y="235000"/>
                  </a:lnTo>
                  <a:lnTo>
                    <a:pt x="2776583" y="239519"/>
                  </a:lnTo>
                  <a:lnTo>
                    <a:pt x="2763728" y="239519"/>
                  </a:lnTo>
                  <a:lnTo>
                    <a:pt x="2750874" y="239519"/>
                  </a:lnTo>
                  <a:lnTo>
                    <a:pt x="2738019" y="239519"/>
                  </a:lnTo>
                  <a:lnTo>
                    <a:pt x="2725165" y="239519"/>
                  </a:lnTo>
                  <a:lnTo>
                    <a:pt x="2712310" y="239519"/>
                  </a:lnTo>
                  <a:lnTo>
                    <a:pt x="2699456" y="239519"/>
                  </a:lnTo>
                  <a:lnTo>
                    <a:pt x="2686601" y="239519"/>
                  </a:lnTo>
                  <a:lnTo>
                    <a:pt x="2673746" y="239519"/>
                  </a:lnTo>
                  <a:lnTo>
                    <a:pt x="2660892" y="239519"/>
                  </a:lnTo>
                  <a:lnTo>
                    <a:pt x="2648037" y="239519"/>
                  </a:lnTo>
                  <a:lnTo>
                    <a:pt x="2635183" y="239519"/>
                  </a:lnTo>
                  <a:lnTo>
                    <a:pt x="2622328" y="239519"/>
                  </a:lnTo>
                  <a:lnTo>
                    <a:pt x="2609474" y="239519"/>
                  </a:lnTo>
                  <a:lnTo>
                    <a:pt x="2596619" y="239519"/>
                  </a:lnTo>
                  <a:lnTo>
                    <a:pt x="2583765" y="239519"/>
                  </a:lnTo>
                  <a:lnTo>
                    <a:pt x="2570910" y="239519"/>
                  </a:lnTo>
                  <a:lnTo>
                    <a:pt x="2558056" y="239519"/>
                  </a:lnTo>
                  <a:lnTo>
                    <a:pt x="2545201" y="239519"/>
                  </a:lnTo>
                  <a:lnTo>
                    <a:pt x="2532346" y="239519"/>
                  </a:lnTo>
                  <a:lnTo>
                    <a:pt x="2519492" y="239519"/>
                  </a:lnTo>
                  <a:lnTo>
                    <a:pt x="2506637" y="239519"/>
                  </a:lnTo>
                  <a:lnTo>
                    <a:pt x="2493783" y="239519"/>
                  </a:lnTo>
                  <a:lnTo>
                    <a:pt x="2480928" y="239519"/>
                  </a:lnTo>
                  <a:lnTo>
                    <a:pt x="2468074" y="239519"/>
                  </a:lnTo>
                  <a:lnTo>
                    <a:pt x="2455219" y="239519"/>
                  </a:lnTo>
                  <a:lnTo>
                    <a:pt x="2442365" y="239519"/>
                  </a:lnTo>
                  <a:lnTo>
                    <a:pt x="2429510" y="239519"/>
                  </a:lnTo>
                  <a:lnTo>
                    <a:pt x="2416655" y="239519"/>
                  </a:lnTo>
                  <a:lnTo>
                    <a:pt x="2403801" y="239519"/>
                  </a:lnTo>
                  <a:lnTo>
                    <a:pt x="2390946" y="239519"/>
                  </a:lnTo>
                  <a:lnTo>
                    <a:pt x="2378092" y="239519"/>
                  </a:lnTo>
                  <a:lnTo>
                    <a:pt x="2365237" y="239519"/>
                  </a:lnTo>
                  <a:lnTo>
                    <a:pt x="2352383" y="239519"/>
                  </a:lnTo>
                  <a:lnTo>
                    <a:pt x="2339528" y="239519"/>
                  </a:lnTo>
                  <a:lnTo>
                    <a:pt x="2326674" y="239519"/>
                  </a:lnTo>
                  <a:lnTo>
                    <a:pt x="2313819" y="239519"/>
                  </a:lnTo>
                  <a:lnTo>
                    <a:pt x="2300964" y="239519"/>
                  </a:lnTo>
                  <a:lnTo>
                    <a:pt x="2288110" y="239519"/>
                  </a:lnTo>
                  <a:lnTo>
                    <a:pt x="2275255" y="239519"/>
                  </a:lnTo>
                  <a:lnTo>
                    <a:pt x="2262401" y="239519"/>
                  </a:lnTo>
                  <a:lnTo>
                    <a:pt x="2249546" y="239519"/>
                  </a:lnTo>
                  <a:lnTo>
                    <a:pt x="2236692" y="239519"/>
                  </a:lnTo>
                  <a:lnTo>
                    <a:pt x="2223837" y="239519"/>
                  </a:lnTo>
                  <a:lnTo>
                    <a:pt x="2210983" y="239519"/>
                  </a:lnTo>
                  <a:lnTo>
                    <a:pt x="2198128" y="239519"/>
                  </a:lnTo>
                  <a:lnTo>
                    <a:pt x="2185273" y="239519"/>
                  </a:lnTo>
                  <a:lnTo>
                    <a:pt x="2172419" y="239519"/>
                  </a:lnTo>
                  <a:lnTo>
                    <a:pt x="2159564" y="239519"/>
                  </a:lnTo>
                  <a:lnTo>
                    <a:pt x="2146710" y="239519"/>
                  </a:lnTo>
                  <a:lnTo>
                    <a:pt x="2133855" y="239519"/>
                  </a:lnTo>
                  <a:lnTo>
                    <a:pt x="2121001" y="239519"/>
                  </a:lnTo>
                  <a:lnTo>
                    <a:pt x="2108146" y="239519"/>
                  </a:lnTo>
                  <a:lnTo>
                    <a:pt x="2095292" y="239519"/>
                  </a:lnTo>
                  <a:lnTo>
                    <a:pt x="2082437" y="239519"/>
                  </a:lnTo>
                  <a:lnTo>
                    <a:pt x="2069583" y="239519"/>
                  </a:lnTo>
                  <a:lnTo>
                    <a:pt x="2056728" y="239519"/>
                  </a:lnTo>
                  <a:lnTo>
                    <a:pt x="2043873" y="239519"/>
                  </a:lnTo>
                  <a:lnTo>
                    <a:pt x="2031019" y="239519"/>
                  </a:lnTo>
                  <a:lnTo>
                    <a:pt x="2018164" y="239519"/>
                  </a:lnTo>
                  <a:lnTo>
                    <a:pt x="2005310" y="239519"/>
                  </a:lnTo>
                  <a:lnTo>
                    <a:pt x="1992455" y="239519"/>
                  </a:lnTo>
                  <a:lnTo>
                    <a:pt x="1979601" y="239519"/>
                  </a:lnTo>
                  <a:lnTo>
                    <a:pt x="1966746" y="239519"/>
                  </a:lnTo>
                  <a:lnTo>
                    <a:pt x="1953892" y="239519"/>
                  </a:lnTo>
                  <a:lnTo>
                    <a:pt x="1941037" y="239519"/>
                  </a:lnTo>
                  <a:lnTo>
                    <a:pt x="1928182" y="239519"/>
                  </a:lnTo>
                  <a:lnTo>
                    <a:pt x="1915328" y="239519"/>
                  </a:lnTo>
                  <a:lnTo>
                    <a:pt x="1902473" y="239519"/>
                  </a:lnTo>
                  <a:lnTo>
                    <a:pt x="1889619" y="239519"/>
                  </a:lnTo>
                  <a:lnTo>
                    <a:pt x="1876764" y="239519"/>
                  </a:lnTo>
                  <a:lnTo>
                    <a:pt x="1863910" y="239519"/>
                  </a:lnTo>
                  <a:lnTo>
                    <a:pt x="1851055" y="239519"/>
                  </a:lnTo>
                  <a:lnTo>
                    <a:pt x="1838201" y="239519"/>
                  </a:lnTo>
                  <a:lnTo>
                    <a:pt x="1825346" y="239519"/>
                  </a:lnTo>
                  <a:lnTo>
                    <a:pt x="1812491" y="239519"/>
                  </a:lnTo>
                  <a:lnTo>
                    <a:pt x="1799637" y="239519"/>
                  </a:lnTo>
                  <a:lnTo>
                    <a:pt x="1786782" y="239519"/>
                  </a:lnTo>
                  <a:lnTo>
                    <a:pt x="1773928" y="239519"/>
                  </a:lnTo>
                  <a:lnTo>
                    <a:pt x="1761073" y="239519"/>
                  </a:lnTo>
                  <a:lnTo>
                    <a:pt x="1748219" y="239519"/>
                  </a:lnTo>
                  <a:lnTo>
                    <a:pt x="1735364" y="239519"/>
                  </a:lnTo>
                  <a:lnTo>
                    <a:pt x="1722510" y="239519"/>
                  </a:lnTo>
                  <a:lnTo>
                    <a:pt x="1709655" y="239519"/>
                  </a:lnTo>
                  <a:lnTo>
                    <a:pt x="1696800" y="239519"/>
                  </a:lnTo>
                  <a:lnTo>
                    <a:pt x="1683946" y="239519"/>
                  </a:lnTo>
                  <a:lnTo>
                    <a:pt x="1671091" y="239519"/>
                  </a:lnTo>
                  <a:lnTo>
                    <a:pt x="1658237" y="239519"/>
                  </a:lnTo>
                  <a:lnTo>
                    <a:pt x="1645382" y="239519"/>
                  </a:lnTo>
                  <a:lnTo>
                    <a:pt x="1632528" y="239519"/>
                  </a:lnTo>
                  <a:lnTo>
                    <a:pt x="1619673" y="239519"/>
                  </a:lnTo>
                  <a:lnTo>
                    <a:pt x="1606819" y="239519"/>
                  </a:lnTo>
                  <a:lnTo>
                    <a:pt x="1593964" y="239519"/>
                  </a:lnTo>
                  <a:lnTo>
                    <a:pt x="1581110" y="239519"/>
                  </a:lnTo>
                  <a:lnTo>
                    <a:pt x="1568255" y="239519"/>
                  </a:lnTo>
                  <a:lnTo>
                    <a:pt x="1555400" y="239519"/>
                  </a:lnTo>
                  <a:lnTo>
                    <a:pt x="1542546" y="239519"/>
                  </a:lnTo>
                  <a:lnTo>
                    <a:pt x="1529691" y="239519"/>
                  </a:lnTo>
                  <a:lnTo>
                    <a:pt x="1516837" y="239519"/>
                  </a:lnTo>
                  <a:lnTo>
                    <a:pt x="1503982" y="239519"/>
                  </a:lnTo>
                  <a:lnTo>
                    <a:pt x="1491128" y="239519"/>
                  </a:lnTo>
                  <a:lnTo>
                    <a:pt x="1478273" y="239519"/>
                  </a:lnTo>
                  <a:lnTo>
                    <a:pt x="1465419" y="239519"/>
                  </a:lnTo>
                  <a:lnTo>
                    <a:pt x="1452564" y="239519"/>
                  </a:lnTo>
                  <a:lnTo>
                    <a:pt x="1439709" y="239519"/>
                  </a:lnTo>
                  <a:lnTo>
                    <a:pt x="1426855" y="239519"/>
                  </a:lnTo>
                  <a:lnTo>
                    <a:pt x="1414000" y="239519"/>
                  </a:lnTo>
                  <a:lnTo>
                    <a:pt x="1401146" y="239519"/>
                  </a:lnTo>
                  <a:lnTo>
                    <a:pt x="1388291" y="239519"/>
                  </a:lnTo>
                  <a:lnTo>
                    <a:pt x="1375437" y="239519"/>
                  </a:lnTo>
                  <a:lnTo>
                    <a:pt x="1362582" y="239519"/>
                  </a:lnTo>
                  <a:lnTo>
                    <a:pt x="1349728" y="239519"/>
                  </a:lnTo>
                  <a:lnTo>
                    <a:pt x="1336873" y="239519"/>
                  </a:lnTo>
                  <a:lnTo>
                    <a:pt x="1324018" y="239519"/>
                  </a:lnTo>
                  <a:lnTo>
                    <a:pt x="1311164" y="239519"/>
                  </a:lnTo>
                  <a:lnTo>
                    <a:pt x="1298309" y="239519"/>
                  </a:lnTo>
                  <a:lnTo>
                    <a:pt x="1285455" y="239519"/>
                  </a:lnTo>
                  <a:lnTo>
                    <a:pt x="1272600" y="239519"/>
                  </a:lnTo>
                  <a:lnTo>
                    <a:pt x="1259746" y="239519"/>
                  </a:lnTo>
                  <a:lnTo>
                    <a:pt x="1246891" y="239519"/>
                  </a:lnTo>
                  <a:lnTo>
                    <a:pt x="1234037" y="239519"/>
                  </a:lnTo>
                  <a:lnTo>
                    <a:pt x="1221182" y="239519"/>
                  </a:lnTo>
                  <a:lnTo>
                    <a:pt x="1208327" y="239519"/>
                  </a:lnTo>
                  <a:lnTo>
                    <a:pt x="1195473" y="239519"/>
                  </a:lnTo>
                  <a:lnTo>
                    <a:pt x="1182618" y="239519"/>
                  </a:lnTo>
                  <a:lnTo>
                    <a:pt x="1169764" y="239519"/>
                  </a:lnTo>
                  <a:lnTo>
                    <a:pt x="1156909" y="239519"/>
                  </a:lnTo>
                  <a:lnTo>
                    <a:pt x="1144055" y="239519"/>
                  </a:lnTo>
                  <a:lnTo>
                    <a:pt x="1131200" y="239519"/>
                  </a:lnTo>
                  <a:lnTo>
                    <a:pt x="1118346" y="239519"/>
                  </a:lnTo>
                  <a:lnTo>
                    <a:pt x="1105491" y="239519"/>
                  </a:lnTo>
                  <a:lnTo>
                    <a:pt x="1092636" y="239519"/>
                  </a:lnTo>
                  <a:lnTo>
                    <a:pt x="1079782" y="239519"/>
                  </a:lnTo>
                  <a:lnTo>
                    <a:pt x="1066927" y="239519"/>
                  </a:lnTo>
                  <a:lnTo>
                    <a:pt x="1054073" y="239519"/>
                  </a:lnTo>
                  <a:lnTo>
                    <a:pt x="1041218" y="239519"/>
                  </a:lnTo>
                  <a:lnTo>
                    <a:pt x="1028364" y="239519"/>
                  </a:lnTo>
                  <a:lnTo>
                    <a:pt x="1015509" y="239519"/>
                  </a:lnTo>
                  <a:lnTo>
                    <a:pt x="1002655" y="239519"/>
                  </a:lnTo>
                  <a:lnTo>
                    <a:pt x="989800" y="239519"/>
                  </a:lnTo>
                  <a:lnTo>
                    <a:pt x="976946" y="239519"/>
                  </a:lnTo>
                  <a:lnTo>
                    <a:pt x="964091" y="239519"/>
                  </a:lnTo>
                  <a:lnTo>
                    <a:pt x="951236" y="239519"/>
                  </a:lnTo>
                  <a:lnTo>
                    <a:pt x="938382" y="239519"/>
                  </a:lnTo>
                  <a:lnTo>
                    <a:pt x="925527" y="239519"/>
                  </a:lnTo>
                  <a:lnTo>
                    <a:pt x="912673" y="239519"/>
                  </a:lnTo>
                  <a:lnTo>
                    <a:pt x="899818" y="239519"/>
                  </a:lnTo>
                  <a:lnTo>
                    <a:pt x="886964" y="239519"/>
                  </a:lnTo>
                  <a:lnTo>
                    <a:pt x="874109" y="239519"/>
                  </a:lnTo>
                  <a:lnTo>
                    <a:pt x="861255" y="239519"/>
                  </a:lnTo>
                  <a:lnTo>
                    <a:pt x="848400" y="239519"/>
                  </a:lnTo>
                  <a:lnTo>
                    <a:pt x="835545" y="239519"/>
                  </a:lnTo>
                  <a:lnTo>
                    <a:pt x="822691" y="239519"/>
                  </a:lnTo>
                  <a:lnTo>
                    <a:pt x="809836" y="239519"/>
                  </a:lnTo>
                  <a:lnTo>
                    <a:pt x="796982" y="239519"/>
                  </a:lnTo>
                  <a:lnTo>
                    <a:pt x="784127" y="239519"/>
                  </a:lnTo>
                  <a:lnTo>
                    <a:pt x="771273" y="239519"/>
                  </a:lnTo>
                  <a:lnTo>
                    <a:pt x="758418" y="239519"/>
                  </a:lnTo>
                  <a:lnTo>
                    <a:pt x="745564" y="239519"/>
                  </a:lnTo>
                  <a:lnTo>
                    <a:pt x="732709" y="239519"/>
                  </a:lnTo>
                  <a:lnTo>
                    <a:pt x="719854" y="239519"/>
                  </a:lnTo>
                  <a:lnTo>
                    <a:pt x="707000" y="239519"/>
                  </a:lnTo>
                  <a:lnTo>
                    <a:pt x="694145" y="239519"/>
                  </a:lnTo>
                  <a:lnTo>
                    <a:pt x="681291" y="239519"/>
                  </a:lnTo>
                  <a:lnTo>
                    <a:pt x="668436" y="239519"/>
                  </a:lnTo>
                  <a:lnTo>
                    <a:pt x="655582" y="239519"/>
                  </a:lnTo>
                  <a:lnTo>
                    <a:pt x="642727" y="239519"/>
                  </a:lnTo>
                  <a:lnTo>
                    <a:pt x="629873" y="239519"/>
                  </a:lnTo>
                  <a:lnTo>
                    <a:pt x="617018" y="239519"/>
                  </a:lnTo>
                  <a:lnTo>
                    <a:pt x="604163" y="239519"/>
                  </a:lnTo>
                  <a:lnTo>
                    <a:pt x="591309" y="239519"/>
                  </a:lnTo>
                  <a:lnTo>
                    <a:pt x="578454" y="239519"/>
                  </a:lnTo>
                  <a:lnTo>
                    <a:pt x="565600" y="239519"/>
                  </a:lnTo>
                  <a:lnTo>
                    <a:pt x="552745" y="239519"/>
                  </a:lnTo>
                  <a:lnTo>
                    <a:pt x="539891" y="239519"/>
                  </a:lnTo>
                  <a:lnTo>
                    <a:pt x="527036" y="239519"/>
                  </a:lnTo>
                  <a:lnTo>
                    <a:pt x="514182" y="239519"/>
                  </a:lnTo>
                  <a:lnTo>
                    <a:pt x="501327" y="239519"/>
                  </a:lnTo>
                  <a:lnTo>
                    <a:pt x="488473" y="239519"/>
                  </a:lnTo>
                  <a:lnTo>
                    <a:pt x="475618" y="239519"/>
                  </a:lnTo>
                  <a:lnTo>
                    <a:pt x="462763" y="239519"/>
                  </a:lnTo>
                  <a:lnTo>
                    <a:pt x="449909" y="239519"/>
                  </a:lnTo>
                  <a:lnTo>
                    <a:pt x="437054" y="239519"/>
                  </a:lnTo>
                  <a:lnTo>
                    <a:pt x="424200" y="239519"/>
                  </a:lnTo>
                  <a:lnTo>
                    <a:pt x="411345" y="239519"/>
                  </a:lnTo>
                  <a:lnTo>
                    <a:pt x="398491" y="239519"/>
                  </a:lnTo>
                  <a:lnTo>
                    <a:pt x="385636" y="239519"/>
                  </a:lnTo>
                  <a:lnTo>
                    <a:pt x="372782" y="239519"/>
                  </a:lnTo>
                  <a:lnTo>
                    <a:pt x="359927" y="239519"/>
                  </a:lnTo>
                  <a:lnTo>
                    <a:pt x="347072" y="239519"/>
                  </a:lnTo>
                  <a:lnTo>
                    <a:pt x="334218" y="239519"/>
                  </a:lnTo>
                  <a:lnTo>
                    <a:pt x="321363" y="239519"/>
                  </a:lnTo>
                  <a:lnTo>
                    <a:pt x="308509" y="239519"/>
                  </a:lnTo>
                  <a:lnTo>
                    <a:pt x="295654" y="239519"/>
                  </a:lnTo>
                  <a:lnTo>
                    <a:pt x="282800" y="239519"/>
                  </a:lnTo>
                  <a:lnTo>
                    <a:pt x="269945" y="239519"/>
                  </a:lnTo>
                  <a:lnTo>
                    <a:pt x="257091" y="239519"/>
                  </a:lnTo>
                  <a:lnTo>
                    <a:pt x="244236" y="239519"/>
                  </a:lnTo>
                  <a:lnTo>
                    <a:pt x="231381" y="239519"/>
                  </a:lnTo>
                  <a:lnTo>
                    <a:pt x="218527" y="239519"/>
                  </a:lnTo>
                  <a:lnTo>
                    <a:pt x="205672" y="239519"/>
                  </a:lnTo>
                  <a:lnTo>
                    <a:pt x="192818" y="239519"/>
                  </a:lnTo>
                  <a:lnTo>
                    <a:pt x="179963" y="239519"/>
                  </a:lnTo>
                  <a:lnTo>
                    <a:pt x="167109" y="239519"/>
                  </a:lnTo>
                  <a:lnTo>
                    <a:pt x="154254" y="239519"/>
                  </a:lnTo>
                  <a:lnTo>
                    <a:pt x="141400" y="239519"/>
                  </a:lnTo>
                  <a:lnTo>
                    <a:pt x="128545" y="239519"/>
                  </a:lnTo>
                  <a:lnTo>
                    <a:pt x="115690" y="239519"/>
                  </a:lnTo>
                  <a:lnTo>
                    <a:pt x="102836" y="239519"/>
                  </a:lnTo>
                  <a:lnTo>
                    <a:pt x="89981" y="239519"/>
                  </a:lnTo>
                  <a:lnTo>
                    <a:pt x="77127" y="239519"/>
                  </a:lnTo>
                  <a:lnTo>
                    <a:pt x="64272" y="239519"/>
                  </a:lnTo>
                  <a:lnTo>
                    <a:pt x="51418" y="239519"/>
                  </a:lnTo>
                  <a:lnTo>
                    <a:pt x="38563" y="239519"/>
                  </a:lnTo>
                  <a:lnTo>
                    <a:pt x="25709" y="239519"/>
                  </a:lnTo>
                  <a:lnTo>
                    <a:pt x="12854" y="239519"/>
                  </a:lnTo>
                  <a:lnTo>
                    <a:pt x="0" y="239519"/>
                  </a:lnTo>
                  <a:close/>
                </a:path>
              </a:pathLst>
            </a:custGeom>
            <a:solidFill>
              <a:srgbClr val="00AFBB">
                <a:alpha val="69803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9"/>
            <p:cNvSpPr/>
            <p:nvPr/>
          </p:nvSpPr>
          <p:spPr>
            <a:xfrm>
              <a:off x="6673154" y="3472419"/>
              <a:ext cx="2776583" cy="235000"/>
            </a:xfrm>
            <a:custGeom>
              <a:avLst/>
              <a:pathLst>
                <a:path w="2776583" h="235000">
                  <a:moveTo>
                    <a:pt x="0" y="234557"/>
                  </a:moveTo>
                  <a:lnTo>
                    <a:pt x="12854" y="233900"/>
                  </a:lnTo>
                  <a:lnTo>
                    <a:pt x="25709" y="233179"/>
                  </a:lnTo>
                  <a:lnTo>
                    <a:pt x="38563" y="232392"/>
                  </a:lnTo>
                  <a:lnTo>
                    <a:pt x="51418" y="231533"/>
                  </a:lnTo>
                  <a:lnTo>
                    <a:pt x="64272" y="230572"/>
                  </a:lnTo>
                  <a:lnTo>
                    <a:pt x="77127" y="229530"/>
                  </a:lnTo>
                  <a:lnTo>
                    <a:pt x="89981" y="228406"/>
                  </a:lnTo>
                  <a:lnTo>
                    <a:pt x="102836" y="227196"/>
                  </a:lnTo>
                  <a:lnTo>
                    <a:pt x="115690" y="225876"/>
                  </a:lnTo>
                  <a:lnTo>
                    <a:pt x="128545" y="224447"/>
                  </a:lnTo>
                  <a:lnTo>
                    <a:pt x="141400" y="222920"/>
                  </a:lnTo>
                  <a:lnTo>
                    <a:pt x="154254" y="221295"/>
                  </a:lnTo>
                  <a:lnTo>
                    <a:pt x="167109" y="219566"/>
                  </a:lnTo>
                  <a:lnTo>
                    <a:pt x="179963" y="217696"/>
                  </a:lnTo>
                  <a:lnTo>
                    <a:pt x="192818" y="215721"/>
                  </a:lnTo>
                  <a:lnTo>
                    <a:pt x="205672" y="213641"/>
                  </a:lnTo>
                  <a:lnTo>
                    <a:pt x="218527" y="211454"/>
                  </a:lnTo>
                  <a:lnTo>
                    <a:pt x="231381" y="209137"/>
                  </a:lnTo>
                  <a:lnTo>
                    <a:pt x="244236" y="206696"/>
                  </a:lnTo>
                  <a:lnTo>
                    <a:pt x="257091" y="204149"/>
                  </a:lnTo>
                  <a:lnTo>
                    <a:pt x="269945" y="201498"/>
                  </a:lnTo>
                  <a:lnTo>
                    <a:pt x="282800" y="198741"/>
                  </a:lnTo>
                  <a:lnTo>
                    <a:pt x="295654" y="195846"/>
                  </a:lnTo>
                  <a:lnTo>
                    <a:pt x="308509" y="192852"/>
                  </a:lnTo>
                  <a:lnTo>
                    <a:pt x="321363" y="189763"/>
                  </a:lnTo>
                  <a:lnTo>
                    <a:pt x="334218" y="186579"/>
                  </a:lnTo>
                  <a:lnTo>
                    <a:pt x="347072" y="183284"/>
                  </a:lnTo>
                  <a:lnTo>
                    <a:pt x="359927" y="179887"/>
                  </a:lnTo>
                  <a:lnTo>
                    <a:pt x="372782" y="176406"/>
                  </a:lnTo>
                  <a:lnTo>
                    <a:pt x="385636" y="172843"/>
                  </a:lnTo>
                  <a:lnTo>
                    <a:pt x="398491" y="169200"/>
                  </a:lnTo>
                  <a:lnTo>
                    <a:pt x="411345" y="165455"/>
                  </a:lnTo>
                  <a:lnTo>
                    <a:pt x="424200" y="161639"/>
                  </a:lnTo>
                  <a:lnTo>
                    <a:pt x="437054" y="157757"/>
                  </a:lnTo>
                  <a:lnTo>
                    <a:pt x="449909" y="153809"/>
                  </a:lnTo>
                  <a:lnTo>
                    <a:pt x="462763" y="149787"/>
                  </a:lnTo>
                  <a:lnTo>
                    <a:pt x="475618" y="145699"/>
                  </a:lnTo>
                  <a:lnTo>
                    <a:pt x="488473" y="141557"/>
                  </a:lnTo>
                  <a:lnTo>
                    <a:pt x="501327" y="137365"/>
                  </a:lnTo>
                  <a:lnTo>
                    <a:pt x="514182" y="133125"/>
                  </a:lnTo>
                  <a:lnTo>
                    <a:pt x="527036" y="128828"/>
                  </a:lnTo>
                  <a:lnTo>
                    <a:pt x="539891" y="124494"/>
                  </a:lnTo>
                  <a:lnTo>
                    <a:pt x="552745" y="120127"/>
                  </a:lnTo>
                  <a:lnTo>
                    <a:pt x="565600" y="115731"/>
                  </a:lnTo>
                  <a:lnTo>
                    <a:pt x="578454" y="111306"/>
                  </a:lnTo>
                  <a:lnTo>
                    <a:pt x="591309" y="106863"/>
                  </a:lnTo>
                  <a:lnTo>
                    <a:pt x="604163" y="102409"/>
                  </a:lnTo>
                  <a:lnTo>
                    <a:pt x="617018" y="97952"/>
                  </a:lnTo>
                  <a:lnTo>
                    <a:pt x="629873" y="93495"/>
                  </a:lnTo>
                  <a:lnTo>
                    <a:pt x="642727" y="89054"/>
                  </a:lnTo>
                  <a:lnTo>
                    <a:pt x="655582" y="84634"/>
                  </a:lnTo>
                  <a:lnTo>
                    <a:pt x="668436" y="80242"/>
                  </a:lnTo>
                  <a:lnTo>
                    <a:pt x="681291" y="75885"/>
                  </a:lnTo>
                  <a:lnTo>
                    <a:pt x="694145" y="71581"/>
                  </a:lnTo>
                  <a:lnTo>
                    <a:pt x="707000" y="67345"/>
                  </a:lnTo>
                  <a:lnTo>
                    <a:pt x="719854" y="63174"/>
                  </a:lnTo>
                  <a:lnTo>
                    <a:pt x="732709" y="59076"/>
                  </a:lnTo>
                  <a:lnTo>
                    <a:pt x="745564" y="55060"/>
                  </a:lnTo>
                  <a:lnTo>
                    <a:pt x="758418" y="51172"/>
                  </a:lnTo>
                  <a:lnTo>
                    <a:pt x="771273" y="47387"/>
                  </a:lnTo>
                  <a:lnTo>
                    <a:pt x="784127" y="43711"/>
                  </a:lnTo>
                  <a:lnTo>
                    <a:pt x="796982" y="40151"/>
                  </a:lnTo>
                  <a:lnTo>
                    <a:pt x="809836" y="36739"/>
                  </a:lnTo>
                  <a:lnTo>
                    <a:pt x="822691" y="33483"/>
                  </a:lnTo>
                  <a:lnTo>
                    <a:pt x="835545" y="30363"/>
                  </a:lnTo>
                  <a:lnTo>
                    <a:pt x="848400" y="27381"/>
                  </a:lnTo>
                  <a:lnTo>
                    <a:pt x="861255" y="24545"/>
                  </a:lnTo>
                  <a:lnTo>
                    <a:pt x="874109" y="21910"/>
                  </a:lnTo>
                  <a:lnTo>
                    <a:pt x="886964" y="19424"/>
                  </a:lnTo>
                  <a:lnTo>
                    <a:pt x="899818" y="17086"/>
                  </a:lnTo>
                  <a:lnTo>
                    <a:pt x="912673" y="14897"/>
                  </a:lnTo>
                  <a:lnTo>
                    <a:pt x="925527" y="12887"/>
                  </a:lnTo>
                  <a:lnTo>
                    <a:pt x="938382" y="11050"/>
                  </a:lnTo>
                  <a:lnTo>
                    <a:pt x="951236" y="9358"/>
                  </a:lnTo>
                  <a:lnTo>
                    <a:pt x="964091" y="7807"/>
                  </a:lnTo>
                  <a:lnTo>
                    <a:pt x="976946" y="6397"/>
                  </a:lnTo>
                  <a:lnTo>
                    <a:pt x="989800" y="5175"/>
                  </a:lnTo>
                  <a:lnTo>
                    <a:pt x="1002655" y="4085"/>
                  </a:lnTo>
                  <a:lnTo>
                    <a:pt x="1015509" y="3122"/>
                  </a:lnTo>
                  <a:lnTo>
                    <a:pt x="1028364" y="2284"/>
                  </a:lnTo>
                  <a:lnTo>
                    <a:pt x="1041218" y="1594"/>
                  </a:lnTo>
                  <a:lnTo>
                    <a:pt x="1054073" y="1043"/>
                  </a:lnTo>
                  <a:lnTo>
                    <a:pt x="1066927" y="606"/>
                  </a:lnTo>
                  <a:lnTo>
                    <a:pt x="1079782" y="281"/>
                  </a:lnTo>
                  <a:lnTo>
                    <a:pt x="1092636" y="67"/>
                  </a:lnTo>
                  <a:lnTo>
                    <a:pt x="1105491" y="0"/>
                  </a:lnTo>
                  <a:lnTo>
                    <a:pt x="1118346" y="36"/>
                  </a:lnTo>
                  <a:lnTo>
                    <a:pt x="1131200" y="174"/>
                  </a:lnTo>
                  <a:lnTo>
                    <a:pt x="1144055" y="412"/>
                  </a:lnTo>
                  <a:lnTo>
                    <a:pt x="1156909" y="771"/>
                  </a:lnTo>
                  <a:lnTo>
                    <a:pt x="1169764" y="1244"/>
                  </a:lnTo>
                  <a:lnTo>
                    <a:pt x="1182618" y="1814"/>
                  </a:lnTo>
                  <a:lnTo>
                    <a:pt x="1195473" y="2479"/>
                  </a:lnTo>
                  <a:lnTo>
                    <a:pt x="1208327" y="3238"/>
                  </a:lnTo>
                  <a:lnTo>
                    <a:pt x="1221182" y="4127"/>
                  </a:lnTo>
                  <a:lnTo>
                    <a:pt x="1234037" y="5108"/>
                  </a:lnTo>
                  <a:lnTo>
                    <a:pt x="1246891" y="6179"/>
                  </a:lnTo>
                  <a:lnTo>
                    <a:pt x="1259746" y="7341"/>
                  </a:lnTo>
                  <a:lnTo>
                    <a:pt x="1272600" y="8611"/>
                  </a:lnTo>
                  <a:lnTo>
                    <a:pt x="1285455" y="9987"/>
                  </a:lnTo>
                  <a:lnTo>
                    <a:pt x="1298309" y="11450"/>
                  </a:lnTo>
                  <a:lnTo>
                    <a:pt x="1311164" y="13000"/>
                  </a:lnTo>
                  <a:lnTo>
                    <a:pt x="1324018" y="14638"/>
                  </a:lnTo>
                  <a:lnTo>
                    <a:pt x="1336873" y="16396"/>
                  </a:lnTo>
                  <a:lnTo>
                    <a:pt x="1349728" y="18239"/>
                  </a:lnTo>
                  <a:lnTo>
                    <a:pt x="1362582" y="20168"/>
                  </a:lnTo>
                  <a:lnTo>
                    <a:pt x="1375437" y="22183"/>
                  </a:lnTo>
                  <a:lnTo>
                    <a:pt x="1388291" y="24301"/>
                  </a:lnTo>
                  <a:lnTo>
                    <a:pt x="1401146" y="26522"/>
                  </a:lnTo>
                  <a:lnTo>
                    <a:pt x="1414000" y="28829"/>
                  </a:lnTo>
                  <a:lnTo>
                    <a:pt x="1426855" y="31223"/>
                  </a:lnTo>
                  <a:lnTo>
                    <a:pt x="1439709" y="33705"/>
                  </a:lnTo>
                  <a:lnTo>
                    <a:pt x="1452564" y="36308"/>
                  </a:lnTo>
                  <a:lnTo>
                    <a:pt x="1465419" y="38999"/>
                  </a:lnTo>
                  <a:lnTo>
                    <a:pt x="1478273" y="41778"/>
                  </a:lnTo>
                  <a:lnTo>
                    <a:pt x="1491128" y="44645"/>
                  </a:lnTo>
                  <a:lnTo>
                    <a:pt x="1503982" y="47616"/>
                  </a:lnTo>
                  <a:lnTo>
                    <a:pt x="1516837" y="50689"/>
                  </a:lnTo>
                  <a:lnTo>
                    <a:pt x="1529691" y="53846"/>
                  </a:lnTo>
                  <a:lnTo>
                    <a:pt x="1542546" y="57084"/>
                  </a:lnTo>
                  <a:lnTo>
                    <a:pt x="1555400" y="60402"/>
                  </a:lnTo>
                  <a:lnTo>
                    <a:pt x="1568255" y="63824"/>
                  </a:lnTo>
                  <a:lnTo>
                    <a:pt x="1581110" y="67314"/>
                  </a:lnTo>
                  <a:lnTo>
                    <a:pt x="1593964" y="70866"/>
                  </a:lnTo>
                  <a:lnTo>
                    <a:pt x="1606819" y="74477"/>
                  </a:lnTo>
                  <a:lnTo>
                    <a:pt x="1619673" y="78149"/>
                  </a:lnTo>
                  <a:lnTo>
                    <a:pt x="1632528" y="81868"/>
                  </a:lnTo>
                  <a:lnTo>
                    <a:pt x="1645382" y="85618"/>
                  </a:lnTo>
                  <a:lnTo>
                    <a:pt x="1658237" y="89389"/>
                  </a:lnTo>
                  <a:lnTo>
                    <a:pt x="1671091" y="93174"/>
                  </a:lnTo>
                  <a:lnTo>
                    <a:pt x="1683946" y="96958"/>
                  </a:lnTo>
                  <a:lnTo>
                    <a:pt x="1696800" y="100726"/>
                  </a:lnTo>
                  <a:lnTo>
                    <a:pt x="1709655" y="104469"/>
                  </a:lnTo>
                  <a:lnTo>
                    <a:pt x="1722510" y="108176"/>
                  </a:lnTo>
                  <a:lnTo>
                    <a:pt x="1735364" y="111826"/>
                  </a:lnTo>
                  <a:lnTo>
                    <a:pt x="1748219" y="115399"/>
                  </a:lnTo>
                  <a:lnTo>
                    <a:pt x="1761073" y="118895"/>
                  </a:lnTo>
                  <a:lnTo>
                    <a:pt x="1773928" y="122307"/>
                  </a:lnTo>
                  <a:lnTo>
                    <a:pt x="1786782" y="125624"/>
                  </a:lnTo>
                  <a:lnTo>
                    <a:pt x="1799637" y="128791"/>
                  </a:lnTo>
                  <a:lnTo>
                    <a:pt x="1812491" y="131838"/>
                  </a:lnTo>
                  <a:lnTo>
                    <a:pt x="1825346" y="134760"/>
                  </a:lnTo>
                  <a:lnTo>
                    <a:pt x="1838201" y="137549"/>
                  </a:lnTo>
                  <a:lnTo>
                    <a:pt x="1851055" y="140173"/>
                  </a:lnTo>
                  <a:lnTo>
                    <a:pt x="1863910" y="142623"/>
                  </a:lnTo>
                  <a:lnTo>
                    <a:pt x="1876764" y="144925"/>
                  </a:lnTo>
                  <a:lnTo>
                    <a:pt x="1889619" y="147077"/>
                  </a:lnTo>
                  <a:lnTo>
                    <a:pt x="1902473" y="149078"/>
                  </a:lnTo>
                  <a:lnTo>
                    <a:pt x="1915328" y="150870"/>
                  </a:lnTo>
                  <a:lnTo>
                    <a:pt x="1928182" y="152515"/>
                  </a:lnTo>
                  <a:lnTo>
                    <a:pt x="1941037" y="154015"/>
                  </a:lnTo>
                  <a:lnTo>
                    <a:pt x="1953892" y="155376"/>
                  </a:lnTo>
                  <a:lnTo>
                    <a:pt x="1966746" y="156576"/>
                  </a:lnTo>
                  <a:lnTo>
                    <a:pt x="1979601" y="157626"/>
                  </a:lnTo>
                  <a:lnTo>
                    <a:pt x="1992455" y="158561"/>
                  </a:lnTo>
                  <a:lnTo>
                    <a:pt x="2005310" y="159388"/>
                  </a:lnTo>
                  <a:lnTo>
                    <a:pt x="2018164" y="160116"/>
                  </a:lnTo>
                  <a:lnTo>
                    <a:pt x="2031019" y="160724"/>
                  </a:lnTo>
                  <a:lnTo>
                    <a:pt x="2043873" y="161262"/>
                  </a:lnTo>
                  <a:lnTo>
                    <a:pt x="2056728" y="161741"/>
                  </a:lnTo>
                  <a:lnTo>
                    <a:pt x="2069583" y="162170"/>
                  </a:lnTo>
                  <a:lnTo>
                    <a:pt x="2082437" y="162555"/>
                  </a:lnTo>
                  <a:lnTo>
                    <a:pt x="2095292" y="162918"/>
                  </a:lnTo>
                  <a:lnTo>
                    <a:pt x="2108146" y="163276"/>
                  </a:lnTo>
                  <a:lnTo>
                    <a:pt x="2121001" y="163638"/>
                  </a:lnTo>
                  <a:lnTo>
                    <a:pt x="2133855" y="164015"/>
                  </a:lnTo>
                  <a:lnTo>
                    <a:pt x="2146710" y="164433"/>
                  </a:lnTo>
                  <a:lnTo>
                    <a:pt x="2159564" y="164897"/>
                  </a:lnTo>
                  <a:lnTo>
                    <a:pt x="2172419" y="165414"/>
                  </a:lnTo>
                  <a:lnTo>
                    <a:pt x="2185273" y="165991"/>
                  </a:lnTo>
                  <a:lnTo>
                    <a:pt x="2198128" y="166651"/>
                  </a:lnTo>
                  <a:lnTo>
                    <a:pt x="2210983" y="167407"/>
                  </a:lnTo>
                  <a:lnTo>
                    <a:pt x="2223837" y="168248"/>
                  </a:lnTo>
                  <a:lnTo>
                    <a:pt x="2236692" y="169178"/>
                  </a:lnTo>
                  <a:lnTo>
                    <a:pt x="2249546" y="170200"/>
                  </a:lnTo>
                  <a:lnTo>
                    <a:pt x="2262401" y="171356"/>
                  </a:lnTo>
                  <a:lnTo>
                    <a:pt x="2275255" y="172609"/>
                  </a:lnTo>
                  <a:lnTo>
                    <a:pt x="2288110" y="173958"/>
                  </a:lnTo>
                  <a:lnTo>
                    <a:pt x="2300964" y="175402"/>
                  </a:lnTo>
                  <a:lnTo>
                    <a:pt x="2313819" y="176956"/>
                  </a:lnTo>
                  <a:lnTo>
                    <a:pt x="2326674" y="178615"/>
                  </a:lnTo>
                  <a:lnTo>
                    <a:pt x="2339528" y="180355"/>
                  </a:lnTo>
                  <a:lnTo>
                    <a:pt x="2352383" y="182172"/>
                  </a:lnTo>
                  <a:lnTo>
                    <a:pt x="2365237" y="184060"/>
                  </a:lnTo>
                  <a:lnTo>
                    <a:pt x="2378092" y="186034"/>
                  </a:lnTo>
                  <a:lnTo>
                    <a:pt x="2390946" y="188058"/>
                  </a:lnTo>
                  <a:lnTo>
                    <a:pt x="2403801" y="190126"/>
                  </a:lnTo>
                  <a:lnTo>
                    <a:pt x="2416655" y="192230"/>
                  </a:lnTo>
                  <a:lnTo>
                    <a:pt x="2429510" y="194365"/>
                  </a:lnTo>
                  <a:lnTo>
                    <a:pt x="2442365" y="196516"/>
                  </a:lnTo>
                  <a:lnTo>
                    <a:pt x="2455219" y="198672"/>
                  </a:lnTo>
                  <a:lnTo>
                    <a:pt x="2468074" y="200824"/>
                  </a:lnTo>
                  <a:lnTo>
                    <a:pt x="2480928" y="202965"/>
                  </a:lnTo>
                  <a:lnTo>
                    <a:pt x="2493783" y="205076"/>
                  </a:lnTo>
                  <a:lnTo>
                    <a:pt x="2506637" y="207154"/>
                  </a:lnTo>
                  <a:lnTo>
                    <a:pt x="2519492" y="209193"/>
                  </a:lnTo>
                  <a:lnTo>
                    <a:pt x="2532346" y="211188"/>
                  </a:lnTo>
                  <a:lnTo>
                    <a:pt x="2545201" y="213122"/>
                  </a:lnTo>
                  <a:lnTo>
                    <a:pt x="2558056" y="214986"/>
                  </a:lnTo>
                  <a:lnTo>
                    <a:pt x="2570910" y="216787"/>
                  </a:lnTo>
                  <a:lnTo>
                    <a:pt x="2583765" y="218521"/>
                  </a:lnTo>
                  <a:lnTo>
                    <a:pt x="2596619" y="220185"/>
                  </a:lnTo>
                  <a:lnTo>
                    <a:pt x="2609474" y="221749"/>
                  </a:lnTo>
                  <a:lnTo>
                    <a:pt x="2622328" y="223237"/>
                  </a:lnTo>
                  <a:lnTo>
                    <a:pt x="2635183" y="224649"/>
                  </a:lnTo>
                  <a:lnTo>
                    <a:pt x="2648037" y="225985"/>
                  </a:lnTo>
                  <a:lnTo>
                    <a:pt x="2660892" y="227231"/>
                  </a:lnTo>
                  <a:lnTo>
                    <a:pt x="2673746" y="228385"/>
                  </a:lnTo>
                  <a:lnTo>
                    <a:pt x="2686601" y="229466"/>
                  </a:lnTo>
                  <a:lnTo>
                    <a:pt x="2699456" y="230474"/>
                  </a:lnTo>
                  <a:lnTo>
                    <a:pt x="2712310" y="231411"/>
                  </a:lnTo>
                  <a:lnTo>
                    <a:pt x="2725165" y="232255"/>
                  </a:lnTo>
                  <a:lnTo>
                    <a:pt x="2738019" y="233034"/>
                  </a:lnTo>
                  <a:lnTo>
                    <a:pt x="2750874" y="233750"/>
                  </a:lnTo>
                  <a:lnTo>
                    <a:pt x="2763728" y="234408"/>
                  </a:lnTo>
                  <a:lnTo>
                    <a:pt x="2776583" y="2350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40"/>
            <p:cNvSpPr/>
            <p:nvPr/>
          </p:nvSpPr>
          <p:spPr>
            <a:xfrm>
              <a:off x="6403209" y="3723782"/>
              <a:ext cx="2969401" cy="232829"/>
            </a:xfrm>
            <a:custGeom>
              <a:avLst/>
              <a:pathLst>
                <a:path w="2969401" h="232829">
                  <a:moveTo>
                    <a:pt x="0" y="227911"/>
                  </a:moveTo>
                  <a:lnTo>
                    <a:pt x="12854" y="227350"/>
                  </a:lnTo>
                  <a:lnTo>
                    <a:pt x="25709" y="226745"/>
                  </a:lnTo>
                  <a:lnTo>
                    <a:pt x="38563" y="226083"/>
                  </a:lnTo>
                  <a:lnTo>
                    <a:pt x="51418" y="225364"/>
                  </a:lnTo>
                  <a:lnTo>
                    <a:pt x="64272" y="224595"/>
                  </a:lnTo>
                  <a:lnTo>
                    <a:pt x="77127" y="223774"/>
                  </a:lnTo>
                  <a:lnTo>
                    <a:pt x="89981" y="222897"/>
                  </a:lnTo>
                  <a:lnTo>
                    <a:pt x="102836" y="221946"/>
                  </a:lnTo>
                  <a:lnTo>
                    <a:pt x="115690" y="220939"/>
                  </a:lnTo>
                  <a:lnTo>
                    <a:pt x="128545" y="219874"/>
                  </a:lnTo>
                  <a:lnTo>
                    <a:pt x="141400" y="218752"/>
                  </a:lnTo>
                  <a:lnTo>
                    <a:pt x="154254" y="217557"/>
                  </a:lnTo>
                  <a:lnTo>
                    <a:pt x="167109" y="216292"/>
                  </a:lnTo>
                  <a:lnTo>
                    <a:pt x="179963" y="214968"/>
                  </a:lnTo>
                  <a:lnTo>
                    <a:pt x="192818" y="213585"/>
                  </a:lnTo>
                  <a:lnTo>
                    <a:pt x="205672" y="212139"/>
                  </a:lnTo>
                  <a:lnTo>
                    <a:pt x="218527" y="210613"/>
                  </a:lnTo>
                  <a:lnTo>
                    <a:pt x="231381" y="209027"/>
                  </a:lnTo>
                  <a:lnTo>
                    <a:pt x="244236" y="207382"/>
                  </a:lnTo>
                  <a:lnTo>
                    <a:pt x="257091" y="205678"/>
                  </a:lnTo>
                  <a:lnTo>
                    <a:pt x="269945" y="203904"/>
                  </a:lnTo>
                  <a:lnTo>
                    <a:pt x="282800" y="202064"/>
                  </a:lnTo>
                  <a:lnTo>
                    <a:pt x="295654" y="200168"/>
                  </a:lnTo>
                  <a:lnTo>
                    <a:pt x="308509" y="198216"/>
                  </a:lnTo>
                  <a:lnTo>
                    <a:pt x="321363" y="196210"/>
                  </a:lnTo>
                  <a:lnTo>
                    <a:pt x="334218" y="194131"/>
                  </a:lnTo>
                  <a:lnTo>
                    <a:pt x="347072" y="192001"/>
                  </a:lnTo>
                  <a:lnTo>
                    <a:pt x="359927" y="189821"/>
                  </a:lnTo>
                  <a:lnTo>
                    <a:pt x="372782" y="187593"/>
                  </a:lnTo>
                  <a:lnTo>
                    <a:pt x="385636" y="185307"/>
                  </a:lnTo>
                  <a:lnTo>
                    <a:pt x="398491" y="182969"/>
                  </a:lnTo>
                  <a:lnTo>
                    <a:pt x="411345" y="180589"/>
                  </a:lnTo>
                  <a:lnTo>
                    <a:pt x="424200" y="178169"/>
                  </a:lnTo>
                  <a:lnTo>
                    <a:pt x="437054" y="175710"/>
                  </a:lnTo>
                  <a:lnTo>
                    <a:pt x="449909" y="173203"/>
                  </a:lnTo>
                  <a:lnTo>
                    <a:pt x="462763" y="170666"/>
                  </a:lnTo>
                  <a:lnTo>
                    <a:pt x="475618" y="168101"/>
                  </a:lnTo>
                  <a:lnTo>
                    <a:pt x="488473" y="165513"/>
                  </a:lnTo>
                  <a:lnTo>
                    <a:pt x="501327" y="162901"/>
                  </a:lnTo>
                  <a:lnTo>
                    <a:pt x="514182" y="160274"/>
                  </a:lnTo>
                  <a:lnTo>
                    <a:pt x="527036" y="157640"/>
                  </a:lnTo>
                  <a:lnTo>
                    <a:pt x="539891" y="155004"/>
                  </a:lnTo>
                  <a:lnTo>
                    <a:pt x="552745" y="152370"/>
                  </a:lnTo>
                  <a:lnTo>
                    <a:pt x="565600" y="149752"/>
                  </a:lnTo>
                  <a:lnTo>
                    <a:pt x="578454" y="147154"/>
                  </a:lnTo>
                  <a:lnTo>
                    <a:pt x="591309" y="144581"/>
                  </a:lnTo>
                  <a:lnTo>
                    <a:pt x="604163" y="142041"/>
                  </a:lnTo>
                  <a:lnTo>
                    <a:pt x="617018" y="139551"/>
                  </a:lnTo>
                  <a:lnTo>
                    <a:pt x="629873" y="137119"/>
                  </a:lnTo>
                  <a:lnTo>
                    <a:pt x="642727" y="134746"/>
                  </a:lnTo>
                  <a:lnTo>
                    <a:pt x="655582" y="132438"/>
                  </a:lnTo>
                  <a:lnTo>
                    <a:pt x="668436" y="130201"/>
                  </a:lnTo>
                  <a:lnTo>
                    <a:pt x="681291" y="128074"/>
                  </a:lnTo>
                  <a:lnTo>
                    <a:pt x="694145" y="126034"/>
                  </a:lnTo>
                  <a:lnTo>
                    <a:pt x="707000" y="124086"/>
                  </a:lnTo>
                  <a:lnTo>
                    <a:pt x="719854" y="122235"/>
                  </a:lnTo>
                  <a:lnTo>
                    <a:pt x="732709" y="120506"/>
                  </a:lnTo>
                  <a:lnTo>
                    <a:pt x="745564" y="118901"/>
                  </a:lnTo>
                  <a:lnTo>
                    <a:pt x="758418" y="117402"/>
                  </a:lnTo>
                  <a:lnTo>
                    <a:pt x="771273" y="116011"/>
                  </a:lnTo>
                  <a:lnTo>
                    <a:pt x="784127" y="114730"/>
                  </a:lnTo>
                  <a:lnTo>
                    <a:pt x="796982" y="113595"/>
                  </a:lnTo>
                  <a:lnTo>
                    <a:pt x="809836" y="112562"/>
                  </a:lnTo>
                  <a:lnTo>
                    <a:pt x="822691" y="111628"/>
                  </a:lnTo>
                  <a:lnTo>
                    <a:pt x="835545" y="110789"/>
                  </a:lnTo>
                  <a:lnTo>
                    <a:pt x="848400" y="110058"/>
                  </a:lnTo>
                  <a:lnTo>
                    <a:pt x="861255" y="109419"/>
                  </a:lnTo>
                  <a:lnTo>
                    <a:pt x="874109" y="108849"/>
                  </a:lnTo>
                  <a:lnTo>
                    <a:pt x="886964" y="108341"/>
                  </a:lnTo>
                  <a:lnTo>
                    <a:pt x="899818" y="107888"/>
                  </a:lnTo>
                  <a:lnTo>
                    <a:pt x="912673" y="107487"/>
                  </a:lnTo>
                  <a:lnTo>
                    <a:pt x="925527" y="107109"/>
                  </a:lnTo>
                  <a:lnTo>
                    <a:pt x="938382" y="106744"/>
                  </a:lnTo>
                  <a:lnTo>
                    <a:pt x="951236" y="106383"/>
                  </a:lnTo>
                  <a:lnTo>
                    <a:pt x="964091" y="106007"/>
                  </a:lnTo>
                  <a:lnTo>
                    <a:pt x="976946" y="105599"/>
                  </a:lnTo>
                  <a:lnTo>
                    <a:pt x="989800" y="105149"/>
                  </a:lnTo>
                  <a:lnTo>
                    <a:pt x="1002655" y="104647"/>
                  </a:lnTo>
                  <a:lnTo>
                    <a:pt x="1015509" y="104082"/>
                  </a:lnTo>
                  <a:lnTo>
                    <a:pt x="1028364" y="103411"/>
                  </a:lnTo>
                  <a:lnTo>
                    <a:pt x="1041218" y="102648"/>
                  </a:lnTo>
                  <a:lnTo>
                    <a:pt x="1054073" y="101785"/>
                  </a:lnTo>
                  <a:lnTo>
                    <a:pt x="1066927" y="100816"/>
                  </a:lnTo>
                  <a:lnTo>
                    <a:pt x="1079782" y="99705"/>
                  </a:lnTo>
                  <a:lnTo>
                    <a:pt x="1092636" y="98446"/>
                  </a:lnTo>
                  <a:lnTo>
                    <a:pt x="1105491" y="97055"/>
                  </a:lnTo>
                  <a:lnTo>
                    <a:pt x="1118346" y="95530"/>
                  </a:lnTo>
                  <a:lnTo>
                    <a:pt x="1131200" y="93864"/>
                  </a:lnTo>
                  <a:lnTo>
                    <a:pt x="1144055" y="92005"/>
                  </a:lnTo>
                  <a:lnTo>
                    <a:pt x="1156909" y="90004"/>
                  </a:lnTo>
                  <a:lnTo>
                    <a:pt x="1169764" y="87865"/>
                  </a:lnTo>
                  <a:lnTo>
                    <a:pt x="1182618" y="85588"/>
                  </a:lnTo>
                  <a:lnTo>
                    <a:pt x="1195473" y="83150"/>
                  </a:lnTo>
                  <a:lnTo>
                    <a:pt x="1208327" y="80562"/>
                  </a:lnTo>
                  <a:lnTo>
                    <a:pt x="1221182" y="77856"/>
                  </a:lnTo>
                  <a:lnTo>
                    <a:pt x="1234037" y="75039"/>
                  </a:lnTo>
                  <a:lnTo>
                    <a:pt x="1246891" y="72115"/>
                  </a:lnTo>
                  <a:lnTo>
                    <a:pt x="1259746" y="69066"/>
                  </a:lnTo>
                  <a:lnTo>
                    <a:pt x="1272600" y="65941"/>
                  </a:lnTo>
                  <a:lnTo>
                    <a:pt x="1285455" y="62752"/>
                  </a:lnTo>
                  <a:lnTo>
                    <a:pt x="1298309" y="59507"/>
                  </a:lnTo>
                  <a:lnTo>
                    <a:pt x="1311164" y="56214"/>
                  </a:lnTo>
                  <a:lnTo>
                    <a:pt x="1324018" y="52895"/>
                  </a:lnTo>
                  <a:lnTo>
                    <a:pt x="1336873" y="49570"/>
                  </a:lnTo>
                  <a:lnTo>
                    <a:pt x="1349728" y="46251"/>
                  </a:lnTo>
                  <a:lnTo>
                    <a:pt x="1362582" y="42948"/>
                  </a:lnTo>
                  <a:lnTo>
                    <a:pt x="1375437" y="39695"/>
                  </a:lnTo>
                  <a:lnTo>
                    <a:pt x="1388291" y="36496"/>
                  </a:lnTo>
                  <a:lnTo>
                    <a:pt x="1401146" y="33362"/>
                  </a:lnTo>
                  <a:lnTo>
                    <a:pt x="1414000" y="30302"/>
                  </a:lnTo>
                  <a:lnTo>
                    <a:pt x="1426855" y="27348"/>
                  </a:lnTo>
                  <a:lnTo>
                    <a:pt x="1439709" y="24515"/>
                  </a:lnTo>
                  <a:lnTo>
                    <a:pt x="1452564" y="21795"/>
                  </a:lnTo>
                  <a:lnTo>
                    <a:pt x="1465419" y="19195"/>
                  </a:lnTo>
                  <a:lnTo>
                    <a:pt x="1478273" y="16723"/>
                  </a:lnTo>
                  <a:lnTo>
                    <a:pt x="1491128" y="14440"/>
                  </a:lnTo>
                  <a:lnTo>
                    <a:pt x="1503982" y="12301"/>
                  </a:lnTo>
                  <a:lnTo>
                    <a:pt x="1516837" y="10311"/>
                  </a:lnTo>
                  <a:lnTo>
                    <a:pt x="1529691" y="8473"/>
                  </a:lnTo>
                  <a:lnTo>
                    <a:pt x="1542546" y="6823"/>
                  </a:lnTo>
                  <a:lnTo>
                    <a:pt x="1555400" y="5364"/>
                  </a:lnTo>
                  <a:lnTo>
                    <a:pt x="1568255" y="4068"/>
                  </a:lnTo>
                  <a:lnTo>
                    <a:pt x="1581110" y="2934"/>
                  </a:lnTo>
                  <a:lnTo>
                    <a:pt x="1593964" y="1967"/>
                  </a:lnTo>
                  <a:lnTo>
                    <a:pt x="1606819" y="1231"/>
                  </a:lnTo>
                  <a:lnTo>
                    <a:pt x="1619673" y="663"/>
                  </a:lnTo>
                  <a:lnTo>
                    <a:pt x="1632528" y="262"/>
                  </a:lnTo>
                  <a:lnTo>
                    <a:pt x="1645382" y="29"/>
                  </a:lnTo>
                  <a:lnTo>
                    <a:pt x="1658237" y="0"/>
                  </a:lnTo>
                  <a:lnTo>
                    <a:pt x="1671091" y="172"/>
                  </a:lnTo>
                  <a:lnTo>
                    <a:pt x="1683946" y="514"/>
                  </a:lnTo>
                  <a:lnTo>
                    <a:pt x="1696800" y="1026"/>
                  </a:lnTo>
                  <a:lnTo>
                    <a:pt x="1709655" y="1709"/>
                  </a:lnTo>
                  <a:lnTo>
                    <a:pt x="1722510" y="2629"/>
                  </a:lnTo>
                  <a:lnTo>
                    <a:pt x="1735364" y="3721"/>
                  </a:lnTo>
                  <a:lnTo>
                    <a:pt x="1748219" y="4982"/>
                  </a:lnTo>
                  <a:lnTo>
                    <a:pt x="1761073" y="6414"/>
                  </a:lnTo>
                  <a:lnTo>
                    <a:pt x="1773928" y="8050"/>
                  </a:lnTo>
                  <a:lnTo>
                    <a:pt x="1786782" y="9886"/>
                  </a:lnTo>
                  <a:lnTo>
                    <a:pt x="1799637" y="11887"/>
                  </a:lnTo>
                  <a:lnTo>
                    <a:pt x="1812491" y="14052"/>
                  </a:lnTo>
                  <a:lnTo>
                    <a:pt x="1825346" y="16379"/>
                  </a:lnTo>
                  <a:lnTo>
                    <a:pt x="1838201" y="18924"/>
                  </a:lnTo>
                  <a:lnTo>
                    <a:pt x="1851055" y="21618"/>
                  </a:lnTo>
                  <a:lnTo>
                    <a:pt x="1863910" y="24457"/>
                  </a:lnTo>
                  <a:lnTo>
                    <a:pt x="1876764" y="27436"/>
                  </a:lnTo>
                  <a:lnTo>
                    <a:pt x="1889619" y="30574"/>
                  </a:lnTo>
                  <a:lnTo>
                    <a:pt x="1902473" y="33858"/>
                  </a:lnTo>
                  <a:lnTo>
                    <a:pt x="1915328" y="37254"/>
                  </a:lnTo>
                  <a:lnTo>
                    <a:pt x="1928182" y="40755"/>
                  </a:lnTo>
                  <a:lnTo>
                    <a:pt x="1941037" y="44353"/>
                  </a:lnTo>
                  <a:lnTo>
                    <a:pt x="1953892" y="48067"/>
                  </a:lnTo>
                  <a:lnTo>
                    <a:pt x="1966746" y="51850"/>
                  </a:lnTo>
                  <a:lnTo>
                    <a:pt x="1979601" y="55693"/>
                  </a:lnTo>
                  <a:lnTo>
                    <a:pt x="1992455" y="59587"/>
                  </a:lnTo>
                  <a:lnTo>
                    <a:pt x="2005310" y="63528"/>
                  </a:lnTo>
                  <a:lnTo>
                    <a:pt x="2018164" y="67498"/>
                  </a:lnTo>
                  <a:lnTo>
                    <a:pt x="2031019" y="71481"/>
                  </a:lnTo>
                  <a:lnTo>
                    <a:pt x="2043873" y="75468"/>
                  </a:lnTo>
                  <a:lnTo>
                    <a:pt x="2056728" y="79452"/>
                  </a:lnTo>
                  <a:lnTo>
                    <a:pt x="2069583" y="83414"/>
                  </a:lnTo>
                  <a:lnTo>
                    <a:pt x="2082437" y="87348"/>
                  </a:lnTo>
                  <a:lnTo>
                    <a:pt x="2095292" y="91247"/>
                  </a:lnTo>
                  <a:lnTo>
                    <a:pt x="2108146" y="95107"/>
                  </a:lnTo>
                  <a:lnTo>
                    <a:pt x="2121001" y="98911"/>
                  </a:lnTo>
                  <a:lnTo>
                    <a:pt x="2133855" y="102648"/>
                  </a:lnTo>
                  <a:lnTo>
                    <a:pt x="2146710" y="106325"/>
                  </a:lnTo>
                  <a:lnTo>
                    <a:pt x="2159564" y="109939"/>
                  </a:lnTo>
                  <a:lnTo>
                    <a:pt x="2172419" y="113487"/>
                  </a:lnTo>
                  <a:lnTo>
                    <a:pt x="2185273" y="116937"/>
                  </a:lnTo>
                  <a:lnTo>
                    <a:pt x="2198128" y="120313"/>
                  </a:lnTo>
                  <a:lnTo>
                    <a:pt x="2210983" y="123617"/>
                  </a:lnTo>
                  <a:lnTo>
                    <a:pt x="2223837" y="126845"/>
                  </a:lnTo>
                  <a:lnTo>
                    <a:pt x="2236692" y="129985"/>
                  </a:lnTo>
                  <a:lnTo>
                    <a:pt x="2249546" y="133035"/>
                  </a:lnTo>
                  <a:lnTo>
                    <a:pt x="2262401" y="136012"/>
                  </a:lnTo>
                  <a:lnTo>
                    <a:pt x="2275255" y="138917"/>
                  </a:lnTo>
                  <a:lnTo>
                    <a:pt x="2288110" y="141750"/>
                  </a:lnTo>
                  <a:lnTo>
                    <a:pt x="2300964" y="144488"/>
                  </a:lnTo>
                  <a:lnTo>
                    <a:pt x="2313819" y="147160"/>
                  </a:lnTo>
                  <a:lnTo>
                    <a:pt x="2326674" y="149767"/>
                  </a:lnTo>
                  <a:lnTo>
                    <a:pt x="2339528" y="152313"/>
                  </a:lnTo>
                  <a:lnTo>
                    <a:pt x="2352383" y="154788"/>
                  </a:lnTo>
                  <a:lnTo>
                    <a:pt x="2365237" y="157196"/>
                  </a:lnTo>
                  <a:lnTo>
                    <a:pt x="2378092" y="159552"/>
                  </a:lnTo>
                  <a:lnTo>
                    <a:pt x="2390946" y="161858"/>
                  </a:lnTo>
                  <a:lnTo>
                    <a:pt x="2403801" y="164116"/>
                  </a:lnTo>
                  <a:lnTo>
                    <a:pt x="2416655" y="166312"/>
                  </a:lnTo>
                  <a:lnTo>
                    <a:pt x="2429510" y="168468"/>
                  </a:lnTo>
                  <a:lnTo>
                    <a:pt x="2442365" y="170585"/>
                  </a:lnTo>
                  <a:lnTo>
                    <a:pt x="2455219" y="172667"/>
                  </a:lnTo>
                  <a:lnTo>
                    <a:pt x="2468074" y="174708"/>
                  </a:lnTo>
                  <a:lnTo>
                    <a:pt x="2480928" y="176712"/>
                  </a:lnTo>
                  <a:lnTo>
                    <a:pt x="2493783" y="178687"/>
                  </a:lnTo>
                  <a:lnTo>
                    <a:pt x="2506637" y="180635"/>
                  </a:lnTo>
                  <a:lnTo>
                    <a:pt x="2519492" y="182558"/>
                  </a:lnTo>
                  <a:lnTo>
                    <a:pt x="2532346" y="184446"/>
                  </a:lnTo>
                  <a:lnTo>
                    <a:pt x="2545201" y="186311"/>
                  </a:lnTo>
                  <a:lnTo>
                    <a:pt x="2558056" y="188154"/>
                  </a:lnTo>
                  <a:lnTo>
                    <a:pt x="2570910" y="189974"/>
                  </a:lnTo>
                  <a:lnTo>
                    <a:pt x="2583765" y="191768"/>
                  </a:lnTo>
                  <a:lnTo>
                    <a:pt x="2596619" y="193536"/>
                  </a:lnTo>
                  <a:lnTo>
                    <a:pt x="2609474" y="195280"/>
                  </a:lnTo>
                  <a:lnTo>
                    <a:pt x="2622328" y="197001"/>
                  </a:lnTo>
                  <a:lnTo>
                    <a:pt x="2635183" y="198697"/>
                  </a:lnTo>
                  <a:lnTo>
                    <a:pt x="2648037" y="200358"/>
                  </a:lnTo>
                  <a:lnTo>
                    <a:pt x="2660892" y="201991"/>
                  </a:lnTo>
                  <a:lnTo>
                    <a:pt x="2673746" y="203595"/>
                  </a:lnTo>
                  <a:lnTo>
                    <a:pt x="2686601" y="205169"/>
                  </a:lnTo>
                  <a:lnTo>
                    <a:pt x="2699456" y="206704"/>
                  </a:lnTo>
                  <a:lnTo>
                    <a:pt x="2712310" y="208198"/>
                  </a:lnTo>
                  <a:lnTo>
                    <a:pt x="2725165" y="209655"/>
                  </a:lnTo>
                  <a:lnTo>
                    <a:pt x="2738019" y="211074"/>
                  </a:lnTo>
                  <a:lnTo>
                    <a:pt x="2750874" y="212454"/>
                  </a:lnTo>
                  <a:lnTo>
                    <a:pt x="2763728" y="213776"/>
                  </a:lnTo>
                  <a:lnTo>
                    <a:pt x="2776583" y="215054"/>
                  </a:lnTo>
                  <a:lnTo>
                    <a:pt x="2789437" y="216287"/>
                  </a:lnTo>
                  <a:lnTo>
                    <a:pt x="2802292" y="217475"/>
                  </a:lnTo>
                  <a:lnTo>
                    <a:pt x="2815147" y="218608"/>
                  </a:lnTo>
                  <a:lnTo>
                    <a:pt x="2828001" y="219683"/>
                  </a:lnTo>
                  <a:lnTo>
                    <a:pt x="2840856" y="220709"/>
                  </a:lnTo>
                  <a:lnTo>
                    <a:pt x="2853710" y="221688"/>
                  </a:lnTo>
                  <a:lnTo>
                    <a:pt x="2866565" y="222618"/>
                  </a:lnTo>
                  <a:lnTo>
                    <a:pt x="2879419" y="223481"/>
                  </a:lnTo>
                  <a:lnTo>
                    <a:pt x="2892274" y="224296"/>
                  </a:lnTo>
                  <a:lnTo>
                    <a:pt x="2905128" y="225063"/>
                  </a:lnTo>
                  <a:lnTo>
                    <a:pt x="2917983" y="225785"/>
                  </a:lnTo>
                  <a:lnTo>
                    <a:pt x="2930838" y="226452"/>
                  </a:lnTo>
                  <a:lnTo>
                    <a:pt x="2943692" y="227067"/>
                  </a:lnTo>
                  <a:lnTo>
                    <a:pt x="2956547" y="227640"/>
                  </a:lnTo>
                  <a:lnTo>
                    <a:pt x="2969401" y="228172"/>
                  </a:lnTo>
                  <a:lnTo>
                    <a:pt x="2969401" y="232829"/>
                  </a:lnTo>
                  <a:lnTo>
                    <a:pt x="2956547" y="232829"/>
                  </a:lnTo>
                  <a:lnTo>
                    <a:pt x="2943692" y="232829"/>
                  </a:lnTo>
                  <a:lnTo>
                    <a:pt x="2930838" y="232829"/>
                  </a:lnTo>
                  <a:lnTo>
                    <a:pt x="2917983" y="232829"/>
                  </a:lnTo>
                  <a:lnTo>
                    <a:pt x="2905128" y="232829"/>
                  </a:lnTo>
                  <a:lnTo>
                    <a:pt x="2892274" y="232829"/>
                  </a:lnTo>
                  <a:lnTo>
                    <a:pt x="2879419" y="232829"/>
                  </a:lnTo>
                  <a:lnTo>
                    <a:pt x="2866565" y="232829"/>
                  </a:lnTo>
                  <a:lnTo>
                    <a:pt x="2853710" y="232829"/>
                  </a:lnTo>
                  <a:lnTo>
                    <a:pt x="2840856" y="232829"/>
                  </a:lnTo>
                  <a:lnTo>
                    <a:pt x="2828001" y="232829"/>
                  </a:lnTo>
                  <a:lnTo>
                    <a:pt x="2815147" y="232829"/>
                  </a:lnTo>
                  <a:lnTo>
                    <a:pt x="2802292" y="232829"/>
                  </a:lnTo>
                  <a:lnTo>
                    <a:pt x="2789437" y="232829"/>
                  </a:lnTo>
                  <a:lnTo>
                    <a:pt x="2776583" y="232829"/>
                  </a:lnTo>
                  <a:lnTo>
                    <a:pt x="2763728" y="232829"/>
                  </a:lnTo>
                  <a:lnTo>
                    <a:pt x="2750874" y="232829"/>
                  </a:lnTo>
                  <a:lnTo>
                    <a:pt x="2738019" y="232829"/>
                  </a:lnTo>
                  <a:lnTo>
                    <a:pt x="2725165" y="232829"/>
                  </a:lnTo>
                  <a:lnTo>
                    <a:pt x="2712310" y="232829"/>
                  </a:lnTo>
                  <a:lnTo>
                    <a:pt x="2699456" y="232829"/>
                  </a:lnTo>
                  <a:lnTo>
                    <a:pt x="2686601" y="232829"/>
                  </a:lnTo>
                  <a:lnTo>
                    <a:pt x="2673746" y="232829"/>
                  </a:lnTo>
                  <a:lnTo>
                    <a:pt x="2660892" y="232829"/>
                  </a:lnTo>
                  <a:lnTo>
                    <a:pt x="2648037" y="232829"/>
                  </a:lnTo>
                  <a:lnTo>
                    <a:pt x="2635183" y="232829"/>
                  </a:lnTo>
                  <a:lnTo>
                    <a:pt x="2622328" y="232829"/>
                  </a:lnTo>
                  <a:lnTo>
                    <a:pt x="2609474" y="232829"/>
                  </a:lnTo>
                  <a:lnTo>
                    <a:pt x="2596619" y="232829"/>
                  </a:lnTo>
                  <a:lnTo>
                    <a:pt x="2583765" y="232829"/>
                  </a:lnTo>
                  <a:lnTo>
                    <a:pt x="2570910" y="232829"/>
                  </a:lnTo>
                  <a:lnTo>
                    <a:pt x="2558056" y="232829"/>
                  </a:lnTo>
                  <a:lnTo>
                    <a:pt x="2545201" y="232829"/>
                  </a:lnTo>
                  <a:lnTo>
                    <a:pt x="2532346" y="232829"/>
                  </a:lnTo>
                  <a:lnTo>
                    <a:pt x="2519492" y="232829"/>
                  </a:lnTo>
                  <a:lnTo>
                    <a:pt x="2506637" y="232829"/>
                  </a:lnTo>
                  <a:lnTo>
                    <a:pt x="2493783" y="232829"/>
                  </a:lnTo>
                  <a:lnTo>
                    <a:pt x="2480928" y="232829"/>
                  </a:lnTo>
                  <a:lnTo>
                    <a:pt x="2468074" y="232829"/>
                  </a:lnTo>
                  <a:lnTo>
                    <a:pt x="2455219" y="232829"/>
                  </a:lnTo>
                  <a:lnTo>
                    <a:pt x="2442365" y="232829"/>
                  </a:lnTo>
                  <a:lnTo>
                    <a:pt x="2429510" y="232829"/>
                  </a:lnTo>
                  <a:lnTo>
                    <a:pt x="2416655" y="232829"/>
                  </a:lnTo>
                  <a:lnTo>
                    <a:pt x="2403801" y="232829"/>
                  </a:lnTo>
                  <a:lnTo>
                    <a:pt x="2390946" y="232829"/>
                  </a:lnTo>
                  <a:lnTo>
                    <a:pt x="2378092" y="232829"/>
                  </a:lnTo>
                  <a:lnTo>
                    <a:pt x="2365237" y="232829"/>
                  </a:lnTo>
                  <a:lnTo>
                    <a:pt x="2352383" y="232829"/>
                  </a:lnTo>
                  <a:lnTo>
                    <a:pt x="2339528" y="232829"/>
                  </a:lnTo>
                  <a:lnTo>
                    <a:pt x="2326674" y="232829"/>
                  </a:lnTo>
                  <a:lnTo>
                    <a:pt x="2313819" y="232829"/>
                  </a:lnTo>
                  <a:lnTo>
                    <a:pt x="2300964" y="232829"/>
                  </a:lnTo>
                  <a:lnTo>
                    <a:pt x="2288110" y="232829"/>
                  </a:lnTo>
                  <a:lnTo>
                    <a:pt x="2275255" y="232829"/>
                  </a:lnTo>
                  <a:lnTo>
                    <a:pt x="2262401" y="232829"/>
                  </a:lnTo>
                  <a:lnTo>
                    <a:pt x="2249546" y="232829"/>
                  </a:lnTo>
                  <a:lnTo>
                    <a:pt x="2236692" y="232829"/>
                  </a:lnTo>
                  <a:lnTo>
                    <a:pt x="2223837" y="232829"/>
                  </a:lnTo>
                  <a:lnTo>
                    <a:pt x="2210983" y="232829"/>
                  </a:lnTo>
                  <a:lnTo>
                    <a:pt x="2198128" y="232829"/>
                  </a:lnTo>
                  <a:lnTo>
                    <a:pt x="2185273" y="232829"/>
                  </a:lnTo>
                  <a:lnTo>
                    <a:pt x="2172419" y="232829"/>
                  </a:lnTo>
                  <a:lnTo>
                    <a:pt x="2159564" y="232829"/>
                  </a:lnTo>
                  <a:lnTo>
                    <a:pt x="2146710" y="232829"/>
                  </a:lnTo>
                  <a:lnTo>
                    <a:pt x="2133855" y="232829"/>
                  </a:lnTo>
                  <a:lnTo>
                    <a:pt x="2121001" y="232829"/>
                  </a:lnTo>
                  <a:lnTo>
                    <a:pt x="2108146" y="232829"/>
                  </a:lnTo>
                  <a:lnTo>
                    <a:pt x="2095292" y="232829"/>
                  </a:lnTo>
                  <a:lnTo>
                    <a:pt x="2082437" y="232829"/>
                  </a:lnTo>
                  <a:lnTo>
                    <a:pt x="2069583" y="232829"/>
                  </a:lnTo>
                  <a:lnTo>
                    <a:pt x="2056728" y="232829"/>
                  </a:lnTo>
                  <a:lnTo>
                    <a:pt x="2043873" y="232829"/>
                  </a:lnTo>
                  <a:lnTo>
                    <a:pt x="2031019" y="232829"/>
                  </a:lnTo>
                  <a:lnTo>
                    <a:pt x="2018164" y="232829"/>
                  </a:lnTo>
                  <a:lnTo>
                    <a:pt x="2005310" y="232829"/>
                  </a:lnTo>
                  <a:lnTo>
                    <a:pt x="1992455" y="232829"/>
                  </a:lnTo>
                  <a:lnTo>
                    <a:pt x="1979601" y="232829"/>
                  </a:lnTo>
                  <a:lnTo>
                    <a:pt x="1966746" y="232829"/>
                  </a:lnTo>
                  <a:lnTo>
                    <a:pt x="1953892" y="232829"/>
                  </a:lnTo>
                  <a:lnTo>
                    <a:pt x="1941037" y="232829"/>
                  </a:lnTo>
                  <a:lnTo>
                    <a:pt x="1928182" y="232829"/>
                  </a:lnTo>
                  <a:lnTo>
                    <a:pt x="1915328" y="232829"/>
                  </a:lnTo>
                  <a:lnTo>
                    <a:pt x="1902473" y="232829"/>
                  </a:lnTo>
                  <a:lnTo>
                    <a:pt x="1889619" y="232829"/>
                  </a:lnTo>
                  <a:lnTo>
                    <a:pt x="1876764" y="232829"/>
                  </a:lnTo>
                  <a:lnTo>
                    <a:pt x="1863910" y="232829"/>
                  </a:lnTo>
                  <a:lnTo>
                    <a:pt x="1851055" y="232829"/>
                  </a:lnTo>
                  <a:lnTo>
                    <a:pt x="1838201" y="232829"/>
                  </a:lnTo>
                  <a:lnTo>
                    <a:pt x="1825346" y="232829"/>
                  </a:lnTo>
                  <a:lnTo>
                    <a:pt x="1812491" y="232829"/>
                  </a:lnTo>
                  <a:lnTo>
                    <a:pt x="1799637" y="232829"/>
                  </a:lnTo>
                  <a:lnTo>
                    <a:pt x="1786782" y="232829"/>
                  </a:lnTo>
                  <a:lnTo>
                    <a:pt x="1773928" y="232829"/>
                  </a:lnTo>
                  <a:lnTo>
                    <a:pt x="1761073" y="232829"/>
                  </a:lnTo>
                  <a:lnTo>
                    <a:pt x="1748219" y="232829"/>
                  </a:lnTo>
                  <a:lnTo>
                    <a:pt x="1735364" y="232829"/>
                  </a:lnTo>
                  <a:lnTo>
                    <a:pt x="1722510" y="232829"/>
                  </a:lnTo>
                  <a:lnTo>
                    <a:pt x="1709655" y="232829"/>
                  </a:lnTo>
                  <a:lnTo>
                    <a:pt x="1696800" y="232829"/>
                  </a:lnTo>
                  <a:lnTo>
                    <a:pt x="1683946" y="232829"/>
                  </a:lnTo>
                  <a:lnTo>
                    <a:pt x="1671091" y="232829"/>
                  </a:lnTo>
                  <a:lnTo>
                    <a:pt x="1658237" y="232829"/>
                  </a:lnTo>
                  <a:lnTo>
                    <a:pt x="1645382" y="232829"/>
                  </a:lnTo>
                  <a:lnTo>
                    <a:pt x="1632528" y="232829"/>
                  </a:lnTo>
                  <a:lnTo>
                    <a:pt x="1619673" y="232829"/>
                  </a:lnTo>
                  <a:lnTo>
                    <a:pt x="1606819" y="232829"/>
                  </a:lnTo>
                  <a:lnTo>
                    <a:pt x="1593964" y="232829"/>
                  </a:lnTo>
                  <a:lnTo>
                    <a:pt x="1581110" y="232829"/>
                  </a:lnTo>
                  <a:lnTo>
                    <a:pt x="1568255" y="232829"/>
                  </a:lnTo>
                  <a:lnTo>
                    <a:pt x="1555400" y="232829"/>
                  </a:lnTo>
                  <a:lnTo>
                    <a:pt x="1542546" y="232829"/>
                  </a:lnTo>
                  <a:lnTo>
                    <a:pt x="1529691" y="232829"/>
                  </a:lnTo>
                  <a:lnTo>
                    <a:pt x="1516837" y="232829"/>
                  </a:lnTo>
                  <a:lnTo>
                    <a:pt x="1503982" y="232829"/>
                  </a:lnTo>
                  <a:lnTo>
                    <a:pt x="1491128" y="232829"/>
                  </a:lnTo>
                  <a:lnTo>
                    <a:pt x="1478273" y="232829"/>
                  </a:lnTo>
                  <a:lnTo>
                    <a:pt x="1465419" y="232829"/>
                  </a:lnTo>
                  <a:lnTo>
                    <a:pt x="1452564" y="232829"/>
                  </a:lnTo>
                  <a:lnTo>
                    <a:pt x="1439709" y="232829"/>
                  </a:lnTo>
                  <a:lnTo>
                    <a:pt x="1426855" y="232829"/>
                  </a:lnTo>
                  <a:lnTo>
                    <a:pt x="1414000" y="232829"/>
                  </a:lnTo>
                  <a:lnTo>
                    <a:pt x="1401146" y="232829"/>
                  </a:lnTo>
                  <a:lnTo>
                    <a:pt x="1388291" y="232829"/>
                  </a:lnTo>
                  <a:lnTo>
                    <a:pt x="1375437" y="232829"/>
                  </a:lnTo>
                  <a:lnTo>
                    <a:pt x="1362582" y="232829"/>
                  </a:lnTo>
                  <a:lnTo>
                    <a:pt x="1349728" y="232829"/>
                  </a:lnTo>
                  <a:lnTo>
                    <a:pt x="1336873" y="232829"/>
                  </a:lnTo>
                  <a:lnTo>
                    <a:pt x="1324018" y="232829"/>
                  </a:lnTo>
                  <a:lnTo>
                    <a:pt x="1311164" y="232829"/>
                  </a:lnTo>
                  <a:lnTo>
                    <a:pt x="1298309" y="232829"/>
                  </a:lnTo>
                  <a:lnTo>
                    <a:pt x="1285455" y="232829"/>
                  </a:lnTo>
                  <a:lnTo>
                    <a:pt x="1272600" y="232829"/>
                  </a:lnTo>
                  <a:lnTo>
                    <a:pt x="1259746" y="232829"/>
                  </a:lnTo>
                  <a:lnTo>
                    <a:pt x="1246891" y="232829"/>
                  </a:lnTo>
                  <a:lnTo>
                    <a:pt x="1234037" y="232829"/>
                  </a:lnTo>
                  <a:lnTo>
                    <a:pt x="1221182" y="232829"/>
                  </a:lnTo>
                  <a:lnTo>
                    <a:pt x="1208327" y="232829"/>
                  </a:lnTo>
                  <a:lnTo>
                    <a:pt x="1195473" y="232829"/>
                  </a:lnTo>
                  <a:lnTo>
                    <a:pt x="1182618" y="232829"/>
                  </a:lnTo>
                  <a:lnTo>
                    <a:pt x="1169764" y="232829"/>
                  </a:lnTo>
                  <a:lnTo>
                    <a:pt x="1156909" y="232829"/>
                  </a:lnTo>
                  <a:lnTo>
                    <a:pt x="1144055" y="232829"/>
                  </a:lnTo>
                  <a:lnTo>
                    <a:pt x="1131200" y="232829"/>
                  </a:lnTo>
                  <a:lnTo>
                    <a:pt x="1118346" y="232829"/>
                  </a:lnTo>
                  <a:lnTo>
                    <a:pt x="1105491" y="232829"/>
                  </a:lnTo>
                  <a:lnTo>
                    <a:pt x="1092636" y="232829"/>
                  </a:lnTo>
                  <a:lnTo>
                    <a:pt x="1079782" y="232829"/>
                  </a:lnTo>
                  <a:lnTo>
                    <a:pt x="1066927" y="232829"/>
                  </a:lnTo>
                  <a:lnTo>
                    <a:pt x="1054073" y="232829"/>
                  </a:lnTo>
                  <a:lnTo>
                    <a:pt x="1041218" y="232829"/>
                  </a:lnTo>
                  <a:lnTo>
                    <a:pt x="1028364" y="232829"/>
                  </a:lnTo>
                  <a:lnTo>
                    <a:pt x="1015509" y="232829"/>
                  </a:lnTo>
                  <a:lnTo>
                    <a:pt x="1002655" y="232829"/>
                  </a:lnTo>
                  <a:lnTo>
                    <a:pt x="989800" y="232829"/>
                  </a:lnTo>
                  <a:lnTo>
                    <a:pt x="976946" y="232829"/>
                  </a:lnTo>
                  <a:lnTo>
                    <a:pt x="964091" y="232829"/>
                  </a:lnTo>
                  <a:lnTo>
                    <a:pt x="951236" y="232829"/>
                  </a:lnTo>
                  <a:lnTo>
                    <a:pt x="938382" y="232829"/>
                  </a:lnTo>
                  <a:lnTo>
                    <a:pt x="925527" y="232829"/>
                  </a:lnTo>
                  <a:lnTo>
                    <a:pt x="912673" y="232829"/>
                  </a:lnTo>
                  <a:lnTo>
                    <a:pt x="899818" y="232829"/>
                  </a:lnTo>
                  <a:lnTo>
                    <a:pt x="886964" y="232829"/>
                  </a:lnTo>
                  <a:lnTo>
                    <a:pt x="874109" y="232829"/>
                  </a:lnTo>
                  <a:lnTo>
                    <a:pt x="861255" y="232829"/>
                  </a:lnTo>
                  <a:lnTo>
                    <a:pt x="848400" y="232829"/>
                  </a:lnTo>
                  <a:lnTo>
                    <a:pt x="835545" y="232829"/>
                  </a:lnTo>
                  <a:lnTo>
                    <a:pt x="822691" y="232829"/>
                  </a:lnTo>
                  <a:lnTo>
                    <a:pt x="809836" y="232829"/>
                  </a:lnTo>
                  <a:lnTo>
                    <a:pt x="796982" y="232829"/>
                  </a:lnTo>
                  <a:lnTo>
                    <a:pt x="784127" y="232829"/>
                  </a:lnTo>
                  <a:lnTo>
                    <a:pt x="771273" y="232829"/>
                  </a:lnTo>
                  <a:lnTo>
                    <a:pt x="758418" y="232829"/>
                  </a:lnTo>
                  <a:lnTo>
                    <a:pt x="745564" y="232829"/>
                  </a:lnTo>
                  <a:lnTo>
                    <a:pt x="732709" y="232829"/>
                  </a:lnTo>
                  <a:lnTo>
                    <a:pt x="719854" y="232829"/>
                  </a:lnTo>
                  <a:lnTo>
                    <a:pt x="707000" y="232829"/>
                  </a:lnTo>
                  <a:lnTo>
                    <a:pt x="694145" y="232829"/>
                  </a:lnTo>
                  <a:lnTo>
                    <a:pt x="681291" y="232829"/>
                  </a:lnTo>
                  <a:lnTo>
                    <a:pt x="668436" y="232829"/>
                  </a:lnTo>
                  <a:lnTo>
                    <a:pt x="655582" y="232829"/>
                  </a:lnTo>
                  <a:lnTo>
                    <a:pt x="642727" y="232829"/>
                  </a:lnTo>
                  <a:lnTo>
                    <a:pt x="629873" y="232829"/>
                  </a:lnTo>
                  <a:lnTo>
                    <a:pt x="617018" y="232829"/>
                  </a:lnTo>
                  <a:lnTo>
                    <a:pt x="604163" y="232829"/>
                  </a:lnTo>
                  <a:lnTo>
                    <a:pt x="591309" y="232829"/>
                  </a:lnTo>
                  <a:lnTo>
                    <a:pt x="578454" y="232829"/>
                  </a:lnTo>
                  <a:lnTo>
                    <a:pt x="565600" y="232829"/>
                  </a:lnTo>
                  <a:lnTo>
                    <a:pt x="552745" y="232829"/>
                  </a:lnTo>
                  <a:lnTo>
                    <a:pt x="539891" y="232829"/>
                  </a:lnTo>
                  <a:lnTo>
                    <a:pt x="527036" y="232829"/>
                  </a:lnTo>
                  <a:lnTo>
                    <a:pt x="514182" y="232829"/>
                  </a:lnTo>
                  <a:lnTo>
                    <a:pt x="501327" y="232829"/>
                  </a:lnTo>
                  <a:lnTo>
                    <a:pt x="488473" y="232829"/>
                  </a:lnTo>
                  <a:lnTo>
                    <a:pt x="475618" y="232829"/>
                  </a:lnTo>
                  <a:lnTo>
                    <a:pt x="462763" y="232829"/>
                  </a:lnTo>
                  <a:lnTo>
                    <a:pt x="449909" y="232829"/>
                  </a:lnTo>
                  <a:lnTo>
                    <a:pt x="437054" y="232829"/>
                  </a:lnTo>
                  <a:lnTo>
                    <a:pt x="424200" y="232829"/>
                  </a:lnTo>
                  <a:lnTo>
                    <a:pt x="411345" y="232829"/>
                  </a:lnTo>
                  <a:lnTo>
                    <a:pt x="398491" y="232829"/>
                  </a:lnTo>
                  <a:lnTo>
                    <a:pt x="385636" y="232829"/>
                  </a:lnTo>
                  <a:lnTo>
                    <a:pt x="372782" y="232829"/>
                  </a:lnTo>
                  <a:lnTo>
                    <a:pt x="359927" y="232829"/>
                  </a:lnTo>
                  <a:lnTo>
                    <a:pt x="347072" y="232829"/>
                  </a:lnTo>
                  <a:lnTo>
                    <a:pt x="334218" y="232829"/>
                  </a:lnTo>
                  <a:lnTo>
                    <a:pt x="321363" y="232829"/>
                  </a:lnTo>
                  <a:lnTo>
                    <a:pt x="308509" y="232829"/>
                  </a:lnTo>
                  <a:lnTo>
                    <a:pt x="295654" y="232829"/>
                  </a:lnTo>
                  <a:lnTo>
                    <a:pt x="282800" y="232829"/>
                  </a:lnTo>
                  <a:lnTo>
                    <a:pt x="269945" y="232829"/>
                  </a:lnTo>
                  <a:lnTo>
                    <a:pt x="257091" y="232829"/>
                  </a:lnTo>
                  <a:lnTo>
                    <a:pt x="244236" y="232829"/>
                  </a:lnTo>
                  <a:lnTo>
                    <a:pt x="231381" y="232829"/>
                  </a:lnTo>
                  <a:lnTo>
                    <a:pt x="218527" y="232829"/>
                  </a:lnTo>
                  <a:lnTo>
                    <a:pt x="205672" y="232829"/>
                  </a:lnTo>
                  <a:lnTo>
                    <a:pt x="192818" y="232829"/>
                  </a:lnTo>
                  <a:lnTo>
                    <a:pt x="179963" y="232829"/>
                  </a:lnTo>
                  <a:lnTo>
                    <a:pt x="167109" y="232829"/>
                  </a:lnTo>
                  <a:lnTo>
                    <a:pt x="154254" y="232829"/>
                  </a:lnTo>
                  <a:lnTo>
                    <a:pt x="141400" y="232829"/>
                  </a:lnTo>
                  <a:lnTo>
                    <a:pt x="128545" y="232829"/>
                  </a:lnTo>
                  <a:lnTo>
                    <a:pt x="115690" y="232829"/>
                  </a:lnTo>
                  <a:lnTo>
                    <a:pt x="102836" y="232829"/>
                  </a:lnTo>
                  <a:lnTo>
                    <a:pt x="89981" y="232829"/>
                  </a:lnTo>
                  <a:lnTo>
                    <a:pt x="77127" y="232829"/>
                  </a:lnTo>
                  <a:lnTo>
                    <a:pt x="64272" y="232829"/>
                  </a:lnTo>
                  <a:lnTo>
                    <a:pt x="51418" y="232829"/>
                  </a:lnTo>
                  <a:lnTo>
                    <a:pt x="38563" y="232829"/>
                  </a:lnTo>
                  <a:lnTo>
                    <a:pt x="25709" y="232829"/>
                  </a:lnTo>
                  <a:lnTo>
                    <a:pt x="12854" y="232829"/>
                  </a:lnTo>
                  <a:lnTo>
                    <a:pt x="0" y="232829"/>
                  </a:lnTo>
                  <a:close/>
                </a:path>
              </a:pathLst>
            </a:custGeom>
            <a:solidFill>
              <a:srgbClr val="00AFBB">
                <a:alpha val="69803"/>
              </a:srgbClr>
            </a:solidFill>
          </p:spPr>
          <p:txBody>
            <a:bodyPr/>
            <a:lstStyle/>
            <a:p/>
          </p:txBody>
        </p:sp>
        <p:sp>
          <p:nvSpPr>
            <p:cNvPr id="40" name="pl41"/>
            <p:cNvSpPr/>
            <p:nvPr/>
          </p:nvSpPr>
          <p:spPr>
            <a:xfrm>
              <a:off x="6403209" y="3723782"/>
              <a:ext cx="2969401" cy="228172"/>
            </a:xfrm>
            <a:custGeom>
              <a:avLst/>
              <a:pathLst>
                <a:path w="2969401" h="228172">
                  <a:moveTo>
                    <a:pt x="0" y="227911"/>
                  </a:moveTo>
                  <a:lnTo>
                    <a:pt x="12854" y="227350"/>
                  </a:lnTo>
                  <a:lnTo>
                    <a:pt x="25709" y="226745"/>
                  </a:lnTo>
                  <a:lnTo>
                    <a:pt x="38563" y="226083"/>
                  </a:lnTo>
                  <a:lnTo>
                    <a:pt x="51418" y="225364"/>
                  </a:lnTo>
                  <a:lnTo>
                    <a:pt x="64272" y="224595"/>
                  </a:lnTo>
                  <a:lnTo>
                    <a:pt x="77127" y="223774"/>
                  </a:lnTo>
                  <a:lnTo>
                    <a:pt x="89981" y="222897"/>
                  </a:lnTo>
                  <a:lnTo>
                    <a:pt x="102836" y="221946"/>
                  </a:lnTo>
                  <a:lnTo>
                    <a:pt x="115690" y="220939"/>
                  </a:lnTo>
                  <a:lnTo>
                    <a:pt x="128545" y="219874"/>
                  </a:lnTo>
                  <a:lnTo>
                    <a:pt x="141400" y="218752"/>
                  </a:lnTo>
                  <a:lnTo>
                    <a:pt x="154254" y="217557"/>
                  </a:lnTo>
                  <a:lnTo>
                    <a:pt x="167109" y="216292"/>
                  </a:lnTo>
                  <a:lnTo>
                    <a:pt x="179963" y="214968"/>
                  </a:lnTo>
                  <a:lnTo>
                    <a:pt x="192818" y="213585"/>
                  </a:lnTo>
                  <a:lnTo>
                    <a:pt x="205672" y="212139"/>
                  </a:lnTo>
                  <a:lnTo>
                    <a:pt x="218527" y="210613"/>
                  </a:lnTo>
                  <a:lnTo>
                    <a:pt x="231381" y="209027"/>
                  </a:lnTo>
                  <a:lnTo>
                    <a:pt x="244236" y="207382"/>
                  </a:lnTo>
                  <a:lnTo>
                    <a:pt x="257091" y="205678"/>
                  </a:lnTo>
                  <a:lnTo>
                    <a:pt x="269945" y="203904"/>
                  </a:lnTo>
                  <a:lnTo>
                    <a:pt x="282800" y="202064"/>
                  </a:lnTo>
                  <a:lnTo>
                    <a:pt x="295654" y="200168"/>
                  </a:lnTo>
                  <a:lnTo>
                    <a:pt x="308509" y="198216"/>
                  </a:lnTo>
                  <a:lnTo>
                    <a:pt x="321363" y="196210"/>
                  </a:lnTo>
                  <a:lnTo>
                    <a:pt x="334218" y="194131"/>
                  </a:lnTo>
                  <a:lnTo>
                    <a:pt x="347072" y="192001"/>
                  </a:lnTo>
                  <a:lnTo>
                    <a:pt x="359927" y="189821"/>
                  </a:lnTo>
                  <a:lnTo>
                    <a:pt x="372782" y="187593"/>
                  </a:lnTo>
                  <a:lnTo>
                    <a:pt x="385636" y="185307"/>
                  </a:lnTo>
                  <a:lnTo>
                    <a:pt x="398491" y="182969"/>
                  </a:lnTo>
                  <a:lnTo>
                    <a:pt x="411345" y="180589"/>
                  </a:lnTo>
                  <a:lnTo>
                    <a:pt x="424200" y="178169"/>
                  </a:lnTo>
                  <a:lnTo>
                    <a:pt x="437054" y="175710"/>
                  </a:lnTo>
                  <a:lnTo>
                    <a:pt x="449909" y="173203"/>
                  </a:lnTo>
                  <a:lnTo>
                    <a:pt x="462763" y="170666"/>
                  </a:lnTo>
                  <a:lnTo>
                    <a:pt x="475618" y="168101"/>
                  </a:lnTo>
                  <a:lnTo>
                    <a:pt x="488473" y="165513"/>
                  </a:lnTo>
                  <a:lnTo>
                    <a:pt x="501327" y="162901"/>
                  </a:lnTo>
                  <a:lnTo>
                    <a:pt x="514182" y="160274"/>
                  </a:lnTo>
                  <a:lnTo>
                    <a:pt x="527036" y="157640"/>
                  </a:lnTo>
                  <a:lnTo>
                    <a:pt x="539891" y="155004"/>
                  </a:lnTo>
                  <a:lnTo>
                    <a:pt x="552745" y="152370"/>
                  </a:lnTo>
                  <a:lnTo>
                    <a:pt x="565600" y="149752"/>
                  </a:lnTo>
                  <a:lnTo>
                    <a:pt x="578454" y="147154"/>
                  </a:lnTo>
                  <a:lnTo>
                    <a:pt x="591309" y="144581"/>
                  </a:lnTo>
                  <a:lnTo>
                    <a:pt x="604163" y="142041"/>
                  </a:lnTo>
                  <a:lnTo>
                    <a:pt x="617018" y="139551"/>
                  </a:lnTo>
                  <a:lnTo>
                    <a:pt x="629873" y="137119"/>
                  </a:lnTo>
                  <a:lnTo>
                    <a:pt x="642727" y="134746"/>
                  </a:lnTo>
                  <a:lnTo>
                    <a:pt x="655582" y="132438"/>
                  </a:lnTo>
                  <a:lnTo>
                    <a:pt x="668436" y="130201"/>
                  </a:lnTo>
                  <a:lnTo>
                    <a:pt x="681291" y="128074"/>
                  </a:lnTo>
                  <a:lnTo>
                    <a:pt x="694145" y="126034"/>
                  </a:lnTo>
                  <a:lnTo>
                    <a:pt x="707000" y="124086"/>
                  </a:lnTo>
                  <a:lnTo>
                    <a:pt x="719854" y="122235"/>
                  </a:lnTo>
                  <a:lnTo>
                    <a:pt x="732709" y="120506"/>
                  </a:lnTo>
                  <a:lnTo>
                    <a:pt x="745564" y="118901"/>
                  </a:lnTo>
                  <a:lnTo>
                    <a:pt x="758418" y="117402"/>
                  </a:lnTo>
                  <a:lnTo>
                    <a:pt x="771273" y="116011"/>
                  </a:lnTo>
                  <a:lnTo>
                    <a:pt x="784127" y="114730"/>
                  </a:lnTo>
                  <a:lnTo>
                    <a:pt x="796982" y="113595"/>
                  </a:lnTo>
                  <a:lnTo>
                    <a:pt x="809836" y="112562"/>
                  </a:lnTo>
                  <a:lnTo>
                    <a:pt x="822691" y="111628"/>
                  </a:lnTo>
                  <a:lnTo>
                    <a:pt x="835545" y="110789"/>
                  </a:lnTo>
                  <a:lnTo>
                    <a:pt x="848400" y="110058"/>
                  </a:lnTo>
                  <a:lnTo>
                    <a:pt x="861255" y="109419"/>
                  </a:lnTo>
                  <a:lnTo>
                    <a:pt x="874109" y="108849"/>
                  </a:lnTo>
                  <a:lnTo>
                    <a:pt x="886964" y="108341"/>
                  </a:lnTo>
                  <a:lnTo>
                    <a:pt x="899818" y="107888"/>
                  </a:lnTo>
                  <a:lnTo>
                    <a:pt x="912673" y="107487"/>
                  </a:lnTo>
                  <a:lnTo>
                    <a:pt x="925527" y="107109"/>
                  </a:lnTo>
                  <a:lnTo>
                    <a:pt x="938382" y="106744"/>
                  </a:lnTo>
                  <a:lnTo>
                    <a:pt x="951236" y="106383"/>
                  </a:lnTo>
                  <a:lnTo>
                    <a:pt x="964091" y="106007"/>
                  </a:lnTo>
                  <a:lnTo>
                    <a:pt x="976946" y="105599"/>
                  </a:lnTo>
                  <a:lnTo>
                    <a:pt x="989800" y="105149"/>
                  </a:lnTo>
                  <a:lnTo>
                    <a:pt x="1002655" y="104647"/>
                  </a:lnTo>
                  <a:lnTo>
                    <a:pt x="1015509" y="104082"/>
                  </a:lnTo>
                  <a:lnTo>
                    <a:pt x="1028364" y="103411"/>
                  </a:lnTo>
                  <a:lnTo>
                    <a:pt x="1041218" y="102648"/>
                  </a:lnTo>
                  <a:lnTo>
                    <a:pt x="1054073" y="101785"/>
                  </a:lnTo>
                  <a:lnTo>
                    <a:pt x="1066927" y="100816"/>
                  </a:lnTo>
                  <a:lnTo>
                    <a:pt x="1079782" y="99705"/>
                  </a:lnTo>
                  <a:lnTo>
                    <a:pt x="1092636" y="98446"/>
                  </a:lnTo>
                  <a:lnTo>
                    <a:pt x="1105491" y="97055"/>
                  </a:lnTo>
                  <a:lnTo>
                    <a:pt x="1118346" y="95530"/>
                  </a:lnTo>
                  <a:lnTo>
                    <a:pt x="1131200" y="93864"/>
                  </a:lnTo>
                  <a:lnTo>
                    <a:pt x="1144055" y="92005"/>
                  </a:lnTo>
                  <a:lnTo>
                    <a:pt x="1156909" y="90004"/>
                  </a:lnTo>
                  <a:lnTo>
                    <a:pt x="1169764" y="87865"/>
                  </a:lnTo>
                  <a:lnTo>
                    <a:pt x="1182618" y="85588"/>
                  </a:lnTo>
                  <a:lnTo>
                    <a:pt x="1195473" y="83150"/>
                  </a:lnTo>
                  <a:lnTo>
                    <a:pt x="1208327" y="80562"/>
                  </a:lnTo>
                  <a:lnTo>
                    <a:pt x="1221182" y="77856"/>
                  </a:lnTo>
                  <a:lnTo>
                    <a:pt x="1234037" y="75039"/>
                  </a:lnTo>
                  <a:lnTo>
                    <a:pt x="1246891" y="72115"/>
                  </a:lnTo>
                  <a:lnTo>
                    <a:pt x="1259746" y="69066"/>
                  </a:lnTo>
                  <a:lnTo>
                    <a:pt x="1272600" y="65941"/>
                  </a:lnTo>
                  <a:lnTo>
                    <a:pt x="1285455" y="62752"/>
                  </a:lnTo>
                  <a:lnTo>
                    <a:pt x="1298309" y="59507"/>
                  </a:lnTo>
                  <a:lnTo>
                    <a:pt x="1311164" y="56214"/>
                  </a:lnTo>
                  <a:lnTo>
                    <a:pt x="1324018" y="52895"/>
                  </a:lnTo>
                  <a:lnTo>
                    <a:pt x="1336873" y="49570"/>
                  </a:lnTo>
                  <a:lnTo>
                    <a:pt x="1349728" y="46251"/>
                  </a:lnTo>
                  <a:lnTo>
                    <a:pt x="1362582" y="42948"/>
                  </a:lnTo>
                  <a:lnTo>
                    <a:pt x="1375437" y="39695"/>
                  </a:lnTo>
                  <a:lnTo>
                    <a:pt x="1388291" y="36496"/>
                  </a:lnTo>
                  <a:lnTo>
                    <a:pt x="1401146" y="33362"/>
                  </a:lnTo>
                  <a:lnTo>
                    <a:pt x="1414000" y="30302"/>
                  </a:lnTo>
                  <a:lnTo>
                    <a:pt x="1426855" y="27348"/>
                  </a:lnTo>
                  <a:lnTo>
                    <a:pt x="1439709" y="24515"/>
                  </a:lnTo>
                  <a:lnTo>
                    <a:pt x="1452564" y="21795"/>
                  </a:lnTo>
                  <a:lnTo>
                    <a:pt x="1465419" y="19195"/>
                  </a:lnTo>
                  <a:lnTo>
                    <a:pt x="1478273" y="16723"/>
                  </a:lnTo>
                  <a:lnTo>
                    <a:pt x="1491128" y="14440"/>
                  </a:lnTo>
                  <a:lnTo>
                    <a:pt x="1503982" y="12301"/>
                  </a:lnTo>
                  <a:lnTo>
                    <a:pt x="1516837" y="10311"/>
                  </a:lnTo>
                  <a:lnTo>
                    <a:pt x="1529691" y="8473"/>
                  </a:lnTo>
                  <a:lnTo>
                    <a:pt x="1542546" y="6823"/>
                  </a:lnTo>
                  <a:lnTo>
                    <a:pt x="1555400" y="5364"/>
                  </a:lnTo>
                  <a:lnTo>
                    <a:pt x="1568255" y="4068"/>
                  </a:lnTo>
                  <a:lnTo>
                    <a:pt x="1581110" y="2934"/>
                  </a:lnTo>
                  <a:lnTo>
                    <a:pt x="1593964" y="1967"/>
                  </a:lnTo>
                  <a:lnTo>
                    <a:pt x="1606819" y="1231"/>
                  </a:lnTo>
                  <a:lnTo>
                    <a:pt x="1619673" y="663"/>
                  </a:lnTo>
                  <a:lnTo>
                    <a:pt x="1632528" y="262"/>
                  </a:lnTo>
                  <a:lnTo>
                    <a:pt x="1645382" y="29"/>
                  </a:lnTo>
                  <a:lnTo>
                    <a:pt x="1658237" y="0"/>
                  </a:lnTo>
                  <a:lnTo>
                    <a:pt x="1671091" y="172"/>
                  </a:lnTo>
                  <a:lnTo>
                    <a:pt x="1683946" y="514"/>
                  </a:lnTo>
                  <a:lnTo>
                    <a:pt x="1696800" y="1026"/>
                  </a:lnTo>
                  <a:lnTo>
                    <a:pt x="1709655" y="1709"/>
                  </a:lnTo>
                  <a:lnTo>
                    <a:pt x="1722510" y="2629"/>
                  </a:lnTo>
                  <a:lnTo>
                    <a:pt x="1735364" y="3721"/>
                  </a:lnTo>
                  <a:lnTo>
                    <a:pt x="1748219" y="4982"/>
                  </a:lnTo>
                  <a:lnTo>
                    <a:pt x="1761073" y="6414"/>
                  </a:lnTo>
                  <a:lnTo>
                    <a:pt x="1773928" y="8050"/>
                  </a:lnTo>
                  <a:lnTo>
                    <a:pt x="1786782" y="9886"/>
                  </a:lnTo>
                  <a:lnTo>
                    <a:pt x="1799637" y="11887"/>
                  </a:lnTo>
                  <a:lnTo>
                    <a:pt x="1812491" y="14052"/>
                  </a:lnTo>
                  <a:lnTo>
                    <a:pt x="1825346" y="16379"/>
                  </a:lnTo>
                  <a:lnTo>
                    <a:pt x="1838201" y="18924"/>
                  </a:lnTo>
                  <a:lnTo>
                    <a:pt x="1851055" y="21618"/>
                  </a:lnTo>
                  <a:lnTo>
                    <a:pt x="1863910" y="24457"/>
                  </a:lnTo>
                  <a:lnTo>
                    <a:pt x="1876764" y="27436"/>
                  </a:lnTo>
                  <a:lnTo>
                    <a:pt x="1889619" y="30574"/>
                  </a:lnTo>
                  <a:lnTo>
                    <a:pt x="1902473" y="33858"/>
                  </a:lnTo>
                  <a:lnTo>
                    <a:pt x="1915328" y="37254"/>
                  </a:lnTo>
                  <a:lnTo>
                    <a:pt x="1928182" y="40755"/>
                  </a:lnTo>
                  <a:lnTo>
                    <a:pt x="1941037" y="44353"/>
                  </a:lnTo>
                  <a:lnTo>
                    <a:pt x="1953892" y="48067"/>
                  </a:lnTo>
                  <a:lnTo>
                    <a:pt x="1966746" y="51850"/>
                  </a:lnTo>
                  <a:lnTo>
                    <a:pt x="1979601" y="55693"/>
                  </a:lnTo>
                  <a:lnTo>
                    <a:pt x="1992455" y="59587"/>
                  </a:lnTo>
                  <a:lnTo>
                    <a:pt x="2005310" y="63528"/>
                  </a:lnTo>
                  <a:lnTo>
                    <a:pt x="2018164" y="67498"/>
                  </a:lnTo>
                  <a:lnTo>
                    <a:pt x="2031019" y="71481"/>
                  </a:lnTo>
                  <a:lnTo>
                    <a:pt x="2043873" y="75468"/>
                  </a:lnTo>
                  <a:lnTo>
                    <a:pt x="2056728" y="79452"/>
                  </a:lnTo>
                  <a:lnTo>
                    <a:pt x="2069583" y="83414"/>
                  </a:lnTo>
                  <a:lnTo>
                    <a:pt x="2082437" y="87348"/>
                  </a:lnTo>
                  <a:lnTo>
                    <a:pt x="2095292" y="91247"/>
                  </a:lnTo>
                  <a:lnTo>
                    <a:pt x="2108146" y="95107"/>
                  </a:lnTo>
                  <a:lnTo>
                    <a:pt x="2121001" y="98911"/>
                  </a:lnTo>
                  <a:lnTo>
                    <a:pt x="2133855" y="102648"/>
                  </a:lnTo>
                  <a:lnTo>
                    <a:pt x="2146710" y="106325"/>
                  </a:lnTo>
                  <a:lnTo>
                    <a:pt x="2159564" y="109939"/>
                  </a:lnTo>
                  <a:lnTo>
                    <a:pt x="2172419" y="113487"/>
                  </a:lnTo>
                  <a:lnTo>
                    <a:pt x="2185273" y="116937"/>
                  </a:lnTo>
                  <a:lnTo>
                    <a:pt x="2198128" y="120313"/>
                  </a:lnTo>
                  <a:lnTo>
                    <a:pt x="2210983" y="123617"/>
                  </a:lnTo>
                  <a:lnTo>
                    <a:pt x="2223837" y="126845"/>
                  </a:lnTo>
                  <a:lnTo>
                    <a:pt x="2236692" y="129985"/>
                  </a:lnTo>
                  <a:lnTo>
                    <a:pt x="2249546" y="133035"/>
                  </a:lnTo>
                  <a:lnTo>
                    <a:pt x="2262401" y="136012"/>
                  </a:lnTo>
                  <a:lnTo>
                    <a:pt x="2275255" y="138917"/>
                  </a:lnTo>
                  <a:lnTo>
                    <a:pt x="2288110" y="141750"/>
                  </a:lnTo>
                  <a:lnTo>
                    <a:pt x="2300964" y="144488"/>
                  </a:lnTo>
                  <a:lnTo>
                    <a:pt x="2313819" y="147160"/>
                  </a:lnTo>
                  <a:lnTo>
                    <a:pt x="2326674" y="149767"/>
                  </a:lnTo>
                  <a:lnTo>
                    <a:pt x="2339528" y="152313"/>
                  </a:lnTo>
                  <a:lnTo>
                    <a:pt x="2352383" y="154788"/>
                  </a:lnTo>
                  <a:lnTo>
                    <a:pt x="2365237" y="157196"/>
                  </a:lnTo>
                  <a:lnTo>
                    <a:pt x="2378092" y="159552"/>
                  </a:lnTo>
                  <a:lnTo>
                    <a:pt x="2390946" y="161858"/>
                  </a:lnTo>
                  <a:lnTo>
                    <a:pt x="2403801" y="164116"/>
                  </a:lnTo>
                  <a:lnTo>
                    <a:pt x="2416655" y="166312"/>
                  </a:lnTo>
                  <a:lnTo>
                    <a:pt x="2429510" y="168468"/>
                  </a:lnTo>
                  <a:lnTo>
                    <a:pt x="2442365" y="170585"/>
                  </a:lnTo>
                  <a:lnTo>
                    <a:pt x="2455219" y="172667"/>
                  </a:lnTo>
                  <a:lnTo>
                    <a:pt x="2468074" y="174708"/>
                  </a:lnTo>
                  <a:lnTo>
                    <a:pt x="2480928" y="176712"/>
                  </a:lnTo>
                  <a:lnTo>
                    <a:pt x="2493783" y="178687"/>
                  </a:lnTo>
                  <a:lnTo>
                    <a:pt x="2506637" y="180635"/>
                  </a:lnTo>
                  <a:lnTo>
                    <a:pt x="2519492" y="182558"/>
                  </a:lnTo>
                  <a:lnTo>
                    <a:pt x="2532346" y="184446"/>
                  </a:lnTo>
                  <a:lnTo>
                    <a:pt x="2545201" y="186311"/>
                  </a:lnTo>
                  <a:lnTo>
                    <a:pt x="2558056" y="188154"/>
                  </a:lnTo>
                  <a:lnTo>
                    <a:pt x="2570910" y="189974"/>
                  </a:lnTo>
                  <a:lnTo>
                    <a:pt x="2583765" y="191768"/>
                  </a:lnTo>
                  <a:lnTo>
                    <a:pt x="2596619" y="193536"/>
                  </a:lnTo>
                  <a:lnTo>
                    <a:pt x="2609474" y="195280"/>
                  </a:lnTo>
                  <a:lnTo>
                    <a:pt x="2622328" y="197001"/>
                  </a:lnTo>
                  <a:lnTo>
                    <a:pt x="2635183" y="198697"/>
                  </a:lnTo>
                  <a:lnTo>
                    <a:pt x="2648037" y="200358"/>
                  </a:lnTo>
                  <a:lnTo>
                    <a:pt x="2660892" y="201991"/>
                  </a:lnTo>
                  <a:lnTo>
                    <a:pt x="2673746" y="203595"/>
                  </a:lnTo>
                  <a:lnTo>
                    <a:pt x="2686601" y="205169"/>
                  </a:lnTo>
                  <a:lnTo>
                    <a:pt x="2699456" y="206704"/>
                  </a:lnTo>
                  <a:lnTo>
                    <a:pt x="2712310" y="208198"/>
                  </a:lnTo>
                  <a:lnTo>
                    <a:pt x="2725165" y="209655"/>
                  </a:lnTo>
                  <a:lnTo>
                    <a:pt x="2738019" y="211074"/>
                  </a:lnTo>
                  <a:lnTo>
                    <a:pt x="2750874" y="212454"/>
                  </a:lnTo>
                  <a:lnTo>
                    <a:pt x="2763728" y="213776"/>
                  </a:lnTo>
                  <a:lnTo>
                    <a:pt x="2776583" y="215054"/>
                  </a:lnTo>
                  <a:lnTo>
                    <a:pt x="2789437" y="216287"/>
                  </a:lnTo>
                  <a:lnTo>
                    <a:pt x="2802292" y="217475"/>
                  </a:lnTo>
                  <a:lnTo>
                    <a:pt x="2815147" y="218608"/>
                  </a:lnTo>
                  <a:lnTo>
                    <a:pt x="2828001" y="219683"/>
                  </a:lnTo>
                  <a:lnTo>
                    <a:pt x="2840856" y="220709"/>
                  </a:lnTo>
                  <a:lnTo>
                    <a:pt x="2853710" y="221688"/>
                  </a:lnTo>
                  <a:lnTo>
                    <a:pt x="2866565" y="222618"/>
                  </a:lnTo>
                  <a:lnTo>
                    <a:pt x="2879419" y="223481"/>
                  </a:lnTo>
                  <a:lnTo>
                    <a:pt x="2892274" y="224296"/>
                  </a:lnTo>
                  <a:lnTo>
                    <a:pt x="2905128" y="225063"/>
                  </a:lnTo>
                  <a:lnTo>
                    <a:pt x="2917983" y="225785"/>
                  </a:lnTo>
                  <a:lnTo>
                    <a:pt x="2930838" y="226452"/>
                  </a:lnTo>
                  <a:lnTo>
                    <a:pt x="2943692" y="227067"/>
                  </a:lnTo>
                  <a:lnTo>
                    <a:pt x="2956547" y="227640"/>
                  </a:lnTo>
                  <a:lnTo>
                    <a:pt x="2969401" y="2281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2"/>
            <p:cNvSpPr/>
            <p:nvPr/>
          </p:nvSpPr>
          <p:spPr>
            <a:xfrm>
              <a:off x="6737427" y="3915866"/>
              <a:ext cx="2365237" cy="285418"/>
            </a:xfrm>
            <a:custGeom>
              <a:avLst/>
              <a:pathLst>
                <a:path w="2365237" h="285418">
                  <a:moveTo>
                    <a:pt x="0" y="280820"/>
                  </a:moveTo>
                  <a:lnTo>
                    <a:pt x="12854" y="280274"/>
                  </a:lnTo>
                  <a:lnTo>
                    <a:pt x="25709" y="279682"/>
                  </a:lnTo>
                  <a:lnTo>
                    <a:pt x="38563" y="279042"/>
                  </a:lnTo>
                  <a:lnTo>
                    <a:pt x="51418" y="278340"/>
                  </a:lnTo>
                  <a:lnTo>
                    <a:pt x="64272" y="277575"/>
                  </a:lnTo>
                  <a:lnTo>
                    <a:pt x="77127" y="276754"/>
                  </a:lnTo>
                  <a:lnTo>
                    <a:pt x="89981" y="275875"/>
                  </a:lnTo>
                  <a:lnTo>
                    <a:pt x="102836" y="274935"/>
                  </a:lnTo>
                  <a:lnTo>
                    <a:pt x="115690" y="273909"/>
                  </a:lnTo>
                  <a:lnTo>
                    <a:pt x="128545" y="272817"/>
                  </a:lnTo>
                  <a:lnTo>
                    <a:pt x="141400" y="271658"/>
                  </a:lnTo>
                  <a:lnTo>
                    <a:pt x="154254" y="270431"/>
                  </a:lnTo>
                  <a:lnTo>
                    <a:pt x="167109" y="269116"/>
                  </a:lnTo>
                  <a:lnTo>
                    <a:pt x="179963" y="267716"/>
                  </a:lnTo>
                  <a:lnTo>
                    <a:pt x="192818" y="266241"/>
                  </a:lnTo>
                  <a:lnTo>
                    <a:pt x="205672" y="264690"/>
                  </a:lnTo>
                  <a:lnTo>
                    <a:pt x="218527" y="263059"/>
                  </a:lnTo>
                  <a:lnTo>
                    <a:pt x="231381" y="261319"/>
                  </a:lnTo>
                  <a:lnTo>
                    <a:pt x="244236" y="259498"/>
                  </a:lnTo>
                  <a:lnTo>
                    <a:pt x="257091" y="257593"/>
                  </a:lnTo>
                  <a:lnTo>
                    <a:pt x="269945" y="255606"/>
                  </a:lnTo>
                  <a:lnTo>
                    <a:pt x="282800" y="253513"/>
                  </a:lnTo>
                  <a:lnTo>
                    <a:pt x="295654" y="251319"/>
                  </a:lnTo>
                  <a:lnTo>
                    <a:pt x="308509" y="249037"/>
                  </a:lnTo>
                  <a:lnTo>
                    <a:pt x="321363" y="246665"/>
                  </a:lnTo>
                  <a:lnTo>
                    <a:pt x="334218" y="244201"/>
                  </a:lnTo>
                  <a:lnTo>
                    <a:pt x="347072" y="241612"/>
                  </a:lnTo>
                  <a:lnTo>
                    <a:pt x="359927" y="238930"/>
                  </a:lnTo>
                  <a:lnTo>
                    <a:pt x="372782" y="236156"/>
                  </a:lnTo>
                  <a:lnTo>
                    <a:pt x="385636" y="233288"/>
                  </a:lnTo>
                  <a:lnTo>
                    <a:pt x="398491" y="230306"/>
                  </a:lnTo>
                  <a:lnTo>
                    <a:pt x="411345" y="227214"/>
                  </a:lnTo>
                  <a:lnTo>
                    <a:pt x="424200" y="224029"/>
                  </a:lnTo>
                  <a:lnTo>
                    <a:pt x="437054" y="220752"/>
                  </a:lnTo>
                  <a:lnTo>
                    <a:pt x="449909" y="217381"/>
                  </a:lnTo>
                  <a:lnTo>
                    <a:pt x="462763" y="213888"/>
                  </a:lnTo>
                  <a:lnTo>
                    <a:pt x="475618" y="210308"/>
                  </a:lnTo>
                  <a:lnTo>
                    <a:pt x="488473" y="206644"/>
                  </a:lnTo>
                  <a:lnTo>
                    <a:pt x="501327" y="202899"/>
                  </a:lnTo>
                  <a:lnTo>
                    <a:pt x="514182" y="199060"/>
                  </a:lnTo>
                  <a:lnTo>
                    <a:pt x="527036" y="195138"/>
                  </a:lnTo>
                  <a:lnTo>
                    <a:pt x="539891" y="191149"/>
                  </a:lnTo>
                  <a:lnTo>
                    <a:pt x="552745" y="187100"/>
                  </a:lnTo>
                  <a:lnTo>
                    <a:pt x="565600" y="182995"/>
                  </a:lnTo>
                  <a:lnTo>
                    <a:pt x="578454" y="178824"/>
                  </a:lnTo>
                  <a:lnTo>
                    <a:pt x="591309" y="174617"/>
                  </a:lnTo>
                  <a:lnTo>
                    <a:pt x="604163" y="170379"/>
                  </a:lnTo>
                  <a:lnTo>
                    <a:pt x="617018" y="166117"/>
                  </a:lnTo>
                  <a:lnTo>
                    <a:pt x="629873" y="161836"/>
                  </a:lnTo>
                  <a:lnTo>
                    <a:pt x="642727" y="157551"/>
                  </a:lnTo>
                  <a:lnTo>
                    <a:pt x="655582" y="153271"/>
                  </a:lnTo>
                  <a:lnTo>
                    <a:pt x="668436" y="149002"/>
                  </a:lnTo>
                  <a:lnTo>
                    <a:pt x="681291" y="144752"/>
                  </a:lnTo>
                  <a:lnTo>
                    <a:pt x="694145" y="140542"/>
                  </a:lnTo>
                  <a:lnTo>
                    <a:pt x="707000" y="136371"/>
                  </a:lnTo>
                  <a:lnTo>
                    <a:pt x="719854" y="132245"/>
                  </a:lnTo>
                  <a:lnTo>
                    <a:pt x="732709" y="128167"/>
                  </a:lnTo>
                  <a:lnTo>
                    <a:pt x="745564" y="124157"/>
                  </a:lnTo>
                  <a:lnTo>
                    <a:pt x="758418" y="120221"/>
                  </a:lnTo>
                  <a:lnTo>
                    <a:pt x="771273" y="116352"/>
                  </a:lnTo>
                  <a:lnTo>
                    <a:pt x="784127" y="112550"/>
                  </a:lnTo>
                  <a:lnTo>
                    <a:pt x="796982" y="108821"/>
                  </a:lnTo>
                  <a:lnTo>
                    <a:pt x="809836" y="105194"/>
                  </a:lnTo>
                  <a:lnTo>
                    <a:pt x="822691" y="101639"/>
                  </a:lnTo>
                  <a:lnTo>
                    <a:pt x="835545" y="98159"/>
                  </a:lnTo>
                  <a:lnTo>
                    <a:pt x="848400" y="94751"/>
                  </a:lnTo>
                  <a:lnTo>
                    <a:pt x="861255" y="91429"/>
                  </a:lnTo>
                  <a:lnTo>
                    <a:pt x="874109" y="88188"/>
                  </a:lnTo>
                  <a:lnTo>
                    <a:pt x="886964" y="85011"/>
                  </a:lnTo>
                  <a:lnTo>
                    <a:pt x="899818" y="81897"/>
                  </a:lnTo>
                  <a:lnTo>
                    <a:pt x="912673" y="78844"/>
                  </a:lnTo>
                  <a:lnTo>
                    <a:pt x="925527" y="75865"/>
                  </a:lnTo>
                  <a:lnTo>
                    <a:pt x="938382" y="72935"/>
                  </a:lnTo>
                  <a:lnTo>
                    <a:pt x="951236" y="70050"/>
                  </a:lnTo>
                  <a:lnTo>
                    <a:pt x="964091" y="67208"/>
                  </a:lnTo>
                  <a:lnTo>
                    <a:pt x="976946" y="64412"/>
                  </a:lnTo>
                  <a:lnTo>
                    <a:pt x="989800" y="61654"/>
                  </a:lnTo>
                  <a:lnTo>
                    <a:pt x="1002655" y="58926"/>
                  </a:lnTo>
                  <a:lnTo>
                    <a:pt x="1015509" y="56225"/>
                  </a:lnTo>
                  <a:lnTo>
                    <a:pt x="1028364" y="53548"/>
                  </a:lnTo>
                  <a:lnTo>
                    <a:pt x="1041218" y="50901"/>
                  </a:lnTo>
                  <a:lnTo>
                    <a:pt x="1054073" y="48272"/>
                  </a:lnTo>
                  <a:lnTo>
                    <a:pt x="1066927" y="45661"/>
                  </a:lnTo>
                  <a:lnTo>
                    <a:pt x="1079782" y="43068"/>
                  </a:lnTo>
                  <a:lnTo>
                    <a:pt x="1092636" y="40496"/>
                  </a:lnTo>
                  <a:lnTo>
                    <a:pt x="1105491" y="37945"/>
                  </a:lnTo>
                  <a:lnTo>
                    <a:pt x="1118346" y="35414"/>
                  </a:lnTo>
                  <a:lnTo>
                    <a:pt x="1131200" y="32905"/>
                  </a:lnTo>
                  <a:lnTo>
                    <a:pt x="1144055" y="30419"/>
                  </a:lnTo>
                  <a:lnTo>
                    <a:pt x="1156909" y="27973"/>
                  </a:lnTo>
                  <a:lnTo>
                    <a:pt x="1169764" y="25561"/>
                  </a:lnTo>
                  <a:lnTo>
                    <a:pt x="1182618" y="23189"/>
                  </a:lnTo>
                  <a:lnTo>
                    <a:pt x="1195473" y="20861"/>
                  </a:lnTo>
                  <a:lnTo>
                    <a:pt x="1208327" y="18596"/>
                  </a:lnTo>
                  <a:lnTo>
                    <a:pt x="1221182" y="16407"/>
                  </a:lnTo>
                  <a:lnTo>
                    <a:pt x="1234037" y="14291"/>
                  </a:lnTo>
                  <a:lnTo>
                    <a:pt x="1246891" y="12256"/>
                  </a:lnTo>
                  <a:lnTo>
                    <a:pt x="1259746" y="10313"/>
                  </a:lnTo>
                  <a:lnTo>
                    <a:pt x="1272600" y="8517"/>
                  </a:lnTo>
                  <a:lnTo>
                    <a:pt x="1285455" y="6845"/>
                  </a:lnTo>
                  <a:lnTo>
                    <a:pt x="1298309" y="5307"/>
                  </a:lnTo>
                  <a:lnTo>
                    <a:pt x="1311164" y="3915"/>
                  </a:lnTo>
                  <a:lnTo>
                    <a:pt x="1324018" y="2717"/>
                  </a:lnTo>
                  <a:lnTo>
                    <a:pt x="1336873" y="1735"/>
                  </a:lnTo>
                  <a:lnTo>
                    <a:pt x="1349728" y="950"/>
                  </a:lnTo>
                  <a:lnTo>
                    <a:pt x="1362582" y="374"/>
                  </a:lnTo>
                  <a:lnTo>
                    <a:pt x="1375437" y="20"/>
                  </a:lnTo>
                  <a:lnTo>
                    <a:pt x="1388291" y="0"/>
                  </a:lnTo>
                  <a:lnTo>
                    <a:pt x="1401146" y="236"/>
                  </a:lnTo>
                  <a:lnTo>
                    <a:pt x="1414000" y="739"/>
                  </a:lnTo>
                  <a:lnTo>
                    <a:pt x="1426855" y="1516"/>
                  </a:lnTo>
                  <a:lnTo>
                    <a:pt x="1439709" y="2638"/>
                  </a:lnTo>
                  <a:lnTo>
                    <a:pt x="1452564" y="4115"/>
                  </a:lnTo>
                  <a:lnTo>
                    <a:pt x="1465419" y="5894"/>
                  </a:lnTo>
                  <a:lnTo>
                    <a:pt x="1478273" y="7978"/>
                  </a:lnTo>
                  <a:lnTo>
                    <a:pt x="1491128" y="10370"/>
                  </a:lnTo>
                  <a:lnTo>
                    <a:pt x="1503982" y="13193"/>
                  </a:lnTo>
                  <a:lnTo>
                    <a:pt x="1516837" y="16319"/>
                  </a:lnTo>
                  <a:lnTo>
                    <a:pt x="1529691" y="19745"/>
                  </a:lnTo>
                  <a:lnTo>
                    <a:pt x="1542546" y="23465"/>
                  </a:lnTo>
                  <a:lnTo>
                    <a:pt x="1555400" y="27527"/>
                  </a:lnTo>
                  <a:lnTo>
                    <a:pt x="1568255" y="31912"/>
                  </a:lnTo>
                  <a:lnTo>
                    <a:pt x="1581110" y="36553"/>
                  </a:lnTo>
                  <a:lnTo>
                    <a:pt x="1593964" y="41436"/>
                  </a:lnTo>
                  <a:lnTo>
                    <a:pt x="1606819" y="46551"/>
                  </a:lnTo>
                  <a:lnTo>
                    <a:pt x="1619673" y="51954"/>
                  </a:lnTo>
                  <a:lnTo>
                    <a:pt x="1632528" y="57539"/>
                  </a:lnTo>
                  <a:lnTo>
                    <a:pt x="1645382" y="63290"/>
                  </a:lnTo>
                  <a:lnTo>
                    <a:pt x="1658237" y="69189"/>
                  </a:lnTo>
                  <a:lnTo>
                    <a:pt x="1671091" y="75241"/>
                  </a:lnTo>
                  <a:lnTo>
                    <a:pt x="1683946" y="81413"/>
                  </a:lnTo>
                  <a:lnTo>
                    <a:pt x="1696800" y="87662"/>
                  </a:lnTo>
                  <a:lnTo>
                    <a:pt x="1709655" y="93972"/>
                  </a:lnTo>
                  <a:lnTo>
                    <a:pt x="1722510" y="100328"/>
                  </a:lnTo>
                  <a:lnTo>
                    <a:pt x="1735364" y="106712"/>
                  </a:lnTo>
                  <a:lnTo>
                    <a:pt x="1748219" y="113093"/>
                  </a:lnTo>
                  <a:lnTo>
                    <a:pt x="1761073" y="119458"/>
                  </a:lnTo>
                  <a:lnTo>
                    <a:pt x="1773928" y="125793"/>
                  </a:lnTo>
                  <a:lnTo>
                    <a:pt x="1786782" y="132075"/>
                  </a:lnTo>
                  <a:lnTo>
                    <a:pt x="1799637" y="138282"/>
                  </a:lnTo>
                  <a:lnTo>
                    <a:pt x="1812491" y="144413"/>
                  </a:lnTo>
                  <a:lnTo>
                    <a:pt x="1825346" y="150462"/>
                  </a:lnTo>
                  <a:lnTo>
                    <a:pt x="1838201" y="156419"/>
                  </a:lnTo>
                  <a:lnTo>
                    <a:pt x="1851055" y="162234"/>
                  </a:lnTo>
                  <a:lnTo>
                    <a:pt x="1863910" y="167936"/>
                  </a:lnTo>
                  <a:lnTo>
                    <a:pt x="1876764" y="173522"/>
                  </a:lnTo>
                  <a:lnTo>
                    <a:pt x="1889619" y="178987"/>
                  </a:lnTo>
                  <a:lnTo>
                    <a:pt x="1902473" y="184303"/>
                  </a:lnTo>
                  <a:lnTo>
                    <a:pt x="1915328" y="189461"/>
                  </a:lnTo>
                  <a:lnTo>
                    <a:pt x="1928182" y="194487"/>
                  </a:lnTo>
                  <a:lnTo>
                    <a:pt x="1941037" y="199377"/>
                  </a:lnTo>
                  <a:lnTo>
                    <a:pt x="1953892" y="204131"/>
                  </a:lnTo>
                  <a:lnTo>
                    <a:pt x="1966746" y="208692"/>
                  </a:lnTo>
                  <a:lnTo>
                    <a:pt x="1979601" y="213112"/>
                  </a:lnTo>
                  <a:lnTo>
                    <a:pt x="1992455" y="217392"/>
                  </a:lnTo>
                  <a:lnTo>
                    <a:pt x="2005310" y="221531"/>
                  </a:lnTo>
                  <a:lnTo>
                    <a:pt x="2018164" y="225502"/>
                  </a:lnTo>
                  <a:lnTo>
                    <a:pt x="2031019" y="229303"/>
                  </a:lnTo>
                  <a:lnTo>
                    <a:pt x="2043873" y="232963"/>
                  </a:lnTo>
                  <a:lnTo>
                    <a:pt x="2056728" y="236483"/>
                  </a:lnTo>
                  <a:lnTo>
                    <a:pt x="2069583" y="239863"/>
                  </a:lnTo>
                  <a:lnTo>
                    <a:pt x="2082437" y="243049"/>
                  </a:lnTo>
                  <a:lnTo>
                    <a:pt x="2095292" y="246097"/>
                  </a:lnTo>
                  <a:lnTo>
                    <a:pt x="2108146" y="249009"/>
                  </a:lnTo>
                  <a:lnTo>
                    <a:pt x="2121001" y="251785"/>
                  </a:lnTo>
                  <a:lnTo>
                    <a:pt x="2133855" y="254403"/>
                  </a:lnTo>
                  <a:lnTo>
                    <a:pt x="2146710" y="256862"/>
                  </a:lnTo>
                  <a:lnTo>
                    <a:pt x="2159564" y="259193"/>
                  </a:lnTo>
                  <a:lnTo>
                    <a:pt x="2172419" y="261398"/>
                  </a:lnTo>
                  <a:lnTo>
                    <a:pt x="2185273" y="263478"/>
                  </a:lnTo>
                  <a:lnTo>
                    <a:pt x="2198128" y="265392"/>
                  </a:lnTo>
                  <a:lnTo>
                    <a:pt x="2210983" y="267189"/>
                  </a:lnTo>
                  <a:lnTo>
                    <a:pt x="2223837" y="268873"/>
                  </a:lnTo>
                  <a:lnTo>
                    <a:pt x="2236692" y="270447"/>
                  </a:lnTo>
                  <a:lnTo>
                    <a:pt x="2249546" y="271896"/>
                  </a:lnTo>
                  <a:lnTo>
                    <a:pt x="2262401" y="273224"/>
                  </a:lnTo>
                  <a:lnTo>
                    <a:pt x="2275255" y="274457"/>
                  </a:lnTo>
                  <a:lnTo>
                    <a:pt x="2288110" y="275597"/>
                  </a:lnTo>
                  <a:lnTo>
                    <a:pt x="2300964" y="276649"/>
                  </a:lnTo>
                  <a:lnTo>
                    <a:pt x="2313819" y="277587"/>
                  </a:lnTo>
                  <a:lnTo>
                    <a:pt x="2326674" y="278448"/>
                  </a:lnTo>
                  <a:lnTo>
                    <a:pt x="2339528" y="279237"/>
                  </a:lnTo>
                  <a:lnTo>
                    <a:pt x="2352383" y="279957"/>
                  </a:lnTo>
                  <a:lnTo>
                    <a:pt x="2365237" y="280600"/>
                  </a:lnTo>
                  <a:lnTo>
                    <a:pt x="2365237" y="285418"/>
                  </a:lnTo>
                  <a:lnTo>
                    <a:pt x="2352383" y="285418"/>
                  </a:lnTo>
                  <a:lnTo>
                    <a:pt x="2339528" y="285418"/>
                  </a:lnTo>
                  <a:lnTo>
                    <a:pt x="2326674" y="285418"/>
                  </a:lnTo>
                  <a:lnTo>
                    <a:pt x="2313819" y="285418"/>
                  </a:lnTo>
                  <a:lnTo>
                    <a:pt x="2300964" y="285418"/>
                  </a:lnTo>
                  <a:lnTo>
                    <a:pt x="2288110" y="285418"/>
                  </a:lnTo>
                  <a:lnTo>
                    <a:pt x="2275255" y="285418"/>
                  </a:lnTo>
                  <a:lnTo>
                    <a:pt x="2262401" y="285418"/>
                  </a:lnTo>
                  <a:lnTo>
                    <a:pt x="2249546" y="285418"/>
                  </a:lnTo>
                  <a:lnTo>
                    <a:pt x="2236692" y="285418"/>
                  </a:lnTo>
                  <a:lnTo>
                    <a:pt x="2223837" y="285418"/>
                  </a:lnTo>
                  <a:lnTo>
                    <a:pt x="2210983" y="285418"/>
                  </a:lnTo>
                  <a:lnTo>
                    <a:pt x="2198128" y="285418"/>
                  </a:lnTo>
                  <a:lnTo>
                    <a:pt x="2185273" y="285418"/>
                  </a:lnTo>
                  <a:lnTo>
                    <a:pt x="2172419" y="285418"/>
                  </a:lnTo>
                  <a:lnTo>
                    <a:pt x="2159564" y="285418"/>
                  </a:lnTo>
                  <a:lnTo>
                    <a:pt x="2146710" y="285418"/>
                  </a:lnTo>
                  <a:lnTo>
                    <a:pt x="2133855" y="285418"/>
                  </a:lnTo>
                  <a:lnTo>
                    <a:pt x="2121001" y="285418"/>
                  </a:lnTo>
                  <a:lnTo>
                    <a:pt x="2108146" y="285418"/>
                  </a:lnTo>
                  <a:lnTo>
                    <a:pt x="2095292" y="285418"/>
                  </a:lnTo>
                  <a:lnTo>
                    <a:pt x="2082437" y="285418"/>
                  </a:lnTo>
                  <a:lnTo>
                    <a:pt x="2069583" y="285418"/>
                  </a:lnTo>
                  <a:lnTo>
                    <a:pt x="2056728" y="285418"/>
                  </a:lnTo>
                  <a:lnTo>
                    <a:pt x="2043873" y="285418"/>
                  </a:lnTo>
                  <a:lnTo>
                    <a:pt x="2031019" y="285418"/>
                  </a:lnTo>
                  <a:lnTo>
                    <a:pt x="2018164" y="285418"/>
                  </a:lnTo>
                  <a:lnTo>
                    <a:pt x="2005310" y="285418"/>
                  </a:lnTo>
                  <a:lnTo>
                    <a:pt x="1992455" y="285418"/>
                  </a:lnTo>
                  <a:lnTo>
                    <a:pt x="1979601" y="285418"/>
                  </a:lnTo>
                  <a:lnTo>
                    <a:pt x="1966746" y="285418"/>
                  </a:lnTo>
                  <a:lnTo>
                    <a:pt x="1953892" y="285418"/>
                  </a:lnTo>
                  <a:lnTo>
                    <a:pt x="1941037" y="285418"/>
                  </a:lnTo>
                  <a:lnTo>
                    <a:pt x="1928182" y="285418"/>
                  </a:lnTo>
                  <a:lnTo>
                    <a:pt x="1915328" y="285418"/>
                  </a:lnTo>
                  <a:lnTo>
                    <a:pt x="1902473" y="285418"/>
                  </a:lnTo>
                  <a:lnTo>
                    <a:pt x="1889619" y="285418"/>
                  </a:lnTo>
                  <a:lnTo>
                    <a:pt x="1876764" y="285418"/>
                  </a:lnTo>
                  <a:lnTo>
                    <a:pt x="1863910" y="285418"/>
                  </a:lnTo>
                  <a:lnTo>
                    <a:pt x="1851055" y="285418"/>
                  </a:lnTo>
                  <a:lnTo>
                    <a:pt x="1838201" y="285418"/>
                  </a:lnTo>
                  <a:lnTo>
                    <a:pt x="1825346" y="285418"/>
                  </a:lnTo>
                  <a:lnTo>
                    <a:pt x="1812491" y="285418"/>
                  </a:lnTo>
                  <a:lnTo>
                    <a:pt x="1799637" y="285418"/>
                  </a:lnTo>
                  <a:lnTo>
                    <a:pt x="1786782" y="285418"/>
                  </a:lnTo>
                  <a:lnTo>
                    <a:pt x="1773928" y="285418"/>
                  </a:lnTo>
                  <a:lnTo>
                    <a:pt x="1761073" y="285418"/>
                  </a:lnTo>
                  <a:lnTo>
                    <a:pt x="1748219" y="285418"/>
                  </a:lnTo>
                  <a:lnTo>
                    <a:pt x="1735364" y="285418"/>
                  </a:lnTo>
                  <a:lnTo>
                    <a:pt x="1722510" y="285418"/>
                  </a:lnTo>
                  <a:lnTo>
                    <a:pt x="1709655" y="285418"/>
                  </a:lnTo>
                  <a:lnTo>
                    <a:pt x="1696800" y="285418"/>
                  </a:lnTo>
                  <a:lnTo>
                    <a:pt x="1683946" y="285418"/>
                  </a:lnTo>
                  <a:lnTo>
                    <a:pt x="1671091" y="285418"/>
                  </a:lnTo>
                  <a:lnTo>
                    <a:pt x="1658237" y="285418"/>
                  </a:lnTo>
                  <a:lnTo>
                    <a:pt x="1645382" y="285418"/>
                  </a:lnTo>
                  <a:lnTo>
                    <a:pt x="1632528" y="285418"/>
                  </a:lnTo>
                  <a:lnTo>
                    <a:pt x="1619673" y="285418"/>
                  </a:lnTo>
                  <a:lnTo>
                    <a:pt x="1606819" y="285418"/>
                  </a:lnTo>
                  <a:lnTo>
                    <a:pt x="1593964" y="285418"/>
                  </a:lnTo>
                  <a:lnTo>
                    <a:pt x="1581110" y="285418"/>
                  </a:lnTo>
                  <a:lnTo>
                    <a:pt x="1568255" y="285418"/>
                  </a:lnTo>
                  <a:lnTo>
                    <a:pt x="1555400" y="285418"/>
                  </a:lnTo>
                  <a:lnTo>
                    <a:pt x="1542546" y="285418"/>
                  </a:lnTo>
                  <a:lnTo>
                    <a:pt x="1529691" y="285418"/>
                  </a:lnTo>
                  <a:lnTo>
                    <a:pt x="1516837" y="285418"/>
                  </a:lnTo>
                  <a:lnTo>
                    <a:pt x="1503982" y="285418"/>
                  </a:lnTo>
                  <a:lnTo>
                    <a:pt x="1491128" y="285418"/>
                  </a:lnTo>
                  <a:lnTo>
                    <a:pt x="1478273" y="285418"/>
                  </a:lnTo>
                  <a:lnTo>
                    <a:pt x="1465419" y="285418"/>
                  </a:lnTo>
                  <a:lnTo>
                    <a:pt x="1452564" y="285418"/>
                  </a:lnTo>
                  <a:lnTo>
                    <a:pt x="1439709" y="285418"/>
                  </a:lnTo>
                  <a:lnTo>
                    <a:pt x="1426855" y="285418"/>
                  </a:lnTo>
                  <a:lnTo>
                    <a:pt x="1414000" y="285418"/>
                  </a:lnTo>
                  <a:lnTo>
                    <a:pt x="1401146" y="285418"/>
                  </a:lnTo>
                  <a:lnTo>
                    <a:pt x="1388291" y="285418"/>
                  </a:lnTo>
                  <a:lnTo>
                    <a:pt x="1375437" y="285418"/>
                  </a:lnTo>
                  <a:lnTo>
                    <a:pt x="1362582" y="285418"/>
                  </a:lnTo>
                  <a:lnTo>
                    <a:pt x="1349728" y="285418"/>
                  </a:lnTo>
                  <a:lnTo>
                    <a:pt x="1336873" y="285418"/>
                  </a:lnTo>
                  <a:lnTo>
                    <a:pt x="1324018" y="285418"/>
                  </a:lnTo>
                  <a:lnTo>
                    <a:pt x="1311164" y="285418"/>
                  </a:lnTo>
                  <a:lnTo>
                    <a:pt x="1298309" y="285418"/>
                  </a:lnTo>
                  <a:lnTo>
                    <a:pt x="1285455" y="285418"/>
                  </a:lnTo>
                  <a:lnTo>
                    <a:pt x="1272600" y="285418"/>
                  </a:lnTo>
                  <a:lnTo>
                    <a:pt x="1259746" y="285418"/>
                  </a:lnTo>
                  <a:lnTo>
                    <a:pt x="1246891" y="285418"/>
                  </a:lnTo>
                  <a:lnTo>
                    <a:pt x="1234037" y="285418"/>
                  </a:lnTo>
                  <a:lnTo>
                    <a:pt x="1221182" y="285418"/>
                  </a:lnTo>
                  <a:lnTo>
                    <a:pt x="1208327" y="285418"/>
                  </a:lnTo>
                  <a:lnTo>
                    <a:pt x="1195473" y="285418"/>
                  </a:lnTo>
                  <a:lnTo>
                    <a:pt x="1182618" y="285418"/>
                  </a:lnTo>
                  <a:lnTo>
                    <a:pt x="1169764" y="285418"/>
                  </a:lnTo>
                  <a:lnTo>
                    <a:pt x="1156909" y="285418"/>
                  </a:lnTo>
                  <a:lnTo>
                    <a:pt x="1144055" y="285418"/>
                  </a:lnTo>
                  <a:lnTo>
                    <a:pt x="1131200" y="285418"/>
                  </a:lnTo>
                  <a:lnTo>
                    <a:pt x="1118346" y="285418"/>
                  </a:lnTo>
                  <a:lnTo>
                    <a:pt x="1105491" y="285418"/>
                  </a:lnTo>
                  <a:lnTo>
                    <a:pt x="1092636" y="285418"/>
                  </a:lnTo>
                  <a:lnTo>
                    <a:pt x="1079782" y="285418"/>
                  </a:lnTo>
                  <a:lnTo>
                    <a:pt x="1066927" y="285418"/>
                  </a:lnTo>
                  <a:lnTo>
                    <a:pt x="1054073" y="285418"/>
                  </a:lnTo>
                  <a:lnTo>
                    <a:pt x="1041218" y="285418"/>
                  </a:lnTo>
                  <a:lnTo>
                    <a:pt x="1028364" y="285418"/>
                  </a:lnTo>
                  <a:lnTo>
                    <a:pt x="1015509" y="285418"/>
                  </a:lnTo>
                  <a:lnTo>
                    <a:pt x="1002655" y="285418"/>
                  </a:lnTo>
                  <a:lnTo>
                    <a:pt x="989800" y="285418"/>
                  </a:lnTo>
                  <a:lnTo>
                    <a:pt x="976946" y="285418"/>
                  </a:lnTo>
                  <a:lnTo>
                    <a:pt x="964091" y="285418"/>
                  </a:lnTo>
                  <a:lnTo>
                    <a:pt x="951236" y="285418"/>
                  </a:lnTo>
                  <a:lnTo>
                    <a:pt x="938382" y="285418"/>
                  </a:lnTo>
                  <a:lnTo>
                    <a:pt x="925527" y="285418"/>
                  </a:lnTo>
                  <a:lnTo>
                    <a:pt x="912673" y="285418"/>
                  </a:lnTo>
                  <a:lnTo>
                    <a:pt x="899818" y="285418"/>
                  </a:lnTo>
                  <a:lnTo>
                    <a:pt x="886964" y="285418"/>
                  </a:lnTo>
                  <a:lnTo>
                    <a:pt x="874109" y="285418"/>
                  </a:lnTo>
                  <a:lnTo>
                    <a:pt x="861255" y="285418"/>
                  </a:lnTo>
                  <a:lnTo>
                    <a:pt x="848400" y="285418"/>
                  </a:lnTo>
                  <a:lnTo>
                    <a:pt x="835545" y="285418"/>
                  </a:lnTo>
                  <a:lnTo>
                    <a:pt x="822691" y="285418"/>
                  </a:lnTo>
                  <a:lnTo>
                    <a:pt x="809836" y="285418"/>
                  </a:lnTo>
                  <a:lnTo>
                    <a:pt x="796982" y="285418"/>
                  </a:lnTo>
                  <a:lnTo>
                    <a:pt x="784127" y="285418"/>
                  </a:lnTo>
                  <a:lnTo>
                    <a:pt x="771273" y="285418"/>
                  </a:lnTo>
                  <a:lnTo>
                    <a:pt x="758418" y="285418"/>
                  </a:lnTo>
                  <a:lnTo>
                    <a:pt x="745564" y="285418"/>
                  </a:lnTo>
                  <a:lnTo>
                    <a:pt x="732709" y="285418"/>
                  </a:lnTo>
                  <a:lnTo>
                    <a:pt x="719854" y="285418"/>
                  </a:lnTo>
                  <a:lnTo>
                    <a:pt x="707000" y="285418"/>
                  </a:lnTo>
                  <a:lnTo>
                    <a:pt x="694145" y="285418"/>
                  </a:lnTo>
                  <a:lnTo>
                    <a:pt x="681291" y="285418"/>
                  </a:lnTo>
                  <a:lnTo>
                    <a:pt x="668436" y="285418"/>
                  </a:lnTo>
                  <a:lnTo>
                    <a:pt x="655582" y="285418"/>
                  </a:lnTo>
                  <a:lnTo>
                    <a:pt x="642727" y="285418"/>
                  </a:lnTo>
                  <a:lnTo>
                    <a:pt x="629873" y="285418"/>
                  </a:lnTo>
                  <a:lnTo>
                    <a:pt x="617018" y="285418"/>
                  </a:lnTo>
                  <a:lnTo>
                    <a:pt x="604163" y="285418"/>
                  </a:lnTo>
                  <a:lnTo>
                    <a:pt x="591309" y="285418"/>
                  </a:lnTo>
                  <a:lnTo>
                    <a:pt x="578454" y="285418"/>
                  </a:lnTo>
                  <a:lnTo>
                    <a:pt x="565600" y="285418"/>
                  </a:lnTo>
                  <a:lnTo>
                    <a:pt x="552745" y="285418"/>
                  </a:lnTo>
                  <a:lnTo>
                    <a:pt x="539891" y="285418"/>
                  </a:lnTo>
                  <a:lnTo>
                    <a:pt x="527036" y="285418"/>
                  </a:lnTo>
                  <a:lnTo>
                    <a:pt x="514182" y="285418"/>
                  </a:lnTo>
                  <a:lnTo>
                    <a:pt x="501327" y="285418"/>
                  </a:lnTo>
                  <a:lnTo>
                    <a:pt x="488473" y="285418"/>
                  </a:lnTo>
                  <a:lnTo>
                    <a:pt x="475618" y="285418"/>
                  </a:lnTo>
                  <a:lnTo>
                    <a:pt x="462763" y="285418"/>
                  </a:lnTo>
                  <a:lnTo>
                    <a:pt x="449909" y="285418"/>
                  </a:lnTo>
                  <a:lnTo>
                    <a:pt x="437054" y="285418"/>
                  </a:lnTo>
                  <a:lnTo>
                    <a:pt x="424200" y="285418"/>
                  </a:lnTo>
                  <a:lnTo>
                    <a:pt x="411345" y="285418"/>
                  </a:lnTo>
                  <a:lnTo>
                    <a:pt x="398491" y="285418"/>
                  </a:lnTo>
                  <a:lnTo>
                    <a:pt x="385636" y="285418"/>
                  </a:lnTo>
                  <a:lnTo>
                    <a:pt x="372782" y="285418"/>
                  </a:lnTo>
                  <a:lnTo>
                    <a:pt x="359927" y="285418"/>
                  </a:lnTo>
                  <a:lnTo>
                    <a:pt x="347072" y="285418"/>
                  </a:lnTo>
                  <a:lnTo>
                    <a:pt x="334218" y="285418"/>
                  </a:lnTo>
                  <a:lnTo>
                    <a:pt x="321363" y="285418"/>
                  </a:lnTo>
                  <a:lnTo>
                    <a:pt x="308509" y="285418"/>
                  </a:lnTo>
                  <a:lnTo>
                    <a:pt x="295654" y="285418"/>
                  </a:lnTo>
                  <a:lnTo>
                    <a:pt x="282800" y="285418"/>
                  </a:lnTo>
                  <a:lnTo>
                    <a:pt x="269945" y="285418"/>
                  </a:lnTo>
                  <a:lnTo>
                    <a:pt x="257091" y="285418"/>
                  </a:lnTo>
                  <a:lnTo>
                    <a:pt x="244236" y="285418"/>
                  </a:lnTo>
                  <a:lnTo>
                    <a:pt x="231381" y="285418"/>
                  </a:lnTo>
                  <a:lnTo>
                    <a:pt x="218527" y="285418"/>
                  </a:lnTo>
                  <a:lnTo>
                    <a:pt x="205672" y="285418"/>
                  </a:lnTo>
                  <a:lnTo>
                    <a:pt x="192818" y="285418"/>
                  </a:lnTo>
                  <a:lnTo>
                    <a:pt x="179963" y="285418"/>
                  </a:lnTo>
                  <a:lnTo>
                    <a:pt x="167109" y="285418"/>
                  </a:lnTo>
                  <a:lnTo>
                    <a:pt x="154254" y="285418"/>
                  </a:lnTo>
                  <a:lnTo>
                    <a:pt x="141400" y="285418"/>
                  </a:lnTo>
                  <a:lnTo>
                    <a:pt x="128545" y="285418"/>
                  </a:lnTo>
                  <a:lnTo>
                    <a:pt x="115690" y="285418"/>
                  </a:lnTo>
                  <a:lnTo>
                    <a:pt x="102836" y="285418"/>
                  </a:lnTo>
                  <a:lnTo>
                    <a:pt x="89981" y="285418"/>
                  </a:lnTo>
                  <a:lnTo>
                    <a:pt x="77127" y="285418"/>
                  </a:lnTo>
                  <a:lnTo>
                    <a:pt x="64272" y="285418"/>
                  </a:lnTo>
                  <a:lnTo>
                    <a:pt x="51418" y="285418"/>
                  </a:lnTo>
                  <a:lnTo>
                    <a:pt x="38563" y="285418"/>
                  </a:lnTo>
                  <a:lnTo>
                    <a:pt x="25709" y="285418"/>
                  </a:lnTo>
                  <a:lnTo>
                    <a:pt x="12854" y="285418"/>
                  </a:lnTo>
                  <a:lnTo>
                    <a:pt x="0" y="285418"/>
                  </a:lnTo>
                  <a:close/>
                </a:path>
              </a:pathLst>
            </a:custGeom>
            <a:solidFill>
              <a:srgbClr val="00AFBB">
                <a:alpha val="69803"/>
              </a:srgbClr>
            </a:solidFill>
          </p:spPr>
          <p:txBody>
            <a:bodyPr/>
            <a:lstStyle/>
            <a:p/>
          </p:txBody>
        </p:sp>
        <p:sp>
          <p:nvSpPr>
            <p:cNvPr id="42" name="pl43"/>
            <p:cNvSpPr/>
            <p:nvPr/>
          </p:nvSpPr>
          <p:spPr>
            <a:xfrm>
              <a:off x="6737427" y="3915866"/>
              <a:ext cx="2365237" cy="280820"/>
            </a:xfrm>
            <a:custGeom>
              <a:avLst/>
              <a:pathLst>
                <a:path w="2365237" h="280820">
                  <a:moveTo>
                    <a:pt x="0" y="280820"/>
                  </a:moveTo>
                  <a:lnTo>
                    <a:pt x="12854" y="280274"/>
                  </a:lnTo>
                  <a:lnTo>
                    <a:pt x="25709" y="279682"/>
                  </a:lnTo>
                  <a:lnTo>
                    <a:pt x="38563" y="279042"/>
                  </a:lnTo>
                  <a:lnTo>
                    <a:pt x="51418" y="278340"/>
                  </a:lnTo>
                  <a:lnTo>
                    <a:pt x="64272" y="277575"/>
                  </a:lnTo>
                  <a:lnTo>
                    <a:pt x="77127" y="276754"/>
                  </a:lnTo>
                  <a:lnTo>
                    <a:pt x="89981" y="275875"/>
                  </a:lnTo>
                  <a:lnTo>
                    <a:pt x="102836" y="274935"/>
                  </a:lnTo>
                  <a:lnTo>
                    <a:pt x="115690" y="273909"/>
                  </a:lnTo>
                  <a:lnTo>
                    <a:pt x="128545" y="272817"/>
                  </a:lnTo>
                  <a:lnTo>
                    <a:pt x="141400" y="271658"/>
                  </a:lnTo>
                  <a:lnTo>
                    <a:pt x="154254" y="270431"/>
                  </a:lnTo>
                  <a:lnTo>
                    <a:pt x="167109" y="269116"/>
                  </a:lnTo>
                  <a:lnTo>
                    <a:pt x="179963" y="267716"/>
                  </a:lnTo>
                  <a:lnTo>
                    <a:pt x="192818" y="266241"/>
                  </a:lnTo>
                  <a:lnTo>
                    <a:pt x="205672" y="264690"/>
                  </a:lnTo>
                  <a:lnTo>
                    <a:pt x="218527" y="263059"/>
                  </a:lnTo>
                  <a:lnTo>
                    <a:pt x="231381" y="261319"/>
                  </a:lnTo>
                  <a:lnTo>
                    <a:pt x="244236" y="259498"/>
                  </a:lnTo>
                  <a:lnTo>
                    <a:pt x="257091" y="257593"/>
                  </a:lnTo>
                  <a:lnTo>
                    <a:pt x="269945" y="255606"/>
                  </a:lnTo>
                  <a:lnTo>
                    <a:pt x="282800" y="253513"/>
                  </a:lnTo>
                  <a:lnTo>
                    <a:pt x="295654" y="251319"/>
                  </a:lnTo>
                  <a:lnTo>
                    <a:pt x="308509" y="249037"/>
                  </a:lnTo>
                  <a:lnTo>
                    <a:pt x="321363" y="246665"/>
                  </a:lnTo>
                  <a:lnTo>
                    <a:pt x="334218" y="244201"/>
                  </a:lnTo>
                  <a:lnTo>
                    <a:pt x="347072" y="241612"/>
                  </a:lnTo>
                  <a:lnTo>
                    <a:pt x="359927" y="238930"/>
                  </a:lnTo>
                  <a:lnTo>
                    <a:pt x="372782" y="236156"/>
                  </a:lnTo>
                  <a:lnTo>
                    <a:pt x="385636" y="233288"/>
                  </a:lnTo>
                  <a:lnTo>
                    <a:pt x="398491" y="230306"/>
                  </a:lnTo>
                  <a:lnTo>
                    <a:pt x="411345" y="227214"/>
                  </a:lnTo>
                  <a:lnTo>
                    <a:pt x="424200" y="224029"/>
                  </a:lnTo>
                  <a:lnTo>
                    <a:pt x="437054" y="220752"/>
                  </a:lnTo>
                  <a:lnTo>
                    <a:pt x="449909" y="217381"/>
                  </a:lnTo>
                  <a:lnTo>
                    <a:pt x="462763" y="213888"/>
                  </a:lnTo>
                  <a:lnTo>
                    <a:pt x="475618" y="210308"/>
                  </a:lnTo>
                  <a:lnTo>
                    <a:pt x="488473" y="206644"/>
                  </a:lnTo>
                  <a:lnTo>
                    <a:pt x="501327" y="202899"/>
                  </a:lnTo>
                  <a:lnTo>
                    <a:pt x="514182" y="199060"/>
                  </a:lnTo>
                  <a:lnTo>
                    <a:pt x="527036" y="195138"/>
                  </a:lnTo>
                  <a:lnTo>
                    <a:pt x="539891" y="191149"/>
                  </a:lnTo>
                  <a:lnTo>
                    <a:pt x="552745" y="187100"/>
                  </a:lnTo>
                  <a:lnTo>
                    <a:pt x="565600" y="182995"/>
                  </a:lnTo>
                  <a:lnTo>
                    <a:pt x="578454" y="178824"/>
                  </a:lnTo>
                  <a:lnTo>
                    <a:pt x="591309" y="174617"/>
                  </a:lnTo>
                  <a:lnTo>
                    <a:pt x="604163" y="170379"/>
                  </a:lnTo>
                  <a:lnTo>
                    <a:pt x="617018" y="166117"/>
                  </a:lnTo>
                  <a:lnTo>
                    <a:pt x="629873" y="161836"/>
                  </a:lnTo>
                  <a:lnTo>
                    <a:pt x="642727" y="157551"/>
                  </a:lnTo>
                  <a:lnTo>
                    <a:pt x="655582" y="153271"/>
                  </a:lnTo>
                  <a:lnTo>
                    <a:pt x="668436" y="149002"/>
                  </a:lnTo>
                  <a:lnTo>
                    <a:pt x="681291" y="144752"/>
                  </a:lnTo>
                  <a:lnTo>
                    <a:pt x="694145" y="140542"/>
                  </a:lnTo>
                  <a:lnTo>
                    <a:pt x="707000" y="136371"/>
                  </a:lnTo>
                  <a:lnTo>
                    <a:pt x="719854" y="132245"/>
                  </a:lnTo>
                  <a:lnTo>
                    <a:pt x="732709" y="128167"/>
                  </a:lnTo>
                  <a:lnTo>
                    <a:pt x="745564" y="124157"/>
                  </a:lnTo>
                  <a:lnTo>
                    <a:pt x="758418" y="120221"/>
                  </a:lnTo>
                  <a:lnTo>
                    <a:pt x="771273" y="116352"/>
                  </a:lnTo>
                  <a:lnTo>
                    <a:pt x="784127" y="112550"/>
                  </a:lnTo>
                  <a:lnTo>
                    <a:pt x="796982" y="108821"/>
                  </a:lnTo>
                  <a:lnTo>
                    <a:pt x="809836" y="105194"/>
                  </a:lnTo>
                  <a:lnTo>
                    <a:pt x="822691" y="101639"/>
                  </a:lnTo>
                  <a:lnTo>
                    <a:pt x="835545" y="98159"/>
                  </a:lnTo>
                  <a:lnTo>
                    <a:pt x="848400" y="94751"/>
                  </a:lnTo>
                  <a:lnTo>
                    <a:pt x="861255" y="91429"/>
                  </a:lnTo>
                  <a:lnTo>
                    <a:pt x="874109" y="88188"/>
                  </a:lnTo>
                  <a:lnTo>
                    <a:pt x="886964" y="85011"/>
                  </a:lnTo>
                  <a:lnTo>
                    <a:pt x="899818" y="81897"/>
                  </a:lnTo>
                  <a:lnTo>
                    <a:pt x="912673" y="78844"/>
                  </a:lnTo>
                  <a:lnTo>
                    <a:pt x="925527" y="75865"/>
                  </a:lnTo>
                  <a:lnTo>
                    <a:pt x="938382" y="72935"/>
                  </a:lnTo>
                  <a:lnTo>
                    <a:pt x="951236" y="70050"/>
                  </a:lnTo>
                  <a:lnTo>
                    <a:pt x="964091" y="67208"/>
                  </a:lnTo>
                  <a:lnTo>
                    <a:pt x="976946" y="64412"/>
                  </a:lnTo>
                  <a:lnTo>
                    <a:pt x="989800" y="61654"/>
                  </a:lnTo>
                  <a:lnTo>
                    <a:pt x="1002655" y="58926"/>
                  </a:lnTo>
                  <a:lnTo>
                    <a:pt x="1015509" y="56225"/>
                  </a:lnTo>
                  <a:lnTo>
                    <a:pt x="1028364" y="53548"/>
                  </a:lnTo>
                  <a:lnTo>
                    <a:pt x="1041218" y="50901"/>
                  </a:lnTo>
                  <a:lnTo>
                    <a:pt x="1054073" y="48272"/>
                  </a:lnTo>
                  <a:lnTo>
                    <a:pt x="1066927" y="45661"/>
                  </a:lnTo>
                  <a:lnTo>
                    <a:pt x="1079782" y="43068"/>
                  </a:lnTo>
                  <a:lnTo>
                    <a:pt x="1092636" y="40496"/>
                  </a:lnTo>
                  <a:lnTo>
                    <a:pt x="1105491" y="37945"/>
                  </a:lnTo>
                  <a:lnTo>
                    <a:pt x="1118346" y="35414"/>
                  </a:lnTo>
                  <a:lnTo>
                    <a:pt x="1131200" y="32905"/>
                  </a:lnTo>
                  <a:lnTo>
                    <a:pt x="1144055" y="30419"/>
                  </a:lnTo>
                  <a:lnTo>
                    <a:pt x="1156909" y="27973"/>
                  </a:lnTo>
                  <a:lnTo>
                    <a:pt x="1169764" y="25561"/>
                  </a:lnTo>
                  <a:lnTo>
                    <a:pt x="1182618" y="23189"/>
                  </a:lnTo>
                  <a:lnTo>
                    <a:pt x="1195473" y="20861"/>
                  </a:lnTo>
                  <a:lnTo>
                    <a:pt x="1208327" y="18596"/>
                  </a:lnTo>
                  <a:lnTo>
                    <a:pt x="1221182" y="16407"/>
                  </a:lnTo>
                  <a:lnTo>
                    <a:pt x="1234037" y="14291"/>
                  </a:lnTo>
                  <a:lnTo>
                    <a:pt x="1246891" y="12256"/>
                  </a:lnTo>
                  <a:lnTo>
                    <a:pt x="1259746" y="10313"/>
                  </a:lnTo>
                  <a:lnTo>
                    <a:pt x="1272600" y="8517"/>
                  </a:lnTo>
                  <a:lnTo>
                    <a:pt x="1285455" y="6845"/>
                  </a:lnTo>
                  <a:lnTo>
                    <a:pt x="1298309" y="5307"/>
                  </a:lnTo>
                  <a:lnTo>
                    <a:pt x="1311164" y="3915"/>
                  </a:lnTo>
                  <a:lnTo>
                    <a:pt x="1324018" y="2717"/>
                  </a:lnTo>
                  <a:lnTo>
                    <a:pt x="1336873" y="1735"/>
                  </a:lnTo>
                  <a:lnTo>
                    <a:pt x="1349728" y="950"/>
                  </a:lnTo>
                  <a:lnTo>
                    <a:pt x="1362582" y="374"/>
                  </a:lnTo>
                  <a:lnTo>
                    <a:pt x="1375437" y="20"/>
                  </a:lnTo>
                  <a:lnTo>
                    <a:pt x="1388291" y="0"/>
                  </a:lnTo>
                  <a:lnTo>
                    <a:pt x="1401146" y="236"/>
                  </a:lnTo>
                  <a:lnTo>
                    <a:pt x="1414000" y="739"/>
                  </a:lnTo>
                  <a:lnTo>
                    <a:pt x="1426855" y="1516"/>
                  </a:lnTo>
                  <a:lnTo>
                    <a:pt x="1439709" y="2638"/>
                  </a:lnTo>
                  <a:lnTo>
                    <a:pt x="1452564" y="4115"/>
                  </a:lnTo>
                  <a:lnTo>
                    <a:pt x="1465419" y="5894"/>
                  </a:lnTo>
                  <a:lnTo>
                    <a:pt x="1478273" y="7978"/>
                  </a:lnTo>
                  <a:lnTo>
                    <a:pt x="1491128" y="10370"/>
                  </a:lnTo>
                  <a:lnTo>
                    <a:pt x="1503982" y="13193"/>
                  </a:lnTo>
                  <a:lnTo>
                    <a:pt x="1516837" y="16319"/>
                  </a:lnTo>
                  <a:lnTo>
                    <a:pt x="1529691" y="19745"/>
                  </a:lnTo>
                  <a:lnTo>
                    <a:pt x="1542546" y="23465"/>
                  </a:lnTo>
                  <a:lnTo>
                    <a:pt x="1555400" y="27527"/>
                  </a:lnTo>
                  <a:lnTo>
                    <a:pt x="1568255" y="31912"/>
                  </a:lnTo>
                  <a:lnTo>
                    <a:pt x="1581110" y="36553"/>
                  </a:lnTo>
                  <a:lnTo>
                    <a:pt x="1593964" y="41436"/>
                  </a:lnTo>
                  <a:lnTo>
                    <a:pt x="1606819" y="46551"/>
                  </a:lnTo>
                  <a:lnTo>
                    <a:pt x="1619673" y="51954"/>
                  </a:lnTo>
                  <a:lnTo>
                    <a:pt x="1632528" y="57539"/>
                  </a:lnTo>
                  <a:lnTo>
                    <a:pt x="1645382" y="63290"/>
                  </a:lnTo>
                  <a:lnTo>
                    <a:pt x="1658237" y="69189"/>
                  </a:lnTo>
                  <a:lnTo>
                    <a:pt x="1671091" y="75241"/>
                  </a:lnTo>
                  <a:lnTo>
                    <a:pt x="1683946" y="81413"/>
                  </a:lnTo>
                  <a:lnTo>
                    <a:pt x="1696800" y="87662"/>
                  </a:lnTo>
                  <a:lnTo>
                    <a:pt x="1709655" y="93972"/>
                  </a:lnTo>
                  <a:lnTo>
                    <a:pt x="1722510" y="100328"/>
                  </a:lnTo>
                  <a:lnTo>
                    <a:pt x="1735364" y="106712"/>
                  </a:lnTo>
                  <a:lnTo>
                    <a:pt x="1748219" y="113093"/>
                  </a:lnTo>
                  <a:lnTo>
                    <a:pt x="1761073" y="119458"/>
                  </a:lnTo>
                  <a:lnTo>
                    <a:pt x="1773928" y="125793"/>
                  </a:lnTo>
                  <a:lnTo>
                    <a:pt x="1786782" y="132075"/>
                  </a:lnTo>
                  <a:lnTo>
                    <a:pt x="1799637" y="138282"/>
                  </a:lnTo>
                  <a:lnTo>
                    <a:pt x="1812491" y="144413"/>
                  </a:lnTo>
                  <a:lnTo>
                    <a:pt x="1825346" y="150462"/>
                  </a:lnTo>
                  <a:lnTo>
                    <a:pt x="1838201" y="156419"/>
                  </a:lnTo>
                  <a:lnTo>
                    <a:pt x="1851055" y="162234"/>
                  </a:lnTo>
                  <a:lnTo>
                    <a:pt x="1863910" y="167936"/>
                  </a:lnTo>
                  <a:lnTo>
                    <a:pt x="1876764" y="173522"/>
                  </a:lnTo>
                  <a:lnTo>
                    <a:pt x="1889619" y="178987"/>
                  </a:lnTo>
                  <a:lnTo>
                    <a:pt x="1902473" y="184303"/>
                  </a:lnTo>
                  <a:lnTo>
                    <a:pt x="1915328" y="189461"/>
                  </a:lnTo>
                  <a:lnTo>
                    <a:pt x="1928182" y="194487"/>
                  </a:lnTo>
                  <a:lnTo>
                    <a:pt x="1941037" y="199377"/>
                  </a:lnTo>
                  <a:lnTo>
                    <a:pt x="1953892" y="204131"/>
                  </a:lnTo>
                  <a:lnTo>
                    <a:pt x="1966746" y="208692"/>
                  </a:lnTo>
                  <a:lnTo>
                    <a:pt x="1979601" y="213112"/>
                  </a:lnTo>
                  <a:lnTo>
                    <a:pt x="1992455" y="217392"/>
                  </a:lnTo>
                  <a:lnTo>
                    <a:pt x="2005310" y="221531"/>
                  </a:lnTo>
                  <a:lnTo>
                    <a:pt x="2018164" y="225502"/>
                  </a:lnTo>
                  <a:lnTo>
                    <a:pt x="2031019" y="229303"/>
                  </a:lnTo>
                  <a:lnTo>
                    <a:pt x="2043873" y="232963"/>
                  </a:lnTo>
                  <a:lnTo>
                    <a:pt x="2056728" y="236483"/>
                  </a:lnTo>
                  <a:lnTo>
                    <a:pt x="2069583" y="239863"/>
                  </a:lnTo>
                  <a:lnTo>
                    <a:pt x="2082437" y="243049"/>
                  </a:lnTo>
                  <a:lnTo>
                    <a:pt x="2095292" y="246097"/>
                  </a:lnTo>
                  <a:lnTo>
                    <a:pt x="2108146" y="249009"/>
                  </a:lnTo>
                  <a:lnTo>
                    <a:pt x="2121001" y="251785"/>
                  </a:lnTo>
                  <a:lnTo>
                    <a:pt x="2133855" y="254403"/>
                  </a:lnTo>
                  <a:lnTo>
                    <a:pt x="2146710" y="256862"/>
                  </a:lnTo>
                  <a:lnTo>
                    <a:pt x="2159564" y="259193"/>
                  </a:lnTo>
                  <a:lnTo>
                    <a:pt x="2172419" y="261398"/>
                  </a:lnTo>
                  <a:lnTo>
                    <a:pt x="2185273" y="263478"/>
                  </a:lnTo>
                  <a:lnTo>
                    <a:pt x="2198128" y="265392"/>
                  </a:lnTo>
                  <a:lnTo>
                    <a:pt x="2210983" y="267189"/>
                  </a:lnTo>
                  <a:lnTo>
                    <a:pt x="2223837" y="268873"/>
                  </a:lnTo>
                  <a:lnTo>
                    <a:pt x="2236692" y="270447"/>
                  </a:lnTo>
                  <a:lnTo>
                    <a:pt x="2249546" y="271896"/>
                  </a:lnTo>
                  <a:lnTo>
                    <a:pt x="2262401" y="273224"/>
                  </a:lnTo>
                  <a:lnTo>
                    <a:pt x="2275255" y="274457"/>
                  </a:lnTo>
                  <a:lnTo>
                    <a:pt x="2288110" y="275597"/>
                  </a:lnTo>
                  <a:lnTo>
                    <a:pt x="2300964" y="276649"/>
                  </a:lnTo>
                  <a:lnTo>
                    <a:pt x="2313819" y="277587"/>
                  </a:lnTo>
                  <a:lnTo>
                    <a:pt x="2326674" y="278448"/>
                  </a:lnTo>
                  <a:lnTo>
                    <a:pt x="2339528" y="279237"/>
                  </a:lnTo>
                  <a:lnTo>
                    <a:pt x="2352383" y="279957"/>
                  </a:lnTo>
                  <a:lnTo>
                    <a:pt x="2365237" y="2806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4"/>
            <p:cNvSpPr/>
            <p:nvPr/>
          </p:nvSpPr>
          <p:spPr>
            <a:xfrm>
              <a:off x="6596027" y="4234789"/>
              <a:ext cx="2853710" cy="211168"/>
            </a:xfrm>
            <a:custGeom>
              <a:avLst/>
              <a:pathLst>
                <a:path w="2853710" h="211168">
                  <a:moveTo>
                    <a:pt x="0" y="206755"/>
                  </a:moveTo>
                  <a:lnTo>
                    <a:pt x="12854" y="206106"/>
                  </a:lnTo>
                  <a:lnTo>
                    <a:pt x="25709" y="205353"/>
                  </a:lnTo>
                  <a:lnTo>
                    <a:pt x="38563" y="204518"/>
                  </a:lnTo>
                  <a:lnTo>
                    <a:pt x="51418" y="203594"/>
                  </a:lnTo>
                  <a:lnTo>
                    <a:pt x="64272" y="202575"/>
                  </a:lnTo>
                  <a:lnTo>
                    <a:pt x="77127" y="201432"/>
                  </a:lnTo>
                  <a:lnTo>
                    <a:pt x="89981" y="200159"/>
                  </a:lnTo>
                  <a:lnTo>
                    <a:pt x="102836" y="198767"/>
                  </a:lnTo>
                  <a:lnTo>
                    <a:pt x="115690" y="197253"/>
                  </a:lnTo>
                  <a:lnTo>
                    <a:pt x="128545" y="195606"/>
                  </a:lnTo>
                  <a:lnTo>
                    <a:pt x="141400" y="193771"/>
                  </a:lnTo>
                  <a:lnTo>
                    <a:pt x="154254" y="191791"/>
                  </a:lnTo>
                  <a:lnTo>
                    <a:pt x="167109" y="189663"/>
                  </a:lnTo>
                  <a:lnTo>
                    <a:pt x="179963" y="187382"/>
                  </a:lnTo>
                  <a:lnTo>
                    <a:pt x="192818" y="184909"/>
                  </a:lnTo>
                  <a:lnTo>
                    <a:pt x="205672" y="182248"/>
                  </a:lnTo>
                  <a:lnTo>
                    <a:pt x="218527" y="179425"/>
                  </a:lnTo>
                  <a:lnTo>
                    <a:pt x="231381" y="176438"/>
                  </a:lnTo>
                  <a:lnTo>
                    <a:pt x="244236" y="173283"/>
                  </a:lnTo>
                  <a:lnTo>
                    <a:pt x="257091" y="169907"/>
                  </a:lnTo>
                  <a:lnTo>
                    <a:pt x="269945" y="166372"/>
                  </a:lnTo>
                  <a:lnTo>
                    <a:pt x="282800" y="162683"/>
                  </a:lnTo>
                  <a:lnTo>
                    <a:pt x="295654" y="158844"/>
                  </a:lnTo>
                  <a:lnTo>
                    <a:pt x="308509" y="154829"/>
                  </a:lnTo>
                  <a:lnTo>
                    <a:pt x="321363" y="150659"/>
                  </a:lnTo>
                  <a:lnTo>
                    <a:pt x="334218" y="146367"/>
                  </a:lnTo>
                  <a:lnTo>
                    <a:pt x="347072" y="141960"/>
                  </a:lnTo>
                  <a:lnTo>
                    <a:pt x="359927" y="137447"/>
                  </a:lnTo>
                  <a:lnTo>
                    <a:pt x="372782" y="132815"/>
                  </a:lnTo>
                  <a:lnTo>
                    <a:pt x="385636" y="128113"/>
                  </a:lnTo>
                  <a:lnTo>
                    <a:pt x="398491" y="123355"/>
                  </a:lnTo>
                  <a:lnTo>
                    <a:pt x="411345" y="118552"/>
                  </a:lnTo>
                  <a:lnTo>
                    <a:pt x="424200" y="113716"/>
                  </a:lnTo>
                  <a:lnTo>
                    <a:pt x="437054" y="108874"/>
                  </a:lnTo>
                  <a:lnTo>
                    <a:pt x="449909" y="104044"/>
                  </a:lnTo>
                  <a:lnTo>
                    <a:pt x="462763" y="99239"/>
                  </a:lnTo>
                  <a:lnTo>
                    <a:pt x="475618" y="94472"/>
                  </a:lnTo>
                  <a:lnTo>
                    <a:pt x="488473" y="89787"/>
                  </a:lnTo>
                  <a:lnTo>
                    <a:pt x="501327" y="85181"/>
                  </a:lnTo>
                  <a:lnTo>
                    <a:pt x="514182" y="80664"/>
                  </a:lnTo>
                  <a:lnTo>
                    <a:pt x="527036" y="76248"/>
                  </a:lnTo>
                  <a:lnTo>
                    <a:pt x="539891" y="71971"/>
                  </a:lnTo>
                  <a:lnTo>
                    <a:pt x="552745" y="67845"/>
                  </a:lnTo>
                  <a:lnTo>
                    <a:pt x="565600" y="63857"/>
                  </a:lnTo>
                  <a:lnTo>
                    <a:pt x="578454" y="60014"/>
                  </a:lnTo>
                  <a:lnTo>
                    <a:pt x="591309" y="56324"/>
                  </a:lnTo>
                  <a:lnTo>
                    <a:pt x="604163" y="52852"/>
                  </a:lnTo>
                  <a:lnTo>
                    <a:pt x="617018" y="49542"/>
                  </a:lnTo>
                  <a:lnTo>
                    <a:pt x="629873" y="46396"/>
                  </a:lnTo>
                  <a:lnTo>
                    <a:pt x="642727" y="43415"/>
                  </a:lnTo>
                  <a:lnTo>
                    <a:pt x="655582" y="40634"/>
                  </a:lnTo>
                  <a:lnTo>
                    <a:pt x="668436" y="38046"/>
                  </a:lnTo>
                  <a:lnTo>
                    <a:pt x="681291" y="35617"/>
                  </a:lnTo>
                  <a:lnTo>
                    <a:pt x="694145" y="33344"/>
                  </a:lnTo>
                  <a:lnTo>
                    <a:pt x="707000" y="31228"/>
                  </a:lnTo>
                  <a:lnTo>
                    <a:pt x="719854" y="29314"/>
                  </a:lnTo>
                  <a:lnTo>
                    <a:pt x="732709" y="27538"/>
                  </a:lnTo>
                  <a:lnTo>
                    <a:pt x="745564" y="25896"/>
                  </a:lnTo>
                  <a:lnTo>
                    <a:pt x="758418" y="24381"/>
                  </a:lnTo>
                  <a:lnTo>
                    <a:pt x="771273" y="23014"/>
                  </a:lnTo>
                  <a:lnTo>
                    <a:pt x="784127" y="21779"/>
                  </a:lnTo>
                  <a:lnTo>
                    <a:pt x="796982" y="20647"/>
                  </a:lnTo>
                  <a:lnTo>
                    <a:pt x="809836" y="19613"/>
                  </a:lnTo>
                  <a:lnTo>
                    <a:pt x="822691" y="18674"/>
                  </a:lnTo>
                  <a:lnTo>
                    <a:pt x="835545" y="17851"/>
                  </a:lnTo>
                  <a:lnTo>
                    <a:pt x="848400" y="17102"/>
                  </a:lnTo>
                  <a:lnTo>
                    <a:pt x="861255" y="16424"/>
                  </a:lnTo>
                  <a:lnTo>
                    <a:pt x="874109" y="15811"/>
                  </a:lnTo>
                  <a:lnTo>
                    <a:pt x="886964" y="15269"/>
                  </a:lnTo>
                  <a:lnTo>
                    <a:pt x="899818" y="14787"/>
                  </a:lnTo>
                  <a:lnTo>
                    <a:pt x="912673" y="14351"/>
                  </a:lnTo>
                  <a:lnTo>
                    <a:pt x="925527" y="13955"/>
                  </a:lnTo>
                  <a:lnTo>
                    <a:pt x="938382" y="13598"/>
                  </a:lnTo>
                  <a:lnTo>
                    <a:pt x="951236" y="13282"/>
                  </a:lnTo>
                  <a:lnTo>
                    <a:pt x="964091" y="12991"/>
                  </a:lnTo>
                  <a:lnTo>
                    <a:pt x="976946" y="12720"/>
                  </a:lnTo>
                  <a:lnTo>
                    <a:pt x="989800" y="12466"/>
                  </a:lnTo>
                  <a:lnTo>
                    <a:pt x="1002655" y="12228"/>
                  </a:lnTo>
                  <a:lnTo>
                    <a:pt x="1015509" y="11997"/>
                  </a:lnTo>
                  <a:lnTo>
                    <a:pt x="1028364" y="11769"/>
                  </a:lnTo>
                  <a:lnTo>
                    <a:pt x="1041218" y="11542"/>
                  </a:lnTo>
                  <a:lnTo>
                    <a:pt x="1054073" y="11311"/>
                  </a:lnTo>
                  <a:lnTo>
                    <a:pt x="1066927" y="11070"/>
                  </a:lnTo>
                  <a:lnTo>
                    <a:pt x="1079782" y="10817"/>
                  </a:lnTo>
                  <a:lnTo>
                    <a:pt x="1092636" y="10551"/>
                  </a:lnTo>
                  <a:lnTo>
                    <a:pt x="1105491" y="10270"/>
                  </a:lnTo>
                  <a:lnTo>
                    <a:pt x="1118346" y="9967"/>
                  </a:lnTo>
                  <a:lnTo>
                    <a:pt x="1131200" y="9640"/>
                  </a:lnTo>
                  <a:lnTo>
                    <a:pt x="1144055" y="9292"/>
                  </a:lnTo>
                  <a:lnTo>
                    <a:pt x="1156909" y="8922"/>
                  </a:lnTo>
                  <a:lnTo>
                    <a:pt x="1169764" y="8529"/>
                  </a:lnTo>
                  <a:lnTo>
                    <a:pt x="1182618" y="8106"/>
                  </a:lnTo>
                  <a:lnTo>
                    <a:pt x="1195473" y="7660"/>
                  </a:lnTo>
                  <a:lnTo>
                    <a:pt x="1208327" y="7194"/>
                  </a:lnTo>
                  <a:lnTo>
                    <a:pt x="1221182" y="6708"/>
                  </a:lnTo>
                  <a:lnTo>
                    <a:pt x="1234037" y="6200"/>
                  </a:lnTo>
                  <a:lnTo>
                    <a:pt x="1246891" y="5676"/>
                  </a:lnTo>
                  <a:lnTo>
                    <a:pt x="1259746" y="5142"/>
                  </a:lnTo>
                  <a:lnTo>
                    <a:pt x="1272600" y="4599"/>
                  </a:lnTo>
                  <a:lnTo>
                    <a:pt x="1285455" y="4053"/>
                  </a:lnTo>
                  <a:lnTo>
                    <a:pt x="1298309" y="3510"/>
                  </a:lnTo>
                  <a:lnTo>
                    <a:pt x="1311164" y="2977"/>
                  </a:lnTo>
                  <a:lnTo>
                    <a:pt x="1324018" y="2459"/>
                  </a:lnTo>
                  <a:lnTo>
                    <a:pt x="1336873" y="1961"/>
                  </a:lnTo>
                  <a:lnTo>
                    <a:pt x="1349728" y="1499"/>
                  </a:lnTo>
                  <a:lnTo>
                    <a:pt x="1362582" y="1083"/>
                  </a:lnTo>
                  <a:lnTo>
                    <a:pt x="1375437" y="718"/>
                  </a:lnTo>
                  <a:lnTo>
                    <a:pt x="1388291" y="410"/>
                  </a:lnTo>
                  <a:lnTo>
                    <a:pt x="1401146" y="167"/>
                  </a:lnTo>
                  <a:lnTo>
                    <a:pt x="1414000" y="36"/>
                  </a:lnTo>
                  <a:lnTo>
                    <a:pt x="1426855" y="0"/>
                  </a:lnTo>
                  <a:lnTo>
                    <a:pt x="1439709" y="68"/>
                  </a:lnTo>
                  <a:lnTo>
                    <a:pt x="1452564" y="250"/>
                  </a:lnTo>
                  <a:lnTo>
                    <a:pt x="1465419" y="585"/>
                  </a:lnTo>
                  <a:lnTo>
                    <a:pt x="1478273" y="1092"/>
                  </a:lnTo>
                  <a:lnTo>
                    <a:pt x="1491128" y="1755"/>
                  </a:lnTo>
                  <a:lnTo>
                    <a:pt x="1503982" y="2584"/>
                  </a:lnTo>
                  <a:lnTo>
                    <a:pt x="1516837" y="3590"/>
                  </a:lnTo>
                  <a:lnTo>
                    <a:pt x="1529691" y="4860"/>
                  </a:lnTo>
                  <a:lnTo>
                    <a:pt x="1542546" y="6333"/>
                  </a:lnTo>
                  <a:lnTo>
                    <a:pt x="1555400" y="8015"/>
                  </a:lnTo>
                  <a:lnTo>
                    <a:pt x="1568255" y="9913"/>
                  </a:lnTo>
                  <a:lnTo>
                    <a:pt x="1581110" y="12079"/>
                  </a:lnTo>
                  <a:lnTo>
                    <a:pt x="1593964" y="14519"/>
                  </a:lnTo>
                  <a:lnTo>
                    <a:pt x="1606819" y="17188"/>
                  </a:lnTo>
                  <a:lnTo>
                    <a:pt x="1619673" y="20089"/>
                  </a:lnTo>
                  <a:lnTo>
                    <a:pt x="1632528" y="23220"/>
                  </a:lnTo>
                  <a:lnTo>
                    <a:pt x="1645382" y="26666"/>
                  </a:lnTo>
                  <a:lnTo>
                    <a:pt x="1658237" y="30328"/>
                  </a:lnTo>
                  <a:lnTo>
                    <a:pt x="1671091" y="34200"/>
                  </a:lnTo>
                  <a:lnTo>
                    <a:pt x="1683946" y="38272"/>
                  </a:lnTo>
                  <a:lnTo>
                    <a:pt x="1696800" y="42570"/>
                  </a:lnTo>
                  <a:lnTo>
                    <a:pt x="1709655" y="47069"/>
                  </a:lnTo>
                  <a:lnTo>
                    <a:pt x="1722510" y="51716"/>
                  </a:lnTo>
                  <a:lnTo>
                    <a:pt x="1735364" y="56496"/>
                  </a:lnTo>
                  <a:lnTo>
                    <a:pt x="1748219" y="61392"/>
                  </a:lnTo>
                  <a:lnTo>
                    <a:pt x="1761073" y="66412"/>
                  </a:lnTo>
                  <a:lnTo>
                    <a:pt x="1773928" y="71487"/>
                  </a:lnTo>
                  <a:lnTo>
                    <a:pt x="1786782" y="76598"/>
                  </a:lnTo>
                  <a:lnTo>
                    <a:pt x="1799637" y="81726"/>
                  </a:lnTo>
                  <a:lnTo>
                    <a:pt x="1812491" y="86841"/>
                  </a:lnTo>
                  <a:lnTo>
                    <a:pt x="1825346" y="91904"/>
                  </a:lnTo>
                  <a:lnTo>
                    <a:pt x="1838201" y="96895"/>
                  </a:lnTo>
                  <a:lnTo>
                    <a:pt x="1851055" y="101796"/>
                  </a:lnTo>
                  <a:lnTo>
                    <a:pt x="1863910" y="106588"/>
                  </a:lnTo>
                  <a:lnTo>
                    <a:pt x="1876764" y="111185"/>
                  </a:lnTo>
                  <a:lnTo>
                    <a:pt x="1889619" y="115616"/>
                  </a:lnTo>
                  <a:lnTo>
                    <a:pt x="1902473" y="119865"/>
                  </a:lnTo>
                  <a:lnTo>
                    <a:pt x="1915328" y="123919"/>
                  </a:lnTo>
                  <a:lnTo>
                    <a:pt x="1928182" y="127720"/>
                  </a:lnTo>
                  <a:lnTo>
                    <a:pt x="1941037" y="131246"/>
                  </a:lnTo>
                  <a:lnTo>
                    <a:pt x="1953892" y="134534"/>
                  </a:lnTo>
                  <a:lnTo>
                    <a:pt x="1966746" y="137577"/>
                  </a:lnTo>
                  <a:lnTo>
                    <a:pt x="1979601" y="140371"/>
                  </a:lnTo>
                  <a:lnTo>
                    <a:pt x="1992455" y="142810"/>
                  </a:lnTo>
                  <a:lnTo>
                    <a:pt x="2005310" y="144996"/>
                  </a:lnTo>
                  <a:lnTo>
                    <a:pt x="2018164" y="146932"/>
                  </a:lnTo>
                  <a:lnTo>
                    <a:pt x="2031019" y="148622"/>
                  </a:lnTo>
                  <a:lnTo>
                    <a:pt x="2043873" y="150026"/>
                  </a:lnTo>
                  <a:lnTo>
                    <a:pt x="2056728" y="151157"/>
                  </a:lnTo>
                  <a:lnTo>
                    <a:pt x="2069583" y="152074"/>
                  </a:lnTo>
                  <a:lnTo>
                    <a:pt x="2082437" y="152790"/>
                  </a:lnTo>
                  <a:lnTo>
                    <a:pt x="2095292" y="153314"/>
                  </a:lnTo>
                  <a:lnTo>
                    <a:pt x="2108146" y="153602"/>
                  </a:lnTo>
                  <a:lnTo>
                    <a:pt x="2121001" y="153744"/>
                  </a:lnTo>
                  <a:lnTo>
                    <a:pt x="2133855" y="153756"/>
                  </a:lnTo>
                  <a:lnTo>
                    <a:pt x="2146710" y="153653"/>
                  </a:lnTo>
                  <a:lnTo>
                    <a:pt x="2159564" y="153438"/>
                  </a:lnTo>
                  <a:lnTo>
                    <a:pt x="2172419" y="153142"/>
                  </a:lnTo>
                  <a:lnTo>
                    <a:pt x="2185273" y="152801"/>
                  </a:lnTo>
                  <a:lnTo>
                    <a:pt x="2198128" y="152430"/>
                  </a:lnTo>
                  <a:lnTo>
                    <a:pt x="2210983" y="152044"/>
                  </a:lnTo>
                  <a:lnTo>
                    <a:pt x="2223837" y="151673"/>
                  </a:lnTo>
                  <a:lnTo>
                    <a:pt x="2236692" y="151335"/>
                  </a:lnTo>
                  <a:lnTo>
                    <a:pt x="2249546" y="151043"/>
                  </a:lnTo>
                  <a:lnTo>
                    <a:pt x="2262401" y="150810"/>
                  </a:lnTo>
                  <a:lnTo>
                    <a:pt x="2275255" y="150663"/>
                  </a:lnTo>
                  <a:lnTo>
                    <a:pt x="2288110" y="150625"/>
                  </a:lnTo>
                  <a:lnTo>
                    <a:pt x="2300964" y="150686"/>
                  </a:lnTo>
                  <a:lnTo>
                    <a:pt x="2313819" y="150855"/>
                  </a:lnTo>
                  <a:lnTo>
                    <a:pt x="2326674" y="151135"/>
                  </a:lnTo>
                  <a:lnTo>
                    <a:pt x="2339528" y="151583"/>
                  </a:lnTo>
                  <a:lnTo>
                    <a:pt x="2352383" y="152155"/>
                  </a:lnTo>
                  <a:lnTo>
                    <a:pt x="2365237" y="152852"/>
                  </a:lnTo>
                  <a:lnTo>
                    <a:pt x="2378092" y="153673"/>
                  </a:lnTo>
                  <a:lnTo>
                    <a:pt x="2390946" y="154641"/>
                  </a:lnTo>
                  <a:lnTo>
                    <a:pt x="2403801" y="155753"/>
                  </a:lnTo>
                  <a:lnTo>
                    <a:pt x="2416655" y="156977"/>
                  </a:lnTo>
                  <a:lnTo>
                    <a:pt x="2429510" y="158310"/>
                  </a:lnTo>
                  <a:lnTo>
                    <a:pt x="2442365" y="159746"/>
                  </a:lnTo>
                  <a:lnTo>
                    <a:pt x="2455219" y="161309"/>
                  </a:lnTo>
                  <a:lnTo>
                    <a:pt x="2468074" y="162953"/>
                  </a:lnTo>
                  <a:lnTo>
                    <a:pt x="2480928" y="164669"/>
                  </a:lnTo>
                  <a:lnTo>
                    <a:pt x="2493783" y="166449"/>
                  </a:lnTo>
                  <a:lnTo>
                    <a:pt x="2506637" y="168292"/>
                  </a:lnTo>
                  <a:lnTo>
                    <a:pt x="2519492" y="170181"/>
                  </a:lnTo>
                  <a:lnTo>
                    <a:pt x="2532346" y="172097"/>
                  </a:lnTo>
                  <a:lnTo>
                    <a:pt x="2545201" y="174031"/>
                  </a:lnTo>
                  <a:lnTo>
                    <a:pt x="2558056" y="175976"/>
                  </a:lnTo>
                  <a:lnTo>
                    <a:pt x="2570910" y="177916"/>
                  </a:lnTo>
                  <a:lnTo>
                    <a:pt x="2583765" y="179840"/>
                  </a:lnTo>
                  <a:lnTo>
                    <a:pt x="2596619" y="181741"/>
                  </a:lnTo>
                  <a:lnTo>
                    <a:pt x="2609474" y="183613"/>
                  </a:lnTo>
                  <a:lnTo>
                    <a:pt x="2622328" y="185441"/>
                  </a:lnTo>
                  <a:lnTo>
                    <a:pt x="2635183" y="187212"/>
                  </a:lnTo>
                  <a:lnTo>
                    <a:pt x="2648037" y="188930"/>
                  </a:lnTo>
                  <a:lnTo>
                    <a:pt x="2660892" y="190591"/>
                  </a:lnTo>
                  <a:lnTo>
                    <a:pt x="2673746" y="192192"/>
                  </a:lnTo>
                  <a:lnTo>
                    <a:pt x="2686601" y="193703"/>
                  </a:lnTo>
                  <a:lnTo>
                    <a:pt x="2699456" y="195145"/>
                  </a:lnTo>
                  <a:lnTo>
                    <a:pt x="2712310" y="196517"/>
                  </a:lnTo>
                  <a:lnTo>
                    <a:pt x="2725165" y="197817"/>
                  </a:lnTo>
                  <a:lnTo>
                    <a:pt x="2738019" y="199034"/>
                  </a:lnTo>
                  <a:lnTo>
                    <a:pt x="2750874" y="200163"/>
                  </a:lnTo>
                  <a:lnTo>
                    <a:pt x="2763728" y="201222"/>
                  </a:lnTo>
                  <a:lnTo>
                    <a:pt x="2776583" y="202212"/>
                  </a:lnTo>
                  <a:lnTo>
                    <a:pt x="2789437" y="203134"/>
                  </a:lnTo>
                  <a:lnTo>
                    <a:pt x="2802292" y="203965"/>
                  </a:lnTo>
                  <a:lnTo>
                    <a:pt x="2815147" y="204733"/>
                  </a:lnTo>
                  <a:lnTo>
                    <a:pt x="2828001" y="205441"/>
                  </a:lnTo>
                  <a:lnTo>
                    <a:pt x="2840856" y="206091"/>
                  </a:lnTo>
                  <a:lnTo>
                    <a:pt x="2853710" y="206676"/>
                  </a:lnTo>
                  <a:lnTo>
                    <a:pt x="2853710" y="211168"/>
                  </a:lnTo>
                  <a:lnTo>
                    <a:pt x="2840856" y="211168"/>
                  </a:lnTo>
                  <a:lnTo>
                    <a:pt x="2828001" y="211168"/>
                  </a:lnTo>
                  <a:lnTo>
                    <a:pt x="2815147" y="211168"/>
                  </a:lnTo>
                  <a:lnTo>
                    <a:pt x="2802292" y="211168"/>
                  </a:lnTo>
                  <a:lnTo>
                    <a:pt x="2789437" y="211168"/>
                  </a:lnTo>
                  <a:lnTo>
                    <a:pt x="2776583" y="211168"/>
                  </a:lnTo>
                  <a:lnTo>
                    <a:pt x="2763728" y="211168"/>
                  </a:lnTo>
                  <a:lnTo>
                    <a:pt x="2750874" y="211168"/>
                  </a:lnTo>
                  <a:lnTo>
                    <a:pt x="2738019" y="211168"/>
                  </a:lnTo>
                  <a:lnTo>
                    <a:pt x="2725165" y="211168"/>
                  </a:lnTo>
                  <a:lnTo>
                    <a:pt x="2712310" y="211168"/>
                  </a:lnTo>
                  <a:lnTo>
                    <a:pt x="2699456" y="211168"/>
                  </a:lnTo>
                  <a:lnTo>
                    <a:pt x="2686601" y="211168"/>
                  </a:lnTo>
                  <a:lnTo>
                    <a:pt x="2673746" y="211168"/>
                  </a:lnTo>
                  <a:lnTo>
                    <a:pt x="2660892" y="211168"/>
                  </a:lnTo>
                  <a:lnTo>
                    <a:pt x="2648037" y="211168"/>
                  </a:lnTo>
                  <a:lnTo>
                    <a:pt x="2635183" y="211168"/>
                  </a:lnTo>
                  <a:lnTo>
                    <a:pt x="2622328" y="211168"/>
                  </a:lnTo>
                  <a:lnTo>
                    <a:pt x="2609474" y="211168"/>
                  </a:lnTo>
                  <a:lnTo>
                    <a:pt x="2596619" y="211168"/>
                  </a:lnTo>
                  <a:lnTo>
                    <a:pt x="2583765" y="211168"/>
                  </a:lnTo>
                  <a:lnTo>
                    <a:pt x="2570910" y="211168"/>
                  </a:lnTo>
                  <a:lnTo>
                    <a:pt x="2558056" y="211168"/>
                  </a:lnTo>
                  <a:lnTo>
                    <a:pt x="2545201" y="211168"/>
                  </a:lnTo>
                  <a:lnTo>
                    <a:pt x="2532346" y="211168"/>
                  </a:lnTo>
                  <a:lnTo>
                    <a:pt x="2519492" y="211168"/>
                  </a:lnTo>
                  <a:lnTo>
                    <a:pt x="2506637" y="211168"/>
                  </a:lnTo>
                  <a:lnTo>
                    <a:pt x="2493783" y="211168"/>
                  </a:lnTo>
                  <a:lnTo>
                    <a:pt x="2480928" y="211168"/>
                  </a:lnTo>
                  <a:lnTo>
                    <a:pt x="2468074" y="211168"/>
                  </a:lnTo>
                  <a:lnTo>
                    <a:pt x="2455219" y="211168"/>
                  </a:lnTo>
                  <a:lnTo>
                    <a:pt x="2442365" y="211168"/>
                  </a:lnTo>
                  <a:lnTo>
                    <a:pt x="2429510" y="211168"/>
                  </a:lnTo>
                  <a:lnTo>
                    <a:pt x="2416655" y="211168"/>
                  </a:lnTo>
                  <a:lnTo>
                    <a:pt x="2403801" y="211168"/>
                  </a:lnTo>
                  <a:lnTo>
                    <a:pt x="2390946" y="211168"/>
                  </a:lnTo>
                  <a:lnTo>
                    <a:pt x="2378092" y="211168"/>
                  </a:lnTo>
                  <a:lnTo>
                    <a:pt x="2365237" y="211168"/>
                  </a:lnTo>
                  <a:lnTo>
                    <a:pt x="2352383" y="211168"/>
                  </a:lnTo>
                  <a:lnTo>
                    <a:pt x="2339528" y="211168"/>
                  </a:lnTo>
                  <a:lnTo>
                    <a:pt x="2326674" y="211168"/>
                  </a:lnTo>
                  <a:lnTo>
                    <a:pt x="2313819" y="211168"/>
                  </a:lnTo>
                  <a:lnTo>
                    <a:pt x="2300964" y="211168"/>
                  </a:lnTo>
                  <a:lnTo>
                    <a:pt x="2288110" y="211168"/>
                  </a:lnTo>
                  <a:lnTo>
                    <a:pt x="2275255" y="211168"/>
                  </a:lnTo>
                  <a:lnTo>
                    <a:pt x="2262401" y="211168"/>
                  </a:lnTo>
                  <a:lnTo>
                    <a:pt x="2249546" y="211168"/>
                  </a:lnTo>
                  <a:lnTo>
                    <a:pt x="2236692" y="211168"/>
                  </a:lnTo>
                  <a:lnTo>
                    <a:pt x="2223837" y="211168"/>
                  </a:lnTo>
                  <a:lnTo>
                    <a:pt x="2210983" y="211168"/>
                  </a:lnTo>
                  <a:lnTo>
                    <a:pt x="2198128" y="211168"/>
                  </a:lnTo>
                  <a:lnTo>
                    <a:pt x="2185273" y="211168"/>
                  </a:lnTo>
                  <a:lnTo>
                    <a:pt x="2172419" y="211168"/>
                  </a:lnTo>
                  <a:lnTo>
                    <a:pt x="2159564" y="211168"/>
                  </a:lnTo>
                  <a:lnTo>
                    <a:pt x="2146710" y="211168"/>
                  </a:lnTo>
                  <a:lnTo>
                    <a:pt x="2133855" y="211168"/>
                  </a:lnTo>
                  <a:lnTo>
                    <a:pt x="2121001" y="211168"/>
                  </a:lnTo>
                  <a:lnTo>
                    <a:pt x="2108146" y="211168"/>
                  </a:lnTo>
                  <a:lnTo>
                    <a:pt x="2095292" y="211168"/>
                  </a:lnTo>
                  <a:lnTo>
                    <a:pt x="2082437" y="211168"/>
                  </a:lnTo>
                  <a:lnTo>
                    <a:pt x="2069583" y="211168"/>
                  </a:lnTo>
                  <a:lnTo>
                    <a:pt x="2056728" y="211168"/>
                  </a:lnTo>
                  <a:lnTo>
                    <a:pt x="2043873" y="211168"/>
                  </a:lnTo>
                  <a:lnTo>
                    <a:pt x="2031019" y="211168"/>
                  </a:lnTo>
                  <a:lnTo>
                    <a:pt x="2018164" y="211168"/>
                  </a:lnTo>
                  <a:lnTo>
                    <a:pt x="2005310" y="211168"/>
                  </a:lnTo>
                  <a:lnTo>
                    <a:pt x="1992455" y="211168"/>
                  </a:lnTo>
                  <a:lnTo>
                    <a:pt x="1979601" y="211168"/>
                  </a:lnTo>
                  <a:lnTo>
                    <a:pt x="1966746" y="211168"/>
                  </a:lnTo>
                  <a:lnTo>
                    <a:pt x="1953892" y="211168"/>
                  </a:lnTo>
                  <a:lnTo>
                    <a:pt x="1941037" y="211168"/>
                  </a:lnTo>
                  <a:lnTo>
                    <a:pt x="1928182" y="211168"/>
                  </a:lnTo>
                  <a:lnTo>
                    <a:pt x="1915328" y="211168"/>
                  </a:lnTo>
                  <a:lnTo>
                    <a:pt x="1902473" y="211168"/>
                  </a:lnTo>
                  <a:lnTo>
                    <a:pt x="1889619" y="211168"/>
                  </a:lnTo>
                  <a:lnTo>
                    <a:pt x="1876764" y="211168"/>
                  </a:lnTo>
                  <a:lnTo>
                    <a:pt x="1863910" y="211168"/>
                  </a:lnTo>
                  <a:lnTo>
                    <a:pt x="1851055" y="211168"/>
                  </a:lnTo>
                  <a:lnTo>
                    <a:pt x="1838201" y="211168"/>
                  </a:lnTo>
                  <a:lnTo>
                    <a:pt x="1825346" y="211168"/>
                  </a:lnTo>
                  <a:lnTo>
                    <a:pt x="1812491" y="211168"/>
                  </a:lnTo>
                  <a:lnTo>
                    <a:pt x="1799637" y="211168"/>
                  </a:lnTo>
                  <a:lnTo>
                    <a:pt x="1786782" y="211168"/>
                  </a:lnTo>
                  <a:lnTo>
                    <a:pt x="1773928" y="211168"/>
                  </a:lnTo>
                  <a:lnTo>
                    <a:pt x="1761073" y="211168"/>
                  </a:lnTo>
                  <a:lnTo>
                    <a:pt x="1748219" y="211168"/>
                  </a:lnTo>
                  <a:lnTo>
                    <a:pt x="1735364" y="211168"/>
                  </a:lnTo>
                  <a:lnTo>
                    <a:pt x="1722510" y="211168"/>
                  </a:lnTo>
                  <a:lnTo>
                    <a:pt x="1709655" y="211168"/>
                  </a:lnTo>
                  <a:lnTo>
                    <a:pt x="1696800" y="211168"/>
                  </a:lnTo>
                  <a:lnTo>
                    <a:pt x="1683946" y="211168"/>
                  </a:lnTo>
                  <a:lnTo>
                    <a:pt x="1671091" y="211168"/>
                  </a:lnTo>
                  <a:lnTo>
                    <a:pt x="1658237" y="211168"/>
                  </a:lnTo>
                  <a:lnTo>
                    <a:pt x="1645382" y="211168"/>
                  </a:lnTo>
                  <a:lnTo>
                    <a:pt x="1632528" y="211168"/>
                  </a:lnTo>
                  <a:lnTo>
                    <a:pt x="1619673" y="211168"/>
                  </a:lnTo>
                  <a:lnTo>
                    <a:pt x="1606819" y="211168"/>
                  </a:lnTo>
                  <a:lnTo>
                    <a:pt x="1593964" y="211168"/>
                  </a:lnTo>
                  <a:lnTo>
                    <a:pt x="1581110" y="211168"/>
                  </a:lnTo>
                  <a:lnTo>
                    <a:pt x="1568255" y="211168"/>
                  </a:lnTo>
                  <a:lnTo>
                    <a:pt x="1555400" y="211168"/>
                  </a:lnTo>
                  <a:lnTo>
                    <a:pt x="1542546" y="211168"/>
                  </a:lnTo>
                  <a:lnTo>
                    <a:pt x="1529691" y="211168"/>
                  </a:lnTo>
                  <a:lnTo>
                    <a:pt x="1516837" y="211168"/>
                  </a:lnTo>
                  <a:lnTo>
                    <a:pt x="1503982" y="211168"/>
                  </a:lnTo>
                  <a:lnTo>
                    <a:pt x="1491128" y="211168"/>
                  </a:lnTo>
                  <a:lnTo>
                    <a:pt x="1478273" y="211168"/>
                  </a:lnTo>
                  <a:lnTo>
                    <a:pt x="1465419" y="211168"/>
                  </a:lnTo>
                  <a:lnTo>
                    <a:pt x="1452564" y="211168"/>
                  </a:lnTo>
                  <a:lnTo>
                    <a:pt x="1439709" y="211168"/>
                  </a:lnTo>
                  <a:lnTo>
                    <a:pt x="1426855" y="211168"/>
                  </a:lnTo>
                  <a:lnTo>
                    <a:pt x="1414000" y="211168"/>
                  </a:lnTo>
                  <a:lnTo>
                    <a:pt x="1401146" y="211168"/>
                  </a:lnTo>
                  <a:lnTo>
                    <a:pt x="1388291" y="211168"/>
                  </a:lnTo>
                  <a:lnTo>
                    <a:pt x="1375437" y="211168"/>
                  </a:lnTo>
                  <a:lnTo>
                    <a:pt x="1362582" y="211168"/>
                  </a:lnTo>
                  <a:lnTo>
                    <a:pt x="1349728" y="211168"/>
                  </a:lnTo>
                  <a:lnTo>
                    <a:pt x="1336873" y="211168"/>
                  </a:lnTo>
                  <a:lnTo>
                    <a:pt x="1324018" y="211168"/>
                  </a:lnTo>
                  <a:lnTo>
                    <a:pt x="1311164" y="211168"/>
                  </a:lnTo>
                  <a:lnTo>
                    <a:pt x="1298309" y="211168"/>
                  </a:lnTo>
                  <a:lnTo>
                    <a:pt x="1285455" y="211168"/>
                  </a:lnTo>
                  <a:lnTo>
                    <a:pt x="1272600" y="211168"/>
                  </a:lnTo>
                  <a:lnTo>
                    <a:pt x="1259746" y="211168"/>
                  </a:lnTo>
                  <a:lnTo>
                    <a:pt x="1246891" y="211168"/>
                  </a:lnTo>
                  <a:lnTo>
                    <a:pt x="1234037" y="211168"/>
                  </a:lnTo>
                  <a:lnTo>
                    <a:pt x="1221182" y="211168"/>
                  </a:lnTo>
                  <a:lnTo>
                    <a:pt x="1208327" y="211168"/>
                  </a:lnTo>
                  <a:lnTo>
                    <a:pt x="1195473" y="211168"/>
                  </a:lnTo>
                  <a:lnTo>
                    <a:pt x="1182618" y="211168"/>
                  </a:lnTo>
                  <a:lnTo>
                    <a:pt x="1169764" y="211168"/>
                  </a:lnTo>
                  <a:lnTo>
                    <a:pt x="1156909" y="211168"/>
                  </a:lnTo>
                  <a:lnTo>
                    <a:pt x="1144055" y="211168"/>
                  </a:lnTo>
                  <a:lnTo>
                    <a:pt x="1131200" y="211168"/>
                  </a:lnTo>
                  <a:lnTo>
                    <a:pt x="1118346" y="211168"/>
                  </a:lnTo>
                  <a:lnTo>
                    <a:pt x="1105491" y="211168"/>
                  </a:lnTo>
                  <a:lnTo>
                    <a:pt x="1092636" y="211168"/>
                  </a:lnTo>
                  <a:lnTo>
                    <a:pt x="1079782" y="211168"/>
                  </a:lnTo>
                  <a:lnTo>
                    <a:pt x="1066927" y="211168"/>
                  </a:lnTo>
                  <a:lnTo>
                    <a:pt x="1054073" y="211168"/>
                  </a:lnTo>
                  <a:lnTo>
                    <a:pt x="1041218" y="211168"/>
                  </a:lnTo>
                  <a:lnTo>
                    <a:pt x="1028364" y="211168"/>
                  </a:lnTo>
                  <a:lnTo>
                    <a:pt x="1015509" y="211168"/>
                  </a:lnTo>
                  <a:lnTo>
                    <a:pt x="1002655" y="211168"/>
                  </a:lnTo>
                  <a:lnTo>
                    <a:pt x="989800" y="211168"/>
                  </a:lnTo>
                  <a:lnTo>
                    <a:pt x="976946" y="211168"/>
                  </a:lnTo>
                  <a:lnTo>
                    <a:pt x="964091" y="211168"/>
                  </a:lnTo>
                  <a:lnTo>
                    <a:pt x="951236" y="211168"/>
                  </a:lnTo>
                  <a:lnTo>
                    <a:pt x="938382" y="211168"/>
                  </a:lnTo>
                  <a:lnTo>
                    <a:pt x="925527" y="211168"/>
                  </a:lnTo>
                  <a:lnTo>
                    <a:pt x="912673" y="211168"/>
                  </a:lnTo>
                  <a:lnTo>
                    <a:pt x="899818" y="211168"/>
                  </a:lnTo>
                  <a:lnTo>
                    <a:pt x="886964" y="211168"/>
                  </a:lnTo>
                  <a:lnTo>
                    <a:pt x="874109" y="211168"/>
                  </a:lnTo>
                  <a:lnTo>
                    <a:pt x="861255" y="211168"/>
                  </a:lnTo>
                  <a:lnTo>
                    <a:pt x="848400" y="211168"/>
                  </a:lnTo>
                  <a:lnTo>
                    <a:pt x="835545" y="211168"/>
                  </a:lnTo>
                  <a:lnTo>
                    <a:pt x="822691" y="211168"/>
                  </a:lnTo>
                  <a:lnTo>
                    <a:pt x="809836" y="211168"/>
                  </a:lnTo>
                  <a:lnTo>
                    <a:pt x="796982" y="211168"/>
                  </a:lnTo>
                  <a:lnTo>
                    <a:pt x="784127" y="211168"/>
                  </a:lnTo>
                  <a:lnTo>
                    <a:pt x="771273" y="211168"/>
                  </a:lnTo>
                  <a:lnTo>
                    <a:pt x="758418" y="211168"/>
                  </a:lnTo>
                  <a:lnTo>
                    <a:pt x="745564" y="211168"/>
                  </a:lnTo>
                  <a:lnTo>
                    <a:pt x="732709" y="211168"/>
                  </a:lnTo>
                  <a:lnTo>
                    <a:pt x="719854" y="211168"/>
                  </a:lnTo>
                  <a:lnTo>
                    <a:pt x="707000" y="211168"/>
                  </a:lnTo>
                  <a:lnTo>
                    <a:pt x="694145" y="211168"/>
                  </a:lnTo>
                  <a:lnTo>
                    <a:pt x="681291" y="211168"/>
                  </a:lnTo>
                  <a:lnTo>
                    <a:pt x="668436" y="211168"/>
                  </a:lnTo>
                  <a:lnTo>
                    <a:pt x="655582" y="211168"/>
                  </a:lnTo>
                  <a:lnTo>
                    <a:pt x="642727" y="211168"/>
                  </a:lnTo>
                  <a:lnTo>
                    <a:pt x="629873" y="211168"/>
                  </a:lnTo>
                  <a:lnTo>
                    <a:pt x="617018" y="211168"/>
                  </a:lnTo>
                  <a:lnTo>
                    <a:pt x="604163" y="211168"/>
                  </a:lnTo>
                  <a:lnTo>
                    <a:pt x="591309" y="211168"/>
                  </a:lnTo>
                  <a:lnTo>
                    <a:pt x="578454" y="211168"/>
                  </a:lnTo>
                  <a:lnTo>
                    <a:pt x="565600" y="211168"/>
                  </a:lnTo>
                  <a:lnTo>
                    <a:pt x="552745" y="211168"/>
                  </a:lnTo>
                  <a:lnTo>
                    <a:pt x="539891" y="211168"/>
                  </a:lnTo>
                  <a:lnTo>
                    <a:pt x="527036" y="211168"/>
                  </a:lnTo>
                  <a:lnTo>
                    <a:pt x="514182" y="211168"/>
                  </a:lnTo>
                  <a:lnTo>
                    <a:pt x="501327" y="211168"/>
                  </a:lnTo>
                  <a:lnTo>
                    <a:pt x="488473" y="211168"/>
                  </a:lnTo>
                  <a:lnTo>
                    <a:pt x="475618" y="211168"/>
                  </a:lnTo>
                  <a:lnTo>
                    <a:pt x="462763" y="211168"/>
                  </a:lnTo>
                  <a:lnTo>
                    <a:pt x="449909" y="211168"/>
                  </a:lnTo>
                  <a:lnTo>
                    <a:pt x="437054" y="211168"/>
                  </a:lnTo>
                  <a:lnTo>
                    <a:pt x="424200" y="211168"/>
                  </a:lnTo>
                  <a:lnTo>
                    <a:pt x="411345" y="211168"/>
                  </a:lnTo>
                  <a:lnTo>
                    <a:pt x="398491" y="211168"/>
                  </a:lnTo>
                  <a:lnTo>
                    <a:pt x="385636" y="211168"/>
                  </a:lnTo>
                  <a:lnTo>
                    <a:pt x="372782" y="211168"/>
                  </a:lnTo>
                  <a:lnTo>
                    <a:pt x="359927" y="211168"/>
                  </a:lnTo>
                  <a:lnTo>
                    <a:pt x="347072" y="211168"/>
                  </a:lnTo>
                  <a:lnTo>
                    <a:pt x="334218" y="211168"/>
                  </a:lnTo>
                  <a:lnTo>
                    <a:pt x="321363" y="211168"/>
                  </a:lnTo>
                  <a:lnTo>
                    <a:pt x="308509" y="211168"/>
                  </a:lnTo>
                  <a:lnTo>
                    <a:pt x="295654" y="211168"/>
                  </a:lnTo>
                  <a:lnTo>
                    <a:pt x="282800" y="211168"/>
                  </a:lnTo>
                  <a:lnTo>
                    <a:pt x="269945" y="211168"/>
                  </a:lnTo>
                  <a:lnTo>
                    <a:pt x="257091" y="211168"/>
                  </a:lnTo>
                  <a:lnTo>
                    <a:pt x="244236" y="211168"/>
                  </a:lnTo>
                  <a:lnTo>
                    <a:pt x="231381" y="211168"/>
                  </a:lnTo>
                  <a:lnTo>
                    <a:pt x="218527" y="211168"/>
                  </a:lnTo>
                  <a:lnTo>
                    <a:pt x="205672" y="211168"/>
                  </a:lnTo>
                  <a:lnTo>
                    <a:pt x="192818" y="211168"/>
                  </a:lnTo>
                  <a:lnTo>
                    <a:pt x="179963" y="211168"/>
                  </a:lnTo>
                  <a:lnTo>
                    <a:pt x="167109" y="211168"/>
                  </a:lnTo>
                  <a:lnTo>
                    <a:pt x="154254" y="211168"/>
                  </a:lnTo>
                  <a:lnTo>
                    <a:pt x="141400" y="211168"/>
                  </a:lnTo>
                  <a:lnTo>
                    <a:pt x="128545" y="211168"/>
                  </a:lnTo>
                  <a:lnTo>
                    <a:pt x="115690" y="211168"/>
                  </a:lnTo>
                  <a:lnTo>
                    <a:pt x="102836" y="211168"/>
                  </a:lnTo>
                  <a:lnTo>
                    <a:pt x="89981" y="211168"/>
                  </a:lnTo>
                  <a:lnTo>
                    <a:pt x="77127" y="211168"/>
                  </a:lnTo>
                  <a:lnTo>
                    <a:pt x="64272" y="211168"/>
                  </a:lnTo>
                  <a:lnTo>
                    <a:pt x="51418" y="211168"/>
                  </a:lnTo>
                  <a:lnTo>
                    <a:pt x="38563" y="211168"/>
                  </a:lnTo>
                  <a:lnTo>
                    <a:pt x="25709" y="211168"/>
                  </a:lnTo>
                  <a:lnTo>
                    <a:pt x="12854" y="211168"/>
                  </a:lnTo>
                  <a:lnTo>
                    <a:pt x="0" y="211168"/>
                  </a:lnTo>
                  <a:close/>
                </a:path>
              </a:pathLst>
            </a:custGeom>
            <a:solidFill>
              <a:srgbClr val="00AFBB">
                <a:alpha val="69803"/>
              </a:srgbClr>
            </a:solidFill>
          </p:spPr>
          <p:txBody>
            <a:bodyPr/>
            <a:lstStyle/>
            <a:p/>
          </p:txBody>
        </p:sp>
        <p:sp>
          <p:nvSpPr>
            <p:cNvPr id="44" name="pl45"/>
            <p:cNvSpPr/>
            <p:nvPr/>
          </p:nvSpPr>
          <p:spPr>
            <a:xfrm>
              <a:off x="6596027" y="4234789"/>
              <a:ext cx="2853710" cy="206755"/>
            </a:xfrm>
            <a:custGeom>
              <a:avLst/>
              <a:pathLst>
                <a:path w="2853710" h="206755">
                  <a:moveTo>
                    <a:pt x="0" y="206755"/>
                  </a:moveTo>
                  <a:lnTo>
                    <a:pt x="12854" y="206106"/>
                  </a:lnTo>
                  <a:lnTo>
                    <a:pt x="25709" y="205353"/>
                  </a:lnTo>
                  <a:lnTo>
                    <a:pt x="38563" y="204518"/>
                  </a:lnTo>
                  <a:lnTo>
                    <a:pt x="51418" y="203594"/>
                  </a:lnTo>
                  <a:lnTo>
                    <a:pt x="64272" y="202575"/>
                  </a:lnTo>
                  <a:lnTo>
                    <a:pt x="77127" y="201432"/>
                  </a:lnTo>
                  <a:lnTo>
                    <a:pt x="89981" y="200159"/>
                  </a:lnTo>
                  <a:lnTo>
                    <a:pt x="102836" y="198767"/>
                  </a:lnTo>
                  <a:lnTo>
                    <a:pt x="115690" y="197253"/>
                  </a:lnTo>
                  <a:lnTo>
                    <a:pt x="128545" y="195606"/>
                  </a:lnTo>
                  <a:lnTo>
                    <a:pt x="141400" y="193771"/>
                  </a:lnTo>
                  <a:lnTo>
                    <a:pt x="154254" y="191791"/>
                  </a:lnTo>
                  <a:lnTo>
                    <a:pt x="167109" y="189663"/>
                  </a:lnTo>
                  <a:lnTo>
                    <a:pt x="179963" y="187382"/>
                  </a:lnTo>
                  <a:lnTo>
                    <a:pt x="192818" y="184909"/>
                  </a:lnTo>
                  <a:lnTo>
                    <a:pt x="205672" y="182248"/>
                  </a:lnTo>
                  <a:lnTo>
                    <a:pt x="218527" y="179425"/>
                  </a:lnTo>
                  <a:lnTo>
                    <a:pt x="231381" y="176438"/>
                  </a:lnTo>
                  <a:lnTo>
                    <a:pt x="244236" y="173283"/>
                  </a:lnTo>
                  <a:lnTo>
                    <a:pt x="257091" y="169907"/>
                  </a:lnTo>
                  <a:lnTo>
                    <a:pt x="269945" y="166372"/>
                  </a:lnTo>
                  <a:lnTo>
                    <a:pt x="282800" y="162683"/>
                  </a:lnTo>
                  <a:lnTo>
                    <a:pt x="295654" y="158844"/>
                  </a:lnTo>
                  <a:lnTo>
                    <a:pt x="308509" y="154829"/>
                  </a:lnTo>
                  <a:lnTo>
                    <a:pt x="321363" y="150659"/>
                  </a:lnTo>
                  <a:lnTo>
                    <a:pt x="334218" y="146367"/>
                  </a:lnTo>
                  <a:lnTo>
                    <a:pt x="347072" y="141960"/>
                  </a:lnTo>
                  <a:lnTo>
                    <a:pt x="359927" y="137447"/>
                  </a:lnTo>
                  <a:lnTo>
                    <a:pt x="372782" y="132815"/>
                  </a:lnTo>
                  <a:lnTo>
                    <a:pt x="385636" y="128113"/>
                  </a:lnTo>
                  <a:lnTo>
                    <a:pt x="398491" y="123355"/>
                  </a:lnTo>
                  <a:lnTo>
                    <a:pt x="411345" y="118552"/>
                  </a:lnTo>
                  <a:lnTo>
                    <a:pt x="424200" y="113716"/>
                  </a:lnTo>
                  <a:lnTo>
                    <a:pt x="437054" y="108874"/>
                  </a:lnTo>
                  <a:lnTo>
                    <a:pt x="449909" y="104044"/>
                  </a:lnTo>
                  <a:lnTo>
                    <a:pt x="462763" y="99239"/>
                  </a:lnTo>
                  <a:lnTo>
                    <a:pt x="475618" y="94472"/>
                  </a:lnTo>
                  <a:lnTo>
                    <a:pt x="488473" y="89787"/>
                  </a:lnTo>
                  <a:lnTo>
                    <a:pt x="501327" y="85181"/>
                  </a:lnTo>
                  <a:lnTo>
                    <a:pt x="514182" y="80664"/>
                  </a:lnTo>
                  <a:lnTo>
                    <a:pt x="527036" y="76248"/>
                  </a:lnTo>
                  <a:lnTo>
                    <a:pt x="539891" y="71971"/>
                  </a:lnTo>
                  <a:lnTo>
                    <a:pt x="552745" y="67845"/>
                  </a:lnTo>
                  <a:lnTo>
                    <a:pt x="565600" y="63857"/>
                  </a:lnTo>
                  <a:lnTo>
                    <a:pt x="578454" y="60014"/>
                  </a:lnTo>
                  <a:lnTo>
                    <a:pt x="591309" y="56324"/>
                  </a:lnTo>
                  <a:lnTo>
                    <a:pt x="604163" y="52852"/>
                  </a:lnTo>
                  <a:lnTo>
                    <a:pt x="617018" y="49542"/>
                  </a:lnTo>
                  <a:lnTo>
                    <a:pt x="629873" y="46396"/>
                  </a:lnTo>
                  <a:lnTo>
                    <a:pt x="642727" y="43415"/>
                  </a:lnTo>
                  <a:lnTo>
                    <a:pt x="655582" y="40634"/>
                  </a:lnTo>
                  <a:lnTo>
                    <a:pt x="668436" y="38046"/>
                  </a:lnTo>
                  <a:lnTo>
                    <a:pt x="681291" y="35617"/>
                  </a:lnTo>
                  <a:lnTo>
                    <a:pt x="694145" y="33344"/>
                  </a:lnTo>
                  <a:lnTo>
                    <a:pt x="707000" y="31228"/>
                  </a:lnTo>
                  <a:lnTo>
                    <a:pt x="719854" y="29314"/>
                  </a:lnTo>
                  <a:lnTo>
                    <a:pt x="732709" y="27538"/>
                  </a:lnTo>
                  <a:lnTo>
                    <a:pt x="745564" y="25896"/>
                  </a:lnTo>
                  <a:lnTo>
                    <a:pt x="758418" y="24381"/>
                  </a:lnTo>
                  <a:lnTo>
                    <a:pt x="771273" y="23014"/>
                  </a:lnTo>
                  <a:lnTo>
                    <a:pt x="784127" y="21779"/>
                  </a:lnTo>
                  <a:lnTo>
                    <a:pt x="796982" y="20647"/>
                  </a:lnTo>
                  <a:lnTo>
                    <a:pt x="809836" y="19613"/>
                  </a:lnTo>
                  <a:lnTo>
                    <a:pt x="822691" y="18674"/>
                  </a:lnTo>
                  <a:lnTo>
                    <a:pt x="835545" y="17851"/>
                  </a:lnTo>
                  <a:lnTo>
                    <a:pt x="848400" y="17102"/>
                  </a:lnTo>
                  <a:lnTo>
                    <a:pt x="861255" y="16424"/>
                  </a:lnTo>
                  <a:lnTo>
                    <a:pt x="874109" y="15811"/>
                  </a:lnTo>
                  <a:lnTo>
                    <a:pt x="886964" y="15269"/>
                  </a:lnTo>
                  <a:lnTo>
                    <a:pt x="899818" y="14787"/>
                  </a:lnTo>
                  <a:lnTo>
                    <a:pt x="912673" y="14351"/>
                  </a:lnTo>
                  <a:lnTo>
                    <a:pt x="925527" y="13955"/>
                  </a:lnTo>
                  <a:lnTo>
                    <a:pt x="938382" y="13598"/>
                  </a:lnTo>
                  <a:lnTo>
                    <a:pt x="951236" y="13282"/>
                  </a:lnTo>
                  <a:lnTo>
                    <a:pt x="964091" y="12991"/>
                  </a:lnTo>
                  <a:lnTo>
                    <a:pt x="976946" y="12720"/>
                  </a:lnTo>
                  <a:lnTo>
                    <a:pt x="989800" y="12466"/>
                  </a:lnTo>
                  <a:lnTo>
                    <a:pt x="1002655" y="12228"/>
                  </a:lnTo>
                  <a:lnTo>
                    <a:pt x="1015509" y="11997"/>
                  </a:lnTo>
                  <a:lnTo>
                    <a:pt x="1028364" y="11769"/>
                  </a:lnTo>
                  <a:lnTo>
                    <a:pt x="1041218" y="11542"/>
                  </a:lnTo>
                  <a:lnTo>
                    <a:pt x="1054073" y="11311"/>
                  </a:lnTo>
                  <a:lnTo>
                    <a:pt x="1066927" y="11070"/>
                  </a:lnTo>
                  <a:lnTo>
                    <a:pt x="1079782" y="10817"/>
                  </a:lnTo>
                  <a:lnTo>
                    <a:pt x="1092636" y="10551"/>
                  </a:lnTo>
                  <a:lnTo>
                    <a:pt x="1105491" y="10270"/>
                  </a:lnTo>
                  <a:lnTo>
                    <a:pt x="1118346" y="9967"/>
                  </a:lnTo>
                  <a:lnTo>
                    <a:pt x="1131200" y="9640"/>
                  </a:lnTo>
                  <a:lnTo>
                    <a:pt x="1144055" y="9292"/>
                  </a:lnTo>
                  <a:lnTo>
                    <a:pt x="1156909" y="8922"/>
                  </a:lnTo>
                  <a:lnTo>
                    <a:pt x="1169764" y="8529"/>
                  </a:lnTo>
                  <a:lnTo>
                    <a:pt x="1182618" y="8106"/>
                  </a:lnTo>
                  <a:lnTo>
                    <a:pt x="1195473" y="7660"/>
                  </a:lnTo>
                  <a:lnTo>
                    <a:pt x="1208327" y="7194"/>
                  </a:lnTo>
                  <a:lnTo>
                    <a:pt x="1221182" y="6708"/>
                  </a:lnTo>
                  <a:lnTo>
                    <a:pt x="1234037" y="6200"/>
                  </a:lnTo>
                  <a:lnTo>
                    <a:pt x="1246891" y="5676"/>
                  </a:lnTo>
                  <a:lnTo>
                    <a:pt x="1259746" y="5142"/>
                  </a:lnTo>
                  <a:lnTo>
                    <a:pt x="1272600" y="4599"/>
                  </a:lnTo>
                  <a:lnTo>
                    <a:pt x="1285455" y="4053"/>
                  </a:lnTo>
                  <a:lnTo>
                    <a:pt x="1298309" y="3510"/>
                  </a:lnTo>
                  <a:lnTo>
                    <a:pt x="1311164" y="2977"/>
                  </a:lnTo>
                  <a:lnTo>
                    <a:pt x="1324018" y="2459"/>
                  </a:lnTo>
                  <a:lnTo>
                    <a:pt x="1336873" y="1961"/>
                  </a:lnTo>
                  <a:lnTo>
                    <a:pt x="1349728" y="1499"/>
                  </a:lnTo>
                  <a:lnTo>
                    <a:pt x="1362582" y="1083"/>
                  </a:lnTo>
                  <a:lnTo>
                    <a:pt x="1375437" y="718"/>
                  </a:lnTo>
                  <a:lnTo>
                    <a:pt x="1388291" y="410"/>
                  </a:lnTo>
                  <a:lnTo>
                    <a:pt x="1401146" y="167"/>
                  </a:lnTo>
                  <a:lnTo>
                    <a:pt x="1414000" y="36"/>
                  </a:lnTo>
                  <a:lnTo>
                    <a:pt x="1426855" y="0"/>
                  </a:lnTo>
                  <a:lnTo>
                    <a:pt x="1439709" y="68"/>
                  </a:lnTo>
                  <a:lnTo>
                    <a:pt x="1452564" y="250"/>
                  </a:lnTo>
                  <a:lnTo>
                    <a:pt x="1465419" y="585"/>
                  </a:lnTo>
                  <a:lnTo>
                    <a:pt x="1478273" y="1092"/>
                  </a:lnTo>
                  <a:lnTo>
                    <a:pt x="1491128" y="1755"/>
                  </a:lnTo>
                  <a:lnTo>
                    <a:pt x="1503982" y="2584"/>
                  </a:lnTo>
                  <a:lnTo>
                    <a:pt x="1516837" y="3590"/>
                  </a:lnTo>
                  <a:lnTo>
                    <a:pt x="1529691" y="4860"/>
                  </a:lnTo>
                  <a:lnTo>
                    <a:pt x="1542546" y="6333"/>
                  </a:lnTo>
                  <a:lnTo>
                    <a:pt x="1555400" y="8015"/>
                  </a:lnTo>
                  <a:lnTo>
                    <a:pt x="1568255" y="9913"/>
                  </a:lnTo>
                  <a:lnTo>
                    <a:pt x="1581110" y="12079"/>
                  </a:lnTo>
                  <a:lnTo>
                    <a:pt x="1593964" y="14519"/>
                  </a:lnTo>
                  <a:lnTo>
                    <a:pt x="1606819" y="17188"/>
                  </a:lnTo>
                  <a:lnTo>
                    <a:pt x="1619673" y="20089"/>
                  </a:lnTo>
                  <a:lnTo>
                    <a:pt x="1632528" y="23220"/>
                  </a:lnTo>
                  <a:lnTo>
                    <a:pt x="1645382" y="26666"/>
                  </a:lnTo>
                  <a:lnTo>
                    <a:pt x="1658237" y="30328"/>
                  </a:lnTo>
                  <a:lnTo>
                    <a:pt x="1671091" y="34200"/>
                  </a:lnTo>
                  <a:lnTo>
                    <a:pt x="1683946" y="38272"/>
                  </a:lnTo>
                  <a:lnTo>
                    <a:pt x="1696800" y="42570"/>
                  </a:lnTo>
                  <a:lnTo>
                    <a:pt x="1709655" y="47069"/>
                  </a:lnTo>
                  <a:lnTo>
                    <a:pt x="1722510" y="51716"/>
                  </a:lnTo>
                  <a:lnTo>
                    <a:pt x="1735364" y="56496"/>
                  </a:lnTo>
                  <a:lnTo>
                    <a:pt x="1748219" y="61392"/>
                  </a:lnTo>
                  <a:lnTo>
                    <a:pt x="1761073" y="66412"/>
                  </a:lnTo>
                  <a:lnTo>
                    <a:pt x="1773928" y="71487"/>
                  </a:lnTo>
                  <a:lnTo>
                    <a:pt x="1786782" y="76598"/>
                  </a:lnTo>
                  <a:lnTo>
                    <a:pt x="1799637" y="81726"/>
                  </a:lnTo>
                  <a:lnTo>
                    <a:pt x="1812491" y="86841"/>
                  </a:lnTo>
                  <a:lnTo>
                    <a:pt x="1825346" y="91904"/>
                  </a:lnTo>
                  <a:lnTo>
                    <a:pt x="1838201" y="96895"/>
                  </a:lnTo>
                  <a:lnTo>
                    <a:pt x="1851055" y="101796"/>
                  </a:lnTo>
                  <a:lnTo>
                    <a:pt x="1863910" y="106588"/>
                  </a:lnTo>
                  <a:lnTo>
                    <a:pt x="1876764" y="111185"/>
                  </a:lnTo>
                  <a:lnTo>
                    <a:pt x="1889619" y="115616"/>
                  </a:lnTo>
                  <a:lnTo>
                    <a:pt x="1902473" y="119865"/>
                  </a:lnTo>
                  <a:lnTo>
                    <a:pt x="1915328" y="123919"/>
                  </a:lnTo>
                  <a:lnTo>
                    <a:pt x="1928182" y="127720"/>
                  </a:lnTo>
                  <a:lnTo>
                    <a:pt x="1941037" y="131246"/>
                  </a:lnTo>
                  <a:lnTo>
                    <a:pt x="1953892" y="134534"/>
                  </a:lnTo>
                  <a:lnTo>
                    <a:pt x="1966746" y="137577"/>
                  </a:lnTo>
                  <a:lnTo>
                    <a:pt x="1979601" y="140371"/>
                  </a:lnTo>
                  <a:lnTo>
                    <a:pt x="1992455" y="142810"/>
                  </a:lnTo>
                  <a:lnTo>
                    <a:pt x="2005310" y="144996"/>
                  </a:lnTo>
                  <a:lnTo>
                    <a:pt x="2018164" y="146932"/>
                  </a:lnTo>
                  <a:lnTo>
                    <a:pt x="2031019" y="148622"/>
                  </a:lnTo>
                  <a:lnTo>
                    <a:pt x="2043873" y="150026"/>
                  </a:lnTo>
                  <a:lnTo>
                    <a:pt x="2056728" y="151157"/>
                  </a:lnTo>
                  <a:lnTo>
                    <a:pt x="2069583" y="152074"/>
                  </a:lnTo>
                  <a:lnTo>
                    <a:pt x="2082437" y="152790"/>
                  </a:lnTo>
                  <a:lnTo>
                    <a:pt x="2095292" y="153314"/>
                  </a:lnTo>
                  <a:lnTo>
                    <a:pt x="2108146" y="153602"/>
                  </a:lnTo>
                  <a:lnTo>
                    <a:pt x="2121001" y="153744"/>
                  </a:lnTo>
                  <a:lnTo>
                    <a:pt x="2133855" y="153756"/>
                  </a:lnTo>
                  <a:lnTo>
                    <a:pt x="2146710" y="153653"/>
                  </a:lnTo>
                  <a:lnTo>
                    <a:pt x="2159564" y="153438"/>
                  </a:lnTo>
                  <a:lnTo>
                    <a:pt x="2172419" y="153142"/>
                  </a:lnTo>
                  <a:lnTo>
                    <a:pt x="2185273" y="152801"/>
                  </a:lnTo>
                  <a:lnTo>
                    <a:pt x="2198128" y="152430"/>
                  </a:lnTo>
                  <a:lnTo>
                    <a:pt x="2210983" y="152044"/>
                  </a:lnTo>
                  <a:lnTo>
                    <a:pt x="2223837" y="151673"/>
                  </a:lnTo>
                  <a:lnTo>
                    <a:pt x="2236692" y="151335"/>
                  </a:lnTo>
                  <a:lnTo>
                    <a:pt x="2249546" y="151043"/>
                  </a:lnTo>
                  <a:lnTo>
                    <a:pt x="2262401" y="150810"/>
                  </a:lnTo>
                  <a:lnTo>
                    <a:pt x="2275255" y="150663"/>
                  </a:lnTo>
                  <a:lnTo>
                    <a:pt x="2288110" y="150625"/>
                  </a:lnTo>
                  <a:lnTo>
                    <a:pt x="2300964" y="150686"/>
                  </a:lnTo>
                  <a:lnTo>
                    <a:pt x="2313819" y="150855"/>
                  </a:lnTo>
                  <a:lnTo>
                    <a:pt x="2326674" y="151135"/>
                  </a:lnTo>
                  <a:lnTo>
                    <a:pt x="2339528" y="151583"/>
                  </a:lnTo>
                  <a:lnTo>
                    <a:pt x="2352383" y="152155"/>
                  </a:lnTo>
                  <a:lnTo>
                    <a:pt x="2365237" y="152852"/>
                  </a:lnTo>
                  <a:lnTo>
                    <a:pt x="2378092" y="153673"/>
                  </a:lnTo>
                  <a:lnTo>
                    <a:pt x="2390946" y="154641"/>
                  </a:lnTo>
                  <a:lnTo>
                    <a:pt x="2403801" y="155753"/>
                  </a:lnTo>
                  <a:lnTo>
                    <a:pt x="2416655" y="156977"/>
                  </a:lnTo>
                  <a:lnTo>
                    <a:pt x="2429510" y="158310"/>
                  </a:lnTo>
                  <a:lnTo>
                    <a:pt x="2442365" y="159746"/>
                  </a:lnTo>
                  <a:lnTo>
                    <a:pt x="2455219" y="161309"/>
                  </a:lnTo>
                  <a:lnTo>
                    <a:pt x="2468074" y="162953"/>
                  </a:lnTo>
                  <a:lnTo>
                    <a:pt x="2480928" y="164669"/>
                  </a:lnTo>
                  <a:lnTo>
                    <a:pt x="2493783" y="166449"/>
                  </a:lnTo>
                  <a:lnTo>
                    <a:pt x="2506637" y="168292"/>
                  </a:lnTo>
                  <a:lnTo>
                    <a:pt x="2519492" y="170181"/>
                  </a:lnTo>
                  <a:lnTo>
                    <a:pt x="2532346" y="172097"/>
                  </a:lnTo>
                  <a:lnTo>
                    <a:pt x="2545201" y="174031"/>
                  </a:lnTo>
                  <a:lnTo>
                    <a:pt x="2558056" y="175976"/>
                  </a:lnTo>
                  <a:lnTo>
                    <a:pt x="2570910" y="177916"/>
                  </a:lnTo>
                  <a:lnTo>
                    <a:pt x="2583765" y="179840"/>
                  </a:lnTo>
                  <a:lnTo>
                    <a:pt x="2596619" y="181741"/>
                  </a:lnTo>
                  <a:lnTo>
                    <a:pt x="2609474" y="183613"/>
                  </a:lnTo>
                  <a:lnTo>
                    <a:pt x="2622328" y="185441"/>
                  </a:lnTo>
                  <a:lnTo>
                    <a:pt x="2635183" y="187212"/>
                  </a:lnTo>
                  <a:lnTo>
                    <a:pt x="2648037" y="188930"/>
                  </a:lnTo>
                  <a:lnTo>
                    <a:pt x="2660892" y="190591"/>
                  </a:lnTo>
                  <a:lnTo>
                    <a:pt x="2673746" y="192192"/>
                  </a:lnTo>
                  <a:lnTo>
                    <a:pt x="2686601" y="193703"/>
                  </a:lnTo>
                  <a:lnTo>
                    <a:pt x="2699456" y="195145"/>
                  </a:lnTo>
                  <a:lnTo>
                    <a:pt x="2712310" y="196517"/>
                  </a:lnTo>
                  <a:lnTo>
                    <a:pt x="2725165" y="197817"/>
                  </a:lnTo>
                  <a:lnTo>
                    <a:pt x="2738019" y="199034"/>
                  </a:lnTo>
                  <a:lnTo>
                    <a:pt x="2750874" y="200163"/>
                  </a:lnTo>
                  <a:lnTo>
                    <a:pt x="2763728" y="201222"/>
                  </a:lnTo>
                  <a:lnTo>
                    <a:pt x="2776583" y="202212"/>
                  </a:lnTo>
                  <a:lnTo>
                    <a:pt x="2789437" y="203134"/>
                  </a:lnTo>
                  <a:lnTo>
                    <a:pt x="2802292" y="203965"/>
                  </a:lnTo>
                  <a:lnTo>
                    <a:pt x="2815147" y="204733"/>
                  </a:lnTo>
                  <a:lnTo>
                    <a:pt x="2828001" y="205441"/>
                  </a:lnTo>
                  <a:lnTo>
                    <a:pt x="2840856" y="206091"/>
                  </a:lnTo>
                  <a:lnTo>
                    <a:pt x="2853710" y="2066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6"/>
            <p:cNvSpPr/>
            <p:nvPr/>
          </p:nvSpPr>
          <p:spPr>
            <a:xfrm>
              <a:off x="6403209" y="4415836"/>
              <a:ext cx="2699456" cy="274794"/>
            </a:xfrm>
            <a:custGeom>
              <a:avLst/>
              <a:pathLst>
                <a:path w="2699456" h="274794">
                  <a:moveTo>
                    <a:pt x="0" y="269877"/>
                  </a:moveTo>
                  <a:lnTo>
                    <a:pt x="12854" y="269316"/>
                  </a:lnTo>
                  <a:lnTo>
                    <a:pt x="25709" y="268711"/>
                  </a:lnTo>
                  <a:lnTo>
                    <a:pt x="38563" y="268049"/>
                  </a:lnTo>
                  <a:lnTo>
                    <a:pt x="51418" y="267330"/>
                  </a:lnTo>
                  <a:lnTo>
                    <a:pt x="64272" y="266561"/>
                  </a:lnTo>
                  <a:lnTo>
                    <a:pt x="77127" y="265740"/>
                  </a:lnTo>
                  <a:lnTo>
                    <a:pt x="89981" y="264864"/>
                  </a:lnTo>
                  <a:lnTo>
                    <a:pt x="102836" y="263913"/>
                  </a:lnTo>
                  <a:lnTo>
                    <a:pt x="115690" y="262906"/>
                  </a:lnTo>
                  <a:lnTo>
                    <a:pt x="128545" y="261842"/>
                  </a:lnTo>
                  <a:lnTo>
                    <a:pt x="141400" y="260720"/>
                  </a:lnTo>
                  <a:lnTo>
                    <a:pt x="154254" y="259526"/>
                  </a:lnTo>
                  <a:lnTo>
                    <a:pt x="167109" y="258263"/>
                  </a:lnTo>
                  <a:lnTo>
                    <a:pt x="179963" y="256941"/>
                  </a:lnTo>
                  <a:lnTo>
                    <a:pt x="192818" y="255559"/>
                  </a:lnTo>
                  <a:lnTo>
                    <a:pt x="205672" y="254115"/>
                  </a:lnTo>
                  <a:lnTo>
                    <a:pt x="218527" y="252591"/>
                  </a:lnTo>
                  <a:lnTo>
                    <a:pt x="231381" y="251008"/>
                  </a:lnTo>
                  <a:lnTo>
                    <a:pt x="244236" y="249367"/>
                  </a:lnTo>
                  <a:lnTo>
                    <a:pt x="257091" y="247669"/>
                  </a:lnTo>
                  <a:lnTo>
                    <a:pt x="269945" y="245900"/>
                  </a:lnTo>
                  <a:lnTo>
                    <a:pt x="282800" y="244067"/>
                  </a:lnTo>
                  <a:lnTo>
                    <a:pt x="295654" y="242179"/>
                  </a:lnTo>
                  <a:lnTo>
                    <a:pt x="308509" y="240238"/>
                  </a:lnTo>
                  <a:lnTo>
                    <a:pt x="321363" y="238243"/>
                  </a:lnTo>
                  <a:lnTo>
                    <a:pt x="334218" y="236178"/>
                  </a:lnTo>
                  <a:lnTo>
                    <a:pt x="347072" y="234065"/>
                  </a:lnTo>
                  <a:lnTo>
                    <a:pt x="359927" y="231906"/>
                  </a:lnTo>
                  <a:lnTo>
                    <a:pt x="372782" y="229700"/>
                  </a:lnTo>
                  <a:lnTo>
                    <a:pt x="385636" y="227442"/>
                  </a:lnTo>
                  <a:lnTo>
                    <a:pt x="398491" y="225137"/>
                  </a:lnTo>
                  <a:lnTo>
                    <a:pt x="411345" y="222795"/>
                  </a:lnTo>
                  <a:lnTo>
                    <a:pt x="424200" y="220418"/>
                  </a:lnTo>
                  <a:lnTo>
                    <a:pt x="437054" y="218008"/>
                  </a:lnTo>
                  <a:lnTo>
                    <a:pt x="449909" y="215561"/>
                  </a:lnTo>
                  <a:lnTo>
                    <a:pt x="462763" y="213093"/>
                  </a:lnTo>
                  <a:lnTo>
                    <a:pt x="475618" y="210606"/>
                  </a:lnTo>
                  <a:lnTo>
                    <a:pt x="488473" y="208105"/>
                  </a:lnTo>
                  <a:lnTo>
                    <a:pt x="501327" y="205594"/>
                  </a:lnTo>
                  <a:lnTo>
                    <a:pt x="514182" y="203084"/>
                  </a:lnTo>
                  <a:lnTo>
                    <a:pt x="527036" y="200580"/>
                  </a:lnTo>
                  <a:lnTo>
                    <a:pt x="539891" y="198090"/>
                  </a:lnTo>
                  <a:lnTo>
                    <a:pt x="552745" y="195618"/>
                  </a:lnTo>
                  <a:lnTo>
                    <a:pt x="565600" y="193187"/>
                  </a:lnTo>
                  <a:lnTo>
                    <a:pt x="578454" y="190796"/>
                  </a:lnTo>
                  <a:lnTo>
                    <a:pt x="591309" y="188453"/>
                  </a:lnTo>
                  <a:lnTo>
                    <a:pt x="604163" y="186164"/>
                  </a:lnTo>
                  <a:lnTo>
                    <a:pt x="617018" y="183954"/>
                  </a:lnTo>
                  <a:lnTo>
                    <a:pt x="629873" y="181833"/>
                  </a:lnTo>
                  <a:lnTo>
                    <a:pt x="642727" y="179798"/>
                  </a:lnTo>
                  <a:lnTo>
                    <a:pt x="655582" y="177855"/>
                  </a:lnTo>
                  <a:lnTo>
                    <a:pt x="668436" y="176014"/>
                  </a:lnTo>
                  <a:lnTo>
                    <a:pt x="681291" y="174324"/>
                  </a:lnTo>
                  <a:lnTo>
                    <a:pt x="694145" y="172753"/>
                  </a:lnTo>
                  <a:lnTo>
                    <a:pt x="707000" y="171305"/>
                  </a:lnTo>
                  <a:lnTo>
                    <a:pt x="719854" y="169985"/>
                  </a:lnTo>
                  <a:lnTo>
                    <a:pt x="732709" y="168827"/>
                  </a:lnTo>
                  <a:lnTo>
                    <a:pt x="745564" y="167828"/>
                  </a:lnTo>
                  <a:lnTo>
                    <a:pt x="758418" y="166967"/>
                  </a:lnTo>
                  <a:lnTo>
                    <a:pt x="771273" y="166241"/>
                  </a:lnTo>
                  <a:lnTo>
                    <a:pt x="784127" y="165655"/>
                  </a:lnTo>
                  <a:lnTo>
                    <a:pt x="796982" y="165249"/>
                  </a:lnTo>
                  <a:lnTo>
                    <a:pt x="809836" y="164966"/>
                  </a:lnTo>
                  <a:lnTo>
                    <a:pt x="822691" y="164802"/>
                  </a:lnTo>
                  <a:lnTo>
                    <a:pt x="835545" y="164748"/>
                  </a:lnTo>
                  <a:lnTo>
                    <a:pt x="848400" y="164816"/>
                  </a:lnTo>
                  <a:lnTo>
                    <a:pt x="861255" y="164983"/>
                  </a:lnTo>
                  <a:lnTo>
                    <a:pt x="874109" y="165220"/>
                  </a:lnTo>
                  <a:lnTo>
                    <a:pt x="886964" y="165513"/>
                  </a:lnTo>
                  <a:lnTo>
                    <a:pt x="899818" y="165851"/>
                  </a:lnTo>
                  <a:lnTo>
                    <a:pt x="912673" y="166217"/>
                  </a:lnTo>
                  <a:lnTo>
                    <a:pt x="925527" y="166579"/>
                  </a:lnTo>
                  <a:lnTo>
                    <a:pt x="938382" y="166922"/>
                  </a:lnTo>
                  <a:lnTo>
                    <a:pt x="951236" y="167228"/>
                  </a:lnTo>
                  <a:lnTo>
                    <a:pt x="964091" y="167465"/>
                  </a:lnTo>
                  <a:lnTo>
                    <a:pt x="976946" y="167601"/>
                  </a:lnTo>
                  <a:lnTo>
                    <a:pt x="989800" y="167632"/>
                  </a:lnTo>
                  <a:lnTo>
                    <a:pt x="1002655" y="167540"/>
                  </a:lnTo>
                  <a:lnTo>
                    <a:pt x="1015509" y="167307"/>
                  </a:lnTo>
                  <a:lnTo>
                    <a:pt x="1028364" y="166850"/>
                  </a:lnTo>
                  <a:lnTo>
                    <a:pt x="1041218" y="166207"/>
                  </a:lnTo>
                  <a:lnTo>
                    <a:pt x="1054073" y="165365"/>
                  </a:lnTo>
                  <a:lnTo>
                    <a:pt x="1066927" y="164314"/>
                  </a:lnTo>
                  <a:lnTo>
                    <a:pt x="1079782" y="162990"/>
                  </a:lnTo>
                  <a:lnTo>
                    <a:pt x="1092636" y="161383"/>
                  </a:lnTo>
                  <a:lnTo>
                    <a:pt x="1105491" y="159528"/>
                  </a:lnTo>
                  <a:lnTo>
                    <a:pt x="1118346" y="157420"/>
                  </a:lnTo>
                  <a:lnTo>
                    <a:pt x="1131200" y="155051"/>
                  </a:lnTo>
                  <a:lnTo>
                    <a:pt x="1144055" y="152322"/>
                  </a:lnTo>
                  <a:lnTo>
                    <a:pt x="1156909" y="149334"/>
                  </a:lnTo>
                  <a:lnTo>
                    <a:pt x="1169764" y="146089"/>
                  </a:lnTo>
                  <a:lnTo>
                    <a:pt x="1182618" y="142592"/>
                  </a:lnTo>
                  <a:lnTo>
                    <a:pt x="1195473" y="138799"/>
                  </a:lnTo>
                  <a:lnTo>
                    <a:pt x="1208327" y="134733"/>
                  </a:lnTo>
                  <a:lnTo>
                    <a:pt x="1221182" y="130451"/>
                  </a:lnTo>
                  <a:lnTo>
                    <a:pt x="1234037" y="125964"/>
                  </a:lnTo>
                  <a:lnTo>
                    <a:pt x="1246891" y="121283"/>
                  </a:lnTo>
                  <a:lnTo>
                    <a:pt x="1259746" y="116371"/>
                  </a:lnTo>
                  <a:lnTo>
                    <a:pt x="1272600" y="111319"/>
                  </a:lnTo>
                  <a:lnTo>
                    <a:pt x="1285455" y="106145"/>
                  </a:lnTo>
                  <a:lnTo>
                    <a:pt x="1298309" y="100867"/>
                  </a:lnTo>
                  <a:lnTo>
                    <a:pt x="1311164" y="95492"/>
                  </a:lnTo>
                  <a:lnTo>
                    <a:pt x="1324018" y="90063"/>
                  </a:lnTo>
                  <a:lnTo>
                    <a:pt x="1336873" y="84612"/>
                  </a:lnTo>
                  <a:lnTo>
                    <a:pt x="1349728" y="79160"/>
                  </a:lnTo>
                  <a:lnTo>
                    <a:pt x="1362582" y="73726"/>
                  </a:lnTo>
                  <a:lnTo>
                    <a:pt x="1375437" y="68363"/>
                  </a:lnTo>
                  <a:lnTo>
                    <a:pt x="1388291" y="63079"/>
                  </a:lnTo>
                  <a:lnTo>
                    <a:pt x="1401146" y="57894"/>
                  </a:lnTo>
                  <a:lnTo>
                    <a:pt x="1414000" y="52823"/>
                  </a:lnTo>
                  <a:lnTo>
                    <a:pt x="1426855" y="47916"/>
                  </a:lnTo>
                  <a:lnTo>
                    <a:pt x="1439709" y="43200"/>
                  </a:lnTo>
                  <a:lnTo>
                    <a:pt x="1452564" y="38661"/>
                  </a:lnTo>
                  <a:lnTo>
                    <a:pt x="1465419" y="34310"/>
                  </a:lnTo>
                  <a:lnTo>
                    <a:pt x="1478273" y="30160"/>
                  </a:lnTo>
                  <a:lnTo>
                    <a:pt x="1491128" y="26310"/>
                  </a:lnTo>
                  <a:lnTo>
                    <a:pt x="1503982" y="22687"/>
                  </a:lnTo>
                  <a:lnTo>
                    <a:pt x="1516837" y="19298"/>
                  </a:lnTo>
                  <a:lnTo>
                    <a:pt x="1529691" y="16148"/>
                  </a:lnTo>
                  <a:lnTo>
                    <a:pt x="1542546" y="13295"/>
                  </a:lnTo>
                  <a:lnTo>
                    <a:pt x="1555400" y="10739"/>
                  </a:lnTo>
                  <a:lnTo>
                    <a:pt x="1568255" y="8437"/>
                  </a:lnTo>
                  <a:lnTo>
                    <a:pt x="1581110" y="6390"/>
                  </a:lnTo>
                  <a:lnTo>
                    <a:pt x="1593964" y="4600"/>
                  </a:lnTo>
                  <a:lnTo>
                    <a:pt x="1606819" y="3168"/>
                  </a:lnTo>
                  <a:lnTo>
                    <a:pt x="1619673" y="1992"/>
                  </a:lnTo>
                  <a:lnTo>
                    <a:pt x="1632528" y="1073"/>
                  </a:lnTo>
                  <a:lnTo>
                    <a:pt x="1645382" y="409"/>
                  </a:lnTo>
                  <a:lnTo>
                    <a:pt x="1658237" y="53"/>
                  </a:lnTo>
                  <a:lnTo>
                    <a:pt x="1671091" y="0"/>
                  </a:lnTo>
                  <a:lnTo>
                    <a:pt x="1683946" y="199"/>
                  </a:lnTo>
                  <a:lnTo>
                    <a:pt x="1696800" y="651"/>
                  </a:lnTo>
                  <a:lnTo>
                    <a:pt x="1709655" y="1355"/>
                  </a:lnTo>
                  <a:lnTo>
                    <a:pt x="1722510" y="2407"/>
                  </a:lnTo>
                  <a:lnTo>
                    <a:pt x="1735364" y="3708"/>
                  </a:lnTo>
                  <a:lnTo>
                    <a:pt x="1748219" y="5255"/>
                  </a:lnTo>
                  <a:lnTo>
                    <a:pt x="1761073" y="7048"/>
                  </a:lnTo>
                  <a:lnTo>
                    <a:pt x="1773928" y="9133"/>
                  </a:lnTo>
                  <a:lnTo>
                    <a:pt x="1786782" y="11504"/>
                  </a:lnTo>
                  <a:lnTo>
                    <a:pt x="1799637" y="14112"/>
                  </a:lnTo>
                  <a:lnTo>
                    <a:pt x="1812491" y="16952"/>
                  </a:lnTo>
                  <a:lnTo>
                    <a:pt x="1825346" y="20021"/>
                  </a:lnTo>
                  <a:lnTo>
                    <a:pt x="1838201" y="23400"/>
                  </a:lnTo>
                  <a:lnTo>
                    <a:pt x="1851055" y="26991"/>
                  </a:lnTo>
                  <a:lnTo>
                    <a:pt x="1863910" y="30789"/>
                  </a:lnTo>
                  <a:lnTo>
                    <a:pt x="1876764" y="34786"/>
                  </a:lnTo>
                  <a:lnTo>
                    <a:pt x="1889619" y="39011"/>
                  </a:lnTo>
                  <a:lnTo>
                    <a:pt x="1902473" y="43447"/>
                  </a:lnTo>
                  <a:lnTo>
                    <a:pt x="1915328" y="48047"/>
                  </a:lnTo>
                  <a:lnTo>
                    <a:pt x="1928182" y="52801"/>
                  </a:lnTo>
                  <a:lnTo>
                    <a:pt x="1941037" y="57699"/>
                  </a:lnTo>
                  <a:lnTo>
                    <a:pt x="1953892" y="62774"/>
                  </a:lnTo>
                  <a:lnTo>
                    <a:pt x="1966746" y="67957"/>
                  </a:lnTo>
                  <a:lnTo>
                    <a:pt x="1979601" y="73237"/>
                  </a:lnTo>
                  <a:lnTo>
                    <a:pt x="1992455" y="78603"/>
                  </a:lnTo>
                  <a:lnTo>
                    <a:pt x="2005310" y="84054"/>
                  </a:lnTo>
                  <a:lnTo>
                    <a:pt x="2018164" y="89567"/>
                  </a:lnTo>
                  <a:lnTo>
                    <a:pt x="2031019" y="95117"/>
                  </a:lnTo>
                  <a:lnTo>
                    <a:pt x="2043873" y="100694"/>
                  </a:lnTo>
                  <a:lnTo>
                    <a:pt x="2056728" y="106287"/>
                  </a:lnTo>
                  <a:lnTo>
                    <a:pt x="2069583" y="111880"/>
                  </a:lnTo>
                  <a:lnTo>
                    <a:pt x="2082437" y="117458"/>
                  </a:lnTo>
                  <a:lnTo>
                    <a:pt x="2095292" y="123012"/>
                  </a:lnTo>
                  <a:lnTo>
                    <a:pt x="2108146" y="128534"/>
                  </a:lnTo>
                  <a:lnTo>
                    <a:pt x="2121001" y="134005"/>
                  </a:lnTo>
                  <a:lnTo>
                    <a:pt x="2133855" y="139413"/>
                  </a:lnTo>
                  <a:lnTo>
                    <a:pt x="2146710" y="144760"/>
                  </a:lnTo>
                  <a:lnTo>
                    <a:pt x="2159564" y="150041"/>
                  </a:lnTo>
                  <a:lnTo>
                    <a:pt x="2172419" y="155250"/>
                  </a:lnTo>
                  <a:lnTo>
                    <a:pt x="2185273" y="160350"/>
                  </a:lnTo>
                  <a:lnTo>
                    <a:pt x="2198128" y="165364"/>
                  </a:lnTo>
                  <a:lnTo>
                    <a:pt x="2210983" y="170290"/>
                  </a:lnTo>
                  <a:lnTo>
                    <a:pt x="2223837" y="175125"/>
                  </a:lnTo>
                  <a:lnTo>
                    <a:pt x="2236692" y="179847"/>
                  </a:lnTo>
                  <a:lnTo>
                    <a:pt x="2249546" y="184450"/>
                  </a:lnTo>
                  <a:lnTo>
                    <a:pt x="2262401" y="188951"/>
                  </a:lnTo>
                  <a:lnTo>
                    <a:pt x="2275255" y="193350"/>
                  </a:lnTo>
                  <a:lnTo>
                    <a:pt x="2288110" y="197643"/>
                  </a:lnTo>
                  <a:lnTo>
                    <a:pt x="2300964" y="201786"/>
                  </a:lnTo>
                  <a:lnTo>
                    <a:pt x="2313819" y="205819"/>
                  </a:lnTo>
                  <a:lnTo>
                    <a:pt x="2326674" y="209740"/>
                  </a:lnTo>
                  <a:lnTo>
                    <a:pt x="2339528" y="213549"/>
                  </a:lnTo>
                  <a:lnTo>
                    <a:pt x="2352383" y="217221"/>
                  </a:lnTo>
                  <a:lnTo>
                    <a:pt x="2365237" y="220753"/>
                  </a:lnTo>
                  <a:lnTo>
                    <a:pt x="2378092" y="224168"/>
                  </a:lnTo>
                  <a:lnTo>
                    <a:pt x="2390946" y="227465"/>
                  </a:lnTo>
                  <a:lnTo>
                    <a:pt x="2403801" y="230643"/>
                  </a:lnTo>
                  <a:lnTo>
                    <a:pt x="2416655" y="233654"/>
                  </a:lnTo>
                  <a:lnTo>
                    <a:pt x="2429510" y="236544"/>
                  </a:lnTo>
                  <a:lnTo>
                    <a:pt x="2442365" y="239315"/>
                  </a:lnTo>
                  <a:lnTo>
                    <a:pt x="2455219" y="241964"/>
                  </a:lnTo>
                  <a:lnTo>
                    <a:pt x="2468074" y="244472"/>
                  </a:lnTo>
                  <a:lnTo>
                    <a:pt x="2480928" y="246835"/>
                  </a:lnTo>
                  <a:lnTo>
                    <a:pt x="2493783" y="249081"/>
                  </a:lnTo>
                  <a:lnTo>
                    <a:pt x="2506637" y="251211"/>
                  </a:lnTo>
                  <a:lnTo>
                    <a:pt x="2519492" y="253226"/>
                  </a:lnTo>
                  <a:lnTo>
                    <a:pt x="2532346" y="255085"/>
                  </a:lnTo>
                  <a:lnTo>
                    <a:pt x="2545201" y="256834"/>
                  </a:lnTo>
                  <a:lnTo>
                    <a:pt x="2558056" y="258476"/>
                  </a:lnTo>
                  <a:lnTo>
                    <a:pt x="2570910" y="260014"/>
                  </a:lnTo>
                  <a:lnTo>
                    <a:pt x="2583765" y="261433"/>
                  </a:lnTo>
                  <a:lnTo>
                    <a:pt x="2596619" y="262735"/>
                  </a:lnTo>
                  <a:lnTo>
                    <a:pt x="2609474" y="263945"/>
                  </a:lnTo>
                  <a:lnTo>
                    <a:pt x="2622328" y="265066"/>
                  </a:lnTo>
                  <a:lnTo>
                    <a:pt x="2635183" y="266103"/>
                  </a:lnTo>
                  <a:lnTo>
                    <a:pt x="2648037" y="267028"/>
                  </a:lnTo>
                  <a:lnTo>
                    <a:pt x="2660892" y="267877"/>
                  </a:lnTo>
                  <a:lnTo>
                    <a:pt x="2673746" y="268656"/>
                  </a:lnTo>
                  <a:lnTo>
                    <a:pt x="2686601" y="269368"/>
                  </a:lnTo>
                  <a:lnTo>
                    <a:pt x="2699456" y="270005"/>
                  </a:lnTo>
                  <a:lnTo>
                    <a:pt x="2699456" y="274794"/>
                  </a:lnTo>
                  <a:lnTo>
                    <a:pt x="2686601" y="274794"/>
                  </a:lnTo>
                  <a:lnTo>
                    <a:pt x="2673746" y="274794"/>
                  </a:lnTo>
                  <a:lnTo>
                    <a:pt x="2660892" y="274794"/>
                  </a:lnTo>
                  <a:lnTo>
                    <a:pt x="2648037" y="274794"/>
                  </a:lnTo>
                  <a:lnTo>
                    <a:pt x="2635183" y="274794"/>
                  </a:lnTo>
                  <a:lnTo>
                    <a:pt x="2622328" y="274794"/>
                  </a:lnTo>
                  <a:lnTo>
                    <a:pt x="2609474" y="274794"/>
                  </a:lnTo>
                  <a:lnTo>
                    <a:pt x="2596619" y="274794"/>
                  </a:lnTo>
                  <a:lnTo>
                    <a:pt x="2583765" y="274794"/>
                  </a:lnTo>
                  <a:lnTo>
                    <a:pt x="2570910" y="274794"/>
                  </a:lnTo>
                  <a:lnTo>
                    <a:pt x="2558056" y="274794"/>
                  </a:lnTo>
                  <a:lnTo>
                    <a:pt x="2545201" y="274794"/>
                  </a:lnTo>
                  <a:lnTo>
                    <a:pt x="2532346" y="274794"/>
                  </a:lnTo>
                  <a:lnTo>
                    <a:pt x="2519492" y="274794"/>
                  </a:lnTo>
                  <a:lnTo>
                    <a:pt x="2506637" y="274794"/>
                  </a:lnTo>
                  <a:lnTo>
                    <a:pt x="2493783" y="274794"/>
                  </a:lnTo>
                  <a:lnTo>
                    <a:pt x="2480928" y="274794"/>
                  </a:lnTo>
                  <a:lnTo>
                    <a:pt x="2468074" y="274794"/>
                  </a:lnTo>
                  <a:lnTo>
                    <a:pt x="2455219" y="274794"/>
                  </a:lnTo>
                  <a:lnTo>
                    <a:pt x="2442365" y="274794"/>
                  </a:lnTo>
                  <a:lnTo>
                    <a:pt x="2429510" y="274794"/>
                  </a:lnTo>
                  <a:lnTo>
                    <a:pt x="2416655" y="274794"/>
                  </a:lnTo>
                  <a:lnTo>
                    <a:pt x="2403801" y="274794"/>
                  </a:lnTo>
                  <a:lnTo>
                    <a:pt x="2390946" y="274794"/>
                  </a:lnTo>
                  <a:lnTo>
                    <a:pt x="2378092" y="274794"/>
                  </a:lnTo>
                  <a:lnTo>
                    <a:pt x="2365237" y="274794"/>
                  </a:lnTo>
                  <a:lnTo>
                    <a:pt x="2352383" y="274794"/>
                  </a:lnTo>
                  <a:lnTo>
                    <a:pt x="2339528" y="274794"/>
                  </a:lnTo>
                  <a:lnTo>
                    <a:pt x="2326674" y="274794"/>
                  </a:lnTo>
                  <a:lnTo>
                    <a:pt x="2313819" y="274794"/>
                  </a:lnTo>
                  <a:lnTo>
                    <a:pt x="2300964" y="274794"/>
                  </a:lnTo>
                  <a:lnTo>
                    <a:pt x="2288110" y="274794"/>
                  </a:lnTo>
                  <a:lnTo>
                    <a:pt x="2275255" y="274794"/>
                  </a:lnTo>
                  <a:lnTo>
                    <a:pt x="2262401" y="274794"/>
                  </a:lnTo>
                  <a:lnTo>
                    <a:pt x="2249546" y="274794"/>
                  </a:lnTo>
                  <a:lnTo>
                    <a:pt x="2236692" y="274794"/>
                  </a:lnTo>
                  <a:lnTo>
                    <a:pt x="2223837" y="274794"/>
                  </a:lnTo>
                  <a:lnTo>
                    <a:pt x="2210983" y="274794"/>
                  </a:lnTo>
                  <a:lnTo>
                    <a:pt x="2198128" y="274794"/>
                  </a:lnTo>
                  <a:lnTo>
                    <a:pt x="2185273" y="274794"/>
                  </a:lnTo>
                  <a:lnTo>
                    <a:pt x="2172419" y="274794"/>
                  </a:lnTo>
                  <a:lnTo>
                    <a:pt x="2159564" y="274794"/>
                  </a:lnTo>
                  <a:lnTo>
                    <a:pt x="2146710" y="274794"/>
                  </a:lnTo>
                  <a:lnTo>
                    <a:pt x="2133855" y="274794"/>
                  </a:lnTo>
                  <a:lnTo>
                    <a:pt x="2121001" y="274794"/>
                  </a:lnTo>
                  <a:lnTo>
                    <a:pt x="2108146" y="274794"/>
                  </a:lnTo>
                  <a:lnTo>
                    <a:pt x="2095292" y="274794"/>
                  </a:lnTo>
                  <a:lnTo>
                    <a:pt x="2082437" y="274794"/>
                  </a:lnTo>
                  <a:lnTo>
                    <a:pt x="2069583" y="274794"/>
                  </a:lnTo>
                  <a:lnTo>
                    <a:pt x="2056728" y="274794"/>
                  </a:lnTo>
                  <a:lnTo>
                    <a:pt x="2043873" y="274794"/>
                  </a:lnTo>
                  <a:lnTo>
                    <a:pt x="2031019" y="274794"/>
                  </a:lnTo>
                  <a:lnTo>
                    <a:pt x="2018164" y="274794"/>
                  </a:lnTo>
                  <a:lnTo>
                    <a:pt x="2005310" y="274794"/>
                  </a:lnTo>
                  <a:lnTo>
                    <a:pt x="1992455" y="274794"/>
                  </a:lnTo>
                  <a:lnTo>
                    <a:pt x="1979601" y="274794"/>
                  </a:lnTo>
                  <a:lnTo>
                    <a:pt x="1966746" y="274794"/>
                  </a:lnTo>
                  <a:lnTo>
                    <a:pt x="1953892" y="274794"/>
                  </a:lnTo>
                  <a:lnTo>
                    <a:pt x="1941037" y="274794"/>
                  </a:lnTo>
                  <a:lnTo>
                    <a:pt x="1928182" y="274794"/>
                  </a:lnTo>
                  <a:lnTo>
                    <a:pt x="1915328" y="274794"/>
                  </a:lnTo>
                  <a:lnTo>
                    <a:pt x="1902473" y="274794"/>
                  </a:lnTo>
                  <a:lnTo>
                    <a:pt x="1889619" y="274794"/>
                  </a:lnTo>
                  <a:lnTo>
                    <a:pt x="1876764" y="274794"/>
                  </a:lnTo>
                  <a:lnTo>
                    <a:pt x="1863910" y="274794"/>
                  </a:lnTo>
                  <a:lnTo>
                    <a:pt x="1851055" y="274794"/>
                  </a:lnTo>
                  <a:lnTo>
                    <a:pt x="1838201" y="274794"/>
                  </a:lnTo>
                  <a:lnTo>
                    <a:pt x="1825346" y="274794"/>
                  </a:lnTo>
                  <a:lnTo>
                    <a:pt x="1812491" y="274794"/>
                  </a:lnTo>
                  <a:lnTo>
                    <a:pt x="1799637" y="274794"/>
                  </a:lnTo>
                  <a:lnTo>
                    <a:pt x="1786782" y="274794"/>
                  </a:lnTo>
                  <a:lnTo>
                    <a:pt x="1773928" y="274794"/>
                  </a:lnTo>
                  <a:lnTo>
                    <a:pt x="1761073" y="274794"/>
                  </a:lnTo>
                  <a:lnTo>
                    <a:pt x="1748219" y="274794"/>
                  </a:lnTo>
                  <a:lnTo>
                    <a:pt x="1735364" y="274794"/>
                  </a:lnTo>
                  <a:lnTo>
                    <a:pt x="1722510" y="274794"/>
                  </a:lnTo>
                  <a:lnTo>
                    <a:pt x="1709655" y="274794"/>
                  </a:lnTo>
                  <a:lnTo>
                    <a:pt x="1696800" y="274794"/>
                  </a:lnTo>
                  <a:lnTo>
                    <a:pt x="1683946" y="274794"/>
                  </a:lnTo>
                  <a:lnTo>
                    <a:pt x="1671091" y="274794"/>
                  </a:lnTo>
                  <a:lnTo>
                    <a:pt x="1658237" y="274794"/>
                  </a:lnTo>
                  <a:lnTo>
                    <a:pt x="1645382" y="274794"/>
                  </a:lnTo>
                  <a:lnTo>
                    <a:pt x="1632528" y="274794"/>
                  </a:lnTo>
                  <a:lnTo>
                    <a:pt x="1619673" y="274794"/>
                  </a:lnTo>
                  <a:lnTo>
                    <a:pt x="1606819" y="274794"/>
                  </a:lnTo>
                  <a:lnTo>
                    <a:pt x="1593964" y="274794"/>
                  </a:lnTo>
                  <a:lnTo>
                    <a:pt x="1581110" y="274794"/>
                  </a:lnTo>
                  <a:lnTo>
                    <a:pt x="1568255" y="274794"/>
                  </a:lnTo>
                  <a:lnTo>
                    <a:pt x="1555400" y="274794"/>
                  </a:lnTo>
                  <a:lnTo>
                    <a:pt x="1542546" y="274794"/>
                  </a:lnTo>
                  <a:lnTo>
                    <a:pt x="1529691" y="274794"/>
                  </a:lnTo>
                  <a:lnTo>
                    <a:pt x="1516837" y="274794"/>
                  </a:lnTo>
                  <a:lnTo>
                    <a:pt x="1503982" y="274794"/>
                  </a:lnTo>
                  <a:lnTo>
                    <a:pt x="1491128" y="274794"/>
                  </a:lnTo>
                  <a:lnTo>
                    <a:pt x="1478273" y="274794"/>
                  </a:lnTo>
                  <a:lnTo>
                    <a:pt x="1465419" y="274794"/>
                  </a:lnTo>
                  <a:lnTo>
                    <a:pt x="1452564" y="274794"/>
                  </a:lnTo>
                  <a:lnTo>
                    <a:pt x="1439709" y="274794"/>
                  </a:lnTo>
                  <a:lnTo>
                    <a:pt x="1426855" y="274794"/>
                  </a:lnTo>
                  <a:lnTo>
                    <a:pt x="1414000" y="274794"/>
                  </a:lnTo>
                  <a:lnTo>
                    <a:pt x="1401146" y="274794"/>
                  </a:lnTo>
                  <a:lnTo>
                    <a:pt x="1388291" y="274794"/>
                  </a:lnTo>
                  <a:lnTo>
                    <a:pt x="1375437" y="274794"/>
                  </a:lnTo>
                  <a:lnTo>
                    <a:pt x="1362582" y="274794"/>
                  </a:lnTo>
                  <a:lnTo>
                    <a:pt x="1349728" y="274794"/>
                  </a:lnTo>
                  <a:lnTo>
                    <a:pt x="1336873" y="274794"/>
                  </a:lnTo>
                  <a:lnTo>
                    <a:pt x="1324018" y="274794"/>
                  </a:lnTo>
                  <a:lnTo>
                    <a:pt x="1311164" y="274794"/>
                  </a:lnTo>
                  <a:lnTo>
                    <a:pt x="1298309" y="274794"/>
                  </a:lnTo>
                  <a:lnTo>
                    <a:pt x="1285455" y="274794"/>
                  </a:lnTo>
                  <a:lnTo>
                    <a:pt x="1272600" y="274794"/>
                  </a:lnTo>
                  <a:lnTo>
                    <a:pt x="1259746" y="274794"/>
                  </a:lnTo>
                  <a:lnTo>
                    <a:pt x="1246891" y="274794"/>
                  </a:lnTo>
                  <a:lnTo>
                    <a:pt x="1234037" y="274794"/>
                  </a:lnTo>
                  <a:lnTo>
                    <a:pt x="1221182" y="274794"/>
                  </a:lnTo>
                  <a:lnTo>
                    <a:pt x="1208327" y="274794"/>
                  </a:lnTo>
                  <a:lnTo>
                    <a:pt x="1195473" y="274794"/>
                  </a:lnTo>
                  <a:lnTo>
                    <a:pt x="1182618" y="274794"/>
                  </a:lnTo>
                  <a:lnTo>
                    <a:pt x="1169764" y="274794"/>
                  </a:lnTo>
                  <a:lnTo>
                    <a:pt x="1156909" y="274794"/>
                  </a:lnTo>
                  <a:lnTo>
                    <a:pt x="1144055" y="274794"/>
                  </a:lnTo>
                  <a:lnTo>
                    <a:pt x="1131200" y="274794"/>
                  </a:lnTo>
                  <a:lnTo>
                    <a:pt x="1118346" y="274794"/>
                  </a:lnTo>
                  <a:lnTo>
                    <a:pt x="1105491" y="274794"/>
                  </a:lnTo>
                  <a:lnTo>
                    <a:pt x="1092636" y="274794"/>
                  </a:lnTo>
                  <a:lnTo>
                    <a:pt x="1079782" y="274794"/>
                  </a:lnTo>
                  <a:lnTo>
                    <a:pt x="1066927" y="274794"/>
                  </a:lnTo>
                  <a:lnTo>
                    <a:pt x="1054073" y="274794"/>
                  </a:lnTo>
                  <a:lnTo>
                    <a:pt x="1041218" y="274794"/>
                  </a:lnTo>
                  <a:lnTo>
                    <a:pt x="1028364" y="274794"/>
                  </a:lnTo>
                  <a:lnTo>
                    <a:pt x="1015509" y="274794"/>
                  </a:lnTo>
                  <a:lnTo>
                    <a:pt x="1002655" y="274794"/>
                  </a:lnTo>
                  <a:lnTo>
                    <a:pt x="989800" y="274794"/>
                  </a:lnTo>
                  <a:lnTo>
                    <a:pt x="976946" y="274794"/>
                  </a:lnTo>
                  <a:lnTo>
                    <a:pt x="964091" y="274794"/>
                  </a:lnTo>
                  <a:lnTo>
                    <a:pt x="951236" y="274794"/>
                  </a:lnTo>
                  <a:lnTo>
                    <a:pt x="938382" y="274794"/>
                  </a:lnTo>
                  <a:lnTo>
                    <a:pt x="925527" y="274794"/>
                  </a:lnTo>
                  <a:lnTo>
                    <a:pt x="912673" y="274794"/>
                  </a:lnTo>
                  <a:lnTo>
                    <a:pt x="899818" y="274794"/>
                  </a:lnTo>
                  <a:lnTo>
                    <a:pt x="886964" y="274794"/>
                  </a:lnTo>
                  <a:lnTo>
                    <a:pt x="874109" y="274794"/>
                  </a:lnTo>
                  <a:lnTo>
                    <a:pt x="861255" y="274794"/>
                  </a:lnTo>
                  <a:lnTo>
                    <a:pt x="848400" y="274794"/>
                  </a:lnTo>
                  <a:lnTo>
                    <a:pt x="835545" y="274794"/>
                  </a:lnTo>
                  <a:lnTo>
                    <a:pt x="822691" y="274794"/>
                  </a:lnTo>
                  <a:lnTo>
                    <a:pt x="809836" y="274794"/>
                  </a:lnTo>
                  <a:lnTo>
                    <a:pt x="796982" y="274794"/>
                  </a:lnTo>
                  <a:lnTo>
                    <a:pt x="784127" y="274794"/>
                  </a:lnTo>
                  <a:lnTo>
                    <a:pt x="771273" y="274794"/>
                  </a:lnTo>
                  <a:lnTo>
                    <a:pt x="758418" y="274794"/>
                  </a:lnTo>
                  <a:lnTo>
                    <a:pt x="745564" y="274794"/>
                  </a:lnTo>
                  <a:lnTo>
                    <a:pt x="732709" y="274794"/>
                  </a:lnTo>
                  <a:lnTo>
                    <a:pt x="719854" y="274794"/>
                  </a:lnTo>
                  <a:lnTo>
                    <a:pt x="707000" y="274794"/>
                  </a:lnTo>
                  <a:lnTo>
                    <a:pt x="694145" y="274794"/>
                  </a:lnTo>
                  <a:lnTo>
                    <a:pt x="681291" y="274794"/>
                  </a:lnTo>
                  <a:lnTo>
                    <a:pt x="668436" y="274794"/>
                  </a:lnTo>
                  <a:lnTo>
                    <a:pt x="655582" y="274794"/>
                  </a:lnTo>
                  <a:lnTo>
                    <a:pt x="642727" y="274794"/>
                  </a:lnTo>
                  <a:lnTo>
                    <a:pt x="629873" y="274794"/>
                  </a:lnTo>
                  <a:lnTo>
                    <a:pt x="617018" y="274794"/>
                  </a:lnTo>
                  <a:lnTo>
                    <a:pt x="604163" y="274794"/>
                  </a:lnTo>
                  <a:lnTo>
                    <a:pt x="591309" y="274794"/>
                  </a:lnTo>
                  <a:lnTo>
                    <a:pt x="578454" y="274794"/>
                  </a:lnTo>
                  <a:lnTo>
                    <a:pt x="565600" y="274794"/>
                  </a:lnTo>
                  <a:lnTo>
                    <a:pt x="552745" y="274794"/>
                  </a:lnTo>
                  <a:lnTo>
                    <a:pt x="539891" y="274794"/>
                  </a:lnTo>
                  <a:lnTo>
                    <a:pt x="527036" y="274794"/>
                  </a:lnTo>
                  <a:lnTo>
                    <a:pt x="514182" y="274794"/>
                  </a:lnTo>
                  <a:lnTo>
                    <a:pt x="501327" y="274794"/>
                  </a:lnTo>
                  <a:lnTo>
                    <a:pt x="488473" y="274794"/>
                  </a:lnTo>
                  <a:lnTo>
                    <a:pt x="475618" y="274794"/>
                  </a:lnTo>
                  <a:lnTo>
                    <a:pt x="462763" y="274794"/>
                  </a:lnTo>
                  <a:lnTo>
                    <a:pt x="449909" y="274794"/>
                  </a:lnTo>
                  <a:lnTo>
                    <a:pt x="437054" y="274794"/>
                  </a:lnTo>
                  <a:lnTo>
                    <a:pt x="424200" y="274794"/>
                  </a:lnTo>
                  <a:lnTo>
                    <a:pt x="411345" y="274794"/>
                  </a:lnTo>
                  <a:lnTo>
                    <a:pt x="398491" y="274794"/>
                  </a:lnTo>
                  <a:lnTo>
                    <a:pt x="385636" y="274794"/>
                  </a:lnTo>
                  <a:lnTo>
                    <a:pt x="372782" y="274794"/>
                  </a:lnTo>
                  <a:lnTo>
                    <a:pt x="359927" y="274794"/>
                  </a:lnTo>
                  <a:lnTo>
                    <a:pt x="347072" y="274794"/>
                  </a:lnTo>
                  <a:lnTo>
                    <a:pt x="334218" y="274794"/>
                  </a:lnTo>
                  <a:lnTo>
                    <a:pt x="321363" y="274794"/>
                  </a:lnTo>
                  <a:lnTo>
                    <a:pt x="308509" y="274794"/>
                  </a:lnTo>
                  <a:lnTo>
                    <a:pt x="295654" y="274794"/>
                  </a:lnTo>
                  <a:lnTo>
                    <a:pt x="282800" y="274794"/>
                  </a:lnTo>
                  <a:lnTo>
                    <a:pt x="269945" y="274794"/>
                  </a:lnTo>
                  <a:lnTo>
                    <a:pt x="257091" y="274794"/>
                  </a:lnTo>
                  <a:lnTo>
                    <a:pt x="244236" y="274794"/>
                  </a:lnTo>
                  <a:lnTo>
                    <a:pt x="231381" y="274794"/>
                  </a:lnTo>
                  <a:lnTo>
                    <a:pt x="218527" y="274794"/>
                  </a:lnTo>
                  <a:lnTo>
                    <a:pt x="205672" y="274794"/>
                  </a:lnTo>
                  <a:lnTo>
                    <a:pt x="192818" y="274794"/>
                  </a:lnTo>
                  <a:lnTo>
                    <a:pt x="179963" y="274794"/>
                  </a:lnTo>
                  <a:lnTo>
                    <a:pt x="167109" y="274794"/>
                  </a:lnTo>
                  <a:lnTo>
                    <a:pt x="154254" y="274794"/>
                  </a:lnTo>
                  <a:lnTo>
                    <a:pt x="141400" y="274794"/>
                  </a:lnTo>
                  <a:lnTo>
                    <a:pt x="128545" y="274794"/>
                  </a:lnTo>
                  <a:lnTo>
                    <a:pt x="115690" y="274794"/>
                  </a:lnTo>
                  <a:lnTo>
                    <a:pt x="102836" y="274794"/>
                  </a:lnTo>
                  <a:lnTo>
                    <a:pt x="89981" y="274794"/>
                  </a:lnTo>
                  <a:lnTo>
                    <a:pt x="77127" y="274794"/>
                  </a:lnTo>
                  <a:lnTo>
                    <a:pt x="64272" y="274794"/>
                  </a:lnTo>
                  <a:lnTo>
                    <a:pt x="51418" y="274794"/>
                  </a:lnTo>
                  <a:lnTo>
                    <a:pt x="38563" y="274794"/>
                  </a:lnTo>
                  <a:lnTo>
                    <a:pt x="25709" y="274794"/>
                  </a:lnTo>
                  <a:lnTo>
                    <a:pt x="12854" y="274794"/>
                  </a:lnTo>
                  <a:lnTo>
                    <a:pt x="0" y="274794"/>
                  </a:lnTo>
                  <a:close/>
                </a:path>
              </a:pathLst>
            </a:custGeom>
            <a:solidFill>
              <a:srgbClr val="00AFBB">
                <a:alpha val="69803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7"/>
            <p:cNvSpPr/>
            <p:nvPr/>
          </p:nvSpPr>
          <p:spPr>
            <a:xfrm>
              <a:off x="6403209" y="4415836"/>
              <a:ext cx="2699456" cy="270005"/>
            </a:xfrm>
            <a:custGeom>
              <a:avLst/>
              <a:pathLst>
                <a:path w="2699456" h="270005">
                  <a:moveTo>
                    <a:pt x="0" y="269877"/>
                  </a:moveTo>
                  <a:lnTo>
                    <a:pt x="12854" y="269316"/>
                  </a:lnTo>
                  <a:lnTo>
                    <a:pt x="25709" y="268711"/>
                  </a:lnTo>
                  <a:lnTo>
                    <a:pt x="38563" y="268049"/>
                  </a:lnTo>
                  <a:lnTo>
                    <a:pt x="51418" y="267330"/>
                  </a:lnTo>
                  <a:lnTo>
                    <a:pt x="64272" y="266561"/>
                  </a:lnTo>
                  <a:lnTo>
                    <a:pt x="77127" y="265740"/>
                  </a:lnTo>
                  <a:lnTo>
                    <a:pt x="89981" y="264864"/>
                  </a:lnTo>
                  <a:lnTo>
                    <a:pt x="102836" y="263913"/>
                  </a:lnTo>
                  <a:lnTo>
                    <a:pt x="115690" y="262906"/>
                  </a:lnTo>
                  <a:lnTo>
                    <a:pt x="128545" y="261842"/>
                  </a:lnTo>
                  <a:lnTo>
                    <a:pt x="141400" y="260720"/>
                  </a:lnTo>
                  <a:lnTo>
                    <a:pt x="154254" y="259526"/>
                  </a:lnTo>
                  <a:lnTo>
                    <a:pt x="167109" y="258263"/>
                  </a:lnTo>
                  <a:lnTo>
                    <a:pt x="179963" y="256941"/>
                  </a:lnTo>
                  <a:lnTo>
                    <a:pt x="192818" y="255559"/>
                  </a:lnTo>
                  <a:lnTo>
                    <a:pt x="205672" y="254115"/>
                  </a:lnTo>
                  <a:lnTo>
                    <a:pt x="218527" y="252591"/>
                  </a:lnTo>
                  <a:lnTo>
                    <a:pt x="231381" y="251008"/>
                  </a:lnTo>
                  <a:lnTo>
                    <a:pt x="244236" y="249367"/>
                  </a:lnTo>
                  <a:lnTo>
                    <a:pt x="257091" y="247669"/>
                  </a:lnTo>
                  <a:lnTo>
                    <a:pt x="269945" y="245900"/>
                  </a:lnTo>
                  <a:lnTo>
                    <a:pt x="282800" y="244067"/>
                  </a:lnTo>
                  <a:lnTo>
                    <a:pt x="295654" y="242179"/>
                  </a:lnTo>
                  <a:lnTo>
                    <a:pt x="308509" y="240238"/>
                  </a:lnTo>
                  <a:lnTo>
                    <a:pt x="321363" y="238243"/>
                  </a:lnTo>
                  <a:lnTo>
                    <a:pt x="334218" y="236178"/>
                  </a:lnTo>
                  <a:lnTo>
                    <a:pt x="347072" y="234065"/>
                  </a:lnTo>
                  <a:lnTo>
                    <a:pt x="359927" y="231906"/>
                  </a:lnTo>
                  <a:lnTo>
                    <a:pt x="372782" y="229700"/>
                  </a:lnTo>
                  <a:lnTo>
                    <a:pt x="385636" y="227442"/>
                  </a:lnTo>
                  <a:lnTo>
                    <a:pt x="398491" y="225137"/>
                  </a:lnTo>
                  <a:lnTo>
                    <a:pt x="411345" y="222795"/>
                  </a:lnTo>
                  <a:lnTo>
                    <a:pt x="424200" y="220418"/>
                  </a:lnTo>
                  <a:lnTo>
                    <a:pt x="437054" y="218008"/>
                  </a:lnTo>
                  <a:lnTo>
                    <a:pt x="449909" y="215561"/>
                  </a:lnTo>
                  <a:lnTo>
                    <a:pt x="462763" y="213093"/>
                  </a:lnTo>
                  <a:lnTo>
                    <a:pt x="475618" y="210606"/>
                  </a:lnTo>
                  <a:lnTo>
                    <a:pt x="488473" y="208105"/>
                  </a:lnTo>
                  <a:lnTo>
                    <a:pt x="501327" y="205594"/>
                  </a:lnTo>
                  <a:lnTo>
                    <a:pt x="514182" y="203084"/>
                  </a:lnTo>
                  <a:lnTo>
                    <a:pt x="527036" y="200580"/>
                  </a:lnTo>
                  <a:lnTo>
                    <a:pt x="539891" y="198090"/>
                  </a:lnTo>
                  <a:lnTo>
                    <a:pt x="552745" y="195618"/>
                  </a:lnTo>
                  <a:lnTo>
                    <a:pt x="565600" y="193187"/>
                  </a:lnTo>
                  <a:lnTo>
                    <a:pt x="578454" y="190796"/>
                  </a:lnTo>
                  <a:lnTo>
                    <a:pt x="591309" y="188453"/>
                  </a:lnTo>
                  <a:lnTo>
                    <a:pt x="604163" y="186164"/>
                  </a:lnTo>
                  <a:lnTo>
                    <a:pt x="617018" y="183954"/>
                  </a:lnTo>
                  <a:lnTo>
                    <a:pt x="629873" y="181833"/>
                  </a:lnTo>
                  <a:lnTo>
                    <a:pt x="642727" y="179798"/>
                  </a:lnTo>
                  <a:lnTo>
                    <a:pt x="655582" y="177855"/>
                  </a:lnTo>
                  <a:lnTo>
                    <a:pt x="668436" y="176014"/>
                  </a:lnTo>
                  <a:lnTo>
                    <a:pt x="681291" y="174324"/>
                  </a:lnTo>
                  <a:lnTo>
                    <a:pt x="694145" y="172753"/>
                  </a:lnTo>
                  <a:lnTo>
                    <a:pt x="707000" y="171305"/>
                  </a:lnTo>
                  <a:lnTo>
                    <a:pt x="719854" y="169985"/>
                  </a:lnTo>
                  <a:lnTo>
                    <a:pt x="732709" y="168827"/>
                  </a:lnTo>
                  <a:lnTo>
                    <a:pt x="745564" y="167828"/>
                  </a:lnTo>
                  <a:lnTo>
                    <a:pt x="758418" y="166967"/>
                  </a:lnTo>
                  <a:lnTo>
                    <a:pt x="771273" y="166241"/>
                  </a:lnTo>
                  <a:lnTo>
                    <a:pt x="784127" y="165655"/>
                  </a:lnTo>
                  <a:lnTo>
                    <a:pt x="796982" y="165249"/>
                  </a:lnTo>
                  <a:lnTo>
                    <a:pt x="809836" y="164966"/>
                  </a:lnTo>
                  <a:lnTo>
                    <a:pt x="822691" y="164802"/>
                  </a:lnTo>
                  <a:lnTo>
                    <a:pt x="835545" y="164748"/>
                  </a:lnTo>
                  <a:lnTo>
                    <a:pt x="848400" y="164816"/>
                  </a:lnTo>
                  <a:lnTo>
                    <a:pt x="861255" y="164983"/>
                  </a:lnTo>
                  <a:lnTo>
                    <a:pt x="874109" y="165220"/>
                  </a:lnTo>
                  <a:lnTo>
                    <a:pt x="886964" y="165513"/>
                  </a:lnTo>
                  <a:lnTo>
                    <a:pt x="899818" y="165851"/>
                  </a:lnTo>
                  <a:lnTo>
                    <a:pt x="912673" y="166217"/>
                  </a:lnTo>
                  <a:lnTo>
                    <a:pt x="925527" y="166579"/>
                  </a:lnTo>
                  <a:lnTo>
                    <a:pt x="938382" y="166922"/>
                  </a:lnTo>
                  <a:lnTo>
                    <a:pt x="951236" y="167228"/>
                  </a:lnTo>
                  <a:lnTo>
                    <a:pt x="964091" y="167465"/>
                  </a:lnTo>
                  <a:lnTo>
                    <a:pt x="976946" y="167601"/>
                  </a:lnTo>
                  <a:lnTo>
                    <a:pt x="989800" y="167632"/>
                  </a:lnTo>
                  <a:lnTo>
                    <a:pt x="1002655" y="167540"/>
                  </a:lnTo>
                  <a:lnTo>
                    <a:pt x="1015509" y="167307"/>
                  </a:lnTo>
                  <a:lnTo>
                    <a:pt x="1028364" y="166850"/>
                  </a:lnTo>
                  <a:lnTo>
                    <a:pt x="1041218" y="166207"/>
                  </a:lnTo>
                  <a:lnTo>
                    <a:pt x="1054073" y="165365"/>
                  </a:lnTo>
                  <a:lnTo>
                    <a:pt x="1066927" y="164314"/>
                  </a:lnTo>
                  <a:lnTo>
                    <a:pt x="1079782" y="162990"/>
                  </a:lnTo>
                  <a:lnTo>
                    <a:pt x="1092636" y="161383"/>
                  </a:lnTo>
                  <a:lnTo>
                    <a:pt x="1105491" y="159528"/>
                  </a:lnTo>
                  <a:lnTo>
                    <a:pt x="1118346" y="157420"/>
                  </a:lnTo>
                  <a:lnTo>
                    <a:pt x="1131200" y="155051"/>
                  </a:lnTo>
                  <a:lnTo>
                    <a:pt x="1144055" y="152322"/>
                  </a:lnTo>
                  <a:lnTo>
                    <a:pt x="1156909" y="149334"/>
                  </a:lnTo>
                  <a:lnTo>
                    <a:pt x="1169764" y="146089"/>
                  </a:lnTo>
                  <a:lnTo>
                    <a:pt x="1182618" y="142592"/>
                  </a:lnTo>
                  <a:lnTo>
                    <a:pt x="1195473" y="138799"/>
                  </a:lnTo>
                  <a:lnTo>
                    <a:pt x="1208327" y="134733"/>
                  </a:lnTo>
                  <a:lnTo>
                    <a:pt x="1221182" y="130451"/>
                  </a:lnTo>
                  <a:lnTo>
                    <a:pt x="1234037" y="125964"/>
                  </a:lnTo>
                  <a:lnTo>
                    <a:pt x="1246891" y="121283"/>
                  </a:lnTo>
                  <a:lnTo>
                    <a:pt x="1259746" y="116371"/>
                  </a:lnTo>
                  <a:lnTo>
                    <a:pt x="1272600" y="111319"/>
                  </a:lnTo>
                  <a:lnTo>
                    <a:pt x="1285455" y="106145"/>
                  </a:lnTo>
                  <a:lnTo>
                    <a:pt x="1298309" y="100867"/>
                  </a:lnTo>
                  <a:lnTo>
                    <a:pt x="1311164" y="95492"/>
                  </a:lnTo>
                  <a:lnTo>
                    <a:pt x="1324018" y="90063"/>
                  </a:lnTo>
                  <a:lnTo>
                    <a:pt x="1336873" y="84612"/>
                  </a:lnTo>
                  <a:lnTo>
                    <a:pt x="1349728" y="79160"/>
                  </a:lnTo>
                  <a:lnTo>
                    <a:pt x="1362582" y="73726"/>
                  </a:lnTo>
                  <a:lnTo>
                    <a:pt x="1375437" y="68363"/>
                  </a:lnTo>
                  <a:lnTo>
                    <a:pt x="1388291" y="63079"/>
                  </a:lnTo>
                  <a:lnTo>
                    <a:pt x="1401146" y="57894"/>
                  </a:lnTo>
                  <a:lnTo>
                    <a:pt x="1414000" y="52823"/>
                  </a:lnTo>
                  <a:lnTo>
                    <a:pt x="1426855" y="47916"/>
                  </a:lnTo>
                  <a:lnTo>
                    <a:pt x="1439709" y="43200"/>
                  </a:lnTo>
                  <a:lnTo>
                    <a:pt x="1452564" y="38661"/>
                  </a:lnTo>
                  <a:lnTo>
                    <a:pt x="1465419" y="34310"/>
                  </a:lnTo>
                  <a:lnTo>
                    <a:pt x="1478273" y="30160"/>
                  </a:lnTo>
                  <a:lnTo>
                    <a:pt x="1491128" y="26310"/>
                  </a:lnTo>
                  <a:lnTo>
                    <a:pt x="1503982" y="22687"/>
                  </a:lnTo>
                  <a:lnTo>
                    <a:pt x="1516837" y="19298"/>
                  </a:lnTo>
                  <a:lnTo>
                    <a:pt x="1529691" y="16148"/>
                  </a:lnTo>
                  <a:lnTo>
                    <a:pt x="1542546" y="13295"/>
                  </a:lnTo>
                  <a:lnTo>
                    <a:pt x="1555400" y="10739"/>
                  </a:lnTo>
                  <a:lnTo>
                    <a:pt x="1568255" y="8437"/>
                  </a:lnTo>
                  <a:lnTo>
                    <a:pt x="1581110" y="6390"/>
                  </a:lnTo>
                  <a:lnTo>
                    <a:pt x="1593964" y="4600"/>
                  </a:lnTo>
                  <a:lnTo>
                    <a:pt x="1606819" y="3168"/>
                  </a:lnTo>
                  <a:lnTo>
                    <a:pt x="1619673" y="1992"/>
                  </a:lnTo>
                  <a:lnTo>
                    <a:pt x="1632528" y="1073"/>
                  </a:lnTo>
                  <a:lnTo>
                    <a:pt x="1645382" y="409"/>
                  </a:lnTo>
                  <a:lnTo>
                    <a:pt x="1658237" y="53"/>
                  </a:lnTo>
                  <a:lnTo>
                    <a:pt x="1671091" y="0"/>
                  </a:lnTo>
                  <a:lnTo>
                    <a:pt x="1683946" y="199"/>
                  </a:lnTo>
                  <a:lnTo>
                    <a:pt x="1696800" y="651"/>
                  </a:lnTo>
                  <a:lnTo>
                    <a:pt x="1709655" y="1355"/>
                  </a:lnTo>
                  <a:lnTo>
                    <a:pt x="1722510" y="2407"/>
                  </a:lnTo>
                  <a:lnTo>
                    <a:pt x="1735364" y="3708"/>
                  </a:lnTo>
                  <a:lnTo>
                    <a:pt x="1748219" y="5255"/>
                  </a:lnTo>
                  <a:lnTo>
                    <a:pt x="1761073" y="7048"/>
                  </a:lnTo>
                  <a:lnTo>
                    <a:pt x="1773928" y="9133"/>
                  </a:lnTo>
                  <a:lnTo>
                    <a:pt x="1786782" y="11504"/>
                  </a:lnTo>
                  <a:lnTo>
                    <a:pt x="1799637" y="14112"/>
                  </a:lnTo>
                  <a:lnTo>
                    <a:pt x="1812491" y="16952"/>
                  </a:lnTo>
                  <a:lnTo>
                    <a:pt x="1825346" y="20021"/>
                  </a:lnTo>
                  <a:lnTo>
                    <a:pt x="1838201" y="23400"/>
                  </a:lnTo>
                  <a:lnTo>
                    <a:pt x="1851055" y="26991"/>
                  </a:lnTo>
                  <a:lnTo>
                    <a:pt x="1863910" y="30789"/>
                  </a:lnTo>
                  <a:lnTo>
                    <a:pt x="1876764" y="34786"/>
                  </a:lnTo>
                  <a:lnTo>
                    <a:pt x="1889619" y="39011"/>
                  </a:lnTo>
                  <a:lnTo>
                    <a:pt x="1902473" y="43447"/>
                  </a:lnTo>
                  <a:lnTo>
                    <a:pt x="1915328" y="48047"/>
                  </a:lnTo>
                  <a:lnTo>
                    <a:pt x="1928182" y="52801"/>
                  </a:lnTo>
                  <a:lnTo>
                    <a:pt x="1941037" y="57699"/>
                  </a:lnTo>
                  <a:lnTo>
                    <a:pt x="1953892" y="62774"/>
                  </a:lnTo>
                  <a:lnTo>
                    <a:pt x="1966746" y="67957"/>
                  </a:lnTo>
                  <a:lnTo>
                    <a:pt x="1979601" y="73237"/>
                  </a:lnTo>
                  <a:lnTo>
                    <a:pt x="1992455" y="78603"/>
                  </a:lnTo>
                  <a:lnTo>
                    <a:pt x="2005310" y="84054"/>
                  </a:lnTo>
                  <a:lnTo>
                    <a:pt x="2018164" y="89567"/>
                  </a:lnTo>
                  <a:lnTo>
                    <a:pt x="2031019" y="95117"/>
                  </a:lnTo>
                  <a:lnTo>
                    <a:pt x="2043873" y="100694"/>
                  </a:lnTo>
                  <a:lnTo>
                    <a:pt x="2056728" y="106287"/>
                  </a:lnTo>
                  <a:lnTo>
                    <a:pt x="2069583" y="111880"/>
                  </a:lnTo>
                  <a:lnTo>
                    <a:pt x="2082437" y="117458"/>
                  </a:lnTo>
                  <a:lnTo>
                    <a:pt x="2095292" y="123012"/>
                  </a:lnTo>
                  <a:lnTo>
                    <a:pt x="2108146" y="128534"/>
                  </a:lnTo>
                  <a:lnTo>
                    <a:pt x="2121001" y="134005"/>
                  </a:lnTo>
                  <a:lnTo>
                    <a:pt x="2133855" y="139413"/>
                  </a:lnTo>
                  <a:lnTo>
                    <a:pt x="2146710" y="144760"/>
                  </a:lnTo>
                  <a:lnTo>
                    <a:pt x="2159564" y="150041"/>
                  </a:lnTo>
                  <a:lnTo>
                    <a:pt x="2172419" y="155250"/>
                  </a:lnTo>
                  <a:lnTo>
                    <a:pt x="2185273" y="160350"/>
                  </a:lnTo>
                  <a:lnTo>
                    <a:pt x="2198128" y="165364"/>
                  </a:lnTo>
                  <a:lnTo>
                    <a:pt x="2210983" y="170290"/>
                  </a:lnTo>
                  <a:lnTo>
                    <a:pt x="2223837" y="175125"/>
                  </a:lnTo>
                  <a:lnTo>
                    <a:pt x="2236692" y="179847"/>
                  </a:lnTo>
                  <a:lnTo>
                    <a:pt x="2249546" y="184450"/>
                  </a:lnTo>
                  <a:lnTo>
                    <a:pt x="2262401" y="188951"/>
                  </a:lnTo>
                  <a:lnTo>
                    <a:pt x="2275255" y="193350"/>
                  </a:lnTo>
                  <a:lnTo>
                    <a:pt x="2288110" y="197643"/>
                  </a:lnTo>
                  <a:lnTo>
                    <a:pt x="2300964" y="201786"/>
                  </a:lnTo>
                  <a:lnTo>
                    <a:pt x="2313819" y="205819"/>
                  </a:lnTo>
                  <a:lnTo>
                    <a:pt x="2326674" y="209740"/>
                  </a:lnTo>
                  <a:lnTo>
                    <a:pt x="2339528" y="213549"/>
                  </a:lnTo>
                  <a:lnTo>
                    <a:pt x="2352383" y="217221"/>
                  </a:lnTo>
                  <a:lnTo>
                    <a:pt x="2365237" y="220753"/>
                  </a:lnTo>
                  <a:lnTo>
                    <a:pt x="2378092" y="224168"/>
                  </a:lnTo>
                  <a:lnTo>
                    <a:pt x="2390946" y="227465"/>
                  </a:lnTo>
                  <a:lnTo>
                    <a:pt x="2403801" y="230643"/>
                  </a:lnTo>
                  <a:lnTo>
                    <a:pt x="2416655" y="233654"/>
                  </a:lnTo>
                  <a:lnTo>
                    <a:pt x="2429510" y="236544"/>
                  </a:lnTo>
                  <a:lnTo>
                    <a:pt x="2442365" y="239315"/>
                  </a:lnTo>
                  <a:lnTo>
                    <a:pt x="2455219" y="241964"/>
                  </a:lnTo>
                  <a:lnTo>
                    <a:pt x="2468074" y="244472"/>
                  </a:lnTo>
                  <a:lnTo>
                    <a:pt x="2480928" y="246835"/>
                  </a:lnTo>
                  <a:lnTo>
                    <a:pt x="2493783" y="249081"/>
                  </a:lnTo>
                  <a:lnTo>
                    <a:pt x="2506637" y="251211"/>
                  </a:lnTo>
                  <a:lnTo>
                    <a:pt x="2519492" y="253226"/>
                  </a:lnTo>
                  <a:lnTo>
                    <a:pt x="2532346" y="255085"/>
                  </a:lnTo>
                  <a:lnTo>
                    <a:pt x="2545201" y="256834"/>
                  </a:lnTo>
                  <a:lnTo>
                    <a:pt x="2558056" y="258476"/>
                  </a:lnTo>
                  <a:lnTo>
                    <a:pt x="2570910" y="260014"/>
                  </a:lnTo>
                  <a:lnTo>
                    <a:pt x="2583765" y="261433"/>
                  </a:lnTo>
                  <a:lnTo>
                    <a:pt x="2596619" y="262735"/>
                  </a:lnTo>
                  <a:lnTo>
                    <a:pt x="2609474" y="263945"/>
                  </a:lnTo>
                  <a:lnTo>
                    <a:pt x="2622328" y="265066"/>
                  </a:lnTo>
                  <a:lnTo>
                    <a:pt x="2635183" y="266103"/>
                  </a:lnTo>
                  <a:lnTo>
                    <a:pt x="2648037" y="267028"/>
                  </a:lnTo>
                  <a:lnTo>
                    <a:pt x="2660892" y="267877"/>
                  </a:lnTo>
                  <a:lnTo>
                    <a:pt x="2673746" y="268656"/>
                  </a:lnTo>
                  <a:lnTo>
                    <a:pt x="2686601" y="269368"/>
                  </a:lnTo>
                  <a:lnTo>
                    <a:pt x="2699456" y="2700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8"/>
            <p:cNvSpPr/>
            <p:nvPr/>
          </p:nvSpPr>
          <p:spPr>
            <a:xfrm>
              <a:off x="6737427" y="4626716"/>
              <a:ext cx="2300964" cy="308587"/>
            </a:xfrm>
            <a:custGeom>
              <a:avLst/>
              <a:pathLst>
                <a:path w="2300964" h="308587">
                  <a:moveTo>
                    <a:pt x="0" y="303989"/>
                  </a:moveTo>
                  <a:lnTo>
                    <a:pt x="12854" y="303442"/>
                  </a:lnTo>
                  <a:lnTo>
                    <a:pt x="25709" y="302850"/>
                  </a:lnTo>
                  <a:lnTo>
                    <a:pt x="38563" y="302210"/>
                  </a:lnTo>
                  <a:lnTo>
                    <a:pt x="51418" y="301508"/>
                  </a:lnTo>
                  <a:lnTo>
                    <a:pt x="64272" y="300742"/>
                  </a:lnTo>
                  <a:lnTo>
                    <a:pt x="77127" y="299921"/>
                  </a:lnTo>
                  <a:lnTo>
                    <a:pt x="89981" y="299042"/>
                  </a:lnTo>
                  <a:lnTo>
                    <a:pt x="102836" y="298101"/>
                  </a:lnTo>
                  <a:lnTo>
                    <a:pt x="115690" y="297074"/>
                  </a:lnTo>
                  <a:lnTo>
                    <a:pt x="128545" y="295981"/>
                  </a:lnTo>
                  <a:lnTo>
                    <a:pt x="141400" y="294821"/>
                  </a:lnTo>
                  <a:lnTo>
                    <a:pt x="154254" y="293592"/>
                  </a:lnTo>
                  <a:lnTo>
                    <a:pt x="167109" y="292276"/>
                  </a:lnTo>
                  <a:lnTo>
                    <a:pt x="179963" y="290873"/>
                  </a:lnTo>
                  <a:lnTo>
                    <a:pt x="192818" y="289395"/>
                  </a:lnTo>
                  <a:lnTo>
                    <a:pt x="205672" y="287840"/>
                  </a:lnTo>
                  <a:lnTo>
                    <a:pt x="218527" y="286205"/>
                  </a:lnTo>
                  <a:lnTo>
                    <a:pt x="231381" y="284460"/>
                  </a:lnTo>
                  <a:lnTo>
                    <a:pt x="244236" y="282631"/>
                  </a:lnTo>
                  <a:lnTo>
                    <a:pt x="257091" y="280719"/>
                  </a:lnTo>
                  <a:lnTo>
                    <a:pt x="269945" y="278721"/>
                  </a:lnTo>
                  <a:lnTo>
                    <a:pt x="282800" y="276617"/>
                  </a:lnTo>
                  <a:lnTo>
                    <a:pt x="295654" y="274408"/>
                  </a:lnTo>
                  <a:lnTo>
                    <a:pt x="308509" y="272108"/>
                  </a:lnTo>
                  <a:lnTo>
                    <a:pt x="321363" y="269716"/>
                  </a:lnTo>
                  <a:lnTo>
                    <a:pt x="334218" y="267228"/>
                  </a:lnTo>
                  <a:lnTo>
                    <a:pt x="347072" y="264609"/>
                  </a:lnTo>
                  <a:lnTo>
                    <a:pt x="359927" y="261892"/>
                  </a:lnTo>
                  <a:lnTo>
                    <a:pt x="372782" y="259076"/>
                  </a:lnTo>
                  <a:lnTo>
                    <a:pt x="385636" y="256160"/>
                  </a:lnTo>
                  <a:lnTo>
                    <a:pt x="398491" y="253121"/>
                  </a:lnTo>
                  <a:lnTo>
                    <a:pt x="411345" y="249961"/>
                  </a:lnTo>
                  <a:lnTo>
                    <a:pt x="424200" y="246697"/>
                  </a:lnTo>
                  <a:lnTo>
                    <a:pt x="437054" y="243330"/>
                  </a:lnTo>
                  <a:lnTo>
                    <a:pt x="449909" y="239856"/>
                  </a:lnTo>
                  <a:lnTo>
                    <a:pt x="462763" y="236239"/>
                  </a:lnTo>
                  <a:lnTo>
                    <a:pt x="475618" y="232518"/>
                  </a:lnTo>
                  <a:lnTo>
                    <a:pt x="488473" y="228694"/>
                  </a:lnTo>
                  <a:lnTo>
                    <a:pt x="501327" y="224768"/>
                  </a:lnTo>
                  <a:lnTo>
                    <a:pt x="514182" y="220719"/>
                  </a:lnTo>
                  <a:lnTo>
                    <a:pt x="527036" y="216556"/>
                  </a:lnTo>
                  <a:lnTo>
                    <a:pt x="539891" y="212298"/>
                  </a:lnTo>
                  <a:lnTo>
                    <a:pt x="552745" y="207948"/>
                  </a:lnTo>
                  <a:lnTo>
                    <a:pt x="565600" y="203507"/>
                  </a:lnTo>
                  <a:lnTo>
                    <a:pt x="578454" y="198949"/>
                  </a:lnTo>
                  <a:lnTo>
                    <a:pt x="591309" y="194314"/>
                  </a:lnTo>
                  <a:lnTo>
                    <a:pt x="604163" y="189603"/>
                  </a:lnTo>
                  <a:lnTo>
                    <a:pt x="617018" y="184822"/>
                  </a:lnTo>
                  <a:lnTo>
                    <a:pt x="629873" y="179963"/>
                  </a:lnTo>
                  <a:lnTo>
                    <a:pt x="642727" y="175035"/>
                  </a:lnTo>
                  <a:lnTo>
                    <a:pt x="655582" y="170056"/>
                  </a:lnTo>
                  <a:lnTo>
                    <a:pt x="668436" y="165030"/>
                  </a:lnTo>
                  <a:lnTo>
                    <a:pt x="681291" y="159962"/>
                  </a:lnTo>
                  <a:lnTo>
                    <a:pt x="694145" y="154847"/>
                  </a:lnTo>
                  <a:lnTo>
                    <a:pt x="707000" y="149705"/>
                  </a:lnTo>
                  <a:lnTo>
                    <a:pt x="719854" y="144541"/>
                  </a:lnTo>
                  <a:lnTo>
                    <a:pt x="732709" y="139359"/>
                  </a:lnTo>
                  <a:lnTo>
                    <a:pt x="745564" y="134164"/>
                  </a:lnTo>
                  <a:lnTo>
                    <a:pt x="758418" y="128963"/>
                  </a:lnTo>
                  <a:lnTo>
                    <a:pt x="771273" y="123764"/>
                  </a:lnTo>
                  <a:lnTo>
                    <a:pt x="784127" y="118569"/>
                  </a:lnTo>
                  <a:lnTo>
                    <a:pt x="796982" y="113385"/>
                  </a:lnTo>
                  <a:lnTo>
                    <a:pt x="809836" y="108223"/>
                  </a:lnTo>
                  <a:lnTo>
                    <a:pt x="822691" y="103083"/>
                  </a:lnTo>
                  <a:lnTo>
                    <a:pt x="835545" y="97971"/>
                  </a:lnTo>
                  <a:lnTo>
                    <a:pt x="848400" y="92891"/>
                  </a:lnTo>
                  <a:lnTo>
                    <a:pt x="861255" y="87856"/>
                  </a:lnTo>
                  <a:lnTo>
                    <a:pt x="874109" y="82876"/>
                  </a:lnTo>
                  <a:lnTo>
                    <a:pt x="886964" y="77947"/>
                  </a:lnTo>
                  <a:lnTo>
                    <a:pt x="899818" y="73076"/>
                  </a:lnTo>
                  <a:lnTo>
                    <a:pt x="912673" y="68270"/>
                  </a:lnTo>
                  <a:lnTo>
                    <a:pt x="925527" y="63565"/>
                  </a:lnTo>
                  <a:lnTo>
                    <a:pt x="938382" y="58944"/>
                  </a:lnTo>
                  <a:lnTo>
                    <a:pt x="951236" y="54414"/>
                  </a:lnTo>
                  <a:lnTo>
                    <a:pt x="964091" y="49983"/>
                  </a:lnTo>
                  <a:lnTo>
                    <a:pt x="976946" y="45682"/>
                  </a:lnTo>
                  <a:lnTo>
                    <a:pt x="989800" y="41525"/>
                  </a:lnTo>
                  <a:lnTo>
                    <a:pt x="1002655" y="37498"/>
                  </a:lnTo>
                  <a:lnTo>
                    <a:pt x="1015509" y="33611"/>
                  </a:lnTo>
                  <a:lnTo>
                    <a:pt x="1028364" y="29873"/>
                  </a:lnTo>
                  <a:lnTo>
                    <a:pt x="1041218" y="26357"/>
                  </a:lnTo>
                  <a:lnTo>
                    <a:pt x="1054073" y="23013"/>
                  </a:lnTo>
                  <a:lnTo>
                    <a:pt x="1066927" y="19850"/>
                  </a:lnTo>
                  <a:lnTo>
                    <a:pt x="1079782" y="16874"/>
                  </a:lnTo>
                  <a:lnTo>
                    <a:pt x="1092636" y="14136"/>
                  </a:lnTo>
                  <a:lnTo>
                    <a:pt x="1105491" y="11642"/>
                  </a:lnTo>
                  <a:lnTo>
                    <a:pt x="1118346" y="9362"/>
                  </a:lnTo>
                  <a:lnTo>
                    <a:pt x="1131200" y="7300"/>
                  </a:lnTo>
                  <a:lnTo>
                    <a:pt x="1144055" y="5462"/>
                  </a:lnTo>
                  <a:lnTo>
                    <a:pt x="1156909" y="3942"/>
                  </a:lnTo>
                  <a:lnTo>
                    <a:pt x="1169764" y="2654"/>
                  </a:lnTo>
                  <a:lnTo>
                    <a:pt x="1182618" y="1601"/>
                  </a:lnTo>
                  <a:lnTo>
                    <a:pt x="1195473" y="784"/>
                  </a:lnTo>
                  <a:lnTo>
                    <a:pt x="1208327" y="254"/>
                  </a:lnTo>
                  <a:lnTo>
                    <a:pt x="1221182" y="7"/>
                  </a:lnTo>
                  <a:lnTo>
                    <a:pt x="1234037" y="0"/>
                  </a:lnTo>
                  <a:lnTo>
                    <a:pt x="1246891" y="229"/>
                  </a:lnTo>
                  <a:lnTo>
                    <a:pt x="1259746" y="698"/>
                  </a:lnTo>
                  <a:lnTo>
                    <a:pt x="1272600" y="1495"/>
                  </a:lnTo>
                  <a:lnTo>
                    <a:pt x="1285455" y="2527"/>
                  </a:lnTo>
                  <a:lnTo>
                    <a:pt x="1298309" y="3792"/>
                  </a:lnTo>
                  <a:lnTo>
                    <a:pt x="1311164" y="5290"/>
                  </a:lnTo>
                  <a:lnTo>
                    <a:pt x="1324018" y="7066"/>
                  </a:lnTo>
                  <a:lnTo>
                    <a:pt x="1336873" y="9117"/>
                  </a:lnTo>
                  <a:lnTo>
                    <a:pt x="1349728" y="11397"/>
                  </a:lnTo>
                  <a:lnTo>
                    <a:pt x="1362582" y="13904"/>
                  </a:lnTo>
                  <a:lnTo>
                    <a:pt x="1375437" y="16640"/>
                  </a:lnTo>
                  <a:lnTo>
                    <a:pt x="1388291" y="19692"/>
                  </a:lnTo>
                  <a:lnTo>
                    <a:pt x="1401146" y="22968"/>
                  </a:lnTo>
                  <a:lnTo>
                    <a:pt x="1414000" y="26468"/>
                  </a:lnTo>
                  <a:lnTo>
                    <a:pt x="1426855" y="30190"/>
                  </a:lnTo>
                  <a:lnTo>
                    <a:pt x="1439709" y="34177"/>
                  </a:lnTo>
                  <a:lnTo>
                    <a:pt x="1452564" y="38423"/>
                  </a:lnTo>
                  <a:lnTo>
                    <a:pt x="1465419" y="42881"/>
                  </a:lnTo>
                  <a:lnTo>
                    <a:pt x="1478273" y="47549"/>
                  </a:lnTo>
                  <a:lnTo>
                    <a:pt x="1491128" y="52423"/>
                  </a:lnTo>
                  <a:lnTo>
                    <a:pt x="1503982" y="57572"/>
                  </a:lnTo>
                  <a:lnTo>
                    <a:pt x="1516837" y="62907"/>
                  </a:lnTo>
                  <a:lnTo>
                    <a:pt x="1529691" y="68422"/>
                  </a:lnTo>
                  <a:lnTo>
                    <a:pt x="1542546" y="74109"/>
                  </a:lnTo>
                  <a:lnTo>
                    <a:pt x="1555400" y="79988"/>
                  </a:lnTo>
                  <a:lnTo>
                    <a:pt x="1568255" y="86039"/>
                  </a:lnTo>
                  <a:lnTo>
                    <a:pt x="1581110" y="92219"/>
                  </a:lnTo>
                  <a:lnTo>
                    <a:pt x="1593964" y="98517"/>
                  </a:lnTo>
                  <a:lnTo>
                    <a:pt x="1606819" y="104919"/>
                  </a:lnTo>
                  <a:lnTo>
                    <a:pt x="1619673" y="111439"/>
                  </a:lnTo>
                  <a:lnTo>
                    <a:pt x="1632528" y="118020"/>
                  </a:lnTo>
                  <a:lnTo>
                    <a:pt x="1645382" y="124647"/>
                  </a:lnTo>
                  <a:lnTo>
                    <a:pt x="1658237" y="131307"/>
                  </a:lnTo>
                  <a:lnTo>
                    <a:pt x="1671091" y="137984"/>
                  </a:lnTo>
                  <a:lnTo>
                    <a:pt x="1683946" y="144648"/>
                  </a:lnTo>
                  <a:lnTo>
                    <a:pt x="1696800" y="151285"/>
                  </a:lnTo>
                  <a:lnTo>
                    <a:pt x="1709655" y="157879"/>
                  </a:lnTo>
                  <a:lnTo>
                    <a:pt x="1722510" y="164418"/>
                  </a:lnTo>
                  <a:lnTo>
                    <a:pt x="1735364" y="170851"/>
                  </a:lnTo>
                  <a:lnTo>
                    <a:pt x="1748219" y="177188"/>
                  </a:lnTo>
                  <a:lnTo>
                    <a:pt x="1761073" y="183419"/>
                  </a:lnTo>
                  <a:lnTo>
                    <a:pt x="1773928" y="189534"/>
                  </a:lnTo>
                  <a:lnTo>
                    <a:pt x="1786782" y="195496"/>
                  </a:lnTo>
                  <a:lnTo>
                    <a:pt x="1799637" y="201288"/>
                  </a:lnTo>
                  <a:lnTo>
                    <a:pt x="1812491" y="206930"/>
                  </a:lnTo>
                  <a:lnTo>
                    <a:pt x="1825346" y="212416"/>
                  </a:lnTo>
                  <a:lnTo>
                    <a:pt x="1838201" y="217741"/>
                  </a:lnTo>
                  <a:lnTo>
                    <a:pt x="1851055" y="222833"/>
                  </a:lnTo>
                  <a:lnTo>
                    <a:pt x="1863910" y="227753"/>
                  </a:lnTo>
                  <a:lnTo>
                    <a:pt x="1876764" y="232500"/>
                  </a:lnTo>
                  <a:lnTo>
                    <a:pt x="1889619" y="237073"/>
                  </a:lnTo>
                  <a:lnTo>
                    <a:pt x="1902473" y="241437"/>
                  </a:lnTo>
                  <a:lnTo>
                    <a:pt x="1915328" y="245593"/>
                  </a:lnTo>
                  <a:lnTo>
                    <a:pt x="1928182" y="249577"/>
                  </a:lnTo>
                  <a:lnTo>
                    <a:pt x="1941037" y="253392"/>
                  </a:lnTo>
                  <a:lnTo>
                    <a:pt x="1953892" y="257039"/>
                  </a:lnTo>
                  <a:lnTo>
                    <a:pt x="1966746" y="260458"/>
                  </a:lnTo>
                  <a:lnTo>
                    <a:pt x="1979601" y="263719"/>
                  </a:lnTo>
                  <a:lnTo>
                    <a:pt x="1992455" y="266825"/>
                  </a:lnTo>
                  <a:lnTo>
                    <a:pt x="2005310" y="269779"/>
                  </a:lnTo>
                  <a:lnTo>
                    <a:pt x="2018164" y="272559"/>
                  </a:lnTo>
                  <a:lnTo>
                    <a:pt x="2031019" y="275170"/>
                  </a:lnTo>
                  <a:lnTo>
                    <a:pt x="2043873" y="277646"/>
                  </a:lnTo>
                  <a:lnTo>
                    <a:pt x="2056728" y="279990"/>
                  </a:lnTo>
                  <a:lnTo>
                    <a:pt x="2069583" y="282207"/>
                  </a:lnTo>
                  <a:lnTo>
                    <a:pt x="2082437" y="284256"/>
                  </a:lnTo>
                  <a:lnTo>
                    <a:pt x="2095292" y="286188"/>
                  </a:lnTo>
                  <a:lnTo>
                    <a:pt x="2108146" y="288010"/>
                  </a:lnTo>
                  <a:lnTo>
                    <a:pt x="2121001" y="289724"/>
                  </a:lnTo>
                  <a:lnTo>
                    <a:pt x="2133855" y="291316"/>
                  </a:lnTo>
                  <a:lnTo>
                    <a:pt x="2146710" y="292791"/>
                  </a:lnTo>
                  <a:lnTo>
                    <a:pt x="2159564" y="294174"/>
                  </a:lnTo>
                  <a:lnTo>
                    <a:pt x="2172419" y="295467"/>
                  </a:lnTo>
                  <a:lnTo>
                    <a:pt x="2185273" y="296675"/>
                  </a:lnTo>
                  <a:lnTo>
                    <a:pt x="2198128" y="297772"/>
                  </a:lnTo>
                  <a:lnTo>
                    <a:pt x="2210983" y="298792"/>
                  </a:lnTo>
                  <a:lnTo>
                    <a:pt x="2223837" y="299741"/>
                  </a:lnTo>
                  <a:lnTo>
                    <a:pt x="2236692" y="300620"/>
                  </a:lnTo>
                  <a:lnTo>
                    <a:pt x="2249546" y="301422"/>
                  </a:lnTo>
                  <a:lnTo>
                    <a:pt x="2262401" y="302151"/>
                  </a:lnTo>
                  <a:lnTo>
                    <a:pt x="2275255" y="302823"/>
                  </a:lnTo>
                  <a:lnTo>
                    <a:pt x="2288110" y="303442"/>
                  </a:lnTo>
                  <a:lnTo>
                    <a:pt x="2300964" y="304009"/>
                  </a:lnTo>
                  <a:lnTo>
                    <a:pt x="2300964" y="308587"/>
                  </a:lnTo>
                  <a:lnTo>
                    <a:pt x="2288110" y="308587"/>
                  </a:lnTo>
                  <a:lnTo>
                    <a:pt x="2275255" y="308587"/>
                  </a:lnTo>
                  <a:lnTo>
                    <a:pt x="2262401" y="308587"/>
                  </a:lnTo>
                  <a:lnTo>
                    <a:pt x="2249546" y="308587"/>
                  </a:lnTo>
                  <a:lnTo>
                    <a:pt x="2236692" y="308587"/>
                  </a:lnTo>
                  <a:lnTo>
                    <a:pt x="2223837" y="308587"/>
                  </a:lnTo>
                  <a:lnTo>
                    <a:pt x="2210983" y="308587"/>
                  </a:lnTo>
                  <a:lnTo>
                    <a:pt x="2198128" y="308587"/>
                  </a:lnTo>
                  <a:lnTo>
                    <a:pt x="2185273" y="308587"/>
                  </a:lnTo>
                  <a:lnTo>
                    <a:pt x="2172419" y="308587"/>
                  </a:lnTo>
                  <a:lnTo>
                    <a:pt x="2159564" y="308587"/>
                  </a:lnTo>
                  <a:lnTo>
                    <a:pt x="2146710" y="308587"/>
                  </a:lnTo>
                  <a:lnTo>
                    <a:pt x="2133855" y="308587"/>
                  </a:lnTo>
                  <a:lnTo>
                    <a:pt x="2121001" y="308587"/>
                  </a:lnTo>
                  <a:lnTo>
                    <a:pt x="2108146" y="308587"/>
                  </a:lnTo>
                  <a:lnTo>
                    <a:pt x="2095292" y="308587"/>
                  </a:lnTo>
                  <a:lnTo>
                    <a:pt x="2082437" y="308587"/>
                  </a:lnTo>
                  <a:lnTo>
                    <a:pt x="2069583" y="308587"/>
                  </a:lnTo>
                  <a:lnTo>
                    <a:pt x="2056728" y="308587"/>
                  </a:lnTo>
                  <a:lnTo>
                    <a:pt x="2043873" y="308587"/>
                  </a:lnTo>
                  <a:lnTo>
                    <a:pt x="2031019" y="308587"/>
                  </a:lnTo>
                  <a:lnTo>
                    <a:pt x="2018164" y="308587"/>
                  </a:lnTo>
                  <a:lnTo>
                    <a:pt x="2005310" y="308587"/>
                  </a:lnTo>
                  <a:lnTo>
                    <a:pt x="1992455" y="308587"/>
                  </a:lnTo>
                  <a:lnTo>
                    <a:pt x="1979601" y="308587"/>
                  </a:lnTo>
                  <a:lnTo>
                    <a:pt x="1966746" y="308587"/>
                  </a:lnTo>
                  <a:lnTo>
                    <a:pt x="1953892" y="308587"/>
                  </a:lnTo>
                  <a:lnTo>
                    <a:pt x="1941037" y="308587"/>
                  </a:lnTo>
                  <a:lnTo>
                    <a:pt x="1928182" y="308587"/>
                  </a:lnTo>
                  <a:lnTo>
                    <a:pt x="1915328" y="308587"/>
                  </a:lnTo>
                  <a:lnTo>
                    <a:pt x="1902473" y="308587"/>
                  </a:lnTo>
                  <a:lnTo>
                    <a:pt x="1889619" y="308587"/>
                  </a:lnTo>
                  <a:lnTo>
                    <a:pt x="1876764" y="308587"/>
                  </a:lnTo>
                  <a:lnTo>
                    <a:pt x="1863910" y="308587"/>
                  </a:lnTo>
                  <a:lnTo>
                    <a:pt x="1851055" y="308587"/>
                  </a:lnTo>
                  <a:lnTo>
                    <a:pt x="1838201" y="308587"/>
                  </a:lnTo>
                  <a:lnTo>
                    <a:pt x="1825346" y="308587"/>
                  </a:lnTo>
                  <a:lnTo>
                    <a:pt x="1812491" y="308587"/>
                  </a:lnTo>
                  <a:lnTo>
                    <a:pt x="1799637" y="308587"/>
                  </a:lnTo>
                  <a:lnTo>
                    <a:pt x="1786782" y="308587"/>
                  </a:lnTo>
                  <a:lnTo>
                    <a:pt x="1773928" y="308587"/>
                  </a:lnTo>
                  <a:lnTo>
                    <a:pt x="1761073" y="308587"/>
                  </a:lnTo>
                  <a:lnTo>
                    <a:pt x="1748219" y="308587"/>
                  </a:lnTo>
                  <a:lnTo>
                    <a:pt x="1735364" y="308587"/>
                  </a:lnTo>
                  <a:lnTo>
                    <a:pt x="1722510" y="308587"/>
                  </a:lnTo>
                  <a:lnTo>
                    <a:pt x="1709655" y="308587"/>
                  </a:lnTo>
                  <a:lnTo>
                    <a:pt x="1696800" y="308587"/>
                  </a:lnTo>
                  <a:lnTo>
                    <a:pt x="1683946" y="308587"/>
                  </a:lnTo>
                  <a:lnTo>
                    <a:pt x="1671091" y="308587"/>
                  </a:lnTo>
                  <a:lnTo>
                    <a:pt x="1658237" y="308587"/>
                  </a:lnTo>
                  <a:lnTo>
                    <a:pt x="1645382" y="308587"/>
                  </a:lnTo>
                  <a:lnTo>
                    <a:pt x="1632528" y="308587"/>
                  </a:lnTo>
                  <a:lnTo>
                    <a:pt x="1619673" y="308587"/>
                  </a:lnTo>
                  <a:lnTo>
                    <a:pt x="1606819" y="308587"/>
                  </a:lnTo>
                  <a:lnTo>
                    <a:pt x="1593964" y="308587"/>
                  </a:lnTo>
                  <a:lnTo>
                    <a:pt x="1581110" y="308587"/>
                  </a:lnTo>
                  <a:lnTo>
                    <a:pt x="1568255" y="308587"/>
                  </a:lnTo>
                  <a:lnTo>
                    <a:pt x="1555400" y="308587"/>
                  </a:lnTo>
                  <a:lnTo>
                    <a:pt x="1542546" y="308587"/>
                  </a:lnTo>
                  <a:lnTo>
                    <a:pt x="1529691" y="308587"/>
                  </a:lnTo>
                  <a:lnTo>
                    <a:pt x="1516837" y="308587"/>
                  </a:lnTo>
                  <a:lnTo>
                    <a:pt x="1503982" y="308587"/>
                  </a:lnTo>
                  <a:lnTo>
                    <a:pt x="1491128" y="308587"/>
                  </a:lnTo>
                  <a:lnTo>
                    <a:pt x="1478273" y="308587"/>
                  </a:lnTo>
                  <a:lnTo>
                    <a:pt x="1465419" y="308587"/>
                  </a:lnTo>
                  <a:lnTo>
                    <a:pt x="1452564" y="308587"/>
                  </a:lnTo>
                  <a:lnTo>
                    <a:pt x="1439709" y="308587"/>
                  </a:lnTo>
                  <a:lnTo>
                    <a:pt x="1426855" y="308587"/>
                  </a:lnTo>
                  <a:lnTo>
                    <a:pt x="1414000" y="308587"/>
                  </a:lnTo>
                  <a:lnTo>
                    <a:pt x="1401146" y="308587"/>
                  </a:lnTo>
                  <a:lnTo>
                    <a:pt x="1388291" y="308587"/>
                  </a:lnTo>
                  <a:lnTo>
                    <a:pt x="1375437" y="308587"/>
                  </a:lnTo>
                  <a:lnTo>
                    <a:pt x="1362582" y="308587"/>
                  </a:lnTo>
                  <a:lnTo>
                    <a:pt x="1349728" y="308587"/>
                  </a:lnTo>
                  <a:lnTo>
                    <a:pt x="1336873" y="308587"/>
                  </a:lnTo>
                  <a:lnTo>
                    <a:pt x="1324018" y="308587"/>
                  </a:lnTo>
                  <a:lnTo>
                    <a:pt x="1311164" y="308587"/>
                  </a:lnTo>
                  <a:lnTo>
                    <a:pt x="1298309" y="308587"/>
                  </a:lnTo>
                  <a:lnTo>
                    <a:pt x="1285455" y="308587"/>
                  </a:lnTo>
                  <a:lnTo>
                    <a:pt x="1272600" y="308587"/>
                  </a:lnTo>
                  <a:lnTo>
                    <a:pt x="1259746" y="308587"/>
                  </a:lnTo>
                  <a:lnTo>
                    <a:pt x="1246891" y="308587"/>
                  </a:lnTo>
                  <a:lnTo>
                    <a:pt x="1234037" y="308587"/>
                  </a:lnTo>
                  <a:lnTo>
                    <a:pt x="1221182" y="308587"/>
                  </a:lnTo>
                  <a:lnTo>
                    <a:pt x="1208327" y="308587"/>
                  </a:lnTo>
                  <a:lnTo>
                    <a:pt x="1195473" y="308587"/>
                  </a:lnTo>
                  <a:lnTo>
                    <a:pt x="1182618" y="308587"/>
                  </a:lnTo>
                  <a:lnTo>
                    <a:pt x="1169764" y="308587"/>
                  </a:lnTo>
                  <a:lnTo>
                    <a:pt x="1156909" y="308587"/>
                  </a:lnTo>
                  <a:lnTo>
                    <a:pt x="1144055" y="308587"/>
                  </a:lnTo>
                  <a:lnTo>
                    <a:pt x="1131200" y="308587"/>
                  </a:lnTo>
                  <a:lnTo>
                    <a:pt x="1118346" y="308587"/>
                  </a:lnTo>
                  <a:lnTo>
                    <a:pt x="1105491" y="308587"/>
                  </a:lnTo>
                  <a:lnTo>
                    <a:pt x="1092636" y="308587"/>
                  </a:lnTo>
                  <a:lnTo>
                    <a:pt x="1079782" y="308587"/>
                  </a:lnTo>
                  <a:lnTo>
                    <a:pt x="1066927" y="308587"/>
                  </a:lnTo>
                  <a:lnTo>
                    <a:pt x="1054073" y="308587"/>
                  </a:lnTo>
                  <a:lnTo>
                    <a:pt x="1041218" y="308587"/>
                  </a:lnTo>
                  <a:lnTo>
                    <a:pt x="1028364" y="308587"/>
                  </a:lnTo>
                  <a:lnTo>
                    <a:pt x="1015509" y="308587"/>
                  </a:lnTo>
                  <a:lnTo>
                    <a:pt x="1002655" y="308587"/>
                  </a:lnTo>
                  <a:lnTo>
                    <a:pt x="989800" y="308587"/>
                  </a:lnTo>
                  <a:lnTo>
                    <a:pt x="976946" y="308587"/>
                  </a:lnTo>
                  <a:lnTo>
                    <a:pt x="964091" y="308587"/>
                  </a:lnTo>
                  <a:lnTo>
                    <a:pt x="951236" y="308587"/>
                  </a:lnTo>
                  <a:lnTo>
                    <a:pt x="938382" y="308587"/>
                  </a:lnTo>
                  <a:lnTo>
                    <a:pt x="925527" y="308587"/>
                  </a:lnTo>
                  <a:lnTo>
                    <a:pt x="912673" y="308587"/>
                  </a:lnTo>
                  <a:lnTo>
                    <a:pt x="899818" y="308587"/>
                  </a:lnTo>
                  <a:lnTo>
                    <a:pt x="886964" y="308587"/>
                  </a:lnTo>
                  <a:lnTo>
                    <a:pt x="874109" y="308587"/>
                  </a:lnTo>
                  <a:lnTo>
                    <a:pt x="861255" y="308587"/>
                  </a:lnTo>
                  <a:lnTo>
                    <a:pt x="848400" y="308587"/>
                  </a:lnTo>
                  <a:lnTo>
                    <a:pt x="835545" y="308587"/>
                  </a:lnTo>
                  <a:lnTo>
                    <a:pt x="822691" y="308587"/>
                  </a:lnTo>
                  <a:lnTo>
                    <a:pt x="809836" y="308587"/>
                  </a:lnTo>
                  <a:lnTo>
                    <a:pt x="796982" y="308587"/>
                  </a:lnTo>
                  <a:lnTo>
                    <a:pt x="784127" y="308587"/>
                  </a:lnTo>
                  <a:lnTo>
                    <a:pt x="771273" y="308587"/>
                  </a:lnTo>
                  <a:lnTo>
                    <a:pt x="758418" y="308587"/>
                  </a:lnTo>
                  <a:lnTo>
                    <a:pt x="745564" y="308587"/>
                  </a:lnTo>
                  <a:lnTo>
                    <a:pt x="732709" y="308587"/>
                  </a:lnTo>
                  <a:lnTo>
                    <a:pt x="719854" y="308587"/>
                  </a:lnTo>
                  <a:lnTo>
                    <a:pt x="707000" y="308587"/>
                  </a:lnTo>
                  <a:lnTo>
                    <a:pt x="694145" y="308587"/>
                  </a:lnTo>
                  <a:lnTo>
                    <a:pt x="681291" y="308587"/>
                  </a:lnTo>
                  <a:lnTo>
                    <a:pt x="668436" y="308587"/>
                  </a:lnTo>
                  <a:lnTo>
                    <a:pt x="655582" y="308587"/>
                  </a:lnTo>
                  <a:lnTo>
                    <a:pt x="642727" y="308587"/>
                  </a:lnTo>
                  <a:lnTo>
                    <a:pt x="629873" y="308587"/>
                  </a:lnTo>
                  <a:lnTo>
                    <a:pt x="617018" y="308587"/>
                  </a:lnTo>
                  <a:lnTo>
                    <a:pt x="604163" y="308587"/>
                  </a:lnTo>
                  <a:lnTo>
                    <a:pt x="591309" y="308587"/>
                  </a:lnTo>
                  <a:lnTo>
                    <a:pt x="578454" y="308587"/>
                  </a:lnTo>
                  <a:lnTo>
                    <a:pt x="565600" y="308587"/>
                  </a:lnTo>
                  <a:lnTo>
                    <a:pt x="552745" y="308587"/>
                  </a:lnTo>
                  <a:lnTo>
                    <a:pt x="539891" y="308587"/>
                  </a:lnTo>
                  <a:lnTo>
                    <a:pt x="527036" y="308587"/>
                  </a:lnTo>
                  <a:lnTo>
                    <a:pt x="514182" y="308587"/>
                  </a:lnTo>
                  <a:lnTo>
                    <a:pt x="501327" y="308587"/>
                  </a:lnTo>
                  <a:lnTo>
                    <a:pt x="488473" y="308587"/>
                  </a:lnTo>
                  <a:lnTo>
                    <a:pt x="475618" y="308587"/>
                  </a:lnTo>
                  <a:lnTo>
                    <a:pt x="462763" y="308587"/>
                  </a:lnTo>
                  <a:lnTo>
                    <a:pt x="449909" y="308587"/>
                  </a:lnTo>
                  <a:lnTo>
                    <a:pt x="437054" y="308587"/>
                  </a:lnTo>
                  <a:lnTo>
                    <a:pt x="424200" y="308587"/>
                  </a:lnTo>
                  <a:lnTo>
                    <a:pt x="411345" y="308587"/>
                  </a:lnTo>
                  <a:lnTo>
                    <a:pt x="398491" y="308587"/>
                  </a:lnTo>
                  <a:lnTo>
                    <a:pt x="385636" y="308587"/>
                  </a:lnTo>
                  <a:lnTo>
                    <a:pt x="372782" y="308587"/>
                  </a:lnTo>
                  <a:lnTo>
                    <a:pt x="359927" y="308587"/>
                  </a:lnTo>
                  <a:lnTo>
                    <a:pt x="347072" y="308587"/>
                  </a:lnTo>
                  <a:lnTo>
                    <a:pt x="334218" y="308587"/>
                  </a:lnTo>
                  <a:lnTo>
                    <a:pt x="321363" y="308587"/>
                  </a:lnTo>
                  <a:lnTo>
                    <a:pt x="308509" y="308587"/>
                  </a:lnTo>
                  <a:lnTo>
                    <a:pt x="295654" y="308587"/>
                  </a:lnTo>
                  <a:lnTo>
                    <a:pt x="282800" y="308587"/>
                  </a:lnTo>
                  <a:lnTo>
                    <a:pt x="269945" y="308587"/>
                  </a:lnTo>
                  <a:lnTo>
                    <a:pt x="257091" y="308587"/>
                  </a:lnTo>
                  <a:lnTo>
                    <a:pt x="244236" y="308587"/>
                  </a:lnTo>
                  <a:lnTo>
                    <a:pt x="231381" y="308587"/>
                  </a:lnTo>
                  <a:lnTo>
                    <a:pt x="218527" y="308587"/>
                  </a:lnTo>
                  <a:lnTo>
                    <a:pt x="205672" y="308587"/>
                  </a:lnTo>
                  <a:lnTo>
                    <a:pt x="192818" y="308587"/>
                  </a:lnTo>
                  <a:lnTo>
                    <a:pt x="179963" y="308587"/>
                  </a:lnTo>
                  <a:lnTo>
                    <a:pt x="167109" y="308587"/>
                  </a:lnTo>
                  <a:lnTo>
                    <a:pt x="154254" y="308587"/>
                  </a:lnTo>
                  <a:lnTo>
                    <a:pt x="141400" y="308587"/>
                  </a:lnTo>
                  <a:lnTo>
                    <a:pt x="128545" y="308587"/>
                  </a:lnTo>
                  <a:lnTo>
                    <a:pt x="115690" y="308587"/>
                  </a:lnTo>
                  <a:lnTo>
                    <a:pt x="102836" y="308587"/>
                  </a:lnTo>
                  <a:lnTo>
                    <a:pt x="89981" y="308587"/>
                  </a:lnTo>
                  <a:lnTo>
                    <a:pt x="77127" y="308587"/>
                  </a:lnTo>
                  <a:lnTo>
                    <a:pt x="64272" y="308587"/>
                  </a:lnTo>
                  <a:lnTo>
                    <a:pt x="51418" y="308587"/>
                  </a:lnTo>
                  <a:lnTo>
                    <a:pt x="38563" y="308587"/>
                  </a:lnTo>
                  <a:lnTo>
                    <a:pt x="25709" y="308587"/>
                  </a:lnTo>
                  <a:lnTo>
                    <a:pt x="12854" y="308587"/>
                  </a:lnTo>
                  <a:lnTo>
                    <a:pt x="0" y="308587"/>
                  </a:lnTo>
                  <a:close/>
                </a:path>
              </a:pathLst>
            </a:custGeom>
            <a:solidFill>
              <a:srgbClr val="00AFBB">
                <a:alpha val="69803"/>
              </a:srgbClr>
            </a:solidFill>
          </p:spPr>
          <p:txBody>
            <a:bodyPr/>
            <a:lstStyle/>
            <a:p/>
          </p:txBody>
        </p:sp>
        <p:sp>
          <p:nvSpPr>
            <p:cNvPr id="48" name="pl49"/>
            <p:cNvSpPr/>
            <p:nvPr/>
          </p:nvSpPr>
          <p:spPr>
            <a:xfrm>
              <a:off x="6737427" y="4626716"/>
              <a:ext cx="2300964" cy="304009"/>
            </a:xfrm>
            <a:custGeom>
              <a:avLst/>
              <a:pathLst>
                <a:path w="2300964" h="304009">
                  <a:moveTo>
                    <a:pt x="0" y="303989"/>
                  </a:moveTo>
                  <a:lnTo>
                    <a:pt x="12854" y="303442"/>
                  </a:lnTo>
                  <a:lnTo>
                    <a:pt x="25709" y="302850"/>
                  </a:lnTo>
                  <a:lnTo>
                    <a:pt x="38563" y="302210"/>
                  </a:lnTo>
                  <a:lnTo>
                    <a:pt x="51418" y="301508"/>
                  </a:lnTo>
                  <a:lnTo>
                    <a:pt x="64272" y="300742"/>
                  </a:lnTo>
                  <a:lnTo>
                    <a:pt x="77127" y="299921"/>
                  </a:lnTo>
                  <a:lnTo>
                    <a:pt x="89981" y="299042"/>
                  </a:lnTo>
                  <a:lnTo>
                    <a:pt x="102836" y="298101"/>
                  </a:lnTo>
                  <a:lnTo>
                    <a:pt x="115690" y="297074"/>
                  </a:lnTo>
                  <a:lnTo>
                    <a:pt x="128545" y="295981"/>
                  </a:lnTo>
                  <a:lnTo>
                    <a:pt x="141400" y="294821"/>
                  </a:lnTo>
                  <a:lnTo>
                    <a:pt x="154254" y="293592"/>
                  </a:lnTo>
                  <a:lnTo>
                    <a:pt x="167109" y="292276"/>
                  </a:lnTo>
                  <a:lnTo>
                    <a:pt x="179963" y="290873"/>
                  </a:lnTo>
                  <a:lnTo>
                    <a:pt x="192818" y="289395"/>
                  </a:lnTo>
                  <a:lnTo>
                    <a:pt x="205672" y="287840"/>
                  </a:lnTo>
                  <a:lnTo>
                    <a:pt x="218527" y="286205"/>
                  </a:lnTo>
                  <a:lnTo>
                    <a:pt x="231381" y="284460"/>
                  </a:lnTo>
                  <a:lnTo>
                    <a:pt x="244236" y="282631"/>
                  </a:lnTo>
                  <a:lnTo>
                    <a:pt x="257091" y="280719"/>
                  </a:lnTo>
                  <a:lnTo>
                    <a:pt x="269945" y="278721"/>
                  </a:lnTo>
                  <a:lnTo>
                    <a:pt x="282800" y="276617"/>
                  </a:lnTo>
                  <a:lnTo>
                    <a:pt x="295654" y="274408"/>
                  </a:lnTo>
                  <a:lnTo>
                    <a:pt x="308509" y="272108"/>
                  </a:lnTo>
                  <a:lnTo>
                    <a:pt x="321363" y="269716"/>
                  </a:lnTo>
                  <a:lnTo>
                    <a:pt x="334218" y="267228"/>
                  </a:lnTo>
                  <a:lnTo>
                    <a:pt x="347072" y="264609"/>
                  </a:lnTo>
                  <a:lnTo>
                    <a:pt x="359927" y="261892"/>
                  </a:lnTo>
                  <a:lnTo>
                    <a:pt x="372782" y="259076"/>
                  </a:lnTo>
                  <a:lnTo>
                    <a:pt x="385636" y="256160"/>
                  </a:lnTo>
                  <a:lnTo>
                    <a:pt x="398491" y="253121"/>
                  </a:lnTo>
                  <a:lnTo>
                    <a:pt x="411345" y="249961"/>
                  </a:lnTo>
                  <a:lnTo>
                    <a:pt x="424200" y="246697"/>
                  </a:lnTo>
                  <a:lnTo>
                    <a:pt x="437054" y="243330"/>
                  </a:lnTo>
                  <a:lnTo>
                    <a:pt x="449909" y="239856"/>
                  </a:lnTo>
                  <a:lnTo>
                    <a:pt x="462763" y="236239"/>
                  </a:lnTo>
                  <a:lnTo>
                    <a:pt x="475618" y="232518"/>
                  </a:lnTo>
                  <a:lnTo>
                    <a:pt x="488473" y="228694"/>
                  </a:lnTo>
                  <a:lnTo>
                    <a:pt x="501327" y="224768"/>
                  </a:lnTo>
                  <a:lnTo>
                    <a:pt x="514182" y="220719"/>
                  </a:lnTo>
                  <a:lnTo>
                    <a:pt x="527036" y="216556"/>
                  </a:lnTo>
                  <a:lnTo>
                    <a:pt x="539891" y="212298"/>
                  </a:lnTo>
                  <a:lnTo>
                    <a:pt x="552745" y="207948"/>
                  </a:lnTo>
                  <a:lnTo>
                    <a:pt x="565600" y="203507"/>
                  </a:lnTo>
                  <a:lnTo>
                    <a:pt x="578454" y="198949"/>
                  </a:lnTo>
                  <a:lnTo>
                    <a:pt x="591309" y="194314"/>
                  </a:lnTo>
                  <a:lnTo>
                    <a:pt x="604163" y="189603"/>
                  </a:lnTo>
                  <a:lnTo>
                    <a:pt x="617018" y="184822"/>
                  </a:lnTo>
                  <a:lnTo>
                    <a:pt x="629873" y="179963"/>
                  </a:lnTo>
                  <a:lnTo>
                    <a:pt x="642727" y="175035"/>
                  </a:lnTo>
                  <a:lnTo>
                    <a:pt x="655582" y="170056"/>
                  </a:lnTo>
                  <a:lnTo>
                    <a:pt x="668436" y="165030"/>
                  </a:lnTo>
                  <a:lnTo>
                    <a:pt x="681291" y="159962"/>
                  </a:lnTo>
                  <a:lnTo>
                    <a:pt x="694145" y="154847"/>
                  </a:lnTo>
                  <a:lnTo>
                    <a:pt x="707000" y="149705"/>
                  </a:lnTo>
                  <a:lnTo>
                    <a:pt x="719854" y="144541"/>
                  </a:lnTo>
                  <a:lnTo>
                    <a:pt x="732709" y="139359"/>
                  </a:lnTo>
                  <a:lnTo>
                    <a:pt x="745564" y="134164"/>
                  </a:lnTo>
                  <a:lnTo>
                    <a:pt x="758418" y="128963"/>
                  </a:lnTo>
                  <a:lnTo>
                    <a:pt x="771273" y="123764"/>
                  </a:lnTo>
                  <a:lnTo>
                    <a:pt x="784127" y="118569"/>
                  </a:lnTo>
                  <a:lnTo>
                    <a:pt x="796982" y="113385"/>
                  </a:lnTo>
                  <a:lnTo>
                    <a:pt x="809836" y="108223"/>
                  </a:lnTo>
                  <a:lnTo>
                    <a:pt x="822691" y="103083"/>
                  </a:lnTo>
                  <a:lnTo>
                    <a:pt x="835545" y="97971"/>
                  </a:lnTo>
                  <a:lnTo>
                    <a:pt x="848400" y="92891"/>
                  </a:lnTo>
                  <a:lnTo>
                    <a:pt x="861255" y="87856"/>
                  </a:lnTo>
                  <a:lnTo>
                    <a:pt x="874109" y="82876"/>
                  </a:lnTo>
                  <a:lnTo>
                    <a:pt x="886964" y="77947"/>
                  </a:lnTo>
                  <a:lnTo>
                    <a:pt x="899818" y="73076"/>
                  </a:lnTo>
                  <a:lnTo>
                    <a:pt x="912673" y="68270"/>
                  </a:lnTo>
                  <a:lnTo>
                    <a:pt x="925527" y="63565"/>
                  </a:lnTo>
                  <a:lnTo>
                    <a:pt x="938382" y="58944"/>
                  </a:lnTo>
                  <a:lnTo>
                    <a:pt x="951236" y="54414"/>
                  </a:lnTo>
                  <a:lnTo>
                    <a:pt x="964091" y="49983"/>
                  </a:lnTo>
                  <a:lnTo>
                    <a:pt x="976946" y="45682"/>
                  </a:lnTo>
                  <a:lnTo>
                    <a:pt x="989800" y="41525"/>
                  </a:lnTo>
                  <a:lnTo>
                    <a:pt x="1002655" y="37498"/>
                  </a:lnTo>
                  <a:lnTo>
                    <a:pt x="1015509" y="33611"/>
                  </a:lnTo>
                  <a:lnTo>
                    <a:pt x="1028364" y="29873"/>
                  </a:lnTo>
                  <a:lnTo>
                    <a:pt x="1041218" y="26357"/>
                  </a:lnTo>
                  <a:lnTo>
                    <a:pt x="1054073" y="23013"/>
                  </a:lnTo>
                  <a:lnTo>
                    <a:pt x="1066927" y="19850"/>
                  </a:lnTo>
                  <a:lnTo>
                    <a:pt x="1079782" y="16874"/>
                  </a:lnTo>
                  <a:lnTo>
                    <a:pt x="1092636" y="14136"/>
                  </a:lnTo>
                  <a:lnTo>
                    <a:pt x="1105491" y="11642"/>
                  </a:lnTo>
                  <a:lnTo>
                    <a:pt x="1118346" y="9362"/>
                  </a:lnTo>
                  <a:lnTo>
                    <a:pt x="1131200" y="7300"/>
                  </a:lnTo>
                  <a:lnTo>
                    <a:pt x="1144055" y="5462"/>
                  </a:lnTo>
                  <a:lnTo>
                    <a:pt x="1156909" y="3942"/>
                  </a:lnTo>
                  <a:lnTo>
                    <a:pt x="1169764" y="2654"/>
                  </a:lnTo>
                  <a:lnTo>
                    <a:pt x="1182618" y="1601"/>
                  </a:lnTo>
                  <a:lnTo>
                    <a:pt x="1195473" y="784"/>
                  </a:lnTo>
                  <a:lnTo>
                    <a:pt x="1208327" y="254"/>
                  </a:lnTo>
                  <a:lnTo>
                    <a:pt x="1221182" y="7"/>
                  </a:lnTo>
                  <a:lnTo>
                    <a:pt x="1234037" y="0"/>
                  </a:lnTo>
                  <a:lnTo>
                    <a:pt x="1246891" y="229"/>
                  </a:lnTo>
                  <a:lnTo>
                    <a:pt x="1259746" y="698"/>
                  </a:lnTo>
                  <a:lnTo>
                    <a:pt x="1272600" y="1495"/>
                  </a:lnTo>
                  <a:lnTo>
                    <a:pt x="1285455" y="2527"/>
                  </a:lnTo>
                  <a:lnTo>
                    <a:pt x="1298309" y="3792"/>
                  </a:lnTo>
                  <a:lnTo>
                    <a:pt x="1311164" y="5290"/>
                  </a:lnTo>
                  <a:lnTo>
                    <a:pt x="1324018" y="7066"/>
                  </a:lnTo>
                  <a:lnTo>
                    <a:pt x="1336873" y="9117"/>
                  </a:lnTo>
                  <a:lnTo>
                    <a:pt x="1349728" y="11397"/>
                  </a:lnTo>
                  <a:lnTo>
                    <a:pt x="1362582" y="13904"/>
                  </a:lnTo>
                  <a:lnTo>
                    <a:pt x="1375437" y="16640"/>
                  </a:lnTo>
                  <a:lnTo>
                    <a:pt x="1388291" y="19692"/>
                  </a:lnTo>
                  <a:lnTo>
                    <a:pt x="1401146" y="22968"/>
                  </a:lnTo>
                  <a:lnTo>
                    <a:pt x="1414000" y="26468"/>
                  </a:lnTo>
                  <a:lnTo>
                    <a:pt x="1426855" y="30190"/>
                  </a:lnTo>
                  <a:lnTo>
                    <a:pt x="1439709" y="34177"/>
                  </a:lnTo>
                  <a:lnTo>
                    <a:pt x="1452564" y="38423"/>
                  </a:lnTo>
                  <a:lnTo>
                    <a:pt x="1465419" y="42881"/>
                  </a:lnTo>
                  <a:lnTo>
                    <a:pt x="1478273" y="47549"/>
                  </a:lnTo>
                  <a:lnTo>
                    <a:pt x="1491128" y="52423"/>
                  </a:lnTo>
                  <a:lnTo>
                    <a:pt x="1503982" y="57572"/>
                  </a:lnTo>
                  <a:lnTo>
                    <a:pt x="1516837" y="62907"/>
                  </a:lnTo>
                  <a:lnTo>
                    <a:pt x="1529691" y="68422"/>
                  </a:lnTo>
                  <a:lnTo>
                    <a:pt x="1542546" y="74109"/>
                  </a:lnTo>
                  <a:lnTo>
                    <a:pt x="1555400" y="79988"/>
                  </a:lnTo>
                  <a:lnTo>
                    <a:pt x="1568255" y="86039"/>
                  </a:lnTo>
                  <a:lnTo>
                    <a:pt x="1581110" y="92219"/>
                  </a:lnTo>
                  <a:lnTo>
                    <a:pt x="1593964" y="98517"/>
                  </a:lnTo>
                  <a:lnTo>
                    <a:pt x="1606819" y="104919"/>
                  </a:lnTo>
                  <a:lnTo>
                    <a:pt x="1619673" y="111439"/>
                  </a:lnTo>
                  <a:lnTo>
                    <a:pt x="1632528" y="118020"/>
                  </a:lnTo>
                  <a:lnTo>
                    <a:pt x="1645382" y="124647"/>
                  </a:lnTo>
                  <a:lnTo>
                    <a:pt x="1658237" y="131307"/>
                  </a:lnTo>
                  <a:lnTo>
                    <a:pt x="1671091" y="137984"/>
                  </a:lnTo>
                  <a:lnTo>
                    <a:pt x="1683946" y="144648"/>
                  </a:lnTo>
                  <a:lnTo>
                    <a:pt x="1696800" y="151285"/>
                  </a:lnTo>
                  <a:lnTo>
                    <a:pt x="1709655" y="157879"/>
                  </a:lnTo>
                  <a:lnTo>
                    <a:pt x="1722510" y="164418"/>
                  </a:lnTo>
                  <a:lnTo>
                    <a:pt x="1735364" y="170851"/>
                  </a:lnTo>
                  <a:lnTo>
                    <a:pt x="1748219" y="177188"/>
                  </a:lnTo>
                  <a:lnTo>
                    <a:pt x="1761073" y="183419"/>
                  </a:lnTo>
                  <a:lnTo>
                    <a:pt x="1773928" y="189534"/>
                  </a:lnTo>
                  <a:lnTo>
                    <a:pt x="1786782" y="195496"/>
                  </a:lnTo>
                  <a:lnTo>
                    <a:pt x="1799637" y="201288"/>
                  </a:lnTo>
                  <a:lnTo>
                    <a:pt x="1812491" y="206930"/>
                  </a:lnTo>
                  <a:lnTo>
                    <a:pt x="1825346" y="212416"/>
                  </a:lnTo>
                  <a:lnTo>
                    <a:pt x="1838201" y="217741"/>
                  </a:lnTo>
                  <a:lnTo>
                    <a:pt x="1851055" y="222833"/>
                  </a:lnTo>
                  <a:lnTo>
                    <a:pt x="1863910" y="227753"/>
                  </a:lnTo>
                  <a:lnTo>
                    <a:pt x="1876764" y="232500"/>
                  </a:lnTo>
                  <a:lnTo>
                    <a:pt x="1889619" y="237073"/>
                  </a:lnTo>
                  <a:lnTo>
                    <a:pt x="1902473" y="241437"/>
                  </a:lnTo>
                  <a:lnTo>
                    <a:pt x="1915328" y="245593"/>
                  </a:lnTo>
                  <a:lnTo>
                    <a:pt x="1928182" y="249577"/>
                  </a:lnTo>
                  <a:lnTo>
                    <a:pt x="1941037" y="253392"/>
                  </a:lnTo>
                  <a:lnTo>
                    <a:pt x="1953892" y="257039"/>
                  </a:lnTo>
                  <a:lnTo>
                    <a:pt x="1966746" y="260458"/>
                  </a:lnTo>
                  <a:lnTo>
                    <a:pt x="1979601" y="263719"/>
                  </a:lnTo>
                  <a:lnTo>
                    <a:pt x="1992455" y="266825"/>
                  </a:lnTo>
                  <a:lnTo>
                    <a:pt x="2005310" y="269779"/>
                  </a:lnTo>
                  <a:lnTo>
                    <a:pt x="2018164" y="272559"/>
                  </a:lnTo>
                  <a:lnTo>
                    <a:pt x="2031019" y="275170"/>
                  </a:lnTo>
                  <a:lnTo>
                    <a:pt x="2043873" y="277646"/>
                  </a:lnTo>
                  <a:lnTo>
                    <a:pt x="2056728" y="279990"/>
                  </a:lnTo>
                  <a:lnTo>
                    <a:pt x="2069583" y="282207"/>
                  </a:lnTo>
                  <a:lnTo>
                    <a:pt x="2082437" y="284256"/>
                  </a:lnTo>
                  <a:lnTo>
                    <a:pt x="2095292" y="286188"/>
                  </a:lnTo>
                  <a:lnTo>
                    <a:pt x="2108146" y="288010"/>
                  </a:lnTo>
                  <a:lnTo>
                    <a:pt x="2121001" y="289724"/>
                  </a:lnTo>
                  <a:lnTo>
                    <a:pt x="2133855" y="291316"/>
                  </a:lnTo>
                  <a:lnTo>
                    <a:pt x="2146710" y="292791"/>
                  </a:lnTo>
                  <a:lnTo>
                    <a:pt x="2159564" y="294174"/>
                  </a:lnTo>
                  <a:lnTo>
                    <a:pt x="2172419" y="295467"/>
                  </a:lnTo>
                  <a:lnTo>
                    <a:pt x="2185273" y="296675"/>
                  </a:lnTo>
                  <a:lnTo>
                    <a:pt x="2198128" y="297772"/>
                  </a:lnTo>
                  <a:lnTo>
                    <a:pt x="2210983" y="298792"/>
                  </a:lnTo>
                  <a:lnTo>
                    <a:pt x="2223837" y="299741"/>
                  </a:lnTo>
                  <a:lnTo>
                    <a:pt x="2236692" y="300620"/>
                  </a:lnTo>
                  <a:lnTo>
                    <a:pt x="2249546" y="301422"/>
                  </a:lnTo>
                  <a:lnTo>
                    <a:pt x="2262401" y="302151"/>
                  </a:lnTo>
                  <a:lnTo>
                    <a:pt x="2275255" y="302823"/>
                  </a:lnTo>
                  <a:lnTo>
                    <a:pt x="2288110" y="303442"/>
                  </a:lnTo>
                  <a:lnTo>
                    <a:pt x="2300964" y="3040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50"/>
            <p:cNvSpPr/>
            <p:nvPr/>
          </p:nvSpPr>
          <p:spPr>
            <a:xfrm>
              <a:off x="6737427" y="4913866"/>
              <a:ext cx="2300964" cy="266110"/>
            </a:xfrm>
            <a:custGeom>
              <a:avLst/>
              <a:pathLst>
                <a:path w="2300964" h="266110">
                  <a:moveTo>
                    <a:pt x="0" y="261347"/>
                  </a:moveTo>
                  <a:lnTo>
                    <a:pt x="12854" y="260766"/>
                  </a:lnTo>
                  <a:lnTo>
                    <a:pt x="25709" y="260134"/>
                  </a:lnTo>
                  <a:lnTo>
                    <a:pt x="38563" y="259448"/>
                  </a:lnTo>
                  <a:lnTo>
                    <a:pt x="51418" y="258691"/>
                  </a:lnTo>
                  <a:lnTo>
                    <a:pt x="64272" y="257861"/>
                  </a:lnTo>
                  <a:lnTo>
                    <a:pt x="77127" y="256964"/>
                  </a:lnTo>
                  <a:lnTo>
                    <a:pt x="89981" y="255998"/>
                  </a:lnTo>
                  <a:lnTo>
                    <a:pt x="102836" y="254958"/>
                  </a:lnTo>
                  <a:lnTo>
                    <a:pt x="115690" y="253811"/>
                  </a:lnTo>
                  <a:lnTo>
                    <a:pt x="128545" y="252583"/>
                  </a:lnTo>
                  <a:lnTo>
                    <a:pt x="141400" y="251268"/>
                  </a:lnTo>
                  <a:lnTo>
                    <a:pt x="154254" y="249865"/>
                  </a:lnTo>
                  <a:lnTo>
                    <a:pt x="167109" y="248347"/>
                  </a:lnTo>
                  <a:lnTo>
                    <a:pt x="179963" y="246713"/>
                  </a:lnTo>
                  <a:lnTo>
                    <a:pt x="192818" y="244976"/>
                  </a:lnTo>
                  <a:lnTo>
                    <a:pt x="205672" y="243131"/>
                  </a:lnTo>
                  <a:lnTo>
                    <a:pt x="218527" y="241174"/>
                  </a:lnTo>
                  <a:lnTo>
                    <a:pt x="231381" y="239056"/>
                  </a:lnTo>
                  <a:lnTo>
                    <a:pt x="244236" y="236816"/>
                  </a:lnTo>
                  <a:lnTo>
                    <a:pt x="257091" y="234451"/>
                  </a:lnTo>
                  <a:lnTo>
                    <a:pt x="269945" y="231956"/>
                  </a:lnTo>
                  <a:lnTo>
                    <a:pt x="282800" y="229297"/>
                  </a:lnTo>
                  <a:lnTo>
                    <a:pt x="295654" y="226474"/>
                  </a:lnTo>
                  <a:lnTo>
                    <a:pt x="308509" y="223507"/>
                  </a:lnTo>
                  <a:lnTo>
                    <a:pt x="321363" y="220393"/>
                  </a:lnTo>
                  <a:lnTo>
                    <a:pt x="334218" y="217126"/>
                  </a:lnTo>
                  <a:lnTo>
                    <a:pt x="347072" y="213647"/>
                  </a:lnTo>
                  <a:lnTo>
                    <a:pt x="359927" y="210010"/>
                  </a:lnTo>
                  <a:lnTo>
                    <a:pt x="372782" y="206215"/>
                  </a:lnTo>
                  <a:lnTo>
                    <a:pt x="385636" y="202260"/>
                  </a:lnTo>
                  <a:lnTo>
                    <a:pt x="398491" y="198108"/>
                  </a:lnTo>
                  <a:lnTo>
                    <a:pt x="411345" y="193768"/>
                  </a:lnTo>
                  <a:lnTo>
                    <a:pt x="424200" y="189270"/>
                  </a:lnTo>
                  <a:lnTo>
                    <a:pt x="437054" y="184615"/>
                  </a:lnTo>
                  <a:lnTo>
                    <a:pt x="449909" y="179803"/>
                  </a:lnTo>
                  <a:lnTo>
                    <a:pt x="462763" y="174789"/>
                  </a:lnTo>
                  <a:lnTo>
                    <a:pt x="475618" y="169636"/>
                  </a:lnTo>
                  <a:lnTo>
                    <a:pt x="488473" y="164352"/>
                  </a:lnTo>
                  <a:lnTo>
                    <a:pt x="501327" y="158944"/>
                  </a:lnTo>
                  <a:lnTo>
                    <a:pt x="514182" y="153399"/>
                  </a:lnTo>
                  <a:lnTo>
                    <a:pt x="527036" y="147740"/>
                  </a:lnTo>
                  <a:lnTo>
                    <a:pt x="539891" y="142001"/>
                  </a:lnTo>
                  <a:lnTo>
                    <a:pt x="552745" y="136195"/>
                  </a:lnTo>
                  <a:lnTo>
                    <a:pt x="565600" y="130332"/>
                  </a:lnTo>
                  <a:lnTo>
                    <a:pt x="578454" y="124427"/>
                  </a:lnTo>
                  <a:lnTo>
                    <a:pt x="591309" y="118517"/>
                  </a:lnTo>
                  <a:lnTo>
                    <a:pt x="604163" y="112618"/>
                  </a:lnTo>
                  <a:lnTo>
                    <a:pt x="617018" y="106746"/>
                  </a:lnTo>
                  <a:lnTo>
                    <a:pt x="629873" y="100937"/>
                  </a:lnTo>
                  <a:lnTo>
                    <a:pt x="642727" y="95221"/>
                  </a:lnTo>
                  <a:lnTo>
                    <a:pt x="655582" y="89608"/>
                  </a:lnTo>
                  <a:lnTo>
                    <a:pt x="668436" y="84114"/>
                  </a:lnTo>
                  <a:lnTo>
                    <a:pt x="681291" y="78759"/>
                  </a:lnTo>
                  <a:lnTo>
                    <a:pt x="694145" y="73630"/>
                  </a:lnTo>
                  <a:lnTo>
                    <a:pt x="707000" y="68688"/>
                  </a:lnTo>
                  <a:lnTo>
                    <a:pt x="719854" y="63946"/>
                  </a:lnTo>
                  <a:lnTo>
                    <a:pt x="732709" y="59418"/>
                  </a:lnTo>
                  <a:lnTo>
                    <a:pt x="745564" y="55168"/>
                  </a:lnTo>
                  <a:lnTo>
                    <a:pt x="758418" y="51207"/>
                  </a:lnTo>
                  <a:lnTo>
                    <a:pt x="771273" y="47500"/>
                  </a:lnTo>
                  <a:lnTo>
                    <a:pt x="784127" y="44050"/>
                  </a:lnTo>
                  <a:lnTo>
                    <a:pt x="796982" y="40867"/>
                  </a:lnTo>
                  <a:lnTo>
                    <a:pt x="809836" y="38051"/>
                  </a:lnTo>
                  <a:lnTo>
                    <a:pt x="822691" y="35499"/>
                  </a:lnTo>
                  <a:lnTo>
                    <a:pt x="835545" y="33206"/>
                  </a:lnTo>
                  <a:lnTo>
                    <a:pt x="848400" y="31168"/>
                  </a:lnTo>
                  <a:lnTo>
                    <a:pt x="861255" y="29429"/>
                  </a:lnTo>
                  <a:lnTo>
                    <a:pt x="874109" y="27965"/>
                  </a:lnTo>
                  <a:lnTo>
                    <a:pt x="886964" y="26718"/>
                  </a:lnTo>
                  <a:lnTo>
                    <a:pt x="899818" y="25676"/>
                  </a:lnTo>
                  <a:lnTo>
                    <a:pt x="912673" y="24829"/>
                  </a:lnTo>
                  <a:lnTo>
                    <a:pt x="925527" y="24214"/>
                  </a:lnTo>
                  <a:lnTo>
                    <a:pt x="938382" y="23743"/>
                  </a:lnTo>
                  <a:lnTo>
                    <a:pt x="951236" y="23397"/>
                  </a:lnTo>
                  <a:lnTo>
                    <a:pt x="964091" y="23161"/>
                  </a:lnTo>
                  <a:lnTo>
                    <a:pt x="976946" y="23030"/>
                  </a:lnTo>
                  <a:lnTo>
                    <a:pt x="989800" y="22969"/>
                  </a:lnTo>
                  <a:lnTo>
                    <a:pt x="1002655" y="22946"/>
                  </a:lnTo>
                  <a:lnTo>
                    <a:pt x="1015509" y="22943"/>
                  </a:lnTo>
                  <a:lnTo>
                    <a:pt x="1028364" y="22946"/>
                  </a:lnTo>
                  <a:lnTo>
                    <a:pt x="1041218" y="22922"/>
                  </a:lnTo>
                  <a:lnTo>
                    <a:pt x="1054073" y="22857"/>
                  </a:lnTo>
                  <a:lnTo>
                    <a:pt x="1066927" y="22738"/>
                  </a:lnTo>
                  <a:lnTo>
                    <a:pt x="1079782" y="22556"/>
                  </a:lnTo>
                  <a:lnTo>
                    <a:pt x="1092636" y="22279"/>
                  </a:lnTo>
                  <a:lnTo>
                    <a:pt x="1105491" y="21896"/>
                  </a:lnTo>
                  <a:lnTo>
                    <a:pt x="1118346" y="21415"/>
                  </a:lnTo>
                  <a:lnTo>
                    <a:pt x="1131200" y="20834"/>
                  </a:lnTo>
                  <a:lnTo>
                    <a:pt x="1144055" y="20147"/>
                  </a:lnTo>
                  <a:lnTo>
                    <a:pt x="1156909" y="19314"/>
                  </a:lnTo>
                  <a:lnTo>
                    <a:pt x="1169764" y="18380"/>
                  </a:lnTo>
                  <a:lnTo>
                    <a:pt x="1182618" y="17348"/>
                  </a:lnTo>
                  <a:lnTo>
                    <a:pt x="1195473" y="16225"/>
                  </a:lnTo>
                  <a:lnTo>
                    <a:pt x="1208327" y="15003"/>
                  </a:lnTo>
                  <a:lnTo>
                    <a:pt x="1221182" y="13702"/>
                  </a:lnTo>
                  <a:lnTo>
                    <a:pt x="1234037" y="12351"/>
                  </a:lnTo>
                  <a:lnTo>
                    <a:pt x="1246891" y="10962"/>
                  </a:lnTo>
                  <a:lnTo>
                    <a:pt x="1259746" y="9550"/>
                  </a:lnTo>
                  <a:lnTo>
                    <a:pt x="1272600" y="8142"/>
                  </a:lnTo>
                  <a:lnTo>
                    <a:pt x="1285455" y="6767"/>
                  </a:lnTo>
                  <a:lnTo>
                    <a:pt x="1298309" y="5442"/>
                  </a:lnTo>
                  <a:lnTo>
                    <a:pt x="1311164" y="4187"/>
                  </a:lnTo>
                  <a:lnTo>
                    <a:pt x="1324018" y="3048"/>
                  </a:lnTo>
                  <a:lnTo>
                    <a:pt x="1336873" y="2064"/>
                  </a:lnTo>
                  <a:lnTo>
                    <a:pt x="1349728" y="1237"/>
                  </a:lnTo>
                  <a:lnTo>
                    <a:pt x="1362582" y="586"/>
                  </a:lnTo>
                  <a:lnTo>
                    <a:pt x="1375437" y="134"/>
                  </a:lnTo>
                  <a:lnTo>
                    <a:pt x="1388291" y="0"/>
                  </a:lnTo>
                  <a:lnTo>
                    <a:pt x="1401146" y="123"/>
                  </a:lnTo>
                  <a:lnTo>
                    <a:pt x="1414000" y="521"/>
                  </a:lnTo>
                  <a:lnTo>
                    <a:pt x="1426855" y="1209"/>
                  </a:lnTo>
                  <a:lnTo>
                    <a:pt x="1439709" y="2267"/>
                  </a:lnTo>
                  <a:lnTo>
                    <a:pt x="1452564" y="3715"/>
                  </a:lnTo>
                  <a:lnTo>
                    <a:pt x="1465419" y="5502"/>
                  </a:lnTo>
                  <a:lnTo>
                    <a:pt x="1478273" y="7634"/>
                  </a:lnTo>
                  <a:lnTo>
                    <a:pt x="1491128" y="10117"/>
                  </a:lnTo>
                  <a:lnTo>
                    <a:pt x="1503982" y="13093"/>
                  </a:lnTo>
                  <a:lnTo>
                    <a:pt x="1516837" y="16422"/>
                  </a:lnTo>
                  <a:lnTo>
                    <a:pt x="1529691" y="20097"/>
                  </a:lnTo>
                  <a:lnTo>
                    <a:pt x="1542546" y="24115"/>
                  </a:lnTo>
                  <a:lnTo>
                    <a:pt x="1555400" y="28530"/>
                  </a:lnTo>
                  <a:lnTo>
                    <a:pt x="1568255" y="33321"/>
                  </a:lnTo>
                  <a:lnTo>
                    <a:pt x="1581110" y="38407"/>
                  </a:lnTo>
                  <a:lnTo>
                    <a:pt x="1593964" y="43773"/>
                  </a:lnTo>
                  <a:lnTo>
                    <a:pt x="1606819" y="49402"/>
                  </a:lnTo>
                  <a:lnTo>
                    <a:pt x="1619673" y="55358"/>
                  </a:lnTo>
                  <a:lnTo>
                    <a:pt x="1632528" y="61514"/>
                  </a:lnTo>
                  <a:lnTo>
                    <a:pt x="1645382" y="67849"/>
                  </a:lnTo>
                  <a:lnTo>
                    <a:pt x="1658237" y="74341"/>
                  </a:lnTo>
                  <a:lnTo>
                    <a:pt x="1671091" y="80988"/>
                  </a:lnTo>
                  <a:lnTo>
                    <a:pt x="1683946" y="87744"/>
                  </a:lnTo>
                  <a:lnTo>
                    <a:pt x="1696800" y="94562"/>
                  </a:lnTo>
                  <a:lnTo>
                    <a:pt x="1709655" y="101420"/>
                  </a:lnTo>
                  <a:lnTo>
                    <a:pt x="1722510" y="108298"/>
                  </a:lnTo>
                  <a:lnTo>
                    <a:pt x="1735364" y="115155"/>
                  </a:lnTo>
                  <a:lnTo>
                    <a:pt x="1748219" y="121964"/>
                  </a:lnTo>
                  <a:lnTo>
                    <a:pt x="1761073" y="128710"/>
                  </a:lnTo>
                  <a:lnTo>
                    <a:pt x="1773928" y="135373"/>
                  </a:lnTo>
                  <a:lnTo>
                    <a:pt x="1786782" y="141915"/>
                  </a:lnTo>
                  <a:lnTo>
                    <a:pt x="1799637" y="148305"/>
                  </a:lnTo>
                  <a:lnTo>
                    <a:pt x="1812491" y="154554"/>
                  </a:lnTo>
                  <a:lnTo>
                    <a:pt x="1825346" y="160652"/>
                  </a:lnTo>
                  <a:lnTo>
                    <a:pt x="1838201" y="166588"/>
                  </a:lnTo>
                  <a:lnTo>
                    <a:pt x="1851055" y="172280"/>
                  </a:lnTo>
                  <a:lnTo>
                    <a:pt x="1863910" y="177787"/>
                  </a:lnTo>
                  <a:lnTo>
                    <a:pt x="1876764" y="183107"/>
                  </a:lnTo>
                  <a:lnTo>
                    <a:pt x="1889619" y="188234"/>
                  </a:lnTo>
                  <a:lnTo>
                    <a:pt x="1902473" y="193128"/>
                  </a:lnTo>
                  <a:lnTo>
                    <a:pt x="1915328" y="197786"/>
                  </a:lnTo>
                  <a:lnTo>
                    <a:pt x="1928182" y="202248"/>
                  </a:lnTo>
                  <a:lnTo>
                    <a:pt x="1941037" y="206515"/>
                  </a:lnTo>
                  <a:lnTo>
                    <a:pt x="1953892" y="210588"/>
                  </a:lnTo>
                  <a:lnTo>
                    <a:pt x="1966746" y="214398"/>
                  </a:lnTo>
                  <a:lnTo>
                    <a:pt x="1979601" y="218023"/>
                  </a:lnTo>
                  <a:lnTo>
                    <a:pt x="1992455" y="221467"/>
                  </a:lnTo>
                  <a:lnTo>
                    <a:pt x="2005310" y="224736"/>
                  </a:lnTo>
                  <a:lnTo>
                    <a:pt x="2018164" y="227801"/>
                  </a:lnTo>
                  <a:lnTo>
                    <a:pt x="2031019" y="230669"/>
                  </a:lnTo>
                  <a:lnTo>
                    <a:pt x="2043873" y="233381"/>
                  </a:lnTo>
                  <a:lnTo>
                    <a:pt x="2056728" y="235940"/>
                  </a:lnTo>
                  <a:lnTo>
                    <a:pt x="2069583" y="238353"/>
                  </a:lnTo>
                  <a:lnTo>
                    <a:pt x="2082437" y="240571"/>
                  </a:lnTo>
                  <a:lnTo>
                    <a:pt x="2095292" y="242658"/>
                  </a:lnTo>
                  <a:lnTo>
                    <a:pt x="2108146" y="244617"/>
                  </a:lnTo>
                  <a:lnTo>
                    <a:pt x="2121001" y="246455"/>
                  </a:lnTo>
                  <a:lnTo>
                    <a:pt x="2133855" y="248155"/>
                  </a:lnTo>
                  <a:lnTo>
                    <a:pt x="2146710" y="249724"/>
                  </a:lnTo>
                  <a:lnTo>
                    <a:pt x="2159564" y="251190"/>
                  </a:lnTo>
                  <a:lnTo>
                    <a:pt x="2172419" y="252557"/>
                  </a:lnTo>
                  <a:lnTo>
                    <a:pt x="2185273" y="253830"/>
                  </a:lnTo>
                  <a:lnTo>
                    <a:pt x="2198128" y="254980"/>
                  </a:lnTo>
                  <a:lnTo>
                    <a:pt x="2210983" y="256048"/>
                  </a:lnTo>
                  <a:lnTo>
                    <a:pt x="2223837" y="257038"/>
                  </a:lnTo>
                  <a:lnTo>
                    <a:pt x="2236692" y="257954"/>
                  </a:lnTo>
                  <a:lnTo>
                    <a:pt x="2249546" y="258786"/>
                  </a:lnTo>
                  <a:lnTo>
                    <a:pt x="2262401" y="259540"/>
                  </a:lnTo>
                  <a:lnTo>
                    <a:pt x="2275255" y="260234"/>
                  </a:lnTo>
                  <a:lnTo>
                    <a:pt x="2288110" y="260872"/>
                  </a:lnTo>
                  <a:lnTo>
                    <a:pt x="2300964" y="261455"/>
                  </a:lnTo>
                  <a:lnTo>
                    <a:pt x="2300964" y="266110"/>
                  </a:lnTo>
                  <a:lnTo>
                    <a:pt x="2288110" y="266110"/>
                  </a:lnTo>
                  <a:lnTo>
                    <a:pt x="2275255" y="266110"/>
                  </a:lnTo>
                  <a:lnTo>
                    <a:pt x="2262401" y="266110"/>
                  </a:lnTo>
                  <a:lnTo>
                    <a:pt x="2249546" y="266110"/>
                  </a:lnTo>
                  <a:lnTo>
                    <a:pt x="2236692" y="266110"/>
                  </a:lnTo>
                  <a:lnTo>
                    <a:pt x="2223837" y="266110"/>
                  </a:lnTo>
                  <a:lnTo>
                    <a:pt x="2210983" y="266110"/>
                  </a:lnTo>
                  <a:lnTo>
                    <a:pt x="2198128" y="266110"/>
                  </a:lnTo>
                  <a:lnTo>
                    <a:pt x="2185273" y="266110"/>
                  </a:lnTo>
                  <a:lnTo>
                    <a:pt x="2172419" y="266110"/>
                  </a:lnTo>
                  <a:lnTo>
                    <a:pt x="2159564" y="266110"/>
                  </a:lnTo>
                  <a:lnTo>
                    <a:pt x="2146710" y="266110"/>
                  </a:lnTo>
                  <a:lnTo>
                    <a:pt x="2133855" y="266110"/>
                  </a:lnTo>
                  <a:lnTo>
                    <a:pt x="2121001" y="266110"/>
                  </a:lnTo>
                  <a:lnTo>
                    <a:pt x="2108146" y="266110"/>
                  </a:lnTo>
                  <a:lnTo>
                    <a:pt x="2095292" y="266110"/>
                  </a:lnTo>
                  <a:lnTo>
                    <a:pt x="2082437" y="266110"/>
                  </a:lnTo>
                  <a:lnTo>
                    <a:pt x="2069583" y="266110"/>
                  </a:lnTo>
                  <a:lnTo>
                    <a:pt x="2056728" y="266110"/>
                  </a:lnTo>
                  <a:lnTo>
                    <a:pt x="2043873" y="266110"/>
                  </a:lnTo>
                  <a:lnTo>
                    <a:pt x="2031019" y="266110"/>
                  </a:lnTo>
                  <a:lnTo>
                    <a:pt x="2018164" y="266110"/>
                  </a:lnTo>
                  <a:lnTo>
                    <a:pt x="2005310" y="266110"/>
                  </a:lnTo>
                  <a:lnTo>
                    <a:pt x="1992455" y="266110"/>
                  </a:lnTo>
                  <a:lnTo>
                    <a:pt x="1979601" y="266110"/>
                  </a:lnTo>
                  <a:lnTo>
                    <a:pt x="1966746" y="266110"/>
                  </a:lnTo>
                  <a:lnTo>
                    <a:pt x="1953892" y="266110"/>
                  </a:lnTo>
                  <a:lnTo>
                    <a:pt x="1941037" y="266110"/>
                  </a:lnTo>
                  <a:lnTo>
                    <a:pt x="1928182" y="266110"/>
                  </a:lnTo>
                  <a:lnTo>
                    <a:pt x="1915328" y="266110"/>
                  </a:lnTo>
                  <a:lnTo>
                    <a:pt x="1902473" y="266110"/>
                  </a:lnTo>
                  <a:lnTo>
                    <a:pt x="1889619" y="266110"/>
                  </a:lnTo>
                  <a:lnTo>
                    <a:pt x="1876764" y="266110"/>
                  </a:lnTo>
                  <a:lnTo>
                    <a:pt x="1863910" y="266110"/>
                  </a:lnTo>
                  <a:lnTo>
                    <a:pt x="1851055" y="266110"/>
                  </a:lnTo>
                  <a:lnTo>
                    <a:pt x="1838201" y="266110"/>
                  </a:lnTo>
                  <a:lnTo>
                    <a:pt x="1825346" y="266110"/>
                  </a:lnTo>
                  <a:lnTo>
                    <a:pt x="1812491" y="266110"/>
                  </a:lnTo>
                  <a:lnTo>
                    <a:pt x="1799637" y="266110"/>
                  </a:lnTo>
                  <a:lnTo>
                    <a:pt x="1786782" y="266110"/>
                  </a:lnTo>
                  <a:lnTo>
                    <a:pt x="1773928" y="266110"/>
                  </a:lnTo>
                  <a:lnTo>
                    <a:pt x="1761073" y="266110"/>
                  </a:lnTo>
                  <a:lnTo>
                    <a:pt x="1748219" y="266110"/>
                  </a:lnTo>
                  <a:lnTo>
                    <a:pt x="1735364" y="266110"/>
                  </a:lnTo>
                  <a:lnTo>
                    <a:pt x="1722510" y="266110"/>
                  </a:lnTo>
                  <a:lnTo>
                    <a:pt x="1709655" y="266110"/>
                  </a:lnTo>
                  <a:lnTo>
                    <a:pt x="1696800" y="266110"/>
                  </a:lnTo>
                  <a:lnTo>
                    <a:pt x="1683946" y="266110"/>
                  </a:lnTo>
                  <a:lnTo>
                    <a:pt x="1671091" y="266110"/>
                  </a:lnTo>
                  <a:lnTo>
                    <a:pt x="1658237" y="266110"/>
                  </a:lnTo>
                  <a:lnTo>
                    <a:pt x="1645382" y="266110"/>
                  </a:lnTo>
                  <a:lnTo>
                    <a:pt x="1632528" y="266110"/>
                  </a:lnTo>
                  <a:lnTo>
                    <a:pt x="1619673" y="266110"/>
                  </a:lnTo>
                  <a:lnTo>
                    <a:pt x="1606819" y="266110"/>
                  </a:lnTo>
                  <a:lnTo>
                    <a:pt x="1593964" y="266110"/>
                  </a:lnTo>
                  <a:lnTo>
                    <a:pt x="1581110" y="266110"/>
                  </a:lnTo>
                  <a:lnTo>
                    <a:pt x="1568255" y="266110"/>
                  </a:lnTo>
                  <a:lnTo>
                    <a:pt x="1555400" y="266110"/>
                  </a:lnTo>
                  <a:lnTo>
                    <a:pt x="1542546" y="266110"/>
                  </a:lnTo>
                  <a:lnTo>
                    <a:pt x="1529691" y="266110"/>
                  </a:lnTo>
                  <a:lnTo>
                    <a:pt x="1516837" y="266110"/>
                  </a:lnTo>
                  <a:lnTo>
                    <a:pt x="1503982" y="266110"/>
                  </a:lnTo>
                  <a:lnTo>
                    <a:pt x="1491128" y="266110"/>
                  </a:lnTo>
                  <a:lnTo>
                    <a:pt x="1478273" y="266110"/>
                  </a:lnTo>
                  <a:lnTo>
                    <a:pt x="1465419" y="266110"/>
                  </a:lnTo>
                  <a:lnTo>
                    <a:pt x="1452564" y="266110"/>
                  </a:lnTo>
                  <a:lnTo>
                    <a:pt x="1439709" y="266110"/>
                  </a:lnTo>
                  <a:lnTo>
                    <a:pt x="1426855" y="266110"/>
                  </a:lnTo>
                  <a:lnTo>
                    <a:pt x="1414000" y="266110"/>
                  </a:lnTo>
                  <a:lnTo>
                    <a:pt x="1401146" y="266110"/>
                  </a:lnTo>
                  <a:lnTo>
                    <a:pt x="1388291" y="266110"/>
                  </a:lnTo>
                  <a:lnTo>
                    <a:pt x="1375437" y="266110"/>
                  </a:lnTo>
                  <a:lnTo>
                    <a:pt x="1362582" y="266110"/>
                  </a:lnTo>
                  <a:lnTo>
                    <a:pt x="1349728" y="266110"/>
                  </a:lnTo>
                  <a:lnTo>
                    <a:pt x="1336873" y="266110"/>
                  </a:lnTo>
                  <a:lnTo>
                    <a:pt x="1324018" y="266110"/>
                  </a:lnTo>
                  <a:lnTo>
                    <a:pt x="1311164" y="266110"/>
                  </a:lnTo>
                  <a:lnTo>
                    <a:pt x="1298309" y="266110"/>
                  </a:lnTo>
                  <a:lnTo>
                    <a:pt x="1285455" y="266110"/>
                  </a:lnTo>
                  <a:lnTo>
                    <a:pt x="1272600" y="266110"/>
                  </a:lnTo>
                  <a:lnTo>
                    <a:pt x="1259746" y="266110"/>
                  </a:lnTo>
                  <a:lnTo>
                    <a:pt x="1246891" y="266110"/>
                  </a:lnTo>
                  <a:lnTo>
                    <a:pt x="1234037" y="266110"/>
                  </a:lnTo>
                  <a:lnTo>
                    <a:pt x="1221182" y="266110"/>
                  </a:lnTo>
                  <a:lnTo>
                    <a:pt x="1208327" y="266110"/>
                  </a:lnTo>
                  <a:lnTo>
                    <a:pt x="1195473" y="266110"/>
                  </a:lnTo>
                  <a:lnTo>
                    <a:pt x="1182618" y="266110"/>
                  </a:lnTo>
                  <a:lnTo>
                    <a:pt x="1169764" y="266110"/>
                  </a:lnTo>
                  <a:lnTo>
                    <a:pt x="1156909" y="266110"/>
                  </a:lnTo>
                  <a:lnTo>
                    <a:pt x="1144055" y="266110"/>
                  </a:lnTo>
                  <a:lnTo>
                    <a:pt x="1131200" y="266110"/>
                  </a:lnTo>
                  <a:lnTo>
                    <a:pt x="1118346" y="266110"/>
                  </a:lnTo>
                  <a:lnTo>
                    <a:pt x="1105491" y="266110"/>
                  </a:lnTo>
                  <a:lnTo>
                    <a:pt x="1092636" y="266110"/>
                  </a:lnTo>
                  <a:lnTo>
                    <a:pt x="1079782" y="266110"/>
                  </a:lnTo>
                  <a:lnTo>
                    <a:pt x="1066927" y="266110"/>
                  </a:lnTo>
                  <a:lnTo>
                    <a:pt x="1054073" y="266110"/>
                  </a:lnTo>
                  <a:lnTo>
                    <a:pt x="1041218" y="266110"/>
                  </a:lnTo>
                  <a:lnTo>
                    <a:pt x="1028364" y="266110"/>
                  </a:lnTo>
                  <a:lnTo>
                    <a:pt x="1015509" y="266110"/>
                  </a:lnTo>
                  <a:lnTo>
                    <a:pt x="1002655" y="266110"/>
                  </a:lnTo>
                  <a:lnTo>
                    <a:pt x="989800" y="266110"/>
                  </a:lnTo>
                  <a:lnTo>
                    <a:pt x="976946" y="266110"/>
                  </a:lnTo>
                  <a:lnTo>
                    <a:pt x="964091" y="266110"/>
                  </a:lnTo>
                  <a:lnTo>
                    <a:pt x="951236" y="266110"/>
                  </a:lnTo>
                  <a:lnTo>
                    <a:pt x="938382" y="266110"/>
                  </a:lnTo>
                  <a:lnTo>
                    <a:pt x="925527" y="266110"/>
                  </a:lnTo>
                  <a:lnTo>
                    <a:pt x="912673" y="266110"/>
                  </a:lnTo>
                  <a:lnTo>
                    <a:pt x="899818" y="266110"/>
                  </a:lnTo>
                  <a:lnTo>
                    <a:pt x="886964" y="266110"/>
                  </a:lnTo>
                  <a:lnTo>
                    <a:pt x="874109" y="266110"/>
                  </a:lnTo>
                  <a:lnTo>
                    <a:pt x="861255" y="266110"/>
                  </a:lnTo>
                  <a:lnTo>
                    <a:pt x="848400" y="266110"/>
                  </a:lnTo>
                  <a:lnTo>
                    <a:pt x="835545" y="266110"/>
                  </a:lnTo>
                  <a:lnTo>
                    <a:pt x="822691" y="266110"/>
                  </a:lnTo>
                  <a:lnTo>
                    <a:pt x="809836" y="266110"/>
                  </a:lnTo>
                  <a:lnTo>
                    <a:pt x="796982" y="266110"/>
                  </a:lnTo>
                  <a:lnTo>
                    <a:pt x="784127" y="266110"/>
                  </a:lnTo>
                  <a:lnTo>
                    <a:pt x="771273" y="266110"/>
                  </a:lnTo>
                  <a:lnTo>
                    <a:pt x="758418" y="266110"/>
                  </a:lnTo>
                  <a:lnTo>
                    <a:pt x="745564" y="266110"/>
                  </a:lnTo>
                  <a:lnTo>
                    <a:pt x="732709" y="266110"/>
                  </a:lnTo>
                  <a:lnTo>
                    <a:pt x="719854" y="266110"/>
                  </a:lnTo>
                  <a:lnTo>
                    <a:pt x="707000" y="266110"/>
                  </a:lnTo>
                  <a:lnTo>
                    <a:pt x="694145" y="266110"/>
                  </a:lnTo>
                  <a:lnTo>
                    <a:pt x="681291" y="266110"/>
                  </a:lnTo>
                  <a:lnTo>
                    <a:pt x="668436" y="266110"/>
                  </a:lnTo>
                  <a:lnTo>
                    <a:pt x="655582" y="266110"/>
                  </a:lnTo>
                  <a:lnTo>
                    <a:pt x="642727" y="266110"/>
                  </a:lnTo>
                  <a:lnTo>
                    <a:pt x="629873" y="266110"/>
                  </a:lnTo>
                  <a:lnTo>
                    <a:pt x="617018" y="266110"/>
                  </a:lnTo>
                  <a:lnTo>
                    <a:pt x="604163" y="266110"/>
                  </a:lnTo>
                  <a:lnTo>
                    <a:pt x="591309" y="266110"/>
                  </a:lnTo>
                  <a:lnTo>
                    <a:pt x="578454" y="266110"/>
                  </a:lnTo>
                  <a:lnTo>
                    <a:pt x="565600" y="266110"/>
                  </a:lnTo>
                  <a:lnTo>
                    <a:pt x="552745" y="266110"/>
                  </a:lnTo>
                  <a:lnTo>
                    <a:pt x="539891" y="266110"/>
                  </a:lnTo>
                  <a:lnTo>
                    <a:pt x="527036" y="266110"/>
                  </a:lnTo>
                  <a:lnTo>
                    <a:pt x="514182" y="266110"/>
                  </a:lnTo>
                  <a:lnTo>
                    <a:pt x="501327" y="266110"/>
                  </a:lnTo>
                  <a:lnTo>
                    <a:pt x="488473" y="266110"/>
                  </a:lnTo>
                  <a:lnTo>
                    <a:pt x="475618" y="266110"/>
                  </a:lnTo>
                  <a:lnTo>
                    <a:pt x="462763" y="266110"/>
                  </a:lnTo>
                  <a:lnTo>
                    <a:pt x="449909" y="266110"/>
                  </a:lnTo>
                  <a:lnTo>
                    <a:pt x="437054" y="266110"/>
                  </a:lnTo>
                  <a:lnTo>
                    <a:pt x="424200" y="266110"/>
                  </a:lnTo>
                  <a:lnTo>
                    <a:pt x="411345" y="266110"/>
                  </a:lnTo>
                  <a:lnTo>
                    <a:pt x="398491" y="266110"/>
                  </a:lnTo>
                  <a:lnTo>
                    <a:pt x="385636" y="266110"/>
                  </a:lnTo>
                  <a:lnTo>
                    <a:pt x="372782" y="266110"/>
                  </a:lnTo>
                  <a:lnTo>
                    <a:pt x="359927" y="266110"/>
                  </a:lnTo>
                  <a:lnTo>
                    <a:pt x="347072" y="266110"/>
                  </a:lnTo>
                  <a:lnTo>
                    <a:pt x="334218" y="266110"/>
                  </a:lnTo>
                  <a:lnTo>
                    <a:pt x="321363" y="266110"/>
                  </a:lnTo>
                  <a:lnTo>
                    <a:pt x="308509" y="266110"/>
                  </a:lnTo>
                  <a:lnTo>
                    <a:pt x="295654" y="266110"/>
                  </a:lnTo>
                  <a:lnTo>
                    <a:pt x="282800" y="266110"/>
                  </a:lnTo>
                  <a:lnTo>
                    <a:pt x="269945" y="266110"/>
                  </a:lnTo>
                  <a:lnTo>
                    <a:pt x="257091" y="266110"/>
                  </a:lnTo>
                  <a:lnTo>
                    <a:pt x="244236" y="266110"/>
                  </a:lnTo>
                  <a:lnTo>
                    <a:pt x="231381" y="266110"/>
                  </a:lnTo>
                  <a:lnTo>
                    <a:pt x="218527" y="266110"/>
                  </a:lnTo>
                  <a:lnTo>
                    <a:pt x="205672" y="266110"/>
                  </a:lnTo>
                  <a:lnTo>
                    <a:pt x="192818" y="266110"/>
                  </a:lnTo>
                  <a:lnTo>
                    <a:pt x="179963" y="266110"/>
                  </a:lnTo>
                  <a:lnTo>
                    <a:pt x="167109" y="266110"/>
                  </a:lnTo>
                  <a:lnTo>
                    <a:pt x="154254" y="266110"/>
                  </a:lnTo>
                  <a:lnTo>
                    <a:pt x="141400" y="266110"/>
                  </a:lnTo>
                  <a:lnTo>
                    <a:pt x="128545" y="266110"/>
                  </a:lnTo>
                  <a:lnTo>
                    <a:pt x="115690" y="266110"/>
                  </a:lnTo>
                  <a:lnTo>
                    <a:pt x="102836" y="266110"/>
                  </a:lnTo>
                  <a:lnTo>
                    <a:pt x="89981" y="266110"/>
                  </a:lnTo>
                  <a:lnTo>
                    <a:pt x="77127" y="266110"/>
                  </a:lnTo>
                  <a:lnTo>
                    <a:pt x="64272" y="266110"/>
                  </a:lnTo>
                  <a:lnTo>
                    <a:pt x="51418" y="266110"/>
                  </a:lnTo>
                  <a:lnTo>
                    <a:pt x="38563" y="266110"/>
                  </a:lnTo>
                  <a:lnTo>
                    <a:pt x="25709" y="266110"/>
                  </a:lnTo>
                  <a:lnTo>
                    <a:pt x="12854" y="266110"/>
                  </a:lnTo>
                  <a:lnTo>
                    <a:pt x="0" y="266110"/>
                  </a:lnTo>
                  <a:close/>
                </a:path>
              </a:pathLst>
            </a:custGeom>
            <a:solidFill>
              <a:srgbClr val="00AFBB">
                <a:alpha val="69803"/>
              </a:srgbClr>
            </a:solidFill>
          </p:spPr>
          <p:txBody>
            <a:bodyPr/>
            <a:lstStyle/>
            <a:p/>
          </p:txBody>
        </p:sp>
        <p:sp>
          <p:nvSpPr>
            <p:cNvPr id="50" name="pl51"/>
            <p:cNvSpPr/>
            <p:nvPr/>
          </p:nvSpPr>
          <p:spPr>
            <a:xfrm>
              <a:off x="6737427" y="4913866"/>
              <a:ext cx="2300964" cy="261455"/>
            </a:xfrm>
            <a:custGeom>
              <a:avLst/>
              <a:pathLst>
                <a:path w="2300964" h="261455">
                  <a:moveTo>
                    <a:pt x="0" y="261347"/>
                  </a:moveTo>
                  <a:lnTo>
                    <a:pt x="12854" y="260766"/>
                  </a:lnTo>
                  <a:lnTo>
                    <a:pt x="25709" y="260134"/>
                  </a:lnTo>
                  <a:lnTo>
                    <a:pt x="38563" y="259448"/>
                  </a:lnTo>
                  <a:lnTo>
                    <a:pt x="51418" y="258691"/>
                  </a:lnTo>
                  <a:lnTo>
                    <a:pt x="64272" y="257861"/>
                  </a:lnTo>
                  <a:lnTo>
                    <a:pt x="77127" y="256964"/>
                  </a:lnTo>
                  <a:lnTo>
                    <a:pt x="89981" y="255998"/>
                  </a:lnTo>
                  <a:lnTo>
                    <a:pt x="102836" y="254958"/>
                  </a:lnTo>
                  <a:lnTo>
                    <a:pt x="115690" y="253811"/>
                  </a:lnTo>
                  <a:lnTo>
                    <a:pt x="128545" y="252583"/>
                  </a:lnTo>
                  <a:lnTo>
                    <a:pt x="141400" y="251268"/>
                  </a:lnTo>
                  <a:lnTo>
                    <a:pt x="154254" y="249865"/>
                  </a:lnTo>
                  <a:lnTo>
                    <a:pt x="167109" y="248347"/>
                  </a:lnTo>
                  <a:lnTo>
                    <a:pt x="179963" y="246713"/>
                  </a:lnTo>
                  <a:lnTo>
                    <a:pt x="192818" y="244976"/>
                  </a:lnTo>
                  <a:lnTo>
                    <a:pt x="205672" y="243131"/>
                  </a:lnTo>
                  <a:lnTo>
                    <a:pt x="218527" y="241174"/>
                  </a:lnTo>
                  <a:lnTo>
                    <a:pt x="231381" y="239056"/>
                  </a:lnTo>
                  <a:lnTo>
                    <a:pt x="244236" y="236816"/>
                  </a:lnTo>
                  <a:lnTo>
                    <a:pt x="257091" y="234451"/>
                  </a:lnTo>
                  <a:lnTo>
                    <a:pt x="269945" y="231956"/>
                  </a:lnTo>
                  <a:lnTo>
                    <a:pt x="282800" y="229297"/>
                  </a:lnTo>
                  <a:lnTo>
                    <a:pt x="295654" y="226474"/>
                  </a:lnTo>
                  <a:lnTo>
                    <a:pt x="308509" y="223507"/>
                  </a:lnTo>
                  <a:lnTo>
                    <a:pt x="321363" y="220393"/>
                  </a:lnTo>
                  <a:lnTo>
                    <a:pt x="334218" y="217126"/>
                  </a:lnTo>
                  <a:lnTo>
                    <a:pt x="347072" y="213647"/>
                  </a:lnTo>
                  <a:lnTo>
                    <a:pt x="359927" y="210010"/>
                  </a:lnTo>
                  <a:lnTo>
                    <a:pt x="372782" y="206215"/>
                  </a:lnTo>
                  <a:lnTo>
                    <a:pt x="385636" y="202260"/>
                  </a:lnTo>
                  <a:lnTo>
                    <a:pt x="398491" y="198108"/>
                  </a:lnTo>
                  <a:lnTo>
                    <a:pt x="411345" y="193768"/>
                  </a:lnTo>
                  <a:lnTo>
                    <a:pt x="424200" y="189270"/>
                  </a:lnTo>
                  <a:lnTo>
                    <a:pt x="437054" y="184615"/>
                  </a:lnTo>
                  <a:lnTo>
                    <a:pt x="449909" y="179803"/>
                  </a:lnTo>
                  <a:lnTo>
                    <a:pt x="462763" y="174789"/>
                  </a:lnTo>
                  <a:lnTo>
                    <a:pt x="475618" y="169636"/>
                  </a:lnTo>
                  <a:lnTo>
                    <a:pt x="488473" y="164352"/>
                  </a:lnTo>
                  <a:lnTo>
                    <a:pt x="501327" y="158944"/>
                  </a:lnTo>
                  <a:lnTo>
                    <a:pt x="514182" y="153399"/>
                  </a:lnTo>
                  <a:lnTo>
                    <a:pt x="527036" y="147740"/>
                  </a:lnTo>
                  <a:lnTo>
                    <a:pt x="539891" y="142001"/>
                  </a:lnTo>
                  <a:lnTo>
                    <a:pt x="552745" y="136195"/>
                  </a:lnTo>
                  <a:lnTo>
                    <a:pt x="565600" y="130332"/>
                  </a:lnTo>
                  <a:lnTo>
                    <a:pt x="578454" y="124427"/>
                  </a:lnTo>
                  <a:lnTo>
                    <a:pt x="591309" y="118517"/>
                  </a:lnTo>
                  <a:lnTo>
                    <a:pt x="604163" y="112618"/>
                  </a:lnTo>
                  <a:lnTo>
                    <a:pt x="617018" y="106746"/>
                  </a:lnTo>
                  <a:lnTo>
                    <a:pt x="629873" y="100937"/>
                  </a:lnTo>
                  <a:lnTo>
                    <a:pt x="642727" y="95221"/>
                  </a:lnTo>
                  <a:lnTo>
                    <a:pt x="655582" y="89608"/>
                  </a:lnTo>
                  <a:lnTo>
                    <a:pt x="668436" y="84114"/>
                  </a:lnTo>
                  <a:lnTo>
                    <a:pt x="681291" y="78759"/>
                  </a:lnTo>
                  <a:lnTo>
                    <a:pt x="694145" y="73630"/>
                  </a:lnTo>
                  <a:lnTo>
                    <a:pt x="707000" y="68688"/>
                  </a:lnTo>
                  <a:lnTo>
                    <a:pt x="719854" y="63946"/>
                  </a:lnTo>
                  <a:lnTo>
                    <a:pt x="732709" y="59418"/>
                  </a:lnTo>
                  <a:lnTo>
                    <a:pt x="745564" y="55168"/>
                  </a:lnTo>
                  <a:lnTo>
                    <a:pt x="758418" y="51207"/>
                  </a:lnTo>
                  <a:lnTo>
                    <a:pt x="771273" y="47500"/>
                  </a:lnTo>
                  <a:lnTo>
                    <a:pt x="784127" y="44050"/>
                  </a:lnTo>
                  <a:lnTo>
                    <a:pt x="796982" y="40867"/>
                  </a:lnTo>
                  <a:lnTo>
                    <a:pt x="809836" y="38051"/>
                  </a:lnTo>
                  <a:lnTo>
                    <a:pt x="822691" y="35499"/>
                  </a:lnTo>
                  <a:lnTo>
                    <a:pt x="835545" y="33206"/>
                  </a:lnTo>
                  <a:lnTo>
                    <a:pt x="848400" y="31168"/>
                  </a:lnTo>
                  <a:lnTo>
                    <a:pt x="861255" y="29429"/>
                  </a:lnTo>
                  <a:lnTo>
                    <a:pt x="874109" y="27965"/>
                  </a:lnTo>
                  <a:lnTo>
                    <a:pt x="886964" y="26718"/>
                  </a:lnTo>
                  <a:lnTo>
                    <a:pt x="899818" y="25676"/>
                  </a:lnTo>
                  <a:lnTo>
                    <a:pt x="912673" y="24829"/>
                  </a:lnTo>
                  <a:lnTo>
                    <a:pt x="925527" y="24214"/>
                  </a:lnTo>
                  <a:lnTo>
                    <a:pt x="938382" y="23743"/>
                  </a:lnTo>
                  <a:lnTo>
                    <a:pt x="951236" y="23397"/>
                  </a:lnTo>
                  <a:lnTo>
                    <a:pt x="964091" y="23161"/>
                  </a:lnTo>
                  <a:lnTo>
                    <a:pt x="976946" y="23030"/>
                  </a:lnTo>
                  <a:lnTo>
                    <a:pt x="989800" y="22969"/>
                  </a:lnTo>
                  <a:lnTo>
                    <a:pt x="1002655" y="22946"/>
                  </a:lnTo>
                  <a:lnTo>
                    <a:pt x="1015509" y="22943"/>
                  </a:lnTo>
                  <a:lnTo>
                    <a:pt x="1028364" y="22946"/>
                  </a:lnTo>
                  <a:lnTo>
                    <a:pt x="1041218" y="22922"/>
                  </a:lnTo>
                  <a:lnTo>
                    <a:pt x="1054073" y="22857"/>
                  </a:lnTo>
                  <a:lnTo>
                    <a:pt x="1066927" y="22738"/>
                  </a:lnTo>
                  <a:lnTo>
                    <a:pt x="1079782" y="22556"/>
                  </a:lnTo>
                  <a:lnTo>
                    <a:pt x="1092636" y="22279"/>
                  </a:lnTo>
                  <a:lnTo>
                    <a:pt x="1105491" y="21896"/>
                  </a:lnTo>
                  <a:lnTo>
                    <a:pt x="1118346" y="21415"/>
                  </a:lnTo>
                  <a:lnTo>
                    <a:pt x="1131200" y="20834"/>
                  </a:lnTo>
                  <a:lnTo>
                    <a:pt x="1144055" y="20147"/>
                  </a:lnTo>
                  <a:lnTo>
                    <a:pt x="1156909" y="19314"/>
                  </a:lnTo>
                  <a:lnTo>
                    <a:pt x="1169764" y="18380"/>
                  </a:lnTo>
                  <a:lnTo>
                    <a:pt x="1182618" y="17348"/>
                  </a:lnTo>
                  <a:lnTo>
                    <a:pt x="1195473" y="16225"/>
                  </a:lnTo>
                  <a:lnTo>
                    <a:pt x="1208327" y="15003"/>
                  </a:lnTo>
                  <a:lnTo>
                    <a:pt x="1221182" y="13702"/>
                  </a:lnTo>
                  <a:lnTo>
                    <a:pt x="1234037" y="12351"/>
                  </a:lnTo>
                  <a:lnTo>
                    <a:pt x="1246891" y="10962"/>
                  </a:lnTo>
                  <a:lnTo>
                    <a:pt x="1259746" y="9550"/>
                  </a:lnTo>
                  <a:lnTo>
                    <a:pt x="1272600" y="8142"/>
                  </a:lnTo>
                  <a:lnTo>
                    <a:pt x="1285455" y="6767"/>
                  </a:lnTo>
                  <a:lnTo>
                    <a:pt x="1298309" y="5442"/>
                  </a:lnTo>
                  <a:lnTo>
                    <a:pt x="1311164" y="4187"/>
                  </a:lnTo>
                  <a:lnTo>
                    <a:pt x="1324018" y="3048"/>
                  </a:lnTo>
                  <a:lnTo>
                    <a:pt x="1336873" y="2064"/>
                  </a:lnTo>
                  <a:lnTo>
                    <a:pt x="1349728" y="1237"/>
                  </a:lnTo>
                  <a:lnTo>
                    <a:pt x="1362582" y="586"/>
                  </a:lnTo>
                  <a:lnTo>
                    <a:pt x="1375437" y="134"/>
                  </a:lnTo>
                  <a:lnTo>
                    <a:pt x="1388291" y="0"/>
                  </a:lnTo>
                  <a:lnTo>
                    <a:pt x="1401146" y="123"/>
                  </a:lnTo>
                  <a:lnTo>
                    <a:pt x="1414000" y="521"/>
                  </a:lnTo>
                  <a:lnTo>
                    <a:pt x="1426855" y="1209"/>
                  </a:lnTo>
                  <a:lnTo>
                    <a:pt x="1439709" y="2267"/>
                  </a:lnTo>
                  <a:lnTo>
                    <a:pt x="1452564" y="3715"/>
                  </a:lnTo>
                  <a:lnTo>
                    <a:pt x="1465419" y="5502"/>
                  </a:lnTo>
                  <a:lnTo>
                    <a:pt x="1478273" y="7634"/>
                  </a:lnTo>
                  <a:lnTo>
                    <a:pt x="1491128" y="10117"/>
                  </a:lnTo>
                  <a:lnTo>
                    <a:pt x="1503982" y="13093"/>
                  </a:lnTo>
                  <a:lnTo>
                    <a:pt x="1516837" y="16422"/>
                  </a:lnTo>
                  <a:lnTo>
                    <a:pt x="1529691" y="20097"/>
                  </a:lnTo>
                  <a:lnTo>
                    <a:pt x="1542546" y="24115"/>
                  </a:lnTo>
                  <a:lnTo>
                    <a:pt x="1555400" y="28530"/>
                  </a:lnTo>
                  <a:lnTo>
                    <a:pt x="1568255" y="33321"/>
                  </a:lnTo>
                  <a:lnTo>
                    <a:pt x="1581110" y="38407"/>
                  </a:lnTo>
                  <a:lnTo>
                    <a:pt x="1593964" y="43773"/>
                  </a:lnTo>
                  <a:lnTo>
                    <a:pt x="1606819" y="49402"/>
                  </a:lnTo>
                  <a:lnTo>
                    <a:pt x="1619673" y="55358"/>
                  </a:lnTo>
                  <a:lnTo>
                    <a:pt x="1632528" y="61514"/>
                  </a:lnTo>
                  <a:lnTo>
                    <a:pt x="1645382" y="67849"/>
                  </a:lnTo>
                  <a:lnTo>
                    <a:pt x="1658237" y="74341"/>
                  </a:lnTo>
                  <a:lnTo>
                    <a:pt x="1671091" y="80988"/>
                  </a:lnTo>
                  <a:lnTo>
                    <a:pt x="1683946" y="87744"/>
                  </a:lnTo>
                  <a:lnTo>
                    <a:pt x="1696800" y="94562"/>
                  </a:lnTo>
                  <a:lnTo>
                    <a:pt x="1709655" y="101420"/>
                  </a:lnTo>
                  <a:lnTo>
                    <a:pt x="1722510" y="108298"/>
                  </a:lnTo>
                  <a:lnTo>
                    <a:pt x="1735364" y="115155"/>
                  </a:lnTo>
                  <a:lnTo>
                    <a:pt x="1748219" y="121964"/>
                  </a:lnTo>
                  <a:lnTo>
                    <a:pt x="1761073" y="128710"/>
                  </a:lnTo>
                  <a:lnTo>
                    <a:pt x="1773928" y="135373"/>
                  </a:lnTo>
                  <a:lnTo>
                    <a:pt x="1786782" y="141915"/>
                  </a:lnTo>
                  <a:lnTo>
                    <a:pt x="1799637" y="148305"/>
                  </a:lnTo>
                  <a:lnTo>
                    <a:pt x="1812491" y="154554"/>
                  </a:lnTo>
                  <a:lnTo>
                    <a:pt x="1825346" y="160652"/>
                  </a:lnTo>
                  <a:lnTo>
                    <a:pt x="1838201" y="166588"/>
                  </a:lnTo>
                  <a:lnTo>
                    <a:pt x="1851055" y="172280"/>
                  </a:lnTo>
                  <a:lnTo>
                    <a:pt x="1863910" y="177787"/>
                  </a:lnTo>
                  <a:lnTo>
                    <a:pt x="1876764" y="183107"/>
                  </a:lnTo>
                  <a:lnTo>
                    <a:pt x="1889619" y="188234"/>
                  </a:lnTo>
                  <a:lnTo>
                    <a:pt x="1902473" y="193128"/>
                  </a:lnTo>
                  <a:lnTo>
                    <a:pt x="1915328" y="197786"/>
                  </a:lnTo>
                  <a:lnTo>
                    <a:pt x="1928182" y="202248"/>
                  </a:lnTo>
                  <a:lnTo>
                    <a:pt x="1941037" y="206515"/>
                  </a:lnTo>
                  <a:lnTo>
                    <a:pt x="1953892" y="210588"/>
                  </a:lnTo>
                  <a:lnTo>
                    <a:pt x="1966746" y="214398"/>
                  </a:lnTo>
                  <a:lnTo>
                    <a:pt x="1979601" y="218023"/>
                  </a:lnTo>
                  <a:lnTo>
                    <a:pt x="1992455" y="221467"/>
                  </a:lnTo>
                  <a:lnTo>
                    <a:pt x="2005310" y="224736"/>
                  </a:lnTo>
                  <a:lnTo>
                    <a:pt x="2018164" y="227801"/>
                  </a:lnTo>
                  <a:lnTo>
                    <a:pt x="2031019" y="230669"/>
                  </a:lnTo>
                  <a:lnTo>
                    <a:pt x="2043873" y="233381"/>
                  </a:lnTo>
                  <a:lnTo>
                    <a:pt x="2056728" y="235940"/>
                  </a:lnTo>
                  <a:lnTo>
                    <a:pt x="2069583" y="238353"/>
                  </a:lnTo>
                  <a:lnTo>
                    <a:pt x="2082437" y="240571"/>
                  </a:lnTo>
                  <a:lnTo>
                    <a:pt x="2095292" y="242658"/>
                  </a:lnTo>
                  <a:lnTo>
                    <a:pt x="2108146" y="244617"/>
                  </a:lnTo>
                  <a:lnTo>
                    <a:pt x="2121001" y="246455"/>
                  </a:lnTo>
                  <a:lnTo>
                    <a:pt x="2133855" y="248155"/>
                  </a:lnTo>
                  <a:lnTo>
                    <a:pt x="2146710" y="249724"/>
                  </a:lnTo>
                  <a:lnTo>
                    <a:pt x="2159564" y="251190"/>
                  </a:lnTo>
                  <a:lnTo>
                    <a:pt x="2172419" y="252557"/>
                  </a:lnTo>
                  <a:lnTo>
                    <a:pt x="2185273" y="253830"/>
                  </a:lnTo>
                  <a:lnTo>
                    <a:pt x="2198128" y="254980"/>
                  </a:lnTo>
                  <a:lnTo>
                    <a:pt x="2210983" y="256048"/>
                  </a:lnTo>
                  <a:lnTo>
                    <a:pt x="2223837" y="257038"/>
                  </a:lnTo>
                  <a:lnTo>
                    <a:pt x="2236692" y="257954"/>
                  </a:lnTo>
                  <a:lnTo>
                    <a:pt x="2249546" y="258786"/>
                  </a:lnTo>
                  <a:lnTo>
                    <a:pt x="2262401" y="259540"/>
                  </a:lnTo>
                  <a:lnTo>
                    <a:pt x="2275255" y="260234"/>
                  </a:lnTo>
                  <a:lnTo>
                    <a:pt x="2288110" y="260872"/>
                  </a:lnTo>
                  <a:lnTo>
                    <a:pt x="2300964" y="2614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2"/>
            <p:cNvSpPr/>
            <p:nvPr/>
          </p:nvSpPr>
          <p:spPr>
            <a:xfrm>
              <a:off x="6056136" y="5115160"/>
              <a:ext cx="2982256" cy="309489"/>
            </a:xfrm>
            <a:custGeom>
              <a:avLst/>
              <a:pathLst>
                <a:path w="2982256" h="309489">
                  <a:moveTo>
                    <a:pt x="0" y="304972"/>
                  </a:moveTo>
                  <a:lnTo>
                    <a:pt x="12854" y="304477"/>
                  </a:lnTo>
                  <a:lnTo>
                    <a:pt x="25709" y="303948"/>
                  </a:lnTo>
                  <a:lnTo>
                    <a:pt x="38563" y="303375"/>
                  </a:lnTo>
                  <a:lnTo>
                    <a:pt x="51418" y="302760"/>
                  </a:lnTo>
                  <a:lnTo>
                    <a:pt x="64272" y="302110"/>
                  </a:lnTo>
                  <a:lnTo>
                    <a:pt x="77127" y="301424"/>
                  </a:lnTo>
                  <a:lnTo>
                    <a:pt x="89981" y="300702"/>
                  </a:lnTo>
                  <a:lnTo>
                    <a:pt x="102836" y="299933"/>
                  </a:lnTo>
                  <a:lnTo>
                    <a:pt x="115690" y="299133"/>
                  </a:lnTo>
                  <a:lnTo>
                    <a:pt x="128545" y="298302"/>
                  </a:lnTo>
                  <a:lnTo>
                    <a:pt x="141400" y="297443"/>
                  </a:lnTo>
                  <a:lnTo>
                    <a:pt x="154254" y="296551"/>
                  </a:lnTo>
                  <a:lnTo>
                    <a:pt x="167109" y="295634"/>
                  </a:lnTo>
                  <a:lnTo>
                    <a:pt x="179963" y="294698"/>
                  </a:lnTo>
                  <a:lnTo>
                    <a:pt x="192818" y="293748"/>
                  </a:lnTo>
                  <a:lnTo>
                    <a:pt x="205672" y="292785"/>
                  </a:lnTo>
                  <a:lnTo>
                    <a:pt x="218527" y="291814"/>
                  </a:lnTo>
                  <a:lnTo>
                    <a:pt x="231381" y="290843"/>
                  </a:lnTo>
                  <a:lnTo>
                    <a:pt x="244236" y="289877"/>
                  </a:lnTo>
                  <a:lnTo>
                    <a:pt x="257091" y="288920"/>
                  </a:lnTo>
                  <a:lnTo>
                    <a:pt x="269945" y="287981"/>
                  </a:lnTo>
                  <a:lnTo>
                    <a:pt x="282800" y="287067"/>
                  </a:lnTo>
                  <a:lnTo>
                    <a:pt x="295654" y="286181"/>
                  </a:lnTo>
                  <a:lnTo>
                    <a:pt x="308509" y="285327"/>
                  </a:lnTo>
                  <a:lnTo>
                    <a:pt x="321363" y="284510"/>
                  </a:lnTo>
                  <a:lnTo>
                    <a:pt x="334218" y="283752"/>
                  </a:lnTo>
                  <a:lnTo>
                    <a:pt x="347072" y="283042"/>
                  </a:lnTo>
                  <a:lnTo>
                    <a:pt x="359927" y="282385"/>
                  </a:lnTo>
                  <a:lnTo>
                    <a:pt x="372782" y="281782"/>
                  </a:lnTo>
                  <a:lnTo>
                    <a:pt x="385636" y="281253"/>
                  </a:lnTo>
                  <a:lnTo>
                    <a:pt x="398491" y="280796"/>
                  </a:lnTo>
                  <a:lnTo>
                    <a:pt x="411345" y="280403"/>
                  </a:lnTo>
                  <a:lnTo>
                    <a:pt x="424200" y="280075"/>
                  </a:lnTo>
                  <a:lnTo>
                    <a:pt x="437054" y="279815"/>
                  </a:lnTo>
                  <a:lnTo>
                    <a:pt x="449909" y="279644"/>
                  </a:lnTo>
                  <a:lnTo>
                    <a:pt x="462763" y="279536"/>
                  </a:lnTo>
                  <a:lnTo>
                    <a:pt x="475618" y="279490"/>
                  </a:lnTo>
                  <a:lnTo>
                    <a:pt x="488473" y="279502"/>
                  </a:lnTo>
                  <a:lnTo>
                    <a:pt x="501327" y="279582"/>
                  </a:lnTo>
                  <a:lnTo>
                    <a:pt x="514182" y="279720"/>
                  </a:lnTo>
                  <a:lnTo>
                    <a:pt x="527036" y="279900"/>
                  </a:lnTo>
                  <a:lnTo>
                    <a:pt x="539891" y="280118"/>
                  </a:lnTo>
                  <a:lnTo>
                    <a:pt x="552745" y="280369"/>
                  </a:lnTo>
                  <a:lnTo>
                    <a:pt x="565600" y="280651"/>
                  </a:lnTo>
                  <a:lnTo>
                    <a:pt x="578454" y="280945"/>
                  </a:lnTo>
                  <a:lnTo>
                    <a:pt x="591309" y="281244"/>
                  </a:lnTo>
                  <a:lnTo>
                    <a:pt x="604163" y="281541"/>
                  </a:lnTo>
                  <a:lnTo>
                    <a:pt x="617018" y="281823"/>
                  </a:lnTo>
                  <a:lnTo>
                    <a:pt x="629873" y="282077"/>
                  </a:lnTo>
                  <a:lnTo>
                    <a:pt x="642727" y="282297"/>
                  </a:lnTo>
                  <a:lnTo>
                    <a:pt x="655582" y="282476"/>
                  </a:lnTo>
                  <a:lnTo>
                    <a:pt x="668436" y="282604"/>
                  </a:lnTo>
                  <a:lnTo>
                    <a:pt x="681291" y="282650"/>
                  </a:lnTo>
                  <a:lnTo>
                    <a:pt x="694145" y="282626"/>
                  </a:lnTo>
                  <a:lnTo>
                    <a:pt x="707000" y="282524"/>
                  </a:lnTo>
                  <a:lnTo>
                    <a:pt x="719854" y="282339"/>
                  </a:lnTo>
                  <a:lnTo>
                    <a:pt x="732709" y="282043"/>
                  </a:lnTo>
                  <a:lnTo>
                    <a:pt x="745564" y="281633"/>
                  </a:lnTo>
                  <a:lnTo>
                    <a:pt x="758418" y="281121"/>
                  </a:lnTo>
                  <a:lnTo>
                    <a:pt x="771273" y="280503"/>
                  </a:lnTo>
                  <a:lnTo>
                    <a:pt x="784127" y="279775"/>
                  </a:lnTo>
                  <a:lnTo>
                    <a:pt x="796982" y="278895"/>
                  </a:lnTo>
                  <a:lnTo>
                    <a:pt x="809836" y="277903"/>
                  </a:lnTo>
                  <a:lnTo>
                    <a:pt x="822691" y="276800"/>
                  </a:lnTo>
                  <a:lnTo>
                    <a:pt x="835545" y="275588"/>
                  </a:lnTo>
                  <a:lnTo>
                    <a:pt x="848400" y="274243"/>
                  </a:lnTo>
                  <a:lnTo>
                    <a:pt x="861255" y="272777"/>
                  </a:lnTo>
                  <a:lnTo>
                    <a:pt x="874109" y="271213"/>
                  </a:lnTo>
                  <a:lnTo>
                    <a:pt x="886964" y="269555"/>
                  </a:lnTo>
                  <a:lnTo>
                    <a:pt x="899818" y="267805"/>
                  </a:lnTo>
                  <a:lnTo>
                    <a:pt x="912673" y="265944"/>
                  </a:lnTo>
                  <a:lnTo>
                    <a:pt x="925527" y="264012"/>
                  </a:lnTo>
                  <a:lnTo>
                    <a:pt x="938382" y="262015"/>
                  </a:lnTo>
                  <a:lnTo>
                    <a:pt x="951236" y="259960"/>
                  </a:lnTo>
                  <a:lnTo>
                    <a:pt x="964091" y="257846"/>
                  </a:lnTo>
                  <a:lnTo>
                    <a:pt x="976946" y="255687"/>
                  </a:lnTo>
                  <a:lnTo>
                    <a:pt x="989800" y="253500"/>
                  </a:lnTo>
                  <a:lnTo>
                    <a:pt x="1002655" y="251291"/>
                  </a:lnTo>
                  <a:lnTo>
                    <a:pt x="1015509" y="249067"/>
                  </a:lnTo>
                  <a:lnTo>
                    <a:pt x="1028364" y="246835"/>
                  </a:lnTo>
                  <a:lnTo>
                    <a:pt x="1041218" y="244608"/>
                  </a:lnTo>
                  <a:lnTo>
                    <a:pt x="1054073" y="242389"/>
                  </a:lnTo>
                  <a:lnTo>
                    <a:pt x="1066927" y="240184"/>
                  </a:lnTo>
                  <a:lnTo>
                    <a:pt x="1079782" y="238001"/>
                  </a:lnTo>
                  <a:lnTo>
                    <a:pt x="1092636" y="235845"/>
                  </a:lnTo>
                  <a:lnTo>
                    <a:pt x="1105491" y="233714"/>
                  </a:lnTo>
                  <a:lnTo>
                    <a:pt x="1118346" y="231609"/>
                  </a:lnTo>
                  <a:lnTo>
                    <a:pt x="1131200" y="229530"/>
                  </a:lnTo>
                  <a:lnTo>
                    <a:pt x="1144055" y="227485"/>
                  </a:lnTo>
                  <a:lnTo>
                    <a:pt x="1156909" y="225460"/>
                  </a:lnTo>
                  <a:lnTo>
                    <a:pt x="1169764" y="223452"/>
                  </a:lnTo>
                  <a:lnTo>
                    <a:pt x="1182618" y="221458"/>
                  </a:lnTo>
                  <a:lnTo>
                    <a:pt x="1195473" y="219470"/>
                  </a:lnTo>
                  <a:lnTo>
                    <a:pt x="1208327" y="217478"/>
                  </a:lnTo>
                  <a:lnTo>
                    <a:pt x="1221182" y="215473"/>
                  </a:lnTo>
                  <a:lnTo>
                    <a:pt x="1234037" y="213446"/>
                  </a:lnTo>
                  <a:lnTo>
                    <a:pt x="1246891" y="211389"/>
                  </a:lnTo>
                  <a:lnTo>
                    <a:pt x="1259746" y="209270"/>
                  </a:lnTo>
                  <a:lnTo>
                    <a:pt x="1272600" y="207090"/>
                  </a:lnTo>
                  <a:lnTo>
                    <a:pt x="1285455" y="204840"/>
                  </a:lnTo>
                  <a:lnTo>
                    <a:pt x="1298309" y="202509"/>
                  </a:lnTo>
                  <a:lnTo>
                    <a:pt x="1311164" y="200062"/>
                  </a:lnTo>
                  <a:lnTo>
                    <a:pt x="1324018" y="197481"/>
                  </a:lnTo>
                  <a:lnTo>
                    <a:pt x="1336873" y="194775"/>
                  </a:lnTo>
                  <a:lnTo>
                    <a:pt x="1349728" y="191933"/>
                  </a:lnTo>
                  <a:lnTo>
                    <a:pt x="1362582" y="188943"/>
                  </a:lnTo>
                  <a:lnTo>
                    <a:pt x="1375437" y="185731"/>
                  </a:lnTo>
                  <a:lnTo>
                    <a:pt x="1388291" y="182345"/>
                  </a:lnTo>
                  <a:lnTo>
                    <a:pt x="1401146" y="178778"/>
                  </a:lnTo>
                  <a:lnTo>
                    <a:pt x="1414000" y="175024"/>
                  </a:lnTo>
                  <a:lnTo>
                    <a:pt x="1426855" y="171033"/>
                  </a:lnTo>
                  <a:lnTo>
                    <a:pt x="1439709" y="166805"/>
                  </a:lnTo>
                  <a:lnTo>
                    <a:pt x="1452564" y="162374"/>
                  </a:lnTo>
                  <a:lnTo>
                    <a:pt x="1465419" y="157740"/>
                  </a:lnTo>
                  <a:lnTo>
                    <a:pt x="1478273" y="152900"/>
                  </a:lnTo>
                  <a:lnTo>
                    <a:pt x="1491128" y="147785"/>
                  </a:lnTo>
                  <a:lnTo>
                    <a:pt x="1503982" y="142480"/>
                  </a:lnTo>
                  <a:lnTo>
                    <a:pt x="1516837" y="136993"/>
                  </a:lnTo>
                  <a:lnTo>
                    <a:pt x="1529691" y="131331"/>
                  </a:lnTo>
                  <a:lnTo>
                    <a:pt x="1542546" y="125474"/>
                  </a:lnTo>
                  <a:lnTo>
                    <a:pt x="1555400" y="119451"/>
                  </a:lnTo>
                  <a:lnTo>
                    <a:pt x="1568255" y="113308"/>
                  </a:lnTo>
                  <a:lnTo>
                    <a:pt x="1581110" y="107061"/>
                  </a:lnTo>
                  <a:lnTo>
                    <a:pt x="1593964" y="100726"/>
                  </a:lnTo>
                  <a:lnTo>
                    <a:pt x="1606819" y="94315"/>
                  </a:lnTo>
                  <a:lnTo>
                    <a:pt x="1619673" y="87884"/>
                  </a:lnTo>
                  <a:lnTo>
                    <a:pt x="1632528" y="81456"/>
                  </a:lnTo>
                  <a:lnTo>
                    <a:pt x="1645382" y="75052"/>
                  </a:lnTo>
                  <a:lnTo>
                    <a:pt x="1658237" y="68717"/>
                  </a:lnTo>
                  <a:lnTo>
                    <a:pt x="1671091" y="62496"/>
                  </a:lnTo>
                  <a:lnTo>
                    <a:pt x="1683946" y="56404"/>
                  </a:lnTo>
                  <a:lnTo>
                    <a:pt x="1696800" y="50465"/>
                  </a:lnTo>
                  <a:lnTo>
                    <a:pt x="1709655" y="44704"/>
                  </a:lnTo>
                  <a:lnTo>
                    <a:pt x="1722510" y="39242"/>
                  </a:lnTo>
                  <a:lnTo>
                    <a:pt x="1735364" y="34031"/>
                  </a:lnTo>
                  <a:lnTo>
                    <a:pt x="1748219" y="29092"/>
                  </a:lnTo>
                  <a:lnTo>
                    <a:pt x="1761073" y="24444"/>
                  </a:lnTo>
                  <a:lnTo>
                    <a:pt x="1773928" y="20178"/>
                  </a:lnTo>
                  <a:lnTo>
                    <a:pt x="1786782" y="16318"/>
                  </a:lnTo>
                  <a:lnTo>
                    <a:pt x="1799637" y="12818"/>
                  </a:lnTo>
                  <a:lnTo>
                    <a:pt x="1812491" y="9688"/>
                  </a:lnTo>
                  <a:lnTo>
                    <a:pt x="1825346" y="6942"/>
                  </a:lnTo>
                  <a:lnTo>
                    <a:pt x="1838201" y="4743"/>
                  </a:lnTo>
                  <a:lnTo>
                    <a:pt x="1851055" y="2944"/>
                  </a:lnTo>
                  <a:lnTo>
                    <a:pt x="1863910" y="1546"/>
                  </a:lnTo>
                  <a:lnTo>
                    <a:pt x="1876764" y="551"/>
                  </a:lnTo>
                  <a:lnTo>
                    <a:pt x="1889619" y="40"/>
                  </a:lnTo>
                  <a:lnTo>
                    <a:pt x="1902473" y="0"/>
                  </a:lnTo>
                  <a:lnTo>
                    <a:pt x="1915328" y="345"/>
                  </a:lnTo>
                  <a:lnTo>
                    <a:pt x="1928182" y="1070"/>
                  </a:lnTo>
                  <a:lnTo>
                    <a:pt x="1941037" y="2169"/>
                  </a:lnTo>
                  <a:lnTo>
                    <a:pt x="1953892" y="3762"/>
                  </a:lnTo>
                  <a:lnTo>
                    <a:pt x="1966746" y="5693"/>
                  </a:lnTo>
                  <a:lnTo>
                    <a:pt x="1979601" y="7949"/>
                  </a:lnTo>
                  <a:lnTo>
                    <a:pt x="1992455" y="10520"/>
                  </a:lnTo>
                  <a:lnTo>
                    <a:pt x="2005310" y="13450"/>
                  </a:lnTo>
                  <a:lnTo>
                    <a:pt x="2018164" y="16710"/>
                  </a:lnTo>
                  <a:lnTo>
                    <a:pt x="2031019" y="20231"/>
                  </a:lnTo>
                  <a:lnTo>
                    <a:pt x="2043873" y="24000"/>
                  </a:lnTo>
                  <a:lnTo>
                    <a:pt x="2056728" y="28007"/>
                  </a:lnTo>
                  <a:lnTo>
                    <a:pt x="2069583" y="32316"/>
                  </a:lnTo>
                  <a:lnTo>
                    <a:pt x="2082437" y="36823"/>
                  </a:lnTo>
                  <a:lnTo>
                    <a:pt x="2095292" y="41516"/>
                  </a:lnTo>
                  <a:lnTo>
                    <a:pt x="2108146" y="46387"/>
                  </a:lnTo>
                  <a:lnTo>
                    <a:pt x="2121001" y="51454"/>
                  </a:lnTo>
                  <a:lnTo>
                    <a:pt x="2133855" y="56697"/>
                  </a:lnTo>
                  <a:lnTo>
                    <a:pt x="2146710" y="62075"/>
                  </a:lnTo>
                  <a:lnTo>
                    <a:pt x="2159564" y="67578"/>
                  </a:lnTo>
                  <a:lnTo>
                    <a:pt x="2172419" y="73199"/>
                  </a:lnTo>
                  <a:lnTo>
                    <a:pt x="2185273" y="78963"/>
                  </a:lnTo>
                  <a:lnTo>
                    <a:pt x="2198128" y="84815"/>
                  </a:lnTo>
                  <a:lnTo>
                    <a:pt x="2210983" y="90747"/>
                  </a:lnTo>
                  <a:lnTo>
                    <a:pt x="2223837" y="96750"/>
                  </a:lnTo>
                  <a:lnTo>
                    <a:pt x="2236692" y="102825"/>
                  </a:lnTo>
                  <a:lnTo>
                    <a:pt x="2249546" y="108954"/>
                  </a:lnTo>
                  <a:lnTo>
                    <a:pt x="2262401" y="115118"/>
                  </a:lnTo>
                  <a:lnTo>
                    <a:pt x="2275255" y="121306"/>
                  </a:lnTo>
                  <a:lnTo>
                    <a:pt x="2288110" y="127510"/>
                  </a:lnTo>
                  <a:lnTo>
                    <a:pt x="2300964" y="133715"/>
                  </a:lnTo>
                  <a:lnTo>
                    <a:pt x="2313819" y="139906"/>
                  </a:lnTo>
                  <a:lnTo>
                    <a:pt x="2326674" y="146073"/>
                  </a:lnTo>
                  <a:lnTo>
                    <a:pt x="2339528" y="152209"/>
                  </a:lnTo>
                  <a:lnTo>
                    <a:pt x="2352383" y="158291"/>
                  </a:lnTo>
                  <a:lnTo>
                    <a:pt x="2365237" y="164303"/>
                  </a:lnTo>
                  <a:lnTo>
                    <a:pt x="2378092" y="170245"/>
                  </a:lnTo>
                  <a:lnTo>
                    <a:pt x="2390946" y="176110"/>
                  </a:lnTo>
                  <a:lnTo>
                    <a:pt x="2403801" y="181890"/>
                  </a:lnTo>
                  <a:lnTo>
                    <a:pt x="2416655" y="187534"/>
                  </a:lnTo>
                  <a:lnTo>
                    <a:pt x="2429510" y="193070"/>
                  </a:lnTo>
                  <a:lnTo>
                    <a:pt x="2442365" y="198492"/>
                  </a:lnTo>
                  <a:lnTo>
                    <a:pt x="2455219" y="203795"/>
                  </a:lnTo>
                  <a:lnTo>
                    <a:pt x="2468074" y="208948"/>
                  </a:lnTo>
                  <a:lnTo>
                    <a:pt x="2480928" y="213942"/>
                  </a:lnTo>
                  <a:lnTo>
                    <a:pt x="2493783" y="218800"/>
                  </a:lnTo>
                  <a:lnTo>
                    <a:pt x="2506637" y="223519"/>
                  </a:lnTo>
                  <a:lnTo>
                    <a:pt x="2519492" y="228097"/>
                  </a:lnTo>
                  <a:lnTo>
                    <a:pt x="2532346" y="232474"/>
                  </a:lnTo>
                  <a:lnTo>
                    <a:pt x="2545201" y="236706"/>
                  </a:lnTo>
                  <a:lnTo>
                    <a:pt x="2558056" y="240794"/>
                  </a:lnTo>
                  <a:lnTo>
                    <a:pt x="2570910" y="244737"/>
                  </a:lnTo>
                  <a:lnTo>
                    <a:pt x="2583765" y="248508"/>
                  </a:lnTo>
                  <a:lnTo>
                    <a:pt x="2596619" y="252108"/>
                  </a:lnTo>
                  <a:lnTo>
                    <a:pt x="2609474" y="255568"/>
                  </a:lnTo>
                  <a:lnTo>
                    <a:pt x="2622328" y="258891"/>
                  </a:lnTo>
                  <a:lnTo>
                    <a:pt x="2635183" y="262077"/>
                  </a:lnTo>
                  <a:lnTo>
                    <a:pt x="2648037" y="265079"/>
                  </a:lnTo>
                  <a:lnTo>
                    <a:pt x="2660892" y="267952"/>
                  </a:lnTo>
                  <a:lnTo>
                    <a:pt x="2673746" y="270699"/>
                  </a:lnTo>
                  <a:lnTo>
                    <a:pt x="2686601" y="273323"/>
                  </a:lnTo>
                  <a:lnTo>
                    <a:pt x="2699456" y="275804"/>
                  </a:lnTo>
                  <a:lnTo>
                    <a:pt x="2712310" y="278146"/>
                  </a:lnTo>
                  <a:lnTo>
                    <a:pt x="2725165" y="280377"/>
                  </a:lnTo>
                  <a:lnTo>
                    <a:pt x="2738019" y="282498"/>
                  </a:lnTo>
                  <a:lnTo>
                    <a:pt x="2750874" y="284514"/>
                  </a:lnTo>
                  <a:lnTo>
                    <a:pt x="2763728" y="286387"/>
                  </a:lnTo>
                  <a:lnTo>
                    <a:pt x="2776583" y="288162"/>
                  </a:lnTo>
                  <a:lnTo>
                    <a:pt x="2789437" y="289842"/>
                  </a:lnTo>
                  <a:lnTo>
                    <a:pt x="2802292" y="291430"/>
                  </a:lnTo>
                  <a:lnTo>
                    <a:pt x="2815147" y="292912"/>
                  </a:lnTo>
                  <a:lnTo>
                    <a:pt x="2828001" y="294291"/>
                  </a:lnTo>
                  <a:lnTo>
                    <a:pt x="2840856" y="295589"/>
                  </a:lnTo>
                  <a:lnTo>
                    <a:pt x="2853710" y="296808"/>
                  </a:lnTo>
                  <a:lnTo>
                    <a:pt x="2866565" y="297950"/>
                  </a:lnTo>
                  <a:lnTo>
                    <a:pt x="2879419" y="298991"/>
                  </a:lnTo>
                  <a:lnTo>
                    <a:pt x="2892274" y="299964"/>
                  </a:lnTo>
                  <a:lnTo>
                    <a:pt x="2905128" y="300870"/>
                  </a:lnTo>
                  <a:lnTo>
                    <a:pt x="2917983" y="301713"/>
                  </a:lnTo>
                  <a:lnTo>
                    <a:pt x="2930838" y="302485"/>
                  </a:lnTo>
                  <a:lnTo>
                    <a:pt x="2943692" y="303188"/>
                  </a:lnTo>
                  <a:lnTo>
                    <a:pt x="2956547" y="303838"/>
                  </a:lnTo>
                  <a:lnTo>
                    <a:pt x="2969401" y="304437"/>
                  </a:lnTo>
                  <a:lnTo>
                    <a:pt x="2982256" y="304988"/>
                  </a:lnTo>
                  <a:lnTo>
                    <a:pt x="2982256" y="309489"/>
                  </a:lnTo>
                  <a:lnTo>
                    <a:pt x="2969401" y="309489"/>
                  </a:lnTo>
                  <a:lnTo>
                    <a:pt x="2956547" y="309489"/>
                  </a:lnTo>
                  <a:lnTo>
                    <a:pt x="2943692" y="309489"/>
                  </a:lnTo>
                  <a:lnTo>
                    <a:pt x="2930838" y="309489"/>
                  </a:lnTo>
                  <a:lnTo>
                    <a:pt x="2917983" y="309489"/>
                  </a:lnTo>
                  <a:lnTo>
                    <a:pt x="2905128" y="309489"/>
                  </a:lnTo>
                  <a:lnTo>
                    <a:pt x="2892274" y="309489"/>
                  </a:lnTo>
                  <a:lnTo>
                    <a:pt x="2879419" y="309489"/>
                  </a:lnTo>
                  <a:lnTo>
                    <a:pt x="2866565" y="309489"/>
                  </a:lnTo>
                  <a:lnTo>
                    <a:pt x="2853710" y="309489"/>
                  </a:lnTo>
                  <a:lnTo>
                    <a:pt x="2840856" y="309489"/>
                  </a:lnTo>
                  <a:lnTo>
                    <a:pt x="2828001" y="309489"/>
                  </a:lnTo>
                  <a:lnTo>
                    <a:pt x="2815147" y="309489"/>
                  </a:lnTo>
                  <a:lnTo>
                    <a:pt x="2802292" y="309489"/>
                  </a:lnTo>
                  <a:lnTo>
                    <a:pt x="2789437" y="309489"/>
                  </a:lnTo>
                  <a:lnTo>
                    <a:pt x="2776583" y="309489"/>
                  </a:lnTo>
                  <a:lnTo>
                    <a:pt x="2763728" y="309489"/>
                  </a:lnTo>
                  <a:lnTo>
                    <a:pt x="2750874" y="309489"/>
                  </a:lnTo>
                  <a:lnTo>
                    <a:pt x="2738019" y="309489"/>
                  </a:lnTo>
                  <a:lnTo>
                    <a:pt x="2725165" y="309489"/>
                  </a:lnTo>
                  <a:lnTo>
                    <a:pt x="2712310" y="309489"/>
                  </a:lnTo>
                  <a:lnTo>
                    <a:pt x="2699456" y="309489"/>
                  </a:lnTo>
                  <a:lnTo>
                    <a:pt x="2686601" y="309489"/>
                  </a:lnTo>
                  <a:lnTo>
                    <a:pt x="2673746" y="309489"/>
                  </a:lnTo>
                  <a:lnTo>
                    <a:pt x="2660892" y="309489"/>
                  </a:lnTo>
                  <a:lnTo>
                    <a:pt x="2648037" y="309489"/>
                  </a:lnTo>
                  <a:lnTo>
                    <a:pt x="2635183" y="309489"/>
                  </a:lnTo>
                  <a:lnTo>
                    <a:pt x="2622328" y="309489"/>
                  </a:lnTo>
                  <a:lnTo>
                    <a:pt x="2609474" y="309489"/>
                  </a:lnTo>
                  <a:lnTo>
                    <a:pt x="2596619" y="309489"/>
                  </a:lnTo>
                  <a:lnTo>
                    <a:pt x="2583765" y="309489"/>
                  </a:lnTo>
                  <a:lnTo>
                    <a:pt x="2570910" y="309489"/>
                  </a:lnTo>
                  <a:lnTo>
                    <a:pt x="2558056" y="309489"/>
                  </a:lnTo>
                  <a:lnTo>
                    <a:pt x="2545201" y="309489"/>
                  </a:lnTo>
                  <a:lnTo>
                    <a:pt x="2532346" y="309489"/>
                  </a:lnTo>
                  <a:lnTo>
                    <a:pt x="2519492" y="309489"/>
                  </a:lnTo>
                  <a:lnTo>
                    <a:pt x="2506637" y="309489"/>
                  </a:lnTo>
                  <a:lnTo>
                    <a:pt x="2493783" y="309489"/>
                  </a:lnTo>
                  <a:lnTo>
                    <a:pt x="2480928" y="309489"/>
                  </a:lnTo>
                  <a:lnTo>
                    <a:pt x="2468074" y="309489"/>
                  </a:lnTo>
                  <a:lnTo>
                    <a:pt x="2455219" y="309489"/>
                  </a:lnTo>
                  <a:lnTo>
                    <a:pt x="2442365" y="309489"/>
                  </a:lnTo>
                  <a:lnTo>
                    <a:pt x="2429510" y="309489"/>
                  </a:lnTo>
                  <a:lnTo>
                    <a:pt x="2416655" y="309489"/>
                  </a:lnTo>
                  <a:lnTo>
                    <a:pt x="2403801" y="309489"/>
                  </a:lnTo>
                  <a:lnTo>
                    <a:pt x="2390946" y="309489"/>
                  </a:lnTo>
                  <a:lnTo>
                    <a:pt x="2378092" y="309489"/>
                  </a:lnTo>
                  <a:lnTo>
                    <a:pt x="2365237" y="309489"/>
                  </a:lnTo>
                  <a:lnTo>
                    <a:pt x="2352383" y="309489"/>
                  </a:lnTo>
                  <a:lnTo>
                    <a:pt x="2339528" y="309489"/>
                  </a:lnTo>
                  <a:lnTo>
                    <a:pt x="2326674" y="309489"/>
                  </a:lnTo>
                  <a:lnTo>
                    <a:pt x="2313819" y="309489"/>
                  </a:lnTo>
                  <a:lnTo>
                    <a:pt x="2300964" y="309489"/>
                  </a:lnTo>
                  <a:lnTo>
                    <a:pt x="2288110" y="309489"/>
                  </a:lnTo>
                  <a:lnTo>
                    <a:pt x="2275255" y="309489"/>
                  </a:lnTo>
                  <a:lnTo>
                    <a:pt x="2262401" y="309489"/>
                  </a:lnTo>
                  <a:lnTo>
                    <a:pt x="2249546" y="309489"/>
                  </a:lnTo>
                  <a:lnTo>
                    <a:pt x="2236692" y="309489"/>
                  </a:lnTo>
                  <a:lnTo>
                    <a:pt x="2223837" y="309489"/>
                  </a:lnTo>
                  <a:lnTo>
                    <a:pt x="2210983" y="309489"/>
                  </a:lnTo>
                  <a:lnTo>
                    <a:pt x="2198128" y="309489"/>
                  </a:lnTo>
                  <a:lnTo>
                    <a:pt x="2185273" y="309489"/>
                  </a:lnTo>
                  <a:lnTo>
                    <a:pt x="2172419" y="309489"/>
                  </a:lnTo>
                  <a:lnTo>
                    <a:pt x="2159564" y="309489"/>
                  </a:lnTo>
                  <a:lnTo>
                    <a:pt x="2146710" y="309489"/>
                  </a:lnTo>
                  <a:lnTo>
                    <a:pt x="2133855" y="309489"/>
                  </a:lnTo>
                  <a:lnTo>
                    <a:pt x="2121001" y="309489"/>
                  </a:lnTo>
                  <a:lnTo>
                    <a:pt x="2108146" y="309489"/>
                  </a:lnTo>
                  <a:lnTo>
                    <a:pt x="2095292" y="309489"/>
                  </a:lnTo>
                  <a:lnTo>
                    <a:pt x="2082437" y="309489"/>
                  </a:lnTo>
                  <a:lnTo>
                    <a:pt x="2069583" y="309489"/>
                  </a:lnTo>
                  <a:lnTo>
                    <a:pt x="2056728" y="309489"/>
                  </a:lnTo>
                  <a:lnTo>
                    <a:pt x="2043873" y="309489"/>
                  </a:lnTo>
                  <a:lnTo>
                    <a:pt x="2031019" y="309489"/>
                  </a:lnTo>
                  <a:lnTo>
                    <a:pt x="2018164" y="309489"/>
                  </a:lnTo>
                  <a:lnTo>
                    <a:pt x="2005310" y="309489"/>
                  </a:lnTo>
                  <a:lnTo>
                    <a:pt x="1992455" y="309489"/>
                  </a:lnTo>
                  <a:lnTo>
                    <a:pt x="1979601" y="309489"/>
                  </a:lnTo>
                  <a:lnTo>
                    <a:pt x="1966746" y="309489"/>
                  </a:lnTo>
                  <a:lnTo>
                    <a:pt x="1953892" y="309489"/>
                  </a:lnTo>
                  <a:lnTo>
                    <a:pt x="1941037" y="309489"/>
                  </a:lnTo>
                  <a:lnTo>
                    <a:pt x="1928182" y="309489"/>
                  </a:lnTo>
                  <a:lnTo>
                    <a:pt x="1915328" y="309489"/>
                  </a:lnTo>
                  <a:lnTo>
                    <a:pt x="1902473" y="309489"/>
                  </a:lnTo>
                  <a:lnTo>
                    <a:pt x="1889619" y="309489"/>
                  </a:lnTo>
                  <a:lnTo>
                    <a:pt x="1876764" y="309489"/>
                  </a:lnTo>
                  <a:lnTo>
                    <a:pt x="1863910" y="309489"/>
                  </a:lnTo>
                  <a:lnTo>
                    <a:pt x="1851055" y="309489"/>
                  </a:lnTo>
                  <a:lnTo>
                    <a:pt x="1838201" y="309489"/>
                  </a:lnTo>
                  <a:lnTo>
                    <a:pt x="1825346" y="309489"/>
                  </a:lnTo>
                  <a:lnTo>
                    <a:pt x="1812491" y="309489"/>
                  </a:lnTo>
                  <a:lnTo>
                    <a:pt x="1799637" y="309489"/>
                  </a:lnTo>
                  <a:lnTo>
                    <a:pt x="1786782" y="309489"/>
                  </a:lnTo>
                  <a:lnTo>
                    <a:pt x="1773928" y="309489"/>
                  </a:lnTo>
                  <a:lnTo>
                    <a:pt x="1761073" y="309489"/>
                  </a:lnTo>
                  <a:lnTo>
                    <a:pt x="1748219" y="309489"/>
                  </a:lnTo>
                  <a:lnTo>
                    <a:pt x="1735364" y="309489"/>
                  </a:lnTo>
                  <a:lnTo>
                    <a:pt x="1722510" y="309489"/>
                  </a:lnTo>
                  <a:lnTo>
                    <a:pt x="1709655" y="309489"/>
                  </a:lnTo>
                  <a:lnTo>
                    <a:pt x="1696800" y="309489"/>
                  </a:lnTo>
                  <a:lnTo>
                    <a:pt x="1683946" y="309489"/>
                  </a:lnTo>
                  <a:lnTo>
                    <a:pt x="1671091" y="309489"/>
                  </a:lnTo>
                  <a:lnTo>
                    <a:pt x="1658237" y="309489"/>
                  </a:lnTo>
                  <a:lnTo>
                    <a:pt x="1645382" y="309489"/>
                  </a:lnTo>
                  <a:lnTo>
                    <a:pt x="1632528" y="309489"/>
                  </a:lnTo>
                  <a:lnTo>
                    <a:pt x="1619673" y="309489"/>
                  </a:lnTo>
                  <a:lnTo>
                    <a:pt x="1606819" y="309489"/>
                  </a:lnTo>
                  <a:lnTo>
                    <a:pt x="1593964" y="309489"/>
                  </a:lnTo>
                  <a:lnTo>
                    <a:pt x="1581110" y="309489"/>
                  </a:lnTo>
                  <a:lnTo>
                    <a:pt x="1568255" y="309489"/>
                  </a:lnTo>
                  <a:lnTo>
                    <a:pt x="1555400" y="309489"/>
                  </a:lnTo>
                  <a:lnTo>
                    <a:pt x="1542546" y="309489"/>
                  </a:lnTo>
                  <a:lnTo>
                    <a:pt x="1529691" y="309489"/>
                  </a:lnTo>
                  <a:lnTo>
                    <a:pt x="1516837" y="309489"/>
                  </a:lnTo>
                  <a:lnTo>
                    <a:pt x="1503982" y="309489"/>
                  </a:lnTo>
                  <a:lnTo>
                    <a:pt x="1491128" y="309489"/>
                  </a:lnTo>
                  <a:lnTo>
                    <a:pt x="1478273" y="309489"/>
                  </a:lnTo>
                  <a:lnTo>
                    <a:pt x="1465419" y="309489"/>
                  </a:lnTo>
                  <a:lnTo>
                    <a:pt x="1452564" y="309489"/>
                  </a:lnTo>
                  <a:lnTo>
                    <a:pt x="1439709" y="309489"/>
                  </a:lnTo>
                  <a:lnTo>
                    <a:pt x="1426855" y="309489"/>
                  </a:lnTo>
                  <a:lnTo>
                    <a:pt x="1414000" y="309489"/>
                  </a:lnTo>
                  <a:lnTo>
                    <a:pt x="1401146" y="309489"/>
                  </a:lnTo>
                  <a:lnTo>
                    <a:pt x="1388291" y="309489"/>
                  </a:lnTo>
                  <a:lnTo>
                    <a:pt x="1375437" y="309489"/>
                  </a:lnTo>
                  <a:lnTo>
                    <a:pt x="1362582" y="309489"/>
                  </a:lnTo>
                  <a:lnTo>
                    <a:pt x="1349728" y="309489"/>
                  </a:lnTo>
                  <a:lnTo>
                    <a:pt x="1336873" y="309489"/>
                  </a:lnTo>
                  <a:lnTo>
                    <a:pt x="1324018" y="309489"/>
                  </a:lnTo>
                  <a:lnTo>
                    <a:pt x="1311164" y="309489"/>
                  </a:lnTo>
                  <a:lnTo>
                    <a:pt x="1298309" y="309489"/>
                  </a:lnTo>
                  <a:lnTo>
                    <a:pt x="1285455" y="309489"/>
                  </a:lnTo>
                  <a:lnTo>
                    <a:pt x="1272600" y="309489"/>
                  </a:lnTo>
                  <a:lnTo>
                    <a:pt x="1259746" y="309489"/>
                  </a:lnTo>
                  <a:lnTo>
                    <a:pt x="1246891" y="309489"/>
                  </a:lnTo>
                  <a:lnTo>
                    <a:pt x="1234037" y="309489"/>
                  </a:lnTo>
                  <a:lnTo>
                    <a:pt x="1221182" y="309489"/>
                  </a:lnTo>
                  <a:lnTo>
                    <a:pt x="1208327" y="309489"/>
                  </a:lnTo>
                  <a:lnTo>
                    <a:pt x="1195473" y="309489"/>
                  </a:lnTo>
                  <a:lnTo>
                    <a:pt x="1182618" y="309489"/>
                  </a:lnTo>
                  <a:lnTo>
                    <a:pt x="1169764" y="309489"/>
                  </a:lnTo>
                  <a:lnTo>
                    <a:pt x="1156909" y="309489"/>
                  </a:lnTo>
                  <a:lnTo>
                    <a:pt x="1144055" y="309489"/>
                  </a:lnTo>
                  <a:lnTo>
                    <a:pt x="1131200" y="309489"/>
                  </a:lnTo>
                  <a:lnTo>
                    <a:pt x="1118346" y="309489"/>
                  </a:lnTo>
                  <a:lnTo>
                    <a:pt x="1105491" y="309489"/>
                  </a:lnTo>
                  <a:lnTo>
                    <a:pt x="1092636" y="309489"/>
                  </a:lnTo>
                  <a:lnTo>
                    <a:pt x="1079782" y="309489"/>
                  </a:lnTo>
                  <a:lnTo>
                    <a:pt x="1066927" y="309489"/>
                  </a:lnTo>
                  <a:lnTo>
                    <a:pt x="1054073" y="309489"/>
                  </a:lnTo>
                  <a:lnTo>
                    <a:pt x="1041218" y="309489"/>
                  </a:lnTo>
                  <a:lnTo>
                    <a:pt x="1028364" y="309489"/>
                  </a:lnTo>
                  <a:lnTo>
                    <a:pt x="1015509" y="309489"/>
                  </a:lnTo>
                  <a:lnTo>
                    <a:pt x="1002655" y="309489"/>
                  </a:lnTo>
                  <a:lnTo>
                    <a:pt x="989800" y="309489"/>
                  </a:lnTo>
                  <a:lnTo>
                    <a:pt x="976946" y="309489"/>
                  </a:lnTo>
                  <a:lnTo>
                    <a:pt x="964091" y="309489"/>
                  </a:lnTo>
                  <a:lnTo>
                    <a:pt x="951236" y="309489"/>
                  </a:lnTo>
                  <a:lnTo>
                    <a:pt x="938382" y="309489"/>
                  </a:lnTo>
                  <a:lnTo>
                    <a:pt x="925527" y="309489"/>
                  </a:lnTo>
                  <a:lnTo>
                    <a:pt x="912673" y="309489"/>
                  </a:lnTo>
                  <a:lnTo>
                    <a:pt x="899818" y="309489"/>
                  </a:lnTo>
                  <a:lnTo>
                    <a:pt x="886964" y="309489"/>
                  </a:lnTo>
                  <a:lnTo>
                    <a:pt x="874109" y="309489"/>
                  </a:lnTo>
                  <a:lnTo>
                    <a:pt x="861255" y="309489"/>
                  </a:lnTo>
                  <a:lnTo>
                    <a:pt x="848400" y="309489"/>
                  </a:lnTo>
                  <a:lnTo>
                    <a:pt x="835545" y="309489"/>
                  </a:lnTo>
                  <a:lnTo>
                    <a:pt x="822691" y="309489"/>
                  </a:lnTo>
                  <a:lnTo>
                    <a:pt x="809836" y="309489"/>
                  </a:lnTo>
                  <a:lnTo>
                    <a:pt x="796982" y="309489"/>
                  </a:lnTo>
                  <a:lnTo>
                    <a:pt x="784127" y="309489"/>
                  </a:lnTo>
                  <a:lnTo>
                    <a:pt x="771273" y="309489"/>
                  </a:lnTo>
                  <a:lnTo>
                    <a:pt x="758418" y="309489"/>
                  </a:lnTo>
                  <a:lnTo>
                    <a:pt x="745564" y="309489"/>
                  </a:lnTo>
                  <a:lnTo>
                    <a:pt x="732709" y="309489"/>
                  </a:lnTo>
                  <a:lnTo>
                    <a:pt x="719854" y="309489"/>
                  </a:lnTo>
                  <a:lnTo>
                    <a:pt x="707000" y="309489"/>
                  </a:lnTo>
                  <a:lnTo>
                    <a:pt x="694145" y="309489"/>
                  </a:lnTo>
                  <a:lnTo>
                    <a:pt x="681291" y="309489"/>
                  </a:lnTo>
                  <a:lnTo>
                    <a:pt x="668436" y="309489"/>
                  </a:lnTo>
                  <a:lnTo>
                    <a:pt x="655582" y="309489"/>
                  </a:lnTo>
                  <a:lnTo>
                    <a:pt x="642727" y="309489"/>
                  </a:lnTo>
                  <a:lnTo>
                    <a:pt x="629873" y="309489"/>
                  </a:lnTo>
                  <a:lnTo>
                    <a:pt x="617018" y="309489"/>
                  </a:lnTo>
                  <a:lnTo>
                    <a:pt x="604163" y="309489"/>
                  </a:lnTo>
                  <a:lnTo>
                    <a:pt x="591309" y="309489"/>
                  </a:lnTo>
                  <a:lnTo>
                    <a:pt x="578454" y="309489"/>
                  </a:lnTo>
                  <a:lnTo>
                    <a:pt x="565600" y="309489"/>
                  </a:lnTo>
                  <a:lnTo>
                    <a:pt x="552745" y="309489"/>
                  </a:lnTo>
                  <a:lnTo>
                    <a:pt x="539891" y="309489"/>
                  </a:lnTo>
                  <a:lnTo>
                    <a:pt x="527036" y="309489"/>
                  </a:lnTo>
                  <a:lnTo>
                    <a:pt x="514182" y="309489"/>
                  </a:lnTo>
                  <a:lnTo>
                    <a:pt x="501327" y="309489"/>
                  </a:lnTo>
                  <a:lnTo>
                    <a:pt x="488473" y="309489"/>
                  </a:lnTo>
                  <a:lnTo>
                    <a:pt x="475618" y="309489"/>
                  </a:lnTo>
                  <a:lnTo>
                    <a:pt x="462763" y="309489"/>
                  </a:lnTo>
                  <a:lnTo>
                    <a:pt x="449909" y="309489"/>
                  </a:lnTo>
                  <a:lnTo>
                    <a:pt x="437054" y="309489"/>
                  </a:lnTo>
                  <a:lnTo>
                    <a:pt x="424200" y="309489"/>
                  </a:lnTo>
                  <a:lnTo>
                    <a:pt x="411345" y="309489"/>
                  </a:lnTo>
                  <a:lnTo>
                    <a:pt x="398491" y="309489"/>
                  </a:lnTo>
                  <a:lnTo>
                    <a:pt x="385636" y="309489"/>
                  </a:lnTo>
                  <a:lnTo>
                    <a:pt x="372782" y="309489"/>
                  </a:lnTo>
                  <a:lnTo>
                    <a:pt x="359927" y="309489"/>
                  </a:lnTo>
                  <a:lnTo>
                    <a:pt x="347072" y="309489"/>
                  </a:lnTo>
                  <a:lnTo>
                    <a:pt x="334218" y="309489"/>
                  </a:lnTo>
                  <a:lnTo>
                    <a:pt x="321363" y="309489"/>
                  </a:lnTo>
                  <a:lnTo>
                    <a:pt x="308509" y="309489"/>
                  </a:lnTo>
                  <a:lnTo>
                    <a:pt x="295654" y="309489"/>
                  </a:lnTo>
                  <a:lnTo>
                    <a:pt x="282800" y="309489"/>
                  </a:lnTo>
                  <a:lnTo>
                    <a:pt x="269945" y="309489"/>
                  </a:lnTo>
                  <a:lnTo>
                    <a:pt x="257091" y="309489"/>
                  </a:lnTo>
                  <a:lnTo>
                    <a:pt x="244236" y="309489"/>
                  </a:lnTo>
                  <a:lnTo>
                    <a:pt x="231381" y="309489"/>
                  </a:lnTo>
                  <a:lnTo>
                    <a:pt x="218527" y="309489"/>
                  </a:lnTo>
                  <a:lnTo>
                    <a:pt x="205672" y="309489"/>
                  </a:lnTo>
                  <a:lnTo>
                    <a:pt x="192818" y="309489"/>
                  </a:lnTo>
                  <a:lnTo>
                    <a:pt x="179963" y="309489"/>
                  </a:lnTo>
                  <a:lnTo>
                    <a:pt x="167109" y="309489"/>
                  </a:lnTo>
                  <a:lnTo>
                    <a:pt x="154254" y="309489"/>
                  </a:lnTo>
                  <a:lnTo>
                    <a:pt x="141400" y="309489"/>
                  </a:lnTo>
                  <a:lnTo>
                    <a:pt x="128545" y="309489"/>
                  </a:lnTo>
                  <a:lnTo>
                    <a:pt x="115690" y="309489"/>
                  </a:lnTo>
                  <a:lnTo>
                    <a:pt x="102836" y="309489"/>
                  </a:lnTo>
                  <a:lnTo>
                    <a:pt x="89981" y="309489"/>
                  </a:lnTo>
                  <a:lnTo>
                    <a:pt x="77127" y="309489"/>
                  </a:lnTo>
                  <a:lnTo>
                    <a:pt x="64272" y="309489"/>
                  </a:lnTo>
                  <a:lnTo>
                    <a:pt x="51418" y="309489"/>
                  </a:lnTo>
                  <a:lnTo>
                    <a:pt x="38563" y="309489"/>
                  </a:lnTo>
                  <a:lnTo>
                    <a:pt x="25709" y="309489"/>
                  </a:lnTo>
                  <a:lnTo>
                    <a:pt x="12854" y="309489"/>
                  </a:lnTo>
                  <a:lnTo>
                    <a:pt x="0" y="309489"/>
                  </a:lnTo>
                  <a:close/>
                </a:path>
              </a:pathLst>
            </a:custGeom>
            <a:solidFill>
              <a:srgbClr val="00AFBB">
                <a:alpha val="69803"/>
              </a:srgbClr>
            </a:solidFill>
          </p:spPr>
          <p:txBody>
            <a:bodyPr/>
            <a:lstStyle/>
            <a:p/>
          </p:txBody>
        </p:sp>
        <p:sp>
          <p:nvSpPr>
            <p:cNvPr id="52" name="pl53"/>
            <p:cNvSpPr/>
            <p:nvPr/>
          </p:nvSpPr>
          <p:spPr>
            <a:xfrm>
              <a:off x="6056136" y="5115160"/>
              <a:ext cx="2982256" cy="304988"/>
            </a:xfrm>
            <a:custGeom>
              <a:avLst/>
              <a:pathLst>
                <a:path w="2982256" h="304988">
                  <a:moveTo>
                    <a:pt x="0" y="304972"/>
                  </a:moveTo>
                  <a:lnTo>
                    <a:pt x="12854" y="304477"/>
                  </a:lnTo>
                  <a:lnTo>
                    <a:pt x="25709" y="303948"/>
                  </a:lnTo>
                  <a:lnTo>
                    <a:pt x="38563" y="303375"/>
                  </a:lnTo>
                  <a:lnTo>
                    <a:pt x="51418" y="302760"/>
                  </a:lnTo>
                  <a:lnTo>
                    <a:pt x="64272" y="302110"/>
                  </a:lnTo>
                  <a:lnTo>
                    <a:pt x="77127" y="301424"/>
                  </a:lnTo>
                  <a:lnTo>
                    <a:pt x="89981" y="300702"/>
                  </a:lnTo>
                  <a:lnTo>
                    <a:pt x="102836" y="299933"/>
                  </a:lnTo>
                  <a:lnTo>
                    <a:pt x="115690" y="299133"/>
                  </a:lnTo>
                  <a:lnTo>
                    <a:pt x="128545" y="298302"/>
                  </a:lnTo>
                  <a:lnTo>
                    <a:pt x="141400" y="297443"/>
                  </a:lnTo>
                  <a:lnTo>
                    <a:pt x="154254" y="296551"/>
                  </a:lnTo>
                  <a:lnTo>
                    <a:pt x="167109" y="295634"/>
                  </a:lnTo>
                  <a:lnTo>
                    <a:pt x="179963" y="294698"/>
                  </a:lnTo>
                  <a:lnTo>
                    <a:pt x="192818" y="293748"/>
                  </a:lnTo>
                  <a:lnTo>
                    <a:pt x="205672" y="292785"/>
                  </a:lnTo>
                  <a:lnTo>
                    <a:pt x="218527" y="291814"/>
                  </a:lnTo>
                  <a:lnTo>
                    <a:pt x="231381" y="290843"/>
                  </a:lnTo>
                  <a:lnTo>
                    <a:pt x="244236" y="289877"/>
                  </a:lnTo>
                  <a:lnTo>
                    <a:pt x="257091" y="288920"/>
                  </a:lnTo>
                  <a:lnTo>
                    <a:pt x="269945" y="287981"/>
                  </a:lnTo>
                  <a:lnTo>
                    <a:pt x="282800" y="287067"/>
                  </a:lnTo>
                  <a:lnTo>
                    <a:pt x="295654" y="286181"/>
                  </a:lnTo>
                  <a:lnTo>
                    <a:pt x="308509" y="285327"/>
                  </a:lnTo>
                  <a:lnTo>
                    <a:pt x="321363" y="284510"/>
                  </a:lnTo>
                  <a:lnTo>
                    <a:pt x="334218" y="283752"/>
                  </a:lnTo>
                  <a:lnTo>
                    <a:pt x="347072" y="283042"/>
                  </a:lnTo>
                  <a:lnTo>
                    <a:pt x="359927" y="282385"/>
                  </a:lnTo>
                  <a:lnTo>
                    <a:pt x="372782" y="281782"/>
                  </a:lnTo>
                  <a:lnTo>
                    <a:pt x="385636" y="281253"/>
                  </a:lnTo>
                  <a:lnTo>
                    <a:pt x="398491" y="280796"/>
                  </a:lnTo>
                  <a:lnTo>
                    <a:pt x="411345" y="280403"/>
                  </a:lnTo>
                  <a:lnTo>
                    <a:pt x="424200" y="280075"/>
                  </a:lnTo>
                  <a:lnTo>
                    <a:pt x="437054" y="279815"/>
                  </a:lnTo>
                  <a:lnTo>
                    <a:pt x="449909" y="279644"/>
                  </a:lnTo>
                  <a:lnTo>
                    <a:pt x="462763" y="279536"/>
                  </a:lnTo>
                  <a:lnTo>
                    <a:pt x="475618" y="279490"/>
                  </a:lnTo>
                  <a:lnTo>
                    <a:pt x="488473" y="279502"/>
                  </a:lnTo>
                  <a:lnTo>
                    <a:pt x="501327" y="279582"/>
                  </a:lnTo>
                  <a:lnTo>
                    <a:pt x="514182" y="279720"/>
                  </a:lnTo>
                  <a:lnTo>
                    <a:pt x="527036" y="279900"/>
                  </a:lnTo>
                  <a:lnTo>
                    <a:pt x="539891" y="280118"/>
                  </a:lnTo>
                  <a:lnTo>
                    <a:pt x="552745" y="280369"/>
                  </a:lnTo>
                  <a:lnTo>
                    <a:pt x="565600" y="280651"/>
                  </a:lnTo>
                  <a:lnTo>
                    <a:pt x="578454" y="280945"/>
                  </a:lnTo>
                  <a:lnTo>
                    <a:pt x="591309" y="281244"/>
                  </a:lnTo>
                  <a:lnTo>
                    <a:pt x="604163" y="281541"/>
                  </a:lnTo>
                  <a:lnTo>
                    <a:pt x="617018" y="281823"/>
                  </a:lnTo>
                  <a:lnTo>
                    <a:pt x="629873" y="282077"/>
                  </a:lnTo>
                  <a:lnTo>
                    <a:pt x="642727" y="282297"/>
                  </a:lnTo>
                  <a:lnTo>
                    <a:pt x="655582" y="282476"/>
                  </a:lnTo>
                  <a:lnTo>
                    <a:pt x="668436" y="282604"/>
                  </a:lnTo>
                  <a:lnTo>
                    <a:pt x="681291" y="282650"/>
                  </a:lnTo>
                  <a:lnTo>
                    <a:pt x="694145" y="282626"/>
                  </a:lnTo>
                  <a:lnTo>
                    <a:pt x="707000" y="282524"/>
                  </a:lnTo>
                  <a:lnTo>
                    <a:pt x="719854" y="282339"/>
                  </a:lnTo>
                  <a:lnTo>
                    <a:pt x="732709" y="282043"/>
                  </a:lnTo>
                  <a:lnTo>
                    <a:pt x="745564" y="281633"/>
                  </a:lnTo>
                  <a:lnTo>
                    <a:pt x="758418" y="281121"/>
                  </a:lnTo>
                  <a:lnTo>
                    <a:pt x="771273" y="280503"/>
                  </a:lnTo>
                  <a:lnTo>
                    <a:pt x="784127" y="279775"/>
                  </a:lnTo>
                  <a:lnTo>
                    <a:pt x="796982" y="278895"/>
                  </a:lnTo>
                  <a:lnTo>
                    <a:pt x="809836" y="277903"/>
                  </a:lnTo>
                  <a:lnTo>
                    <a:pt x="822691" y="276800"/>
                  </a:lnTo>
                  <a:lnTo>
                    <a:pt x="835545" y="275588"/>
                  </a:lnTo>
                  <a:lnTo>
                    <a:pt x="848400" y="274243"/>
                  </a:lnTo>
                  <a:lnTo>
                    <a:pt x="861255" y="272777"/>
                  </a:lnTo>
                  <a:lnTo>
                    <a:pt x="874109" y="271213"/>
                  </a:lnTo>
                  <a:lnTo>
                    <a:pt x="886964" y="269555"/>
                  </a:lnTo>
                  <a:lnTo>
                    <a:pt x="899818" y="267805"/>
                  </a:lnTo>
                  <a:lnTo>
                    <a:pt x="912673" y="265944"/>
                  </a:lnTo>
                  <a:lnTo>
                    <a:pt x="925527" y="264012"/>
                  </a:lnTo>
                  <a:lnTo>
                    <a:pt x="938382" y="262015"/>
                  </a:lnTo>
                  <a:lnTo>
                    <a:pt x="951236" y="259960"/>
                  </a:lnTo>
                  <a:lnTo>
                    <a:pt x="964091" y="257846"/>
                  </a:lnTo>
                  <a:lnTo>
                    <a:pt x="976946" y="255687"/>
                  </a:lnTo>
                  <a:lnTo>
                    <a:pt x="989800" y="253500"/>
                  </a:lnTo>
                  <a:lnTo>
                    <a:pt x="1002655" y="251291"/>
                  </a:lnTo>
                  <a:lnTo>
                    <a:pt x="1015509" y="249067"/>
                  </a:lnTo>
                  <a:lnTo>
                    <a:pt x="1028364" y="246835"/>
                  </a:lnTo>
                  <a:lnTo>
                    <a:pt x="1041218" y="244608"/>
                  </a:lnTo>
                  <a:lnTo>
                    <a:pt x="1054073" y="242389"/>
                  </a:lnTo>
                  <a:lnTo>
                    <a:pt x="1066927" y="240184"/>
                  </a:lnTo>
                  <a:lnTo>
                    <a:pt x="1079782" y="238001"/>
                  </a:lnTo>
                  <a:lnTo>
                    <a:pt x="1092636" y="235845"/>
                  </a:lnTo>
                  <a:lnTo>
                    <a:pt x="1105491" y="233714"/>
                  </a:lnTo>
                  <a:lnTo>
                    <a:pt x="1118346" y="231609"/>
                  </a:lnTo>
                  <a:lnTo>
                    <a:pt x="1131200" y="229530"/>
                  </a:lnTo>
                  <a:lnTo>
                    <a:pt x="1144055" y="227485"/>
                  </a:lnTo>
                  <a:lnTo>
                    <a:pt x="1156909" y="225460"/>
                  </a:lnTo>
                  <a:lnTo>
                    <a:pt x="1169764" y="223452"/>
                  </a:lnTo>
                  <a:lnTo>
                    <a:pt x="1182618" y="221458"/>
                  </a:lnTo>
                  <a:lnTo>
                    <a:pt x="1195473" y="219470"/>
                  </a:lnTo>
                  <a:lnTo>
                    <a:pt x="1208327" y="217478"/>
                  </a:lnTo>
                  <a:lnTo>
                    <a:pt x="1221182" y="215473"/>
                  </a:lnTo>
                  <a:lnTo>
                    <a:pt x="1234037" y="213446"/>
                  </a:lnTo>
                  <a:lnTo>
                    <a:pt x="1246891" y="211389"/>
                  </a:lnTo>
                  <a:lnTo>
                    <a:pt x="1259746" y="209270"/>
                  </a:lnTo>
                  <a:lnTo>
                    <a:pt x="1272600" y="207090"/>
                  </a:lnTo>
                  <a:lnTo>
                    <a:pt x="1285455" y="204840"/>
                  </a:lnTo>
                  <a:lnTo>
                    <a:pt x="1298309" y="202509"/>
                  </a:lnTo>
                  <a:lnTo>
                    <a:pt x="1311164" y="200062"/>
                  </a:lnTo>
                  <a:lnTo>
                    <a:pt x="1324018" y="197481"/>
                  </a:lnTo>
                  <a:lnTo>
                    <a:pt x="1336873" y="194775"/>
                  </a:lnTo>
                  <a:lnTo>
                    <a:pt x="1349728" y="191933"/>
                  </a:lnTo>
                  <a:lnTo>
                    <a:pt x="1362582" y="188943"/>
                  </a:lnTo>
                  <a:lnTo>
                    <a:pt x="1375437" y="185731"/>
                  </a:lnTo>
                  <a:lnTo>
                    <a:pt x="1388291" y="182345"/>
                  </a:lnTo>
                  <a:lnTo>
                    <a:pt x="1401146" y="178778"/>
                  </a:lnTo>
                  <a:lnTo>
                    <a:pt x="1414000" y="175024"/>
                  </a:lnTo>
                  <a:lnTo>
                    <a:pt x="1426855" y="171033"/>
                  </a:lnTo>
                  <a:lnTo>
                    <a:pt x="1439709" y="166805"/>
                  </a:lnTo>
                  <a:lnTo>
                    <a:pt x="1452564" y="162374"/>
                  </a:lnTo>
                  <a:lnTo>
                    <a:pt x="1465419" y="157740"/>
                  </a:lnTo>
                  <a:lnTo>
                    <a:pt x="1478273" y="152900"/>
                  </a:lnTo>
                  <a:lnTo>
                    <a:pt x="1491128" y="147785"/>
                  </a:lnTo>
                  <a:lnTo>
                    <a:pt x="1503982" y="142480"/>
                  </a:lnTo>
                  <a:lnTo>
                    <a:pt x="1516837" y="136993"/>
                  </a:lnTo>
                  <a:lnTo>
                    <a:pt x="1529691" y="131331"/>
                  </a:lnTo>
                  <a:lnTo>
                    <a:pt x="1542546" y="125474"/>
                  </a:lnTo>
                  <a:lnTo>
                    <a:pt x="1555400" y="119451"/>
                  </a:lnTo>
                  <a:lnTo>
                    <a:pt x="1568255" y="113308"/>
                  </a:lnTo>
                  <a:lnTo>
                    <a:pt x="1581110" y="107061"/>
                  </a:lnTo>
                  <a:lnTo>
                    <a:pt x="1593964" y="100726"/>
                  </a:lnTo>
                  <a:lnTo>
                    <a:pt x="1606819" y="94315"/>
                  </a:lnTo>
                  <a:lnTo>
                    <a:pt x="1619673" y="87884"/>
                  </a:lnTo>
                  <a:lnTo>
                    <a:pt x="1632528" y="81456"/>
                  </a:lnTo>
                  <a:lnTo>
                    <a:pt x="1645382" y="75052"/>
                  </a:lnTo>
                  <a:lnTo>
                    <a:pt x="1658237" y="68717"/>
                  </a:lnTo>
                  <a:lnTo>
                    <a:pt x="1671091" y="62496"/>
                  </a:lnTo>
                  <a:lnTo>
                    <a:pt x="1683946" y="56404"/>
                  </a:lnTo>
                  <a:lnTo>
                    <a:pt x="1696800" y="50465"/>
                  </a:lnTo>
                  <a:lnTo>
                    <a:pt x="1709655" y="44704"/>
                  </a:lnTo>
                  <a:lnTo>
                    <a:pt x="1722510" y="39242"/>
                  </a:lnTo>
                  <a:lnTo>
                    <a:pt x="1735364" y="34031"/>
                  </a:lnTo>
                  <a:lnTo>
                    <a:pt x="1748219" y="29092"/>
                  </a:lnTo>
                  <a:lnTo>
                    <a:pt x="1761073" y="24444"/>
                  </a:lnTo>
                  <a:lnTo>
                    <a:pt x="1773928" y="20178"/>
                  </a:lnTo>
                  <a:lnTo>
                    <a:pt x="1786782" y="16318"/>
                  </a:lnTo>
                  <a:lnTo>
                    <a:pt x="1799637" y="12818"/>
                  </a:lnTo>
                  <a:lnTo>
                    <a:pt x="1812491" y="9688"/>
                  </a:lnTo>
                  <a:lnTo>
                    <a:pt x="1825346" y="6942"/>
                  </a:lnTo>
                  <a:lnTo>
                    <a:pt x="1838201" y="4743"/>
                  </a:lnTo>
                  <a:lnTo>
                    <a:pt x="1851055" y="2944"/>
                  </a:lnTo>
                  <a:lnTo>
                    <a:pt x="1863910" y="1546"/>
                  </a:lnTo>
                  <a:lnTo>
                    <a:pt x="1876764" y="551"/>
                  </a:lnTo>
                  <a:lnTo>
                    <a:pt x="1889619" y="40"/>
                  </a:lnTo>
                  <a:lnTo>
                    <a:pt x="1902473" y="0"/>
                  </a:lnTo>
                  <a:lnTo>
                    <a:pt x="1915328" y="345"/>
                  </a:lnTo>
                  <a:lnTo>
                    <a:pt x="1928182" y="1070"/>
                  </a:lnTo>
                  <a:lnTo>
                    <a:pt x="1941037" y="2169"/>
                  </a:lnTo>
                  <a:lnTo>
                    <a:pt x="1953892" y="3762"/>
                  </a:lnTo>
                  <a:lnTo>
                    <a:pt x="1966746" y="5693"/>
                  </a:lnTo>
                  <a:lnTo>
                    <a:pt x="1979601" y="7949"/>
                  </a:lnTo>
                  <a:lnTo>
                    <a:pt x="1992455" y="10520"/>
                  </a:lnTo>
                  <a:lnTo>
                    <a:pt x="2005310" y="13450"/>
                  </a:lnTo>
                  <a:lnTo>
                    <a:pt x="2018164" y="16710"/>
                  </a:lnTo>
                  <a:lnTo>
                    <a:pt x="2031019" y="20231"/>
                  </a:lnTo>
                  <a:lnTo>
                    <a:pt x="2043873" y="24000"/>
                  </a:lnTo>
                  <a:lnTo>
                    <a:pt x="2056728" y="28007"/>
                  </a:lnTo>
                  <a:lnTo>
                    <a:pt x="2069583" y="32316"/>
                  </a:lnTo>
                  <a:lnTo>
                    <a:pt x="2082437" y="36823"/>
                  </a:lnTo>
                  <a:lnTo>
                    <a:pt x="2095292" y="41516"/>
                  </a:lnTo>
                  <a:lnTo>
                    <a:pt x="2108146" y="46387"/>
                  </a:lnTo>
                  <a:lnTo>
                    <a:pt x="2121001" y="51454"/>
                  </a:lnTo>
                  <a:lnTo>
                    <a:pt x="2133855" y="56697"/>
                  </a:lnTo>
                  <a:lnTo>
                    <a:pt x="2146710" y="62075"/>
                  </a:lnTo>
                  <a:lnTo>
                    <a:pt x="2159564" y="67578"/>
                  </a:lnTo>
                  <a:lnTo>
                    <a:pt x="2172419" y="73199"/>
                  </a:lnTo>
                  <a:lnTo>
                    <a:pt x="2185273" y="78963"/>
                  </a:lnTo>
                  <a:lnTo>
                    <a:pt x="2198128" y="84815"/>
                  </a:lnTo>
                  <a:lnTo>
                    <a:pt x="2210983" y="90747"/>
                  </a:lnTo>
                  <a:lnTo>
                    <a:pt x="2223837" y="96750"/>
                  </a:lnTo>
                  <a:lnTo>
                    <a:pt x="2236692" y="102825"/>
                  </a:lnTo>
                  <a:lnTo>
                    <a:pt x="2249546" y="108954"/>
                  </a:lnTo>
                  <a:lnTo>
                    <a:pt x="2262401" y="115118"/>
                  </a:lnTo>
                  <a:lnTo>
                    <a:pt x="2275255" y="121306"/>
                  </a:lnTo>
                  <a:lnTo>
                    <a:pt x="2288110" y="127510"/>
                  </a:lnTo>
                  <a:lnTo>
                    <a:pt x="2300964" y="133715"/>
                  </a:lnTo>
                  <a:lnTo>
                    <a:pt x="2313819" y="139906"/>
                  </a:lnTo>
                  <a:lnTo>
                    <a:pt x="2326674" y="146073"/>
                  </a:lnTo>
                  <a:lnTo>
                    <a:pt x="2339528" y="152209"/>
                  </a:lnTo>
                  <a:lnTo>
                    <a:pt x="2352383" y="158291"/>
                  </a:lnTo>
                  <a:lnTo>
                    <a:pt x="2365237" y="164303"/>
                  </a:lnTo>
                  <a:lnTo>
                    <a:pt x="2378092" y="170245"/>
                  </a:lnTo>
                  <a:lnTo>
                    <a:pt x="2390946" y="176110"/>
                  </a:lnTo>
                  <a:lnTo>
                    <a:pt x="2403801" y="181890"/>
                  </a:lnTo>
                  <a:lnTo>
                    <a:pt x="2416655" y="187534"/>
                  </a:lnTo>
                  <a:lnTo>
                    <a:pt x="2429510" y="193070"/>
                  </a:lnTo>
                  <a:lnTo>
                    <a:pt x="2442365" y="198492"/>
                  </a:lnTo>
                  <a:lnTo>
                    <a:pt x="2455219" y="203795"/>
                  </a:lnTo>
                  <a:lnTo>
                    <a:pt x="2468074" y="208948"/>
                  </a:lnTo>
                  <a:lnTo>
                    <a:pt x="2480928" y="213942"/>
                  </a:lnTo>
                  <a:lnTo>
                    <a:pt x="2493783" y="218800"/>
                  </a:lnTo>
                  <a:lnTo>
                    <a:pt x="2506637" y="223519"/>
                  </a:lnTo>
                  <a:lnTo>
                    <a:pt x="2519492" y="228097"/>
                  </a:lnTo>
                  <a:lnTo>
                    <a:pt x="2532346" y="232474"/>
                  </a:lnTo>
                  <a:lnTo>
                    <a:pt x="2545201" y="236706"/>
                  </a:lnTo>
                  <a:lnTo>
                    <a:pt x="2558056" y="240794"/>
                  </a:lnTo>
                  <a:lnTo>
                    <a:pt x="2570910" y="244737"/>
                  </a:lnTo>
                  <a:lnTo>
                    <a:pt x="2583765" y="248508"/>
                  </a:lnTo>
                  <a:lnTo>
                    <a:pt x="2596619" y="252108"/>
                  </a:lnTo>
                  <a:lnTo>
                    <a:pt x="2609474" y="255568"/>
                  </a:lnTo>
                  <a:lnTo>
                    <a:pt x="2622328" y="258891"/>
                  </a:lnTo>
                  <a:lnTo>
                    <a:pt x="2635183" y="262077"/>
                  </a:lnTo>
                  <a:lnTo>
                    <a:pt x="2648037" y="265079"/>
                  </a:lnTo>
                  <a:lnTo>
                    <a:pt x="2660892" y="267952"/>
                  </a:lnTo>
                  <a:lnTo>
                    <a:pt x="2673746" y="270699"/>
                  </a:lnTo>
                  <a:lnTo>
                    <a:pt x="2686601" y="273323"/>
                  </a:lnTo>
                  <a:lnTo>
                    <a:pt x="2699456" y="275804"/>
                  </a:lnTo>
                  <a:lnTo>
                    <a:pt x="2712310" y="278146"/>
                  </a:lnTo>
                  <a:lnTo>
                    <a:pt x="2725165" y="280377"/>
                  </a:lnTo>
                  <a:lnTo>
                    <a:pt x="2738019" y="282498"/>
                  </a:lnTo>
                  <a:lnTo>
                    <a:pt x="2750874" y="284514"/>
                  </a:lnTo>
                  <a:lnTo>
                    <a:pt x="2763728" y="286387"/>
                  </a:lnTo>
                  <a:lnTo>
                    <a:pt x="2776583" y="288162"/>
                  </a:lnTo>
                  <a:lnTo>
                    <a:pt x="2789437" y="289842"/>
                  </a:lnTo>
                  <a:lnTo>
                    <a:pt x="2802292" y="291430"/>
                  </a:lnTo>
                  <a:lnTo>
                    <a:pt x="2815147" y="292912"/>
                  </a:lnTo>
                  <a:lnTo>
                    <a:pt x="2828001" y="294291"/>
                  </a:lnTo>
                  <a:lnTo>
                    <a:pt x="2840856" y="295589"/>
                  </a:lnTo>
                  <a:lnTo>
                    <a:pt x="2853710" y="296808"/>
                  </a:lnTo>
                  <a:lnTo>
                    <a:pt x="2866565" y="297950"/>
                  </a:lnTo>
                  <a:lnTo>
                    <a:pt x="2879419" y="298991"/>
                  </a:lnTo>
                  <a:lnTo>
                    <a:pt x="2892274" y="299964"/>
                  </a:lnTo>
                  <a:lnTo>
                    <a:pt x="2905128" y="300870"/>
                  </a:lnTo>
                  <a:lnTo>
                    <a:pt x="2917983" y="301713"/>
                  </a:lnTo>
                  <a:lnTo>
                    <a:pt x="2930838" y="302485"/>
                  </a:lnTo>
                  <a:lnTo>
                    <a:pt x="2943692" y="303188"/>
                  </a:lnTo>
                  <a:lnTo>
                    <a:pt x="2956547" y="303838"/>
                  </a:lnTo>
                  <a:lnTo>
                    <a:pt x="2969401" y="304437"/>
                  </a:lnTo>
                  <a:lnTo>
                    <a:pt x="2982256" y="3049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4"/>
            <p:cNvSpPr/>
            <p:nvPr/>
          </p:nvSpPr>
          <p:spPr>
            <a:xfrm>
              <a:off x="6518900" y="5377013"/>
              <a:ext cx="2519492" cy="292309"/>
            </a:xfrm>
            <a:custGeom>
              <a:avLst/>
              <a:pathLst>
                <a:path w="2519492" h="292309">
                  <a:moveTo>
                    <a:pt x="0" y="287830"/>
                  </a:moveTo>
                  <a:lnTo>
                    <a:pt x="12854" y="287074"/>
                  </a:lnTo>
                  <a:lnTo>
                    <a:pt x="25709" y="286218"/>
                  </a:lnTo>
                  <a:lnTo>
                    <a:pt x="38563" y="285225"/>
                  </a:lnTo>
                  <a:lnTo>
                    <a:pt x="51418" y="284083"/>
                  </a:lnTo>
                  <a:lnTo>
                    <a:pt x="64272" y="282800"/>
                  </a:lnTo>
                  <a:lnTo>
                    <a:pt x="77127" y="281366"/>
                  </a:lnTo>
                  <a:lnTo>
                    <a:pt x="89981" y="279763"/>
                  </a:lnTo>
                  <a:lnTo>
                    <a:pt x="102836" y="277910"/>
                  </a:lnTo>
                  <a:lnTo>
                    <a:pt x="115690" y="275853"/>
                  </a:lnTo>
                  <a:lnTo>
                    <a:pt x="128545" y="273582"/>
                  </a:lnTo>
                  <a:lnTo>
                    <a:pt x="141400" y="271083"/>
                  </a:lnTo>
                  <a:lnTo>
                    <a:pt x="154254" y="268282"/>
                  </a:lnTo>
                  <a:lnTo>
                    <a:pt x="167109" y="265169"/>
                  </a:lnTo>
                  <a:lnTo>
                    <a:pt x="179963" y="261775"/>
                  </a:lnTo>
                  <a:lnTo>
                    <a:pt x="192818" y="258088"/>
                  </a:lnTo>
                  <a:lnTo>
                    <a:pt x="205672" y="254087"/>
                  </a:lnTo>
                  <a:lnTo>
                    <a:pt x="218527" y="249645"/>
                  </a:lnTo>
                  <a:lnTo>
                    <a:pt x="231381" y="244867"/>
                  </a:lnTo>
                  <a:lnTo>
                    <a:pt x="244236" y="239746"/>
                  </a:lnTo>
                  <a:lnTo>
                    <a:pt x="257091" y="234277"/>
                  </a:lnTo>
                  <a:lnTo>
                    <a:pt x="269945" y="228372"/>
                  </a:lnTo>
                  <a:lnTo>
                    <a:pt x="282800" y="222050"/>
                  </a:lnTo>
                  <a:lnTo>
                    <a:pt x="295654" y="215372"/>
                  </a:lnTo>
                  <a:lnTo>
                    <a:pt x="308509" y="208344"/>
                  </a:lnTo>
                  <a:lnTo>
                    <a:pt x="321363" y="200960"/>
                  </a:lnTo>
                  <a:lnTo>
                    <a:pt x="334218" y="193124"/>
                  </a:lnTo>
                  <a:lnTo>
                    <a:pt x="347072" y="184978"/>
                  </a:lnTo>
                  <a:lnTo>
                    <a:pt x="359927" y="176540"/>
                  </a:lnTo>
                  <a:lnTo>
                    <a:pt x="372782" y="167830"/>
                  </a:lnTo>
                  <a:lnTo>
                    <a:pt x="385636" y="158821"/>
                  </a:lnTo>
                  <a:lnTo>
                    <a:pt x="398491" y="149578"/>
                  </a:lnTo>
                  <a:lnTo>
                    <a:pt x="411345" y="140175"/>
                  </a:lnTo>
                  <a:lnTo>
                    <a:pt x="424200" y="130645"/>
                  </a:lnTo>
                  <a:lnTo>
                    <a:pt x="437054" y="121021"/>
                  </a:lnTo>
                  <a:lnTo>
                    <a:pt x="449909" y="111358"/>
                  </a:lnTo>
                  <a:lnTo>
                    <a:pt x="462763" y="101734"/>
                  </a:lnTo>
                  <a:lnTo>
                    <a:pt x="475618" y="92190"/>
                  </a:lnTo>
                  <a:lnTo>
                    <a:pt x="488473" y="82772"/>
                  </a:lnTo>
                  <a:lnTo>
                    <a:pt x="501327" y="73582"/>
                  </a:lnTo>
                  <a:lnTo>
                    <a:pt x="514182" y="64702"/>
                  </a:lnTo>
                  <a:lnTo>
                    <a:pt x="527036" y="56145"/>
                  </a:lnTo>
                  <a:lnTo>
                    <a:pt x="539891" y="47956"/>
                  </a:lnTo>
                  <a:lnTo>
                    <a:pt x="552745" y="40191"/>
                  </a:lnTo>
                  <a:lnTo>
                    <a:pt x="565600" y="33094"/>
                  </a:lnTo>
                  <a:lnTo>
                    <a:pt x="578454" y="26547"/>
                  </a:lnTo>
                  <a:lnTo>
                    <a:pt x="591309" y="20587"/>
                  </a:lnTo>
                  <a:lnTo>
                    <a:pt x="604163" y="15248"/>
                  </a:lnTo>
                  <a:lnTo>
                    <a:pt x="617018" y="10720"/>
                  </a:lnTo>
                  <a:lnTo>
                    <a:pt x="629873" y="7023"/>
                  </a:lnTo>
                  <a:lnTo>
                    <a:pt x="642727" y="4056"/>
                  </a:lnTo>
                  <a:lnTo>
                    <a:pt x="655582" y="1835"/>
                  </a:lnTo>
                  <a:lnTo>
                    <a:pt x="668436" y="389"/>
                  </a:lnTo>
                  <a:lnTo>
                    <a:pt x="681291" y="0"/>
                  </a:lnTo>
                  <a:lnTo>
                    <a:pt x="694145" y="373"/>
                  </a:lnTo>
                  <a:lnTo>
                    <a:pt x="707000" y="1501"/>
                  </a:lnTo>
                  <a:lnTo>
                    <a:pt x="719854" y="3371"/>
                  </a:lnTo>
                  <a:lnTo>
                    <a:pt x="732709" y="6117"/>
                  </a:lnTo>
                  <a:lnTo>
                    <a:pt x="745564" y="9664"/>
                  </a:lnTo>
                  <a:lnTo>
                    <a:pt x="758418" y="13851"/>
                  </a:lnTo>
                  <a:lnTo>
                    <a:pt x="771273" y="18642"/>
                  </a:lnTo>
                  <a:lnTo>
                    <a:pt x="784127" y="24012"/>
                  </a:lnTo>
                  <a:lnTo>
                    <a:pt x="796982" y="30070"/>
                  </a:lnTo>
                  <a:lnTo>
                    <a:pt x="809836" y="36552"/>
                  </a:lnTo>
                  <a:lnTo>
                    <a:pt x="822691" y="43411"/>
                  </a:lnTo>
                  <a:lnTo>
                    <a:pt x="835545" y="50596"/>
                  </a:lnTo>
                  <a:lnTo>
                    <a:pt x="848400" y="58094"/>
                  </a:lnTo>
                  <a:lnTo>
                    <a:pt x="861255" y="65794"/>
                  </a:lnTo>
                  <a:lnTo>
                    <a:pt x="874109" y="73598"/>
                  </a:lnTo>
                  <a:lnTo>
                    <a:pt x="886964" y="81454"/>
                  </a:lnTo>
                  <a:lnTo>
                    <a:pt x="899818" y="89309"/>
                  </a:lnTo>
                  <a:lnTo>
                    <a:pt x="912673" y="97050"/>
                  </a:lnTo>
                  <a:lnTo>
                    <a:pt x="925527" y="104634"/>
                  </a:lnTo>
                  <a:lnTo>
                    <a:pt x="938382" y="112017"/>
                  </a:lnTo>
                  <a:lnTo>
                    <a:pt x="951236" y="119158"/>
                  </a:lnTo>
                  <a:lnTo>
                    <a:pt x="964091" y="125942"/>
                  </a:lnTo>
                  <a:lnTo>
                    <a:pt x="976946" y="132313"/>
                  </a:lnTo>
                  <a:lnTo>
                    <a:pt x="989800" y="138297"/>
                  </a:lnTo>
                  <a:lnTo>
                    <a:pt x="1002655" y="143869"/>
                  </a:lnTo>
                  <a:lnTo>
                    <a:pt x="1015509" y="149001"/>
                  </a:lnTo>
                  <a:lnTo>
                    <a:pt x="1028364" y="153492"/>
                  </a:lnTo>
                  <a:lnTo>
                    <a:pt x="1041218" y="157502"/>
                  </a:lnTo>
                  <a:lnTo>
                    <a:pt x="1054073" y="161025"/>
                  </a:lnTo>
                  <a:lnTo>
                    <a:pt x="1066927" y="164056"/>
                  </a:lnTo>
                  <a:lnTo>
                    <a:pt x="1079782" y="166490"/>
                  </a:lnTo>
                  <a:lnTo>
                    <a:pt x="1092636" y="168351"/>
                  </a:lnTo>
                  <a:lnTo>
                    <a:pt x="1105491" y="169739"/>
                  </a:lnTo>
                  <a:lnTo>
                    <a:pt x="1118346" y="170667"/>
                  </a:lnTo>
                  <a:lnTo>
                    <a:pt x="1131200" y="171142"/>
                  </a:lnTo>
                  <a:lnTo>
                    <a:pt x="1144055" y="171038"/>
                  </a:lnTo>
                  <a:lnTo>
                    <a:pt x="1156909" y="170549"/>
                  </a:lnTo>
                  <a:lnTo>
                    <a:pt x="1169764" y="169697"/>
                  </a:lnTo>
                  <a:lnTo>
                    <a:pt x="1182618" y="168505"/>
                  </a:lnTo>
                  <a:lnTo>
                    <a:pt x="1195473" y="166942"/>
                  </a:lnTo>
                  <a:lnTo>
                    <a:pt x="1208327" y="165064"/>
                  </a:lnTo>
                  <a:lnTo>
                    <a:pt x="1221182" y="162955"/>
                  </a:lnTo>
                  <a:lnTo>
                    <a:pt x="1234037" y="160643"/>
                  </a:lnTo>
                  <a:lnTo>
                    <a:pt x="1246891" y="158151"/>
                  </a:lnTo>
                  <a:lnTo>
                    <a:pt x="1259746" y="155472"/>
                  </a:lnTo>
                  <a:lnTo>
                    <a:pt x="1272600" y="152699"/>
                  </a:lnTo>
                  <a:lnTo>
                    <a:pt x="1285455" y="149857"/>
                  </a:lnTo>
                  <a:lnTo>
                    <a:pt x="1298309" y="146967"/>
                  </a:lnTo>
                  <a:lnTo>
                    <a:pt x="1311164" y="144057"/>
                  </a:lnTo>
                  <a:lnTo>
                    <a:pt x="1324018" y="141166"/>
                  </a:lnTo>
                  <a:lnTo>
                    <a:pt x="1336873" y="138316"/>
                  </a:lnTo>
                  <a:lnTo>
                    <a:pt x="1349728" y="135524"/>
                  </a:lnTo>
                  <a:lnTo>
                    <a:pt x="1362582" y="132806"/>
                  </a:lnTo>
                  <a:lnTo>
                    <a:pt x="1375437" y="130224"/>
                  </a:lnTo>
                  <a:lnTo>
                    <a:pt x="1388291" y="127760"/>
                  </a:lnTo>
                  <a:lnTo>
                    <a:pt x="1401146" y="125424"/>
                  </a:lnTo>
                  <a:lnTo>
                    <a:pt x="1414000" y="123224"/>
                  </a:lnTo>
                  <a:lnTo>
                    <a:pt x="1426855" y="121204"/>
                  </a:lnTo>
                  <a:lnTo>
                    <a:pt x="1439709" y="119375"/>
                  </a:lnTo>
                  <a:lnTo>
                    <a:pt x="1452564" y="117711"/>
                  </a:lnTo>
                  <a:lnTo>
                    <a:pt x="1465419" y="116218"/>
                  </a:lnTo>
                  <a:lnTo>
                    <a:pt x="1478273" y="114902"/>
                  </a:lnTo>
                  <a:lnTo>
                    <a:pt x="1491128" y="113835"/>
                  </a:lnTo>
                  <a:lnTo>
                    <a:pt x="1503982" y="112951"/>
                  </a:lnTo>
                  <a:lnTo>
                    <a:pt x="1516837" y="112251"/>
                  </a:lnTo>
                  <a:lnTo>
                    <a:pt x="1529691" y="111737"/>
                  </a:lnTo>
                  <a:lnTo>
                    <a:pt x="1542546" y="111448"/>
                  </a:lnTo>
                  <a:lnTo>
                    <a:pt x="1555400" y="111382"/>
                  </a:lnTo>
                  <a:lnTo>
                    <a:pt x="1568255" y="111504"/>
                  </a:lnTo>
                  <a:lnTo>
                    <a:pt x="1581110" y="111814"/>
                  </a:lnTo>
                  <a:lnTo>
                    <a:pt x="1593964" y="112311"/>
                  </a:lnTo>
                  <a:lnTo>
                    <a:pt x="1606819" y="113069"/>
                  </a:lnTo>
                  <a:lnTo>
                    <a:pt x="1619673" y="114013"/>
                  </a:lnTo>
                  <a:lnTo>
                    <a:pt x="1632528" y="115140"/>
                  </a:lnTo>
                  <a:lnTo>
                    <a:pt x="1645382" y="116452"/>
                  </a:lnTo>
                  <a:lnTo>
                    <a:pt x="1658237" y="117981"/>
                  </a:lnTo>
                  <a:lnTo>
                    <a:pt x="1671091" y="119724"/>
                  </a:lnTo>
                  <a:lnTo>
                    <a:pt x="1683946" y="121643"/>
                  </a:lnTo>
                  <a:lnTo>
                    <a:pt x="1696800" y="123733"/>
                  </a:lnTo>
                  <a:lnTo>
                    <a:pt x="1709655" y="125993"/>
                  </a:lnTo>
                  <a:lnTo>
                    <a:pt x="1722510" y="128481"/>
                  </a:lnTo>
                  <a:lnTo>
                    <a:pt x="1735364" y="131125"/>
                  </a:lnTo>
                  <a:lnTo>
                    <a:pt x="1748219" y="133919"/>
                  </a:lnTo>
                  <a:lnTo>
                    <a:pt x="1761073" y="136858"/>
                  </a:lnTo>
                  <a:lnTo>
                    <a:pt x="1773928" y="139961"/>
                  </a:lnTo>
                  <a:lnTo>
                    <a:pt x="1786782" y="143214"/>
                  </a:lnTo>
                  <a:lnTo>
                    <a:pt x="1799637" y="146583"/>
                  </a:lnTo>
                  <a:lnTo>
                    <a:pt x="1812491" y="150059"/>
                  </a:lnTo>
                  <a:lnTo>
                    <a:pt x="1825346" y="153635"/>
                  </a:lnTo>
                  <a:lnTo>
                    <a:pt x="1838201" y="157331"/>
                  </a:lnTo>
                  <a:lnTo>
                    <a:pt x="1851055" y="161096"/>
                  </a:lnTo>
                  <a:lnTo>
                    <a:pt x="1863910" y="164923"/>
                  </a:lnTo>
                  <a:lnTo>
                    <a:pt x="1876764" y="168802"/>
                  </a:lnTo>
                  <a:lnTo>
                    <a:pt x="1889619" y="172729"/>
                  </a:lnTo>
                  <a:lnTo>
                    <a:pt x="1902473" y="176685"/>
                  </a:lnTo>
                  <a:lnTo>
                    <a:pt x="1915328" y="180653"/>
                  </a:lnTo>
                  <a:lnTo>
                    <a:pt x="1928182" y="184626"/>
                  </a:lnTo>
                  <a:lnTo>
                    <a:pt x="1941037" y="188595"/>
                  </a:lnTo>
                  <a:lnTo>
                    <a:pt x="1953892" y="192538"/>
                  </a:lnTo>
                  <a:lnTo>
                    <a:pt x="1966746" y="196451"/>
                  </a:lnTo>
                  <a:lnTo>
                    <a:pt x="1979601" y="200327"/>
                  </a:lnTo>
                  <a:lnTo>
                    <a:pt x="1992455" y="204160"/>
                  </a:lnTo>
                  <a:lnTo>
                    <a:pt x="2005310" y="207931"/>
                  </a:lnTo>
                  <a:lnTo>
                    <a:pt x="2018164" y="211630"/>
                  </a:lnTo>
                  <a:lnTo>
                    <a:pt x="2031019" y="215262"/>
                  </a:lnTo>
                  <a:lnTo>
                    <a:pt x="2043873" y="218824"/>
                  </a:lnTo>
                  <a:lnTo>
                    <a:pt x="2056728" y="222312"/>
                  </a:lnTo>
                  <a:lnTo>
                    <a:pt x="2069583" y="225689"/>
                  </a:lnTo>
                  <a:lnTo>
                    <a:pt x="2082437" y="228983"/>
                  </a:lnTo>
                  <a:lnTo>
                    <a:pt x="2095292" y="232193"/>
                  </a:lnTo>
                  <a:lnTo>
                    <a:pt x="2108146" y="235316"/>
                  </a:lnTo>
                  <a:lnTo>
                    <a:pt x="2121001" y="238334"/>
                  </a:lnTo>
                  <a:lnTo>
                    <a:pt x="2133855" y="241244"/>
                  </a:lnTo>
                  <a:lnTo>
                    <a:pt x="2146710" y="244065"/>
                  </a:lnTo>
                  <a:lnTo>
                    <a:pt x="2159564" y="246796"/>
                  </a:lnTo>
                  <a:lnTo>
                    <a:pt x="2172419" y="249437"/>
                  </a:lnTo>
                  <a:lnTo>
                    <a:pt x="2185273" y="251953"/>
                  </a:lnTo>
                  <a:lnTo>
                    <a:pt x="2198128" y="254380"/>
                  </a:lnTo>
                  <a:lnTo>
                    <a:pt x="2210983" y="256719"/>
                  </a:lnTo>
                  <a:lnTo>
                    <a:pt x="2223837" y="258971"/>
                  </a:lnTo>
                  <a:lnTo>
                    <a:pt x="2236692" y="261119"/>
                  </a:lnTo>
                  <a:lnTo>
                    <a:pt x="2249546" y="263165"/>
                  </a:lnTo>
                  <a:lnTo>
                    <a:pt x="2262401" y="265127"/>
                  </a:lnTo>
                  <a:lnTo>
                    <a:pt x="2275255" y="267006"/>
                  </a:lnTo>
                  <a:lnTo>
                    <a:pt x="2288110" y="268803"/>
                  </a:lnTo>
                  <a:lnTo>
                    <a:pt x="2300964" y="270489"/>
                  </a:lnTo>
                  <a:lnTo>
                    <a:pt x="2313819" y="272096"/>
                  </a:lnTo>
                  <a:lnTo>
                    <a:pt x="2326674" y="273626"/>
                  </a:lnTo>
                  <a:lnTo>
                    <a:pt x="2339528" y="275080"/>
                  </a:lnTo>
                  <a:lnTo>
                    <a:pt x="2352383" y="276446"/>
                  </a:lnTo>
                  <a:lnTo>
                    <a:pt x="2365237" y="277725"/>
                  </a:lnTo>
                  <a:lnTo>
                    <a:pt x="2378092" y="278935"/>
                  </a:lnTo>
                  <a:lnTo>
                    <a:pt x="2390946" y="280076"/>
                  </a:lnTo>
                  <a:lnTo>
                    <a:pt x="2403801" y="281150"/>
                  </a:lnTo>
                  <a:lnTo>
                    <a:pt x="2416655" y="282135"/>
                  </a:lnTo>
                  <a:lnTo>
                    <a:pt x="2429510" y="283058"/>
                  </a:lnTo>
                  <a:lnTo>
                    <a:pt x="2442365" y="283921"/>
                  </a:lnTo>
                  <a:lnTo>
                    <a:pt x="2455219" y="284727"/>
                  </a:lnTo>
                  <a:lnTo>
                    <a:pt x="2468074" y="285467"/>
                  </a:lnTo>
                  <a:lnTo>
                    <a:pt x="2480928" y="286144"/>
                  </a:lnTo>
                  <a:lnTo>
                    <a:pt x="2493783" y="286772"/>
                  </a:lnTo>
                  <a:lnTo>
                    <a:pt x="2506637" y="287352"/>
                  </a:lnTo>
                  <a:lnTo>
                    <a:pt x="2519492" y="287886"/>
                  </a:lnTo>
                  <a:lnTo>
                    <a:pt x="2519492" y="292309"/>
                  </a:lnTo>
                  <a:lnTo>
                    <a:pt x="2506637" y="292309"/>
                  </a:lnTo>
                  <a:lnTo>
                    <a:pt x="2493783" y="292309"/>
                  </a:lnTo>
                  <a:lnTo>
                    <a:pt x="2480928" y="292309"/>
                  </a:lnTo>
                  <a:lnTo>
                    <a:pt x="2468074" y="292309"/>
                  </a:lnTo>
                  <a:lnTo>
                    <a:pt x="2455219" y="292309"/>
                  </a:lnTo>
                  <a:lnTo>
                    <a:pt x="2442365" y="292309"/>
                  </a:lnTo>
                  <a:lnTo>
                    <a:pt x="2429510" y="292309"/>
                  </a:lnTo>
                  <a:lnTo>
                    <a:pt x="2416655" y="292309"/>
                  </a:lnTo>
                  <a:lnTo>
                    <a:pt x="2403801" y="292309"/>
                  </a:lnTo>
                  <a:lnTo>
                    <a:pt x="2390946" y="292309"/>
                  </a:lnTo>
                  <a:lnTo>
                    <a:pt x="2378092" y="292309"/>
                  </a:lnTo>
                  <a:lnTo>
                    <a:pt x="2365237" y="292309"/>
                  </a:lnTo>
                  <a:lnTo>
                    <a:pt x="2352383" y="292309"/>
                  </a:lnTo>
                  <a:lnTo>
                    <a:pt x="2339528" y="292309"/>
                  </a:lnTo>
                  <a:lnTo>
                    <a:pt x="2326674" y="292309"/>
                  </a:lnTo>
                  <a:lnTo>
                    <a:pt x="2313819" y="292309"/>
                  </a:lnTo>
                  <a:lnTo>
                    <a:pt x="2300964" y="292309"/>
                  </a:lnTo>
                  <a:lnTo>
                    <a:pt x="2288110" y="292309"/>
                  </a:lnTo>
                  <a:lnTo>
                    <a:pt x="2275255" y="292309"/>
                  </a:lnTo>
                  <a:lnTo>
                    <a:pt x="2262401" y="292309"/>
                  </a:lnTo>
                  <a:lnTo>
                    <a:pt x="2249546" y="292309"/>
                  </a:lnTo>
                  <a:lnTo>
                    <a:pt x="2236692" y="292309"/>
                  </a:lnTo>
                  <a:lnTo>
                    <a:pt x="2223837" y="292309"/>
                  </a:lnTo>
                  <a:lnTo>
                    <a:pt x="2210983" y="292309"/>
                  </a:lnTo>
                  <a:lnTo>
                    <a:pt x="2198128" y="292309"/>
                  </a:lnTo>
                  <a:lnTo>
                    <a:pt x="2185273" y="292309"/>
                  </a:lnTo>
                  <a:lnTo>
                    <a:pt x="2172419" y="292309"/>
                  </a:lnTo>
                  <a:lnTo>
                    <a:pt x="2159564" y="292309"/>
                  </a:lnTo>
                  <a:lnTo>
                    <a:pt x="2146710" y="292309"/>
                  </a:lnTo>
                  <a:lnTo>
                    <a:pt x="2133855" y="292309"/>
                  </a:lnTo>
                  <a:lnTo>
                    <a:pt x="2121001" y="292309"/>
                  </a:lnTo>
                  <a:lnTo>
                    <a:pt x="2108146" y="292309"/>
                  </a:lnTo>
                  <a:lnTo>
                    <a:pt x="2095292" y="292309"/>
                  </a:lnTo>
                  <a:lnTo>
                    <a:pt x="2082437" y="292309"/>
                  </a:lnTo>
                  <a:lnTo>
                    <a:pt x="2069583" y="292309"/>
                  </a:lnTo>
                  <a:lnTo>
                    <a:pt x="2056728" y="292309"/>
                  </a:lnTo>
                  <a:lnTo>
                    <a:pt x="2043873" y="292309"/>
                  </a:lnTo>
                  <a:lnTo>
                    <a:pt x="2031019" y="292309"/>
                  </a:lnTo>
                  <a:lnTo>
                    <a:pt x="2018164" y="292309"/>
                  </a:lnTo>
                  <a:lnTo>
                    <a:pt x="2005310" y="292309"/>
                  </a:lnTo>
                  <a:lnTo>
                    <a:pt x="1992455" y="292309"/>
                  </a:lnTo>
                  <a:lnTo>
                    <a:pt x="1979601" y="292309"/>
                  </a:lnTo>
                  <a:lnTo>
                    <a:pt x="1966746" y="292309"/>
                  </a:lnTo>
                  <a:lnTo>
                    <a:pt x="1953892" y="292309"/>
                  </a:lnTo>
                  <a:lnTo>
                    <a:pt x="1941037" y="292309"/>
                  </a:lnTo>
                  <a:lnTo>
                    <a:pt x="1928182" y="292309"/>
                  </a:lnTo>
                  <a:lnTo>
                    <a:pt x="1915328" y="292309"/>
                  </a:lnTo>
                  <a:lnTo>
                    <a:pt x="1902473" y="292309"/>
                  </a:lnTo>
                  <a:lnTo>
                    <a:pt x="1889619" y="292309"/>
                  </a:lnTo>
                  <a:lnTo>
                    <a:pt x="1876764" y="292309"/>
                  </a:lnTo>
                  <a:lnTo>
                    <a:pt x="1863910" y="292309"/>
                  </a:lnTo>
                  <a:lnTo>
                    <a:pt x="1851055" y="292309"/>
                  </a:lnTo>
                  <a:lnTo>
                    <a:pt x="1838201" y="292309"/>
                  </a:lnTo>
                  <a:lnTo>
                    <a:pt x="1825346" y="292309"/>
                  </a:lnTo>
                  <a:lnTo>
                    <a:pt x="1812491" y="292309"/>
                  </a:lnTo>
                  <a:lnTo>
                    <a:pt x="1799637" y="292309"/>
                  </a:lnTo>
                  <a:lnTo>
                    <a:pt x="1786782" y="292309"/>
                  </a:lnTo>
                  <a:lnTo>
                    <a:pt x="1773928" y="292309"/>
                  </a:lnTo>
                  <a:lnTo>
                    <a:pt x="1761073" y="292309"/>
                  </a:lnTo>
                  <a:lnTo>
                    <a:pt x="1748219" y="292309"/>
                  </a:lnTo>
                  <a:lnTo>
                    <a:pt x="1735364" y="292309"/>
                  </a:lnTo>
                  <a:lnTo>
                    <a:pt x="1722510" y="292309"/>
                  </a:lnTo>
                  <a:lnTo>
                    <a:pt x="1709655" y="292309"/>
                  </a:lnTo>
                  <a:lnTo>
                    <a:pt x="1696800" y="292309"/>
                  </a:lnTo>
                  <a:lnTo>
                    <a:pt x="1683946" y="292309"/>
                  </a:lnTo>
                  <a:lnTo>
                    <a:pt x="1671091" y="292309"/>
                  </a:lnTo>
                  <a:lnTo>
                    <a:pt x="1658237" y="292309"/>
                  </a:lnTo>
                  <a:lnTo>
                    <a:pt x="1645382" y="292309"/>
                  </a:lnTo>
                  <a:lnTo>
                    <a:pt x="1632528" y="292309"/>
                  </a:lnTo>
                  <a:lnTo>
                    <a:pt x="1619673" y="292309"/>
                  </a:lnTo>
                  <a:lnTo>
                    <a:pt x="1606819" y="292309"/>
                  </a:lnTo>
                  <a:lnTo>
                    <a:pt x="1593964" y="292309"/>
                  </a:lnTo>
                  <a:lnTo>
                    <a:pt x="1581110" y="292309"/>
                  </a:lnTo>
                  <a:lnTo>
                    <a:pt x="1568255" y="292309"/>
                  </a:lnTo>
                  <a:lnTo>
                    <a:pt x="1555400" y="292309"/>
                  </a:lnTo>
                  <a:lnTo>
                    <a:pt x="1542546" y="292309"/>
                  </a:lnTo>
                  <a:lnTo>
                    <a:pt x="1529691" y="292309"/>
                  </a:lnTo>
                  <a:lnTo>
                    <a:pt x="1516837" y="292309"/>
                  </a:lnTo>
                  <a:lnTo>
                    <a:pt x="1503982" y="292309"/>
                  </a:lnTo>
                  <a:lnTo>
                    <a:pt x="1491128" y="292309"/>
                  </a:lnTo>
                  <a:lnTo>
                    <a:pt x="1478273" y="292309"/>
                  </a:lnTo>
                  <a:lnTo>
                    <a:pt x="1465419" y="292309"/>
                  </a:lnTo>
                  <a:lnTo>
                    <a:pt x="1452564" y="292309"/>
                  </a:lnTo>
                  <a:lnTo>
                    <a:pt x="1439709" y="292309"/>
                  </a:lnTo>
                  <a:lnTo>
                    <a:pt x="1426855" y="292309"/>
                  </a:lnTo>
                  <a:lnTo>
                    <a:pt x="1414000" y="292309"/>
                  </a:lnTo>
                  <a:lnTo>
                    <a:pt x="1401146" y="292309"/>
                  </a:lnTo>
                  <a:lnTo>
                    <a:pt x="1388291" y="292309"/>
                  </a:lnTo>
                  <a:lnTo>
                    <a:pt x="1375437" y="292309"/>
                  </a:lnTo>
                  <a:lnTo>
                    <a:pt x="1362582" y="292309"/>
                  </a:lnTo>
                  <a:lnTo>
                    <a:pt x="1349728" y="292309"/>
                  </a:lnTo>
                  <a:lnTo>
                    <a:pt x="1336873" y="292309"/>
                  </a:lnTo>
                  <a:lnTo>
                    <a:pt x="1324018" y="292309"/>
                  </a:lnTo>
                  <a:lnTo>
                    <a:pt x="1311164" y="292309"/>
                  </a:lnTo>
                  <a:lnTo>
                    <a:pt x="1298309" y="292309"/>
                  </a:lnTo>
                  <a:lnTo>
                    <a:pt x="1285455" y="292309"/>
                  </a:lnTo>
                  <a:lnTo>
                    <a:pt x="1272600" y="292309"/>
                  </a:lnTo>
                  <a:lnTo>
                    <a:pt x="1259746" y="292309"/>
                  </a:lnTo>
                  <a:lnTo>
                    <a:pt x="1246891" y="292309"/>
                  </a:lnTo>
                  <a:lnTo>
                    <a:pt x="1234037" y="292309"/>
                  </a:lnTo>
                  <a:lnTo>
                    <a:pt x="1221182" y="292309"/>
                  </a:lnTo>
                  <a:lnTo>
                    <a:pt x="1208327" y="292309"/>
                  </a:lnTo>
                  <a:lnTo>
                    <a:pt x="1195473" y="292309"/>
                  </a:lnTo>
                  <a:lnTo>
                    <a:pt x="1182618" y="292309"/>
                  </a:lnTo>
                  <a:lnTo>
                    <a:pt x="1169764" y="292309"/>
                  </a:lnTo>
                  <a:lnTo>
                    <a:pt x="1156909" y="292309"/>
                  </a:lnTo>
                  <a:lnTo>
                    <a:pt x="1144055" y="292309"/>
                  </a:lnTo>
                  <a:lnTo>
                    <a:pt x="1131200" y="292309"/>
                  </a:lnTo>
                  <a:lnTo>
                    <a:pt x="1118346" y="292309"/>
                  </a:lnTo>
                  <a:lnTo>
                    <a:pt x="1105491" y="292309"/>
                  </a:lnTo>
                  <a:lnTo>
                    <a:pt x="1092636" y="292309"/>
                  </a:lnTo>
                  <a:lnTo>
                    <a:pt x="1079782" y="292309"/>
                  </a:lnTo>
                  <a:lnTo>
                    <a:pt x="1066927" y="292309"/>
                  </a:lnTo>
                  <a:lnTo>
                    <a:pt x="1054073" y="292309"/>
                  </a:lnTo>
                  <a:lnTo>
                    <a:pt x="1041218" y="292309"/>
                  </a:lnTo>
                  <a:lnTo>
                    <a:pt x="1028364" y="292309"/>
                  </a:lnTo>
                  <a:lnTo>
                    <a:pt x="1015509" y="292309"/>
                  </a:lnTo>
                  <a:lnTo>
                    <a:pt x="1002655" y="292309"/>
                  </a:lnTo>
                  <a:lnTo>
                    <a:pt x="989800" y="292309"/>
                  </a:lnTo>
                  <a:lnTo>
                    <a:pt x="976946" y="292309"/>
                  </a:lnTo>
                  <a:lnTo>
                    <a:pt x="964091" y="292309"/>
                  </a:lnTo>
                  <a:lnTo>
                    <a:pt x="951236" y="292309"/>
                  </a:lnTo>
                  <a:lnTo>
                    <a:pt x="938382" y="292309"/>
                  </a:lnTo>
                  <a:lnTo>
                    <a:pt x="925527" y="292309"/>
                  </a:lnTo>
                  <a:lnTo>
                    <a:pt x="912673" y="292309"/>
                  </a:lnTo>
                  <a:lnTo>
                    <a:pt x="899818" y="292309"/>
                  </a:lnTo>
                  <a:lnTo>
                    <a:pt x="886964" y="292309"/>
                  </a:lnTo>
                  <a:lnTo>
                    <a:pt x="874109" y="292309"/>
                  </a:lnTo>
                  <a:lnTo>
                    <a:pt x="861255" y="292309"/>
                  </a:lnTo>
                  <a:lnTo>
                    <a:pt x="848400" y="292309"/>
                  </a:lnTo>
                  <a:lnTo>
                    <a:pt x="835545" y="292309"/>
                  </a:lnTo>
                  <a:lnTo>
                    <a:pt x="822691" y="292309"/>
                  </a:lnTo>
                  <a:lnTo>
                    <a:pt x="809836" y="292309"/>
                  </a:lnTo>
                  <a:lnTo>
                    <a:pt x="796982" y="292309"/>
                  </a:lnTo>
                  <a:lnTo>
                    <a:pt x="784127" y="292309"/>
                  </a:lnTo>
                  <a:lnTo>
                    <a:pt x="771273" y="292309"/>
                  </a:lnTo>
                  <a:lnTo>
                    <a:pt x="758418" y="292309"/>
                  </a:lnTo>
                  <a:lnTo>
                    <a:pt x="745564" y="292309"/>
                  </a:lnTo>
                  <a:lnTo>
                    <a:pt x="732709" y="292309"/>
                  </a:lnTo>
                  <a:lnTo>
                    <a:pt x="719854" y="292309"/>
                  </a:lnTo>
                  <a:lnTo>
                    <a:pt x="707000" y="292309"/>
                  </a:lnTo>
                  <a:lnTo>
                    <a:pt x="694145" y="292309"/>
                  </a:lnTo>
                  <a:lnTo>
                    <a:pt x="681291" y="292309"/>
                  </a:lnTo>
                  <a:lnTo>
                    <a:pt x="668436" y="292309"/>
                  </a:lnTo>
                  <a:lnTo>
                    <a:pt x="655582" y="292309"/>
                  </a:lnTo>
                  <a:lnTo>
                    <a:pt x="642727" y="292309"/>
                  </a:lnTo>
                  <a:lnTo>
                    <a:pt x="629873" y="292309"/>
                  </a:lnTo>
                  <a:lnTo>
                    <a:pt x="617018" y="292309"/>
                  </a:lnTo>
                  <a:lnTo>
                    <a:pt x="604163" y="292309"/>
                  </a:lnTo>
                  <a:lnTo>
                    <a:pt x="591309" y="292309"/>
                  </a:lnTo>
                  <a:lnTo>
                    <a:pt x="578454" y="292309"/>
                  </a:lnTo>
                  <a:lnTo>
                    <a:pt x="565600" y="292309"/>
                  </a:lnTo>
                  <a:lnTo>
                    <a:pt x="552745" y="292309"/>
                  </a:lnTo>
                  <a:lnTo>
                    <a:pt x="539891" y="292309"/>
                  </a:lnTo>
                  <a:lnTo>
                    <a:pt x="527036" y="292309"/>
                  </a:lnTo>
                  <a:lnTo>
                    <a:pt x="514182" y="292309"/>
                  </a:lnTo>
                  <a:lnTo>
                    <a:pt x="501327" y="292309"/>
                  </a:lnTo>
                  <a:lnTo>
                    <a:pt x="488473" y="292309"/>
                  </a:lnTo>
                  <a:lnTo>
                    <a:pt x="475618" y="292309"/>
                  </a:lnTo>
                  <a:lnTo>
                    <a:pt x="462763" y="292309"/>
                  </a:lnTo>
                  <a:lnTo>
                    <a:pt x="449909" y="292309"/>
                  </a:lnTo>
                  <a:lnTo>
                    <a:pt x="437054" y="292309"/>
                  </a:lnTo>
                  <a:lnTo>
                    <a:pt x="424200" y="292309"/>
                  </a:lnTo>
                  <a:lnTo>
                    <a:pt x="411345" y="292309"/>
                  </a:lnTo>
                  <a:lnTo>
                    <a:pt x="398491" y="292309"/>
                  </a:lnTo>
                  <a:lnTo>
                    <a:pt x="385636" y="292309"/>
                  </a:lnTo>
                  <a:lnTo>
                    <a:pt x="372782" y="292309"/>
                  </a:lnTo>
                  <a:lnTo>
                    <a:pt x="359927" y="292309"/>
                  </a:lnTo>
                  <a:lnTo>
                    <a:pt x="347072" y="292309"/>
                  </a:lnTo>
                  <a:lnTo>
                    <a:pt x="334218" y="292309"/>
                  </a:lnTo>
                  <a:lnTo>
                    <a:pt x="321363" y="292309"/>
                  </a:lnTo>
                  <a:lnTo>
                    <a:pt x="308509" y="292309"/>
                  </a:lnTo>
                  <a:lnTo>
                    <a:pt x="295654" y="292309"/>
                  </a:lnTo>
                  <a:lnTo>
                    <a:pt x="282800" y="292309"/>
                  </a:lnTo>
                  <a:lnTo>
                    <a:pt x="269945" y="292309"/>
                  </a:lnTo>
                  <a:lnTo>
                    <a:pt x="257091" y="292309"/>
                  </a:lnTo>
                  <a:lnTo>
                    <a:pt x="244236" y="292309"/>
                  </a:lnTo>
                  <a:lnTo>
                    <a:pt x="231381" y="292309"/>
                  </a:lnTo>
                  <a:lnTo>
                    <a:pt x="218527" y="292309"/>
                  </a:lnTo>
                  <a:lnTo>
                    <a:pt x="205672" y="292309"/>
                  </a:lnTo>
                  <a:lnTo>
                    <a:pt x="192818" y="292309"/>
                  </a:lnTo>
                  <a:lnTo>
                    <a:pt x="179963" y="292309"/>
                  </a:lnTo>
                  <a:lnTo>
                    <a:pt x="167109" y="292309"/>
                  </a:lnTo>
                  <a:lnTo>
                    <a:pt x="154254" y="292309"/>
                  </a:lnTo>
                  <a:lnTo>
                    <a:pt x="141400" y="292309"/>
                  </a:lnTo>
                  <a:lnTo>
                    <a:pt x="128545" y="292309"/>
                  </a:lnTo>
                  <a:lnTo>
                    <a:pt x="115690" y="292309"/>
                  </a:lnTo>
                  <a:lnTo>
                    <a:pt x="102836" y="292309"/>
                  </a:lnTo>
                  <a:lnTo>
                    <a:pt x="89981" y="292309"/>
                  </a:lnTo>
                  <a:lnTo>
                    <a:pt x="77127" y="292309"/>
                  </a:lnTo>
                  <a:lnTo>
                    <a:pt x="64272" y="292309"/>
                  </a:lnTo>
                  <a:lnTo>
                    <a:pt x="51418" y="292309"/>
                  </a:lnTo>
                  <a:lnTo>
                    <a:pt x="38563" y="292309"/>
                  </a:lnTo>
                  <a:lnTo>
                    <a:pt x="25709" y="292309"/>
                  </a:lnTo>
                  <a:lnTo>
                    <a:pt x="12854" y="292309"/>
                  </a:lnTo>
                  <a:lnTo>
                    <a:pt x="0" y="292309"/>
                  </a:lnTo>
                  <a:close/>
                </a:path>
              </a:pathLst>
            </a:custGeom>
            <a:solidFill>
              <a:srgbClr val="00AFBB">
                <a:alpha val="69803"/>
              </a:srgbClr>
            </a:solidFill>
          </p:spPr>
          <p:txBody>
            <a:bodyPr/>
            <a:lstStyle/>
            <a:p/>
          </p:txBody>
        </p:sp>
        <p:sp>
          <p:nvSpPr>
            <p:cNvPr id="54" name="pl55"/>
            <p:cNvSpPr/>
            <p:nvPr/>
          </p:nvSpPr>
          <p:spPr>
            <a:xfrm>
              <a:off x="6518900" y="5377013"/>
              <a:ext cx="2519492" cy="287886"/>
            </a:xfrm>
            <a:custGeom>
              <a:avLst/>
              <a:pathLst>
                <a:path w="2519492" h="287886">
                  <a:moveTo>
                    <a:pt x="0" y="287830"/>
                  </a:moveTo>
                  <a:lnTo>
                    <a:pt x="12854" y="287074"/>
                  </a:lnTo>
                  <a:lnTo>
                    <a:pt x="25709" y="286218"/>
                  </a:lnTo>
                  <a:lnTo>
                    <a:pt x="38563" y="285225"/>
                  </a:lnTo>
                  <a:lnTo>
                    <a:pt x="51418" y="284083"/>
                  </a:lnTo>
                  <a:lnTo>
                    <a:pt x="64272" y="282800"/>
                  </a:lnTo>
                  <a:lnTo>
                    <a:pt x="77127" y="281366"/>
                  </a:lnTo>
                  <a:lnTo>
                    <a:pt x="89981" y="279763"/>
                  </a:lnTo>
                  <a:lnTo>
                    <a:pt x="102836" y="277910"/>
                  </a:lnTo>
                  <a:lnTo>
                    <a:pt x="115690" y="275853"/>
                  </a:lnTo>
                  <a:lnTo>
                    <a:pt x="128545" y="273582"/>
                  </a:lnTo>
                  <a:lnTo>
                    <a:pt x="141400" y="271083"/>
                  </a:lnTo>
                  <a:lnTo>
                    <a:pt x="154254" y="268282"/>
                  </a:lnTo>
                  <a:lnTo>
                    <a:pt x="167109" y="265169"/>
                  </a:lnTo>
                  <a:lnTo>
                    <a:pt x="179963" y="261775"/>
                  </a:lnTo>
                  <a:lnTo>
                    <a:pt x="192818" y="258088"/>
                  </a:lnTo>
                  <a:lnTo>
                    <a:pt x="205672" y="254087"/>
                  </a:lnTo>
                  <a:lnTo>
                    <a:pt x="218527" y="249645"/>
                  </a:lnTo>
                  <a:lnTo>
                    <a:pt x="231381" y="244867"/>
                  </a:lnTo>
                  <a:lnTo>
                    <a:pt x="244236" y="239746"/>
                  </a:lnTo>
                  <a:lnTo>
                    <a:pt x="257091" y="234277"/>
                  </a:lnTo>
                  <a:lnTo>
                    <a:pt x="269945" y="228372"/>
                  </a:lnTo>
                  <a:lnTo>
                    <a:pt x="282800" y="222050"/>
                  </a:lnTo>
                  <a:lnTo>
                    <a:pt x="295654" y="215372"/>
                  </a:lnTo>
                  <a:lnTo>
                    <a:pt x="308509" y="208344"/>
                  </a:lnTo>
                  <a:lnTo>
                    <a:pt x="321363" y="200960"/>
                  </a:lnTo>
                  <a:lnTo>
                    <a:pt x="334218" y="193124"/>
                  </a:lnTo>
                  <a:lnTo>
                    <a:pt x="347072" y="184978"/>
                  </a:lnTo>
                  <a:lnTo>
                    <a:pt x="359927" y="176540"/>
                  </a:lnTo>
                  <a:lnTo>
                    <a:pt x="372782" y="167830"/>
                  </a:lnTo>
                  <a:lnTo>
                    <a:pt x="385636" y="158821"/>
                  </a:lnTo>
                  <a:lnTo>
                    <a:pt x="398491" y="149578"/>
                  </a:lnTo>
                  <a:lnTo>
                    <a:pt x="411345" y="140175"/>
                  </a:lnTo>
                  <a:lnTo>
                    <a:pt x="424200" y="130645"/>
                  </a:lnTo>
                  <a:lnTo>
                    <a:pt x="437054" y="121021"/>
                  </a:lnTo>
                  <a:lnTo>
                    <a:pt x="449909" y="111358"/>
                  </a:lnTo>
                  <a:lnTo>
                    <a:pt x="462763" y="101734"/>
                  </a:lnTo>
                  <a:lnTo>
                    <a:pt x="475618" y="92190"/>
                  </a:lnTo>
                  <a:lnTo>
                    <a:pt x="488473" y="82772"/>
                  </a:lnTo>
                  <a:lnTo>
                    <a:pt x="501327" y="73582"/>
                  </a:lnTo>
                  <a:lnTo>
                    <a:pt x="514182" y="64702"/>
                  </a:lnTo>
                  <a:lnTo>
                    <a:pt x="527036" y="56145"/>
                  </a:lnTo>
                  <a:lnTo>
                    <a:pt x="539891" y="47956"/>
                  </a:lnTo>
                  <a:lnTo>
                    <a:pt x="552745" y="40191"/>
                  </a:lnTo>
                  <a:lnTo>
                    <a:pt x="565600" y="33094"/>
                  </a:lnTo>
                  <a:lnTo>
                    <a:pt x="578454" y="26547"/>
                  </a:lnTo>
                  <a:lnTo>
                    <a:pt x="591309" y="20587"/>
                  </a:lnTo>
                  <a:lnTo>
                    <a:pt x="604163" y="15248"/>
                  </a:lnTo>
                  <a:lnTo>
                    <a:pt x="617018" y="10720"/>
                  </a:lnTo>
                  <a:lnTo>
                    <a:pt x="629873" y="7023"/>
                  </a:lnTo>
                  <a:lnTo>
                    <a:pt x="642727" y="4056"/>
                  </a:lnTo>
                  <a:lnTo>
                    <a:pt x="655582" y="1835"/>
                  </a:lnTo>
                  <a:lnTo>
                    <a:pt x="668436" y="389"/>
                  </a:lnTo>
                  <a:lnTo>
                    <a:pt x="681291" y="0"/>
                  </a:lnTo>
                  <a:lnTo>
                    <a:pt x="694145" y="373"/>
                  </a:lnTo>
                  <a:lnTo>
                    <a:pt x="707000" y="1501"/>
                  </a:lnTo>
                  <a:lnTo>
                    <a:pt x="719854" y="3371"/>
                  </a:lnTo>
                  <a:lnTo>
                    <a:pt x="732709" y="6117"/>
                  </a:lnTo>
                  <a:lnTo>
                    <a:pt x="745564" y="9664"/>
                  </a:lnTo>
                  <a:lnTo>
                    <a:pt x="758418" y="13851"/>
                  </a:lnTo>
                  <a:lnTo>
                    <a:pt x="771273" y="18642"/>
                  </a:lnTo>
                  <a:lnTo>
                    <a:pt x="784127" y="24012"/>
                  </a:lnTo>
                  <a:lnTo>
                    <a:pt x="796982" y="30070"/>
                  </a:lnTo>
                  <a:lnTo>
                    <a:pt x="809836" y="36552"/>
                  </a:lnTo>
                  <a:lnTo>
                    <a:pt x="822691" y="43411"/>
                  </a:lnTo>
                  <a:lnTo>
                    <a:pt x="835545" y="50596"/>
                  </a:lnTo>
                  <a:lnTo>
                    <a:pt x="848400" y="58094"/>
                  </a:lnTo>
                  <a:lnTo>
                    <a:pt x="861255" y="65794"/>
                  </a:lnTo>
                  <a:lnTo>
                    <a:pt x="874109" y="73598"/>
                  </a:lnTo>
                  <a:lnTo>
                    <a:pt x="886964" y="81454"/>
                  </a:lnTo>
                  <a:lnTo>
                    <a:pt x="899818" y="89309"/>
                  </a:lnTo>
                  <a:lnTo>
                    <a:pt x="912673" y="97050"/>
                  </a:lnTo>
                  <a:lnTo>
                    <a:pt x="925527" y="104634"/>
                  </a:lnTo>
                  <a:lnTo>
                    <a:pt x="938382" y="112017"/>
                  </a:lnTo>
                  <a:lnTo>
                    <a:pt x="951236" y="119158"/>
                  </a:lnTo>
                  <a:lnTo>
                    <a:pt x="964091" y="125942"/>
                  </a:lnTo>
                  <a:lnTo>
                    <a:pt x="976946" y="132313"/>
                  </a:lnTo>
                  <a:lnTo>
                    <a:pt x="989800" y="138297"/>
                  </a:lnTo>
                  <a:lnTo>
                    <a:pt x="1002655" y="143869"/>
                  </a:lnTo>
                  <a:lnTo>
                    <a:pt x="1015509" y="149001"/>
                  </a:lnTo>
                  <a:lnTo>
                    <a:pt x="1028364" y="153492"/>
                  </a:lnTo>
                  <a:lnTo>
                    <a:pt x="1041218" y="157502"/>
                  </a:lnTo>
                  <a:lnTo>
                    <a:pt x="1054073" y="161025"/>
                  </a:lnTo>
                  <a:lnTo>
                    <a:pt x="1066927" y="164056"/>
                  </a:lnTo>
                  <a:lnTo>
                    <a:pt x="1079782" y="166490"/>
                  </a:lnTo>
                  <a:lnTo>
                    <a:pt x="1092636" y="168351"/>
                  </a:lnTo>
                  <a:lnTo>
                    <a:pt x="1105491" y="169739"/>
                  </a:lnTo>
                  <a:lnTo>
                    <a:pt x="1118346" y="170667"/>
                  </a:lnTo>
                  <a:lnTo>
                    <a:pt x="1131200" y="171142"/>
                  </a:lnTo>
                  <a:lnTo>
                    <a:pt x="1144055" y="171038"/>
                  </a:lnTo>
                  <a:lnTo>
                    <a:pt x="1156909" y="170549"/>
                  </a:lnTo>
                  <a:lnTo>
                    <a:pt x="1169764" y="169697"/>
                  </a:lnTo>
                  <a:lnTo>
                    <a:pt x="1182618" y="168505"/>
                  </a:lnTo>
                  <a:lnTo>
                    <a:pt x="1195473" y="166942"/>
                  </a:lnTo>
                  <a:lnTo>
                    <a:pt x="1208327" y="165064"/>
                  </a:lnTo>
                  <a:lnTo>
                    <a:pt x="1221182" y="162955"/>
                  </a:lnTo>
                  <a:lnTo>
                    <a:pt x="1234037" y="160643"/>
                  </a:lnTo>
                  <a:lnTo>
                    <a:pt x="1246891" y="158151"/>
                  </a:lnTo>
                  <a:lnTo>
                    <a:pt x="1259746" y="155472"/>
                  </a:lnTo>
                  <a:lnTo>
                    <a:pt x="1272600" y="152699"/>
                  </a:lnTo>
                  <a:lnTo>
                    <a:pt x="1285455" y="149857"/>
                  </a:lnTo>
                  <a:lnTo>
                    <a:pt x="1298309" y="146967"/>
                  </a:lnTo>
                  <a:lnTo>
                    <a:pt x="1311164" y="144057"/>
                  </a:lnTo>
                  <a:lnTo>
                    <a:pt x="1324018" y="141166"/>
                  </a:lnTo>
                  <a:lnTo>
                    <a:pt x="1336873" y="138316"/>
                  </a:lnTo>
                  <a:lnTo>
                    <a:pt x="1349728" y="135524"/>
                  </a:lnTo>
                  <a:lnTo>
                    <a:pt x="1362582" y="132806"/>
                  </a:lnTo>
                  <a:lnTo>
                    <a:pt x="1375437" y="130224"/>
                  </a:lnTo>
                  <a:lnTo>
                    <a:pt x="1388291" y="127760"/>
                  </a:lnTo>
                  <a:lnTo>
                    <a:pt x="1401146" y="125424"/>
                  </a:lnTo>
                  <a:lnTo>
                    <a:pt x="1414000" y="123224"/>
                  </a:lnTo>
                  <a:lnTo>
                    <a:pt x="1426855" y="121204"/>
                  </a:lnTo>
                  <a:lnTo>
                    <a:pt x="1439709" y="119375"/>
                  </a:lnTo>
                  <a:lnTo>
                    <a:pt x="1452564" y="117711"/>
                  </a:lnTo>
                  <a:lnTo>
                    <a:pt x="1465419" y="116218"/>
                  </a:lnTo>
                  <a:lnTo>
                    <a:pt x="1478273" y="114902"/>
                  </a:lnTo>
                  <a:lnTo>
                    <a:pt x="1491128" y="113835"/>
                  </a:lnTo>
                  <a:lnTo>
                    <a:pt x="1503982" y="112951"/>
                  </a:lnTo>
                  <a:lnTo>
                    <a:pt x="1516837" y="112251"/>
                  </a:lnTo>
                  <a:lnTo>
                    <a:pt x="1529691" y="111737"/>
                  </a:lnTo>
                  <a:lnTo>
                    <a:pt x="1542546" y="111448"/>
                  </a:lnTo>
                  <a:lnTo>
                    <a:pt x="1555400" y="111382"/>
                  </a:lnTo>
                  <a:lnTo>
                    <a:pt x="1568255" y="111504"/>
                  </a:lnTo>
                  <a:lnTo>
                    <a:pt x="1581110" y="111814"/>
                  </a:lnTo>
                  <a:lnTo>
                    <a:pt x="1593964" y="112311"/>
                  </a:lnTo>
                  <a:lnTo>
                    <a:pt x="1606819" y="113069"/>
                  </a:lnTo>
                  <a:lnTo>
                    <a:pt x="1619673" y="114013"/>
                  </a:lnTo>
                  <a:lnTo>
                    <a:pt x="1632528" y="115140"/>
                  </a:lnTo>
                  <a:lnTo>
                    <a:pt x="1645382" y="116452"/>
                  </a:lnTo>
                  <a:lnTo>
                    <a:pt x="1658237" y="117981"/>
                  </a:lnTo>
                  <a:lnTo>
                    <a:pt x="1671091" y="119724"/>
                  </a:lnTo>
                  <a:lnTo>
                    <a:pt x="1683946" y="121643"/>
                  </a:lnTo>
                  <a:lnTo>
                    <a:pt x="1696800" y="123733"/>
                  </a:lnTo>
                  <a:lnTo>
                    <a:pt x="1709655" y="125993"/>
                  </a:lnTo>
                  <a:lnTo>
                    <a:pt x="1722510" y="128481"/>
                  </a:lnTo>
                  <a:lnTo>
                    <a:pt x="1735364" y="131125"/>
                  </a:lnTo>
                  <a:lnTo>
                    <a:pt x="1748219" y="133919"/>
                  </a:lnTo>
                  <a:lnTo>
                    <a:pt x="1761073" y="136858"/>
                  </a:lnTo>
                  <a:lnTo>
                    <a:pt x="1773928" y="139961"/>
                  </a:lnTo>
                  <a:lnTo>
                    <a:pt x="1786782" y="143214"/>
                  </a:lnTo>
                  <a:lnTo>
                    <a:pt x="1799637" y="146583"/>
                  </a:lnTo>
                  <a:lnTo>
                    <a:pt x="1812491" y="150059"/>
                  </a:lnTo>
                  <a:lnTo>
                    <a:pt x="1825346" y="153635"/>
                  </a:lnTo>
                  <a:lnTo>
                    <a:pt x="1838201" y="157331"/>
                  </a:lnTo>
                  <a:lnTo>
                    <a:pt x="1851055" y="161096"/>
                  </a:lnTo>
                  <a:lnTo>
                    <a:pt x="1863910" y="164923"/>
                  </a:lnTo>
                  <a:lnTo>
                    <a:pt x="1876764" y="168802"/>
                  </a:lnTo>
                  <a:lnTo>
                    <a:pt x="1889619" y="172729"/>
                  </a:lnTo>
                  <a:lnTo>
                    <a:pt x="1902473" y="176685"/>
                  </a:lnTo>
                  <a:lnTo>
                    <a:pt x="1915328" y="180653"/>
                  </a:lnTo>
                  <a:lnTo>
                    <a:pt x="1928182" y="184626"/>
                  </a:lnTo>
                  <a:lnTo>
                    <a:pt x="1941037" y="188595"/>
                  </a:lnTo>
                  <a:lnTo>
                    <a:pt x="1953892" y="192538"/>
                  </a:lnTo>
                  <a:lnTo>
                    <a:pt x="1966746" y="196451"/>
                  </a:lnTo>
                  <a:lnTo>
                    <a:pt x="1979601" y="200327"/>
                  </a:lnTo>
                  <a:lnTo>
                    <a:pt x="1992455" y="204160"/>
                  </a:lnTo>
                  <a:lnTo>
                    <a:pt x="2005310" y="207931"/>
                  </a:lnTo>
                  <a:lnTo>
                    <a:pt x="2018164" y="211630"/>
                  </a:lnTo>
                  <a:lnTo>
                    <a:pt x="2031019" y="215262"/>
                  </a:lnTo>
                  <a:lnTo>
                    <a:pt x="2043873" y="218824"/>
                  </a:lnTo>
                  <a:lnTo>
                    <a:pt x="2056728" y="222312"/>
                  </a:lnTo>
                  <a:lnTo>
                    <a:pt x="2069583" y="225689"/>
                  </a:lnTo>
                  <a:lnTo>
                    <a:pt x="2082437" y="228983"/>
                  </a:lnTo>
                  <a:lnTo>
                    <a:pt x="2095292" y="232193"/>
                  </a:lnTo>
                  <a:lnTo>
                    <a:pt x="2108146" y="235316"/>
                  </a:lnTo>
                  <a:lnTo>
                    <a:pt x="2121001" y="238334"/>
                  </a:lnTo>
                  <a:lnTo>
                    <a:pt x="2133855" y="241244"/>
                  </a:lnTo>
                  <a:lnTo>
                    <a:pt x="2146710" y="244065"/>
                  </a:lnTo>
                  <a:lnTo>
                    <a:pt x="2159564" y="246796"/>
                  </a:lnTo>
                  <a:lnTo>
                    <a:pt x="2172419" y="249437"/>
                  </a:lnTo>
                  <a:lnTo>
                    <a:pt x="2185273" y="251953"/>
                  </a:lnTo>
                  <a:lnTo>
                    <a:pt x="2198128" y="254380"/>
                  </a:lnTo>
                  <a:lnTo>
                    <a:pt x="2210983" y="256719"/>
                  </a:lnTo>
                  <a:lnTo>
                    <a:pt x="2223837" y="258971"/>
                  </a:lnTo>
                  <a:lnTo>
                    <a:pt x="2236692" y="261119"/>
                  </a:lnTo>
                  <a:lnTo>
                    <a:pt x="2249546" y="263165"/>
                  </a:lnTo>
                  <a:lnTo>
                    <a:pt x="2262401" y="265127"/>
                  </a:lnTo>
                  <a:lnTo>
                    <a:pt x="2275255" y="267006"/>
                  </a:lnTo>
                  <a:lnTo>
                    <a:pt x="2288110" y="268803"/>
                  </a:lnTo>
                  <a:lnTo>
                    <a:pt x="2300964" y="270489"/>
                  </a:lnTo>
                  <a:lnTo>
                    <a:pt x="2313819" y="272096"/>
                  </a:lnTo>
                  <a:lnTo>
                    <a:pt x="2326674" y="273626"/>
                  </a:lnTo>
                  <a:lnTo>
                    <a:pt x="2339528" y="275080"/>
                  </a:lnTo>
                  <a:lnTo>
                    <a:pt x="2352383" y="276446"/>
                  </a:lnTo>
                  <a:lnTo>
                    <a:pt x="2365237" y="277725"/>
                  </a:lnTo>
                  <a:lnTo>
                    <a:pt x="2378092" y="278935"/>
                  </a:lnTo>
                  <a:lnTo>
                    <a:pt x="2390946" y="280076"/>
                  </a:lnTo>
                  <a:lnTo>
                    <a:pt x="2403801" y="281150"/>
                  </a:lnTo>
                  <a:lnTo>
                    <a:pt x="2416655" y="282135"/>
                  </a:lnTo>
                  <a:lnTo>
                    <a:pt x="2429510" y="283058"/>
                  </a:lnTo>
                  <a:lnTo>
                    <a:pt x="2442365" y="283921"/>
                  </a:lnTo>
                  <a:lnTo>
                    <a:pt x="2455219" y="284727"/>
                  </a:lnTo>
                  <a:lnTo>
                    <a:pt x="2468074" y="285467"/>
                  </a:lnTo>
                  <a:lnTo>
                    <a:pt x="2480928" y="286144"/>
                  </a:lnTo>
                  <a:lnTo>
                    <a:pt x="2493783" y="286772"/>
                  </a:lnTo>
                  <a:lnTo>
                    <a:pt x="2506637" y="287352"/>
                  </a:lnTo>
                  <a:lnTo>
                    <a:pt x="2519492" y="2878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6"/>
            <p:cNvSpPr/>
            <p:nvPr/>
          </p:nvSpPr>
          <p:spPr>
            <a:xfrm>
              <a:off x="6493191" y="5473584"/>
              <a:ext cx="1915328" cy="440411"/>
            </a:xfrm>
            <a:custGeom>
              <a:avLst/>
              <a:pathLst>
                <a:path w="1915328" h="440411">
                  <a:moveTo>
                    <a:pt x="0" y="435884"/>
                  </a:moveTo>
                  <a:lnTo>
                    <a:pt x="12854" y="435067"/>
                  </a:lnTo>
                  <a:lnTo>
                    <a:pt x="25709" y="434134"/>
                  </a:lnTo>
                  <a:lnTo>
                    <a:pt x="38563" y="433073"/>
                  </a:lnTo>
                  <a:lnTo>
                    <a:pt x="51418" y="431873"/>
                  </a:lnTo>
                  <a:lnTo>
                    <a:pt x="64272" y="430480"/>
                  </a:lnTo>
                  <a:lnTo>
                    <a:pt x="77127" y="428878"/>
                  </a:lnTo>
                  <a:lnTo>
                    <a:pt x="89981" y="427077"/>
                  </a:lnTo>
                  <a:lnTo>
                    <a:pt x="102836" y="425064"/>
                  </a:lnTo>
                  <a:lnTo>
                    <a:pt x="115690" y="422814"/>
                  </a:lnTo>
                  <a:lnTo>
                    <a:pt x="128545" y="420211"/>
                  </a:lnTo>
                  <a:lnTo>
                    <a:pt x="141400" y="417323"/>
                  </a:lnTo>
                  <a:lnTo>
                    <a:pt x="154254" y="414131"/>
                  </a:lnTo>
                  <a:lnTo>
                    <a:pt x="167109" y="410618"/>
                  </a:lnTo>
                  <a:lnTo>
                    <a:pt x="179963" y="406679"/>
                  </a:lnTo>
                  <a:lnTo>
                    <a:pt x="192818" y="402301"/>
                  </a:lnTo>
                  <a:lnTo>
                    <a:pt x="205672" y="397524"/>
                  </a:lnTo>
                  <a:lnTo>
                    <a:pt x="218527" y="392333"/>
                  </a:lnTo>
                  <a:lnTo>
                    <a:pt x="231381" y="386696"/>
                  </a:lnTo>
                  <a:lnTo>
                    <a:pt x="244236" y="380433"/>
                  </a:lnTo>
                  <a:lnTo>
                    <a:pt x="257091" y="373693"/>
                  </a:lnTo>
                  <a:lnTo>
                    <a:pt x="269945" y="366465"/>
                  </a:lnTo>
                  <a:lnTo>
                    <a:pt x="282800" y="358739"/>
                  </a:lnTo>
                  <a:lnTo>
                    <a:pt x="295654" y="350390"/>
                  </a:lnTo>
                  <a:lnTo>
                    <a:pt x="308509" y="341440"/>
                  </a:lnTo>
                  <a:lnTo>
                    <a:pt x="321363" y="331978"/>
                  </a:lnTo>
                  <a:lnTo>
                    <a:pt x="334218" y="322008"/>
                  </a:lnTo>
                  <a:lnTo>
                    <a:pt x="347072" y="311522"/>
                  </a:lnTo>
                  <a:lnTo>
                    <a:pt x="359927" y="300371"/>
                  </a:lnTo>
                  <a:lnTo>
                    <a:pt x="372782" y="288763"/>
                  </a:lnTo>
                  <a:lnTo>
                    <a:pt x="385636" y="276718"/>
                  </a:lnTo>
                  <a:lnTo>
                    <a:pt x="398491" y="264261"/>
                  </a:lnTo>
                  <a:lnTo>
                    <a:pt x="411345" y="251345"/>
                  </a:lnTo>
                  <a:lnTo>
                    <a:pt x="424200" y="238058"/>
                  </a:lnTo>
                  <a:lnTo>
                    <a:pt x="437054" y="224503"/>
                  </a:lnTo>
                  <a:lnTo>
                    <a:pt x="449909" y="210725"/>
                  </a:lnTo>
                  <a:lnTo>
                    <a:pt x="462763" y="196766"/>
                  </a:lnTo>
                  <a:lnTo>
                    <a:pt x="475618" y="182677"/>
                  </a:lnTo>
                  <a:lnTo>
                    <a:pt x="488473" y="168582"/>
                  </a:lnTo>
                  <a:lnTo>
                    <a:pt x="501327" y="154538"/>
                  </a:lnTo>
                  <a:lnTo>
                    <a:pt x="514182" y="140602"/>
                  </a:lnTo>
                  <a:lnTo>
                    <a:pt x="527036" y="126899"/>
                  </a:lnTo>
                  <a:lnTo>
                    <a:pt x="539891" y="113540"/>
                  </a:lnTo>
                  <a:lnTo>
                    <a:pt x="552745" y="100552"/>
                  </a:lnTo>
                  <a:lnTo>
                    <a:pt x="565600" y="87995"/>
                  </a:lnTo>
                  <a:lnTo>
                    <a:pt x="578454" y="75944"/>
                  </a:lnTo>
                  <a:lnTo>
                    <a:pt x="591309" y="64706"/>
                  </a:lnTo>
                  <a:lnTo>
                    <a:pt x="604163" y="54146"/>
                  </a:lnTo>
                  <a:lnTo>
                    <a:pt x="617018" y="44314"/>
                  </a:lnTo>
                  <a:lnTo>
                    <a:pt x="629873" y="35259"/>
                  </a:lnTo>
                  <a:lnTo>
                    <a:pt x="642727" y="27227"/>
                  </a:lnTo>
                  <a:lnTo>
                    <a:pt x="655582" y="20251"/>
                  </a:lnTo>
                  <a:lnTo>
                    <a:pt x="668436" y="14211"/>
                  </a:lnTo>
                  <a:lnTo>
                    <a:pt x="681291" y="9132"/>
                  </a:lnTo>
                  <a:lnTo>
                    <a:pt x="694145" y="5056"/>
                  </a:lnTo>
                  <a:lnTo>
                    <a:pt x="707000" y="2363"/>
                  </a:lnTo>
                  <a:lnTo>
                    <a:pt x="719854" y="679"/>
                  </a:lnTo>
                  <a:lnTo>
                    <a:pt x="732709" y="0"/>
                  </a:lnTo>
                  <a:lnTo>
                    <a:pt x="745564" y="318"/>
                  </a:lnTo>
                  <a:lnTo>
                    <a:pt x="758418" y="1830"/>
                  </a:lnTo>
                  <a:lnTo>
                    <a:pt x="771273" y="4454"/>
                  </a:lnTo>
                  <a:lnTo>
                    <a:pt x="784127" y="7982"/>
                  </a:lnTo>
                  <a:lnTo>
                    <a:pt x="796982" y="12381"/>
                  </a:lnTo>
                  <a:lnTo>
                    <a:pt x="809836" y="17631"/>
                  </a:lnTo>
                  <a:lnTo>
                    <a:pt x="822691" y="23937"/>
                  </a:lnTo>
                  <a:lnTo>
                    <a:pt x="835545" y="30931"/>
                  </a:lnTo>
                  <a:lnTo>
                    <a:pt x="848400" y="38565"/>
                  </a:lnTo>
                  <a:lnTo>
                    <a:pt x="861255" y="46789"/>
                  </a:lnTo>
                  <a:lnTo>
                    <a:pt x="874109" y="55643"/>
                  </a:lnTo>
                  <a:lnTo>
                    <a:pt x="886964" y="65004"/>
                  </a:lnTo>
                  <a:lnTo>
                    <a:pt x="899818" y="74724"/>
                  </a:lnTo>
                  <a:lnTo>
                    <a:pt x="912673" y="84750"/>
                  </a:lnTo>
                  <a:lnTo>
                    <a:pt x="925527" y="95032"/>
                  </a:lnTo>
                  <a:lnTo>
                    <a:pt x="938382" y="105546"/>
                  </a:lnTo>
                  <a:lnTo>
                    <a:pt x="951236" y="116148"/>
                  </a:lnTo>
                  <a:lnTo>
                    <a:pt x="964091" y="126794"/>
                  </a:lnTo>
                  <a:lnTo>
                    <a:pt x="976946" y="137441"/>
                  </a:lnTo>
                  <a:lnTo>
                    <a:pt x="989800" y="148021"/>
                  </a:lnTo>
                  <a:lnTo>
                    <a:pt x="1002655" y="158464"/>
                  </a:lnTo>
                  <a:lnTo>
                    <a:pt x="1015509" y="168752"/>
                  </a:lnTo>
                  <a:lnTo>
                    <a:pt x="1028364" y="178854"/>
                  </a:lnTo>
                  <a:lnTo>
                    <a:pt x="1041218" y="188742"/>
                  </a:lnTo>
                  <a:lnTo>
                    <a:pt x="1054073" y="198285"/>
                  </a:lnTo>
                  <a:lnTo>
                    <a:pt x="1066927" y="207553"/>
                  </a:lnTo>
                  <a:lnTo>
                    <a:pt x="1079782" y="216531"/>
                  </a:lnTo>
                  <a:lnTo>
                    <a:pt x="1092636" y="225209"/>
                  </a:lnTo>
                  <a:lnTo>
                    <a:pt x="1105491" y="233510"/>
                  </a:lnTo>
                  <a:lnTo>
                    <a:pt x="1118346" y="241434"/>
                  </a:lnTo>
                  <a:lnTo>
                    <a:pt x="1131200" y="249039"/>
                  </a:lnTo>
                  <a:lnTo>
                    <a:pt x="1144055" y="256327"/>
                  </a:lnTo>
                  <a:lnTo>
                    <a:pt x="1156909" y="263296"/>
                  </a:lnTo>
                  <a:lnTo>
                    <a:pt x="1169764" y="269842"/>
                  </a:lnTo>
                  <a:lnTo>
                    <a:pt x="1182618" y="276095"/>
                  </a:lnTo>
                  <a:lnTo>
                    <a:pt x="1195473" y="282065"/>
                  </a:lnTo>
                  <a:lnTo>
                    <a:pt x="1208327" y="287762"/>
                  </a:lnTo>
                  <a:lnTo>
                    <a:pt x="1221182" y="293145"/>
                  </a:lnTo>
                  <a:lnTo>
                    <a:pt x="1234037" y="298245"/>
                  </a:lnTo>
                  <a:lnTo>
                    <a:pt x="1246891" y="303123"/>
                  </a:lnTo>
                  <a:lnTo>
                    <a:pt x="1259746" y="307793"/>
                  </a:lnTo>
                  <a:lnTo>
                    <a:pt x="1272600" y="312264"/>
                  </a:lnTo>
                  <a:lnTo>
                    <a:pt x="1285455" y="316495"/>
                  </a:lnTo>
                  <a:lnTo>
                    <a:pt x="1298309" y="320573"/>
                  </a:lnTo>
                  <a:lnTo>
                    <a:pt x="1311164" y="324511"/>
                  </a:lnTo>
                  <a:lnTo>
                    <a:pt x="1324018" y="328321"/>
                  </a:lnTo>
                  <a:lnTo>
                    <a:pt x="1336873" y="331994"/>
                  </a:lnTo>
                  <a:lnTo>
                    <a:pt x="1349728" y="335554"/>
                  </a:lnTo>
                  <a:lnTo>
                    <a:pt x="1362582" y="339032"/>
                  </a:lnTo>
                  <a:lnTo>
                    <a:pt x="1375437" y="342436"/>
                  </a:lnTo>
                  <a:lnTo>
                    <a:pt x="1388291" y="345775"/>
                  </a:lnTo>
                  <a:lnTo>
                    <a:pt x="1401146" y="349041"/>
                  </a:lnTo>
                  <a:lnTo>
                    <a:pt x="1414000" y="352263"/>
                  </a:lnTo>
                  <a:lnTo>
                    <a:pt x="1426855" y="355448"/>
                  </a:lnTo>
                  <a:lnTo>
                    <a:pt x="1439709" y="358597"/>
                  </a:lnTo>
                  <a:lnTo>
                    <a:pt x="1452564" y="361712"/>
                  </a:lnTo>
                  <a:lnTo>
                    <a:pt x="1465419" y="364795"/>
                  </a:lnTo>
                  <a:lnTo>
                    <a:pt x="1478273" y="367853"/>
                  </a:lnTo>
                  <a:lnTo>
                    <a:pt x="1491128" y="370887"/>
                  </a:lnTo>
                  <a:lnTo>
                    <a:pt x="1503982" y="373896"/>
                  </a:lnTo>
                  <a:lnTo>
                    <a:pt x="1516837" y="376869"/>
                  </a:lnTo>
                  <a:lnTo>
                    <a:pt x="1529691" y="379812"/>
                  </a:lnTo>
                  <a:lnTo>
                    <a:pt x="1542546" y="382723"/>
                  </a:lnTo>
                  <a:lnTo>
                    <a:pt x="1555400" y="385600"/>
                  </a:lnTo>
                  <a:lnTo>
                    <a:pt x="1568255" y="388430"/>
                  </a:lnTo>
                  <a:lnTo>
                    <a:pt x="1581110" y="391208"/>
                  </a:lnTo>
                  <a:lnTo>
                    <a:pt x="1593964" y="393936"/>
                  </a:lnTo>
                  <a:lnTo>
                    <a:pt x="1606819" y="396611"/>
                  </a:lnTo>
                  <a:lnTo>
                    <a:pt x="1619673" y="399230"/>
                  </a:lnTo>
                  <a:lnTo>
                    <a:pt x="1632528" y="401761"/>
                  </a:lnTo>
                  <a:lnTo>
                    <a:pt x="1645382" y="404223"/>
                  </a:lnTo>
                  <a:lnTo>
                    <a:pt x="1658237" y="406614"/>
                  </a:lnTo>
                  <a:lnTo>
                    <a:pt x="1671091" y="408930"/>
                  </a:lnTo>
                  <a:lnTo>
                    <a:pt x="1683946" y="411152"/>
                  </a:lnTo>
                  <a:lnTo>
                    <a:pt x="1696800" y="413275"/>
                  </a:lnTo>
                  <a:lnTo>
                    <a:pt x="1709655" y="415313"/>
                  </a:lnTo>
                  <a:lnTo>
                    <a:pt x="1722510" y="417265"/>
                  </a:lnTo>
                  <a:lnTo>
                    <a:pt x="1735364" y="419129"/>
                  </a:lnTo>
                  <a:lnTo>
                    <a:pt x="1748219" y="420869"/>
                  </a:lnTo>
                  <a:lnTo>
                    <a:pt x="1761073" y="422520"/>
                  </a:lnTo>
                  <a:lnTo>
                    <a:pt x="1773928" y="424082"/>
                  </a:lnTo>
                  <a:lnTo>
                    <a:pt x="1786782" y="425555"/>
                  </a:lnTo>
                  <a:lnTo>
                    <a:pt x="1799637" y="426925"/>
                  </a:lnTo>
                  <a:lnTo>
                    <a:pt x="1812491" y="428192"/>
                  </a:lnTo>
                  <a:lnTo>
                    <a:pt x="1825346" y="429377"/>
                  </a:lnTo>
                  <a:lnTo>
                    <a:pt x="1838201" y="430481"/>
                  </a:lnTo>
                  <a:lnTo>
                    <a:pt x="1851055" y="431507"/>
                  </a:lnTo>
                  <a:lnTo>
                    <a:pt x="1863910" y="432428"/>
                  </a:lnTo>
                  <a:lnTo>
                    <a:pt x="1876764" y="433280"/>
                  </a:lnTo>
                  <a:lnTo>
                    <a:pt x="1889619" y="434063"/>
                  </a:lnTo>
                  <a:lnTo>
                    <a:pt x="1902473" y="434783"/>
                  </a:lnTo>
                  <a:lnTo>
                    <a:pt x="1915328" y="435429"/>
                  </a:lnTo>
                  <a:lnTo>
                    <a:pt x="1915328" y="440411"/>
                  </a:lnTo>
                  <a:lnTo>
                    <a:pt x="1902473" y="440411"/>
                  </a:lnTo>
                  <a:lnTo>
                    <a:pt x="1889619" y="440411"/>
                  </a:lnTo>
                  <a:lnTo>
                    <a:pt x="1876764" y="440411"/>
                  </a:lnTo>
                  <a:lnTo>
                    <a:pt x="1863910" y="440411"/>
                  </a:lnTo>
                  <a:lnTo>
                    <a:pt x="1851055" y="440411"/>
                  </a:lnTo>
                  <a:lnTo>
                    <a:pt x="1838201" y="440411"/>
                  </a:lnTo>
                  <a:lnTo>
                    <a:pt x="1825346" y="440411"/>
                  </a:lnTo>
                  <a:lnTo>
                    <a:pt x="1812491" y="440411"/>
                  </a:lnTo>
                  <a:lnTo>
                    <a:pt x="1799637" y="440411"/>
                  </a:lnTo>
                  <a:lnTo>
                    <a:pt x="1786782" y="440411"/>
                  </a:lnTo>
                  <a:lnTo>
                    <a:pt x="1773928" y="440411"/>
                  </a:lnTo>
                  <a:lnTo>
                    <a:pt x="1761073" y="440411"/>
                  </a:lnTo>
                  <a:lnTo>
                    <a:pt x="1748219" y="440411"/>
                  </a:lnTo>
                  <a:lnTo>
                    <a:pt x="1735364" y="440411"/>
                  </a:lnTo>
                  <a:lnTo>
                    <a:pt x="1722510" y="440411"/>
                  </a:lnTo>
                  <a:lnTo>
                    <a:pt x="1709655" y="440411"/>
                  </a:lnTo>
                  <a:lnTo>
                    <a:pt x="1696800" y="440411"/>
                  </a:lnTo>
                  <a:lnTo>
                    <a:pt x="1683946" y="440411"/>
                  </a:lnTo>
                  <a:lnTo>
                    <a:pt x="1671091" y="440411"/>
                  </a:lnTo>
                  <a:lnTo>
                    <a:pt x="1658237" y="440411"/>
                  </a:lnTo>
                  <a:lnTo>
                    <a:pt x="1645382" y="440411"/>
                  </a:lnTo>
                  <a:lnTo>
                    <a:pt x="1632528" y="440411"/>
                  </a:lnTo>
                  <a:lnTo>
                    <a:pt x="1619673" y="440411"/>
                  </a:lnTo>
                  <a:lnTo>
                    <a:pt x="1606819" y="440411"/>
                  </a:lnTo>
                  <a:lnTo>
                    <a:pt x="1593964" y="440411"/>
                  </a:lnTo>
                  <a:lnTo>
                    <a:pt x="1581110" y="440411"/>
                  </a:lnTo>
                  <a:lnTo>
                    <a:pt x="1568255" y="440411"/>
                  </a:lnTo>
                  <a:lnTo>
                    <a:pt x="1555400" y="440411"/>
                  </a:lnTo>
                  <a:lnTo>
                    <a:pt x="1542546" y="440411"/>
                  </a:lnTo>
                  <a:lnTo>
                    <a:pt x="1529691" y="440411"/>
                  </a:lnTo>
                  <a:lnTo>
                    <a:pt x="1516837" y="440411"/>
                  </a:lnTo>
                  <a:lnTo>
                    <a:pt x="1503982" y="440411"/>
                  </a:lnTo>
                  <a:lnTo>
                    <a:pt x="1491128" y="440411"/>
                  </a:lnTo>
                  <a:lnTo>
                    <a:pt x="1478273" y="440411"/>
                  </a:lnTo>
                  <a:lnTo>
                    <a:pt x="1465419" y="440411"/>
                  </a:lnTo>
                  <a:lnTo>
                    <a:pt x="1452564" y="440411"/>
                  </a:lnTo>
                  <a:lnTo>
                    <a:pt x="1439709" y="440411"/>
                  </a:lnTo>
                  <a:lnTo>
                    <a:pt x="1426855" y="440411"/>
                  </a:lnTo>
                  <a:lnTo>
                    <a:pt x="1414000" y="440411"/>
                  </a:lnTo>
                  <a:lnTo>
                    <a:pt x="1401146" y="440411"/>
                  </a:lnTo>
                  <a:lnTo>
                    <a:pt x="1388291" y="440411"/>
                  </a:lnTo>
                  <a:lnTo>
                    <a:pt x="1375437" y="440411"/>
                  </a:lnTo>
                  <a:lnTo>
                    <a:pt x="1362582" y="440411"/>
                  </a:lnTo>
                  <a:lnTo>
                    <a:pt x="1349728" y="440411"/>
                  </a:lnTo>
                  <a:lnTo>
                    <a:pt x="1336873" y="440411"/>
                  </a:lnTo>
                  <a:lnTo>
                    <a:pt x="1324018" y="440411"/>
                  </a:lnTo>
                  <a:lnTo>
                    <a:pt x="1311164" y="440411"/>
                  </a:lnTo>
                  <a:lnTo>
                    <a:pt x="1298309" y="440411"/>
                  </a:lnTo>
                  <a:lnTo>
                    <a:pt x="1285455" y="440411"/>
                  </a:lnTo>
                  <a:lnTo>
                    <a:pt x="1272600" y="440411"/>
                  </a:lnTo>
                  <a:lnTo>
                    <a:pt x="1259746" y="440411"/>
                  </a:lnTo>
                  <a:lnTo>
                    <a:pt x="1246891" y="440411"/>
                  </a:lnTo>
                  <a:lnTo>
                    <a:pt x="1234037" y="440411"/>
                  </a:lnTo>
                  <a:lnTo>
                    <a:pt x="1221182" y="440411"/>
                  </a:lnTo>
                  <a:lnTo>
                    <a:pt x="1208327" y="440411"/>
                  </a:lnTo>
                  <a:lnTo>
                    <a:pt x="1195473" y="440411"/>
                  </a:lnTo>
                  <a:lnTo>
                    <a:pt x="1182618" y="440411"/>
                  </a:lnTo>
                  <a:lnTo>
                    <a:pt x="1169764" y="440411"/>
                  </a:lnTo>
                  <a:lnTo>
                    <a:pt x="1156909" y="440411"/>
                  </a:lnTo>
                  <a:lnTo>
                    <a:pt x="1144055" y="440411"/>
                  </a:lnTo>
                  <a:lnTo>
                    <a:pt x="1131200" y="440411"/>
                  </a:lnTo>
                  <a:lnTo>
                    <a:pt x="1118346" y="440411"/>
                  </a:lnTo>
                  <a:lnTo>
                    <a:pt x="1105491" y="440411"/>
                  </a:lnTo>
                  <a:lnTo>
                    <a:pt x="1092636" y="440411"/>
                  </a:lnTo>
                  <a:lnTo>
                    <a:pt x="1079782" y="440411"/>
                  </a:lnTo>
                  <a:lnTo>
                    <a:pt x="1066927" y="440411"/>
                  </a:lnTo>
                  <a:lnTo>
                    <a:pt x="1054073" y="440411"/>
                  </a:lnTo>
                  <a:lnTo>
                    <a:pt x="1041218" y="440411"/>
                  </a:lnTo>
                  <a:lnTo>
                    <a:pt x="1028364" y="440411"/>
                  </a:lnTo>
                  <a:lnTo>
                    <a:pt x="1015509" y="440411"/>
                  </a:lnTo>
                  <a:lnTo>
                    <a:pt x="1002655" y="440411"/>
                  </a:lnTo>
                  <a:lnTo>
                    <a:pt x="989800" y="440411"/>
                  </a:lnTo>
                  <a:lnTo>
                    <a:pt x="976946" y="440411"/>
                  </a:lnTo>
                  <a:lnTo>
                    <a:pt x="964091" y="440411"/>
                  </a:lnTo>
                  <a:lnTo>
                    <a:pt x="951236" y="440411"/>
                  </a:lnTo>
                  <a:lnTo>
                    <a:pt x="938382" y="440411"/>
                  </a:lnTo>
                  <a:lnTo>
                    <a:pt x="925527" y="440411"/>
                  </a:lnTo>
                  <a:lnTo>
                    <a:pt x="912673" y="440411"/>
                  </a:lnTo>
                  <a:lnTo>
                    <a:pt x="899818" y="440411"/>
                  </a:lnTo>
                  <a:lnTo>
                    <a:pt x="886964" y="440411"/>
                  </a:lnTo>
                  <a:lnTo>
                    <a:pt x="874109" y="440411"/>
                  </a:lnTo>
                  <a:lnTo>
                    <a:pt x="861255" y="440411"/>
                  </a:lnTo>
                  <a:lnTo>
                    <a:pt x="848400" y="440411"/>
                  </a:lnTo>
                  <a:lnTo>
                    <a:pt x="835545" y="440411"/>
                  </a:lnTo>
                  <a:lnTo>
                    <a:pt x="822691" y="440411"/>
                  </a:lnTo>
                  <a:lnTo>
                    <a:pt x="809836" y="440411"/>
                  </a:lnTo>
                  <a:lnTo>
                    <a:pt x="796982" y="440411"/>
                  </a:lnTo>
                  <a:lnTo>
                    <a:pt x="784127" y="440411"/>
                  </a:lnTo>
                  <a:lnTo>
                    <a:pt x="771273" y="440411"/>
                  </a:lnTo>
                  <a:lnTo>
                    <a:pt x="758418" y="440411"/>
                  </a:lnTo>
                  <a:lnTo>
                    <a:pt x="745564" y="440411"/>
                  </a:lnTo>
                  <a:lnTo>
                    <a:pt x="732709" y="440411"/>
                  </a:lnTo>
                  <a:lnTo>
                    <a:pt x="719854" y="440411"/>
                  </a:lnTo>
                  <a:lnTo>
                    <a:pt x="707000" y="440411"/>
                  </a:lnTo>
                  <a:lnTo>
                    <a:pt x="694145" y="440411"/>
                  </a:lnTo>
                  <a:lnTo>
                    <a:pt x="681291" y="440411"/>
                  </a:lnTo>
                  <a:lnTo>
                    <a:pt x="668436" y="440411"/>
                  </a:lnTo>
                  <a:lnTo>
                    <a:pt x="655582" y="440411"/>
                  </a:lnTo>
                  <a:lnTo>
                    <a:pt x="642727" y="440411"/>
                  </a:lnTo>
                  <a:lnTo>
                    <a:pt x="629873" y="440411"/>
                  </a:lnTo>
                  <a:lnTo>
                    <a:pt x="617018" y="440411"/>
                  </a:lnTo>
                  <a:lnTo>
                    <a:pt x="604163" y="440411"/>
                  </a:lnTo>
                  <a:lnTo>
                    <a:pt x="591309" y="440411"/>
                  </a:lnTo>
                  <a:lnTo>
                    <a:pt x="578454" y="440411"/>
                  </a:lnTo>
                  <a:lnTo>
                    <a:pt x="565600" y="440411"/>
                  </a:lnTo>
                  <a:lnTo>
                    <a:pt x="552745" y="440411"/>
                  </a:lnTo>
                  <a:lnTo>
                    <a:pt x="539891" y="440411"/>
                  </a:lnTo>
                  <a:lnTo>
                    <a:pt x="527036" y="440411"/>
                  </a:lnTo>
                  <a:lnTo>
                    <a:pt x="514182" y="440411"/>
                  </a:lnTo>
                  <a:lnTo>
                    <a:pt x="501327" y="440411"/>
                  </a:lnTo>
                  <a:lnTo>
                    <a:pt x="488473" y="440411"/>
                  </a:lnTo>
                  <a:lnTo>
                    <a:pt x="475618" y="440411"/>
                  </a:lnTo>
                  <a:lnTo>
                    <a:pt x="462763" y="440411"/>
                  </a:lnTo>
                  <a:lnTo>
                    <a:pt x="449909" y="440411"/>
                  </a:lnTo>
                  <a:lnTo>
                    <a:pt x="437054" y="440411"/>
                  </a:lnTo>
                  <a:lnTo>
                    <a:pt x="424200" y="440411"/>
                  </a:lnTo>
                  <a:lnTo>
                    <a:pt x="411345" y="440411"/>
                  </a:lnTo>
                  <a:lnTo>
                    <a:pt x="398491" y="440411"/>
                  </a:lnTo>
                  <a:lnTo>
                    <a:pt x="385636" y="440411"/>
                  </a:lnTo>
                  <a:lnTo>
                    <a:pt x="372782" y="440411"/>
                  </a:lnTo>
                  <a:lnTo>
                    <a:pt x="359927" y="440411"/>
                  </a:lnTo>
                  <a:lnTo>
                    <a:pt x="347072" y="440411"/>
                  </a:lnTo>
                  <a:lnTo>
                    <a:pt x="334218" y="440411"/>
                  </a:lnTo>
                  <a:lnTo>
                    <a:pt x="321363" y="440411"/>
                  </a:lnTo>
                  <a:lnTo>
                    <a:pt x="308509" y="440411"/>
                  </a:lnTo>
                  <a:lnTo>
                    <a:pt x="295654" y="440411"/>
                  </a:lnTo>
                  <a:lnTo>
                    <a:pt x="282800" y="440411"/>
                  </a:lnTo>
                  <a:lnTo>
                    <a:pt x="269945" y="440411"/>
                  </a:lnTo>
                  <a:lnTo>
                    <a:pt x="257091" y="440411"/>
                  </a:lnTo>
                  <a:lnTo>
                    <a:pt x="244236" y="440411"/>
                  </a:lnTo>
                  <a:lnTo>
                    <a:pt x="231381" y="440411"/>
                  </a:lnTo>
                  <a:lnTo>
                    <a:pt x="218527" y="440411"/>
                  </a:lnTo>
                  <a:lnTo>
                    <a:pt x="205672" y="440411"/>
                  </a:lnTo>
                  <a:lnTo>
                    <a:pt x="192818" y="440411"/>
                  </a:lnTo>
                  <a:lnTo>
                    <a:pt x="179963" y="440411"/>
                  </a:lnTo>
                  <a:lnTo>
                    <a:pt x="167109" y="440411"/>
                  </a:lnTo>
                  <a:lnTo>
                    <a:pt x="154254" y="440411"/>
                  </a:lnTo>
                  <a:lnTo>
                    <a:pt x="141400" y="440411"/>
                  </a:lnTo>
                  <a:lnTo>
                    <a:pt x="128545" y="440411"/>
                  </a:lnTo>
                  <a:lnTo>
                    <a:pt x="115690" y="440411"/>
                  </a:lnTo>
                  <a:lnTo>
                    <a:pt x="102836" y="440411"/>
                  </a:lnTo>
                  <a:lnTo>
                    <a:pt x="89981" y="440411"/>
                  </a:lnTo>
                  <a:lnTo>
                    <a:pt x="77127" y="440411"/>
                  </a:lnTo>
                  <a:lnTo>
                    <a:pt x="64272" y="440411"/>
                  </a:lnTo>
                  <a:lnTo>
                    <a:pt x="51418" y="440411"/>
                  </a:lnTo>
                  <a:lnTo>
                    <a:pt x="38563" y="440411"/>
                  </a:lnTo>
                  <a:lnTo>
                    <a:pt x="25709" y="440411"/>
                  </a:lnTo>
                  <a:lnTo>
                    <a:pt x="12854" y="440411"/>
                  </a:lnTo>
                  <a:lnTo>
                    <a:pt x="0" y="440411"/>
                  </a:lnTo>
                  <a:close/>
                </a:path>
              </a:pathLst>
            </a:custGeom>
            <a:solidFill>
              <a:srgbClr val="00AFBB">
                <a:alpha val="69803"/>
              </a:srgbClr>
            </a:solidFill>
          </p:spPr>
          <p:txBody>
            <a:bodyPr/>
            <a:lstStyle/>
            <a:p/>
          </p:txBody>
        </p:sp>
        <p:sp>
          <p:nvSpPr>
            <p:cNvPr id="56" name="pl57"/>
            <p:cNvSpPr/>
            <p:nvPr/>
          </p:nvSpPr>
          <p:spPr>
            <a:xfrm>
              <a:off x="6493191" y="5473584"/>
              <a:ext cx="1915328" cy="435884"/>
            </a:xfrm>
            <a:custGeom>
              <a:avLst/>
              <a:pathLst>
                <a:path w="1915328" h="435884">
                  <a:moveTo>
                    <a:pt x="0" y="435884"/>
                  </a:moveTo>
                  <a:lnTo>
                    <a:pt x="12854" y="435067"/>
                  </a:lnTo>
                  <a:lnTo>
                    <a:pt x="25709" y="434134"/>
                  </a:lnTo>
                  <a:lnTo>
                    <a:pt x="38563" y="433073"/>
                  </a:lnTo>
                  <a:lnTo>
                    <a:pt x="51418" y="431873"/>
                  </a:lnTo>
                  <a:lnTo>
                    <a:pt x="64272" y="430480"/>
                  </a:lnTo>
                  <a:lnTo>
                    <a:pt x="77127" y="428878"/>
                  </a:lnTo>
                  <a:lnTo>
                    <a:pt x="89981" y="427077"/>
                  </a:lnTo>
                  <a:lnTo>
                    <a:pt x="102836" y="425064"/>
                  </a:lnTo>
                  <a:lnTo>
                    <a:pt x="115690" y="422814"/>
                  </a:lnTo>
                  <a:lnTo>
                    <a:pt x="128545" y="420211"/>
                  </a:lnTo>
                  <a:lnTo>
                    <a:pt x="141400" y="417323"/>
                  </a:lnTo>
                  <a:lnTo>
                    <a:pt x="154254" y="414131"/>
                  </a:lnTo>
                  <a:lnTo>
                    <a:pt x="167109" y="410618"/>
                  </a:lnTo>
                  <a:lnTo>
                    <a:pt x="179963" y="406679"/>
                  </a:lnTo>
                  <a:lnTo>
                    <a:pt x="192818" y="402301"/>
                  </a:lnTo>
                  <a:lnTo>
                    <a:pt x="205672" y="397524"/>
                  </a:lnTo>
                  <a:lnTo>
                    <a:pt x="218527" y="392333"/>
                  </a:lnTo>
                  <a:lnTo>
                    <a:pt x="231381" y="386696"/>
                  </a:lnTo>
                  <a:lnTo>
                    <a:pt x="244236" y="380433"/>
                  </a:lnTo>
                  <a:lnTo>
                    <a:pt x="257091" y="373693"/>
                  </a:lnTo>
                  <a:lnTo>
                    <a:pt x="269945" y="366465"/>
                  </a:lnTo>
                  <a:lnTo>
                    <a:pt x="282800" y="358739"/>
                  </a:lnTo>
                  <a:lnTo>
                    <a:pt x="295654" y="350390"/>
                  </a:lnTo>
                  <a:lnTo>
                    <a:pt x="308509" y="341440"/>
                  </a:lnTo>
                  <a:lnTo>
                    <a:pt x="321363" y="331978"/>
                  </a:lnTo>
                  <a:lnTo>
                    <a:pt x="334218" y="322008"/>
                  </a:lnTo>
                  <a:lnTo>
                    <a:pt x="347072" y="311522"/>
                  </a:lnTo>
                  <a:lnTo>
                    <a:pt x="359927" y="300371"/>
                  </a:lnTo>
                  <a:lnTo>
                    <a:pt x="372782" y="288763"/>
                  </a:lnTo>
                  <a:lnTo>
                    <a:pt x="385636" y="276718"/>
                  </a:lnTo>
                  <a:lnTo>
                    <a:pt x="398491" y="264261"/>
                  </a:lnTo>
                  <a:lnTo>
                    <a:pt x="411345" y="251345"/>
                  </a:lnTo>
                  <a:lnTo>
                    <a:pt x="424200" y="238058"/>
                  </a:lnTo>
                  <a:lnTo>
                    <a:pt x="437054" y="224503"/>
                  </a:lnTo>
                  <a:lnTo>
                    <a:pt x="449909" y="210725"/>
                  </a:lnTo>
                  <a:lnTo>
                    <a:pt x="462763" y="196766"/>
                  </a:lnTo>
                  <a:lnTo>
                    <a:pt x="475618" y="182677"/>
                  </a:lnTo>
                  <a:lnTo>
                    <a:pt x="488473" y="168582"/>
                  </a:lnTo>
                  <a:lnTo>
                    <a:pt x="501327" y="154538"/>
                  </a:lnTo>
                  <a:lnTo>
                    <a:pt x="514182" y="140602"/>
                  </a:lnTo>
                  <a:lnTo>
                    <a:pt x="527036" y="126899"/>
                  </a:lnTo>
                  <a:lnTo>
                    <a:pt x="539891" y="113540"/>
                  </a:lnTo>
                  <a:lnTo>
                    <a:pt x="552745" y="100552"/>
                  </a:lnTo>
                  <a:lnTo>
                    <a:pt x="565600" y="87995"/>
                  </a:lnTo>
                  <a:lnTo>
                    <a:pt x="578454" y="75944"/>
                  </a:lnTo>
                  <a:lnTo>
                    <a:pt x="591309" y="64706"/>
                  </a:lnTo>
                  <a:lnTo>
                    <a:pt x="604163" y="54146"/>
                  </a:lnTo>
                  <a:lnTo>
                    <a:pt x="617018" y="44314"/>
                  </a:lnTo>
                  <a:lnTo>
                    <a:pt x="629873" y="35259"/>
                  </a:lnTo>
                  <a:lnTo>
                    <a:pt x="642727" y="27227"/>
                  </a:lnTo>
                  <a:lnTo>
                    <a:pt x="655582" y="20251"/>
                  </a:lnTo>
                  <a:lnTo>
                    <a:pt x="668436" y="14211"/>
                  </a:lnTo>
                  <a:lnTo>
                    <a:pt x="681291" y="9132"/>
                  </a:lnTo>
                  <a:lnTo>
                    <a:pt x="694145" y="5056"/>
                  </a:lnTo>
                  <a:lnTo>
                    <a:pt x="707000" y="2363"/>
                  </a:lnTo>
                  <a:lnTo>
                    <a:pt x="719854" y="679"/>
                  </a:lnTo>
                  <a:lnTo>
                    <a:pt x="732709" y="0"/>
                  </a:lnTo>
                  <a:lnTo>
                    <a:pt x="745564" y="318"/>
                  </a:lnTo>
                  <a:lnTo>
                    <a:pt x="758418" y="1830"/>
                  </a:lnTo>
                  <a:lnTo>
                    <a:pt x="771273" y="4454"/>
                  </a:lnTo>
                  <a:lnTo>
                    <a:pt x="784127" y="7982"/>
                  </a:lnTo>
                  <a:lnTo>
                    <a:pt x="796982" y="12381"/>
                  </a:lnTo>
                  <a:lnTo>
                    <a:pt x="809836" y="17631"/>
                  </a:lnTo>
                  <a:lnTo>
                    <a:pt x="822691" y="23937"/>
                  </a:lnTo>
                  <a:lnTo>
                    <a:pt x="835545" y="30931"/>
                  </a:lnTo>
                  <a:lnTo>
                    <a:pt x="848400" y="38565"/>
                  </a:lnTo>
                  <a:lnTo>
                    <a:pt x="861255" y="46789"/>
                  </a:lnTo>
                  <a:lnTo>
                    <a:pt x="874109" y="55643"/>
                  </a:lnTo>
                  <a:lnTo>
                    <a:pt x="886964" y="65004"/>
                  </a:lnTo>
                  <a:lnTo>
                    <a:pt x="899818" y="74724"/>
                  </a:lnTo>
                  <a:lnTo>
                    <a:pt x="912673" y="84750"/>
                  </a:lnTo>
                  <a:lnTo>
                    <a:pt x="925527" y="95032"/>
                  </a:lnTo>
                  <a:lnTo>
                    <a:pt x="938382" y="105546"/>
                  </a:lnTo>
                  <a:lnTo>
                    <a:pt x="951236" y="116148"/>
                  </a:lnTo>
                  <a:lnTo>
                    <a:pt x="964091" y="126794"/>
                  </a:lnTo>
                  <a:lnTo>
                    <a:pt x="976946" y="137441"/>
                  </a:lnTo>
                  <a:lnTo>
                    <a:pt x="989800" y="148021"/>
                  </a:lnTo>
                  <a:lnTo>
                    <a:pt x="1002655" y="158464"/>
                  </a:lnTo>
                  <a:lnTo>
                    <a:pt x="1015509" y="168752"/>
                  </a:lnTo>
                  <a:lnTo>
                    <a:pt x="1028364" y="178854"/>
                  </a:lnTo>
                  <a:lnTo>
                    <a:pt x="1041218" y="188742"/>
                  </a:lnTo>
                  <a:lnTo>
                    <a:pt x="1054073" y="198285"/>
                  </a:lnTo>
                  <a:lnTo>
                    <a:pt x="1066927" y="207553"/>
                  </a:lnTo>
                  <a:lnTo>
                    <a:pt x="1079782" y="216531"/>
                  </a:lnTo>
                  <a:lnTo>
                    <a:pt x="1092636" y="225209"/>
                  </a:lnTo>
                  <a:lnTo>
                    <a:pt x="1105491" y="233510"/>
                  </a:lnTo>
                  <a:lnTo>
                    <a:pt x="1118346" y="241434"/>
                  </a:lnTo>
                  <a:lnTo>
                    <a:pt x="1131200" y="249039"/>
                  </a:lnTo>
                  <a:lnTo>
                    <a:pt x="1144055" y="256327"/>
                  </a:lnTo>
                  <a:lnTo>
                    <a:pt x="1156909" y="263296"/>
                  </a:lnTo>
                  <a:lnTo>
                    <a:pt x="1169764" y="269842"/>
                  </a:lnTo>
                  <a:lnTo>
                    <a:pt x="1182618" y="276095"/>
                  </a:lnTo>
                  <a:lnTo>
                    <a:pt x="1195473" y="282065"/>
                  </a:lnTo>
                  <a:lnTo>
                    <a:pt x="1208327" y="287762"/>
                  </a:lnTo>
                  <a:lnTo>
                    <a:pt x="1221182" y="293145"/>
                  </a:lnTo>
                  <a:lnTo>
                    <a:pt x="1234037" y="298245"/>
                  </a:lnTo>
                  <a:lnTo>
                    <a:pt x="1246891" y="303123"/>
                  </a:lnTo>
                  <a:lnTo>
                    <a:pt x="1259746" y="307793"/>
                  </a:lnTo>
                  <a:lnTo>
                    <a:pt x="1272600" y="312264"/>
                  </a:lnTo>
                  <a:lnTo>
                    <a:pt x="1285455" y="316495"/>
                  </a:lnTo>
                  <a:lnTo>
                    <a:pt x="1298309" y="320573"/>
                  </a:lnTo>
                  <a:lnTo>
                    <a:pt x="1311164" y="324511"/>
                  </a:lnTo>
                  <a:lnTo>
                    <a:pt x="1324018" y="328321"/>
                  </a:lnTo>
                  <a:lnTo>
                    <a:pt x="1336873" y="331994"/>
                  </a:lnTo>
                  <a:lnTo>
                    <a:pt x="1349728" y="335554"/>
                  </a:lnTo>
                  <a:lnTo>
                    <a:pt x="1362582" y="339032"/>
                  </a:lnTo>
                  <a:lnTo>
                    <a:pt x="1375437" y="342436"/>
                  </a:lnTo>
                  <a:lnTo>
                    <a:pt x="1388291" y="345775"/>
                  </a:lnTo>
                  <a:lnTo>
                    <a:pt x="1401146" y="349041"/>
                  </a:lnTo>
                  <a:lnTo>
                    <a:pt x="1414000" y="352263"/>
                  </a:lnTo>
                  <a:lnTo>
                    <a:pt x="1426855" y="355448"/>
                  </a:lnTo>
                  <a:lnTo>
                    <a:pt x="1439709" y="358597"/>
                  </a:lnTo>
                  <a:lnTo>
                    <a:pt x="1452564" y="361712"/>
                  </a:lnTo>
                  <a:lnTo>
                    <a:pt x="1465419" y="364795"/>
                  </a:lnTo>
                  <a:lnTo>
                    <a:pt x="1478273" y="367853"/>
                  </a:lnTo>
                  <a:lnTo>
                    <a:pt x="1491128" y="370887"/>
                  </a:lnTo>
                  <a:lnTo>
                    <a:pt x="1503982" y="373896"/>
                  </a:lnTo>
                  <a:lnTo>
                    <a:pt x="1516837" y="376869"/>
                  </a:lnTo>
                  <a:lnTo>
                    <a:pt x="1529691" y="379812"/>
                  </a:lnTo>
                  <a:lnTo>
                    <a:pt x="1542546" y="382723"/>
                  </a:lnTo>
                  <a:lnTo>
                    <a:pt x="1555400" y="385600"/>
                  </a:lnTo>
                  <a:lnTo>
                    <a:pt x="1568255" y="388430"/>
                  </a:lnTo>
                  <a:lnTo>
                    <a:pt x="1581110" y="391208"/>
                  </a:lnTo>
                  <a:lnTo>
                    <a:pt x="1593964" y="393936"/>
                  </a:lnTo>
                  <a:lnTo>
                    <a:pt x="1606819" y="396611"/>
                  </a:lnTo>
                  <a:lnTo>
                    <a:pt x="1619673" y="399230"/>
                  </a:lnTo>
                  <a:lnTo>
                    <a:pt x="1632528" y="401761"/>
                  </a:lnTo>
                  <a:lnTo>
                    <a:pt x="1645382" y="404223"/>
                  </a:lnTo>
                  <a:lnTo>
                    <a:pt x="1658237" y="406614"/>
                  </a:lnTo>
                  <a:lnTo>
                    <a:pt x="1671091" y="408930"/>
                  </a:lnTo>
                  <a:lnTo>
                    <a:pt x="1683946" y="411152"/>
                  </a:lnTo>
                  <a:lnTo>
                    <a:pt x="1696800" y="413275"/>
                  </a:lnTo>
                  <a:lnTo>
                    <a:pt x="1709655" y="415313"/>
                  </a:lnTo>
                  <a:lnTo>
                    <a:pt x="1722510" y="417265"/>
                  </a:lnTo>
                  <a:lnTo>
                    <a:pt x="1735364" y="419129"/>
                  </a:lnTo>
                  <a:lnTo>
                    <a:pt x="1748219" y="420869"/>
                  </a:lnTo>
                  <a:lnTo>
                    <a:pt x="1761073" y="422520"/>
                  </a:lnTo>
                  <a:lnTo>
                    <a:pt x="1773928" y="424082"/>
                  </a:lnTo>
                  <a:lnTo>
                    <a:pt x="1786782" y="425555"/>
                  </a:lnTo>
                  <a:lnTo>
                    <a:pt x="1799637" y="426925"/>
                  </a:lnTo>
                  <a:lnTo>
                    <a:pt x="1812491" y="428192"/>
                  </a:lnTo>
                  <a:lnTo>
                    <a:pt x="1825346" y="429377"/>
                  </a:lnTo>
                  <a:lnTo>
                    <a:pt x="1838201" y="430481"/>
                  </a:lnTo>
                  <a:lnTo>
                    <a:pt x="1851055" y="431507"/>
                  </a:lnTo>
                  <a:lnTo>
                    <a:pt x="1863910" y="432428"/>
                  </a:lnTo>
                  <a:lnTo>
                    <a:pt x="1876764" y="433280"/>
                  </a:lnTo>
                  <a:lnTo>
                    <a:pt x="1889619" y="434063"/>
                  </a:lnTo>
                  <a:lnTo>
                    <a:pt x="1902473" y="434783"/>
                  </a:lnTo>
                  <a:lnTo>
                    <a:pt x="1915328" y="435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8"/>
            <p:cNvSpPr/>
            <p:nvPr/>
          </p:nvSpPr>
          <p:spPr>
            <a:xfrm>
              <a:off x="1835822" y="5825372"/>
              <a:ext cx="2869850" cy="1452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Language ability of the head of the family</a:t>
              </a:r>
            </a:p>
          </p:txBody>
        </p:sp>
        <p:sp>
          <p:nvSpPr>
            <p:cNvPr id="58" name="tx59"/>
            <p:cNvSpPr/>
            <p:nvPr/>
          </p:nvSpPr>
          <p:spPr>
            <a:xfrm>
              <a:off x="2635448" y="5580699"/>
              <a:ext cx="2070224" cy="1452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Status of legal documentation</a:t>
              </a:r>
            </a:p>
          </p:txBody>
        </p:sp>
        <p:sp>
          <p:nvSpPr>
            <p:cNvPr id="59" name="tx60"/>
            <p:cNvSpPr/>
            <p:nvPr/>
          </p:nvSpPr>
          <p:spPr>
            <a:xfrm>
              <a:off x="358581" y="5329862"/>
              <a:ext cx="4347091" cy="1514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Received assistance in the last (time range) / currently receives</a:t>
              </a:r>
            </a:p>
          </p:txBody>
        </p:sp>
        <p:sp>
          <p:nvSpPr>
            <p:cNvPr id="60" name="tx61"/>
            <p:cNvSpPr/>
            <p:nvPr/>
          </p:nvSpPr>
          <p:spPr>
            <a:xfrm>
              <a:off x="2998713" y="5091353"/>
              <a:ext cx="1706959" cy="1452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Access to drinking water</a:t>
              </a:r>
            </a:p>
          </p:txBody>
        </p:sp>
        <p:sp>
          <p:nvSpPr>
            <p:cNvPr id="61" name="tx62"/>
            <p:cNvSpPr/>
            <p:nvPr/>
          </p:nvSpPr>
          <p:spPr>
            <a:xfrm>
              <a:off x="496000" y="4846206"/>
              <a:ext cx="4209671" cy="145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Access to health services when needed (in the last 3 months)</a:t>
              </a:r>
            </a:p>
          </p:txBody>
        </p:sp>
        <p:sp>
          <p:nvSpPr>
            <p:cNvPr id="62" name="tx63"/>
            <p:cNvSpPr/>
            <p:nvPr/>
          </p:nvSpPr>
          <p:spPr>
            <a:xfrm>
              <a:off x="2773974" y="4603746"/>
              <a:ext cx="1931698" cy="143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Access to support networks</a:t>
              </a:r>
            </a:p>
          </p:txBody>
        </p:sp>
        <p:sp>
          <p:nvSpPr>
            <p:cNvPr id="63" name="tx64"/>
            <p:cNvSpPr/>
            <p:nvPr/>
          </p:nvSpPr>
          <p:spPr>
            <a:xfrm>
              <a:off x="2845331" y="4359072"/>
              <a:ext cx="1860341" cy="143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Expenses in the last month</a:t>
              </a:r>
            </a:p>
          </p:txBody>
        </p:sp>
        <p:sp>
          <p:nvSpPr>
            <p:cNvPr id="64" name="tx65"/>
            <p:cNvSpPr/>
            <p:nvPr/>
          </p:nvSpPr>
          <p:spPr>
            <a:xfrm>
              <a:off x="1439289" y="4112661"/>
              <a:ext cx="3266383" cy="1452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Access to basic hygiene items in the last month</a:t>
              </a:r>
            </a:p>
          </p:txBody>
        </p:sp>
        <p:sp>
          <p:nvSpPr>
            <p:cNvPr id="65" name="tx66"/>
            <p:cNvSpPr/>
            <p:nvPr/>
          </p:nvSpPr>
          <p:spPr>
            <a:xfrm>
              <a:off x="1002533" y="3869726"/>
              <a:ext cx="3703139" cy="143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Intentions to stay in the country in the next 6 months</a:t>
              </a:r>
            </a:p>
          </p:txBody>
        </p:sp>
        <p:sp>
          <p:nvSpPr>
            <p:cNvPr id="66" name="tx67"/>
            <p:cNvSpPr/>
            <p:nvPr/>
          </p:nvSpPr>
          <p:spPr>
            <a:xfrm>
              <a:off x="2081107" y="3617151"/>
              <a:ext cx="2624565" cy="1514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Access to energy (electricity, gas, etc.)</a:t>
              </a:r>
            </a:p>
          </p:txBody>
        </p:sp>
        <p:sp>
          <p:nvSpPr>
            <p:cNvPr id="67" name="tx68"/>
            <p:cNvSpPr/>
            <p:nvPr/>
          </p:nvSpPr>
          <p:spPr>
            <a:xfrm>
              <a:off x="3342223" y="3406221"/>
              <a:ext cx="1363449" cy="117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access to education</a:t>
              </a:r>
            </a:p>
          </p:txBody>
        </p:sp>
        <p:sp>
          <p:nvSpPr>
            <p:cNvPr id="68" name="tx69"/>
            <p:cNvSpPr/>
            <p:nvPr/>
          </p:nvSpPr>
          <p:spPr>
            <a:xfrm>
              <a:off x="1610135" y="3161548"/>
              <a:ext cx="3095537" cy="117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Access to sources of income in the last week</a:t>
              </a:r>
            </a:p>
          </p:txBody>
        </p:sp>
        <p:sp>
          <p:nvSpPr>
            <p:cNvPr id="69" name="tx70"/>
            <p:cNvSpPr/>
            <p:nvPr/>
          </p:nvSpPr>
          <p:spPr>
            <a:xfrm>
              <a:off x="2019786" y="2884871"/>
              <a:ext cx="2685886" cy="1496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Access to bathroom (private or shared)</a:t>
              </a:r>
            </a:p>
          </p:txBody>
        </p:sp>
        <p:sp>
          <p:nvSpPr>
            <p:cNvPr id="70" name="tx71"/>
            <p:cNvSpPr/>
            <p:nvPr/>
          </p:nvSpPr>
          <p:spPr>
            <a:xfrm>
              <a:off x="1355999" y="2646361"/>
              <a:ext cx="3349672" cy="143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Perception of security in the locality/community</a:t>
              </a:r>
            </a:p>
          </p:txBody>
        </p:sp>
        <p:sp>
          <p:nvSpPr>
            <p:cNvPr id="71" name="tx72"/>
            <p:cNvSpPr/>
            <p:nvPr/>
          </p:nvSpPr>
          <p:spPr>
            <a:xfrm>
              <a:off x="1903070" y="2401688"/>
              <a:ext cx="2802602" cy="143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Presence of risk profiles based on health</a:t>
              </a:r>
            </a:p>
          </p:txBody>
        </p:sp>
        <p:sp>
          <p:nvSpPr>
            <p:cNvPr id="72" name="tx73"/>
            <p:cNvSpPr/>
            <p:nvPr/>
          </p:nvSpPr>
          <p:spPr>
            <a:xfrm>
              <a:off x="3344751" y="2157015"/>
              <a:ext cx="1360920" cy="143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Monthly rental cost</a:t>
              </a:r>
            </a:p>
          </p:txBody>
        </p:sp>
        <p:sp>
          <p:nvSpPr>
            <p:cNvPr id="73" name="tx74"/>
            <p:cNvSpPr/>
            <p:nvPr/>
          </p:nvSpPr>
          <p:spPr>
            <a:xfrm>
              <a:off x="1915002" y="1912342"/>
              <a:ext cx="2790669" cy="143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Access to meals per day in the last week</a:t>
              </a:r>
            </a:p>
          </p:txBody>
        </p:sp>
        <p:sp>
          <p:nvSpPr>
            <p:cNvPr id="74" name="tx75"/>
            <p:cNvSpPr/>
            <p:nvPr/>
          </p:nvSpPr>
          <p:spPr>
            <a:xfrm>
              <a:off x="817779" y="1665931"/>
              <a:ext cx="3887893" cy="1452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Use of negative coping mechanisms in the last 3 months</a:t>
              </a:r>
            </a:p>
          </p:txBody>
        </p:sp>
        <p:sp>
          <p:nvSpPr>
            <p:cNvPr id="75" name="tx76"/>
            <p:cNvSpPr/>
            <p:nvPr/>
          </p:nvSpPr>
          <p:spPr>
            <a:xfrm>
              <a:off x="3495684" y="1422996"/>
              <a:ext cx="1209988" cy="143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dependency ratio</a:t>
              </a:r>
            </a:p>
          </p:txBody>
        </p:sp>
        <p:sp>
          <p:nvSpPr>
            <p:cNvPr id="76" name="tx77"/>
            <p:cNvSpPr/>
            <p:nvPr/>
          </p:nvSpPr>
          <p:spPr>
            <a:xfrm>
              <a:off x="2562115" y="1178323"/>
              <a:ext cx="2143556" cy="143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Type of home/accommodation</a:t>
              </a:r>
            </a:p>
          </p:txBody>
        </p:sp>
        <p:sp>
          <p:nvSpPr>
            <p:cNvPr id="77" name="tx78"/>
            <p:cNvSpPr/>
            <p:nvPr/>
          </p:nvSpPr>
          <p:spPr>
            <a:xfrm>
              <a:off x="1077841" y="933650"/>
              <a:ext cx="3627831" cy="143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Experienced protection incident in the last 3 months</a:t>
              </a:r>
            </a:p>
          </p:txBody>
        </p:sp>
        <p:sp>
          <p:nvSpPr>
            <p:cNvPr id="78" name="tx79"/>
            <p:cNvSpPr/>
            <p:nvPr/>
          </p:nvSpPr>
          <p:spPr>
            <a:xfrm>
              <a:off x="1527477" y="682814"/>
              <a:ext cx="3178194" cy="1496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Presence of specific (risk) profiles in the home</a:t>
              </a:r>
            </a:p>
          </p:txBody>
        </p:sp>
        <p:sp>
          <p:nvSpPr>
            <p:cNvPr id="79" name="pl80"/>
            <p:cNvSpPr/>
            <p:nvPr/>
          </p:nvSpPr>
          <p:spPr>
            <a:xfrm>
              <a:off x="4789320" y="6060799"/>
              <a:ext cx="7225544" cy="0"/>
            </a:xfrm>
            <a:custGeom>
              <a:avLst/>
              <a:pathLst>
                <a:path w="7225544" h="0">
                  <a:moveTo>
                    <a:pt x="0" y="0"/>
                  </a:moveTo>
                  <a:lnTo>
                    <a:pt x="7225544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81"/>
            <p:cNvSpPr/>
            <p:nvPr/>
          </p:nvSpPr>
          <p:spPr>
            <a:xfrm>
              <a:off x="5401689" y="6143182"/>
              <a:ext cx="150379" cy="1145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-5</a:t>
              </a:r>
            </a:p>
          </p:txBody>
        </p:sp>
        <p:sp>
          <p:nvSpPr>
            <p:cNvPr id="81" name="tx82"/>
            <p:cNvSpPr/>
            <p:nvPr/>
          </p:nvSpPr>
          <p:spPr>
            <a:xfrm>
              <a:off x="7151759" y="6141997"/>
              <a:ext cx="91665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</a:t>
              </a:r>
            </a:p>
          </p:txBody>
        </p:sp>
        <p:sp>
          <p:nvSpPr>
            <p:cNvPr id="82" name="tx83"/>
            <p:cNvSpPr/>
            <p:nvPr/>
          </p:nvSpPr>
          <p:spPr>
            <a:xfrm>
              <a:off x="8872473" y="6143182"/>
              <a:ext cx="91665" cy="1145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</a:t>
              </a:r>
            </a:p>
          </p:txBody>
        </p:sp>
        <p:sp>
          <p:nvSpPr>
            <p:cNvPr id="83" name="tx84"/>
            <p:cNvSpPr/>
            <p:nvPr/>
          </p:nvSpPr>
          <p:spPr>
            <a:xfrm>
              <a:off x="10547353" y="6141997"/>
              <a:ext cx="183331" cy="115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4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10</a:t>
              </a:r>
            </a:p>
          </p:txBody>
        </p:sp>
        <p:sp>
          <p:nvSpPr>
            <p:cNvPr id="84" name="tx85"/>
            <p:cNvSpPr/>
            <p:nvPr/>
          </p:nvSpPr>
          <p:spPr>
            <a:xfrm>
              <a:off x="177135" y="132685"/>
              <a:ext cx="4762432" cy="2158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66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Dispersion of votes on indicators to prioritize</a:t>
              </a:r>
            </a:p>
          </p:txBody>
        </p:sp>
        <p:sp>
          <p:nvSpPr>
            <p:cNvPr id="85" name="tx86"/>
            <p:cNvSpPr/>
            <p:nvPr/>
          </p:nvSpPr>
          <p:spPr>
            <a:xfrm>
              <a:off x="177135" y="6528539"/>
              <a:ext cx="5626629" cy="1270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88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Data collected through a quadratic voting survey. # of participants to the consultation is    19</a:t>
              </a:r>
            </a:p>
          </p:txBody>
        </p:sp>
      </p:grp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pl4"/>
            <p:cNvSpPr/>
            <p:nvPr/>
          </p:nvSpPr>
          <p:spPr>
            <a:xfrm>
              <a:off x="2121522" y="2371689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5"/>
            <p:cNvSpPr/>
            <p:nvPr/>
          </p:nvSpPr>
          <p:spPr>
            <a:xfrm>
              <a:off x="2121522" y="2295388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6"/>
            <p:cNvSpPr/>
            <p:nvPr/>
          </p:nvSpPr>
          <p:spPr>
            <a:xfrm>
              <a:off x="2121522" y="2219087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7"/>
            <p:cNvSpPr/>
            <p:nvPr/>
          </p:nvSpPr>
          <p:spPr>
            <a:xfrm>
              <a:off x="2121522" y="2142785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8"/>
            <p:cNvSpPr/>
            <p:nvPr/>
          </p:nvSpPr>
          <p:spPr>
            <a:xfrm>
              <a:off x="2121522" y="2066484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9"/>
            <p:cNvSpPr/>
            <p:nvPr/>
          </p:nvSpPr>
          <p:spPr>
            <a:xfrm>
              <a:off x="2121522" y="1990183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10"/>
            <p:cNvSpPr/>
            <p:nvPr/>
          </p:nvSpPr>
          <p:spPr>
            <a:xfrm>
              <a:off x="2121522" y="1913882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1"/>
            <p:cNvSpPr/>
            <p:nvPr/>
          </p:nvSpPr>
          <p:spPr>
            <a:xfrm>
              <a:off x="2121522" y="1837580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2"/>
            <p:cNvSpPr/>
            <p:nvPr/>
          </p:nvSpPr>
          <p:spPr>
            <a:xfrm>
              <a:off x="2121522" y="1761279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3"/>
            <p:cNvSpPr/>
            <p:nvPr/>
          </p:nvSpPr>
          <p:spPr>
            <a:xfrm>
              <a:off x="2121522" y="1684978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4"/>
            <p:cNvSpPr/>
            <p:nvPr/>
          </p:nvSpPr>
          <p:spPr>
            <a:xfrm>
              <a:off x="2121522" y="1608676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5"/>
            <p:cNvSpPr/>
            <p:nvPr/>
          </p:nvSpPr>
          <p:spPr>
            <a:xfrm>
              <a:off x="2121522" y="1532375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6"/>
            <p:cNvSpPr/>
            <p:nvPr/>
          </p:nvSpPr>
          <p:spPr>
            <a:xfrm>
              <a:off x="2121522" y="1456074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7"/>
            <p:cNvSpPr/>
            <p:nvPr/>
          </p:nvSpPr>
          <p:spPr>
            <a:xfrm>
              <a:off x="2121522" y="1379772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8"/>
            <p:cNvSpPr/>
            <p:nvPr/>
          </p:nvSpPr>
          <p:spPr>
            <a:xfrm>
              <a:off x="2121522" y="1303471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9"/>
            <p:cNvSpPr/>
            <p:nvPr/>
          </p:nvSpPr>
          <p:spPr>
            <a:xfrm>
              <a:off x="2121522" y="1227170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20"/>
            <p:cNvSpPr/>
            <p:nvPr/>
          </p:nvSpPr>
          <p:spPr>
            <a:xfrm>
              <a:off x="2121522" y="1150868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1"/>
            <p:cNvSpPr/>
            <p:nvPr/>
          </p:nvSpPr>
          <p:spPr>
            <a:xfrm>
              <a:off x="2121522" y="1074567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2"/>
            <p:cNvSpPr/>
            <p:nvPr/>
          </p:nvSpPr>
          <p:spPr>
            <a:xfrm>
              <a:off x="2121522" y="998266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3"/>
            <p:cNvSpPr/>
            <p:nvPr/>
          </p:nvSpPr>
          <p:spPr>
            <a:xfrm>
              <a:off x="2121522" y="921964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4"/>
            <p:cNvSpPr/>
            <p:nvPr/>
          </p:nvSpPr>
          <p:spPr>
            <a:xfrm>
              <a:off x="2121522" y="845663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5"/>
            <p:cNvSpPr/>
            <p:nvPr/>
          </p:nvSpPr>
          <p:spPr>
            <a:xfrm>
              <a:off x="2121522" y="769362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6"/>
            <p:cNvSpPr/>
            <p:nvPr/>
          </p:nvSpPr>
          <p:spPr>
            <a:xfrm>
              <a:off x="2185216" y="7235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7"/>
            <p:cNvSpPr/>
            <p:nvPr/>
          </p:nvSpPr>
          <p:spPr>
            <a:xfrm>
              <a:off x="2524919" y="7235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8"/>
            <p:cNvSpPr/>
            <p:nvPr/>
          </p:nvSpPr>
          <p:spPr>
            <a:xfrm>
              <a:off x="2864622" y="7235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9"/>
            <p:cNvSpPr/>
            <p:nvPr/>
          </p:nvSpPr>
          <p:spPr>
            <a:xfrm>
              <a:off x="3204325" y="7235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30"/>
            <p:cNvSpPr/>
            <p:nvPr/>
          </p:nvSpPr>
          <p:spPr>
            <a:xfrm>
              <a:off x="2524919" y="1803245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1"/>
            <p:cNvSpPr/>
            <p:nvPr/>
          </p:nvSpPr>
          <p:spPr>
            <a:xfrm>
              <a:off x="2524919" y="1955847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2"/>
            <p:cNvSpPr/>
            <p:nvPr/>
          </p:nvSpPr>
          <p:spPr>
            <a:xfrm>
              <a:off x="2524919" y="963930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3"/>
            <p:cNvSpPr/>
            <p:nvPr/>
          </p:nvSpPr>
          <p:spPr>
            <a:xfrm>
              <a:off x="2524919" y="1650642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4"/>
            <p:cNvSpPr/>
            <p:nvPr/>
          </p:nvSpPr>
          <p:spPr>
            <a:xfrm>
              <a:off x="2524919" y="735026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5"/>
            <p:cNvSpPr/>
            <p:nvPr/>
          </p:nvSpPr>
          <p:spPr>
            <a:xfrm>
              <a:off x="2524919" y="1269135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6"/>
            <p:cNvSpPr/>
            <p:nvPr/>
          </p:nvSpPr>
          <p:spPr>
            <a:xfrm>
              <a:off x="2524919" y="2337354"/>
              <a:ext cx="0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7"/>
            <p:cNvSpPr/>
            <p:nvPr/>
          </p:nvSpPr>
          <p:spPr>
            <a:xfrm>
              <a:off x="2524919" y="887629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8"/>
            <p:cNvSpPr/>
            <p:nvPr/>
          </p:nvSpPr>
          <p:spPr>
            <a:xfrm>
              <a:off x="2524919" y="1421738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9"/>
            <p:cNvSpPr/>
            <p:nvPr/>
          </p:nvSpPr>
          <p:spPr>
            <a:xfrm>
              <a:off x="2524919" y="1116533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40"/>
            <p:cNvSpPr/>
            <p:nvPr/>
          </p:nvSpPr>
          <p:spPr>
            <a:xfrm>
              <a:off x="2524919" y="1726943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1"/>
            <p:cNvSpPr/>
            <p:nvPr/>
          </p:nvSpPr>
          <p:spPr>
            <a:xfrm>
              <a:off x="2524919" y="1040231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2"/>
            <p:cNvSpPr/>
            <p:nvPr/>
          </p:nvSpPr>
          <p:spPr>
            <a:xfrm>
              <a:off x="2524919" y="1192834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3"/>
            <p:cNvSpPr/>
            <p:nvPr/>
          </p:nvSpPr>
          <p:spPr>
            <a:xfrm>
              <a:off x="2524919" y="2032149"/>
              <a:ext cx="0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4"/>
            <p:cNvSpPr/>
            <p:nvPr/>
          </p:nvSpPr>
          <p:spPr>
            <a:xfrm>
              <a:off x="2524919" y="1345437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5"/>
            <p:cNvSpPr/>
            <p:nvPr/>
          </p:nvSpPr>
          <p:spPr>
            <a:xfrm>
              <a:off x="2524919" y="2184751"/>
              <a:ext cx="0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6"/>
            <p:cNvSpPr/>
            <p:nvPr/>
          </p:nvSpPr>
          <p:spPr>
            <a:xfrm>
              <a:off x="2524919" y="2108450"/>
              <a:ext cx="0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7"/>
            <p:cNvSpPr/>
            <p:nvPr/>
          </p:nvSpPr>
          <p:spPr>
            <a:xfrm>
              <a:off x="2524919" y="811328"/>
              <a:ext cx="76433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8"/>
            <p:cNvSpPr/>
            <p:nvPr/>
          </p:nvSpPr>
          <p:spPr>
            <a:xfrm>
              <a:off x="2524919" y="1498039"/>
              <a:ext cx="84925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9"/>
            <p:cNvSpPr/>
            <p:nvPr/>
          </p:nvSpPr>
          <p:spPr>
            <a:xfrm>
              <a:off x="2524919" y="1879546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50"/>
            <p:cNvSpPr/>
            <p:nvPr/>
          </p:nvSpPr>
          <p:spPr>
            <a:xfrm>
              <a:off x="2524919" y="1574341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1"/>
            <p:cNvSpPr/>
            <p:nvPr/>
          </p:nvSpPr>
          <p:spPr>
            <a:xfrm>
              <a:off x="2524919" y="2261053"/>
              <a:ext cx="0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l52"/>
            <p:cNvSpPr/>
            <p:nvPr/>
          </p:nvSpPr>
          <p:spPr>
            <a:xfrm>
              <a:off x="2121522" y="4296790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3"/>
            <p:cNvSpPr/>
            <p:nvPr/>
          </p:nvSpPr>
          <p:spPr>
            <a:xfrm>
              <a:off x="2121522" y="4220488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4"/>
            <p:cNvSpPr/>
            <p:nvPr/>
          </p:nvSpPr>
          <p:spPr>
            <a:xfrm>
              <a:off x="2121522" y="4144187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5"/>
            <p:cNvSpPr/>
            <p:nvPr/>
          </p:nvSpPr>
          <p:spPr>
            <a:xfrm>
              <a:off x="2121522" y="4067886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6"/>
            <p:cNvSpPr/>
            <p:nvPr/>
          </p:nvSpPr>
          <p:spPr>
            <a:xfrm>
              <a:off x="2121522" y="3991584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7"/>
            <p:cNvSpPr/>
            <p:nvPr/>
          </p:nvSpPr>
          <p:spPr>
            <a:xfrm>
              <a:off x="2121522" y="3915283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8"/>
            <p:cNvSpPr/>
            <p:nvPr/>
          </p:nvSpPr>
          <p:spPr>
            <a:xfrm>
              <a:off x="2121522" y="3838982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9"/>
            <p:cNvSpPr/>
            <p:nvPr/>
          </p:nvSpPr>
          <p:spPr>
            <a:xfrm>
              <a:off x="2121522" y="3762680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60"/>
            <p:cNvSpPr/>
            <p:nvPr/>
          </p:nvSpPr>
          <p:spPr>
            <a:xfrm>
              <a:off x="2121522" y="3686379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1"/>
            <p:cNvSpPr/>
            <p:nvPr/>
          </p:nvSpPr>
          <p:spPr>
            <a:xfrm>
              <a:off x="2121522" y="3610078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2"/>
            <p:cNvSpPr/>
            <p:nvPr/>
          </p:nvSpPr>
          <p:spPr>
            <a:xfrm>
              <a:off x="2121522" y="3533776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3"/>
            <p:cNvSpPr/>
            <p:nvPr/>
          </p:nvSpPr>
          <p:spPr>
            <a:xfrm>
              <a:off x="2121522" y="3457475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4"/>
            <p:cNvSpPr/>
            <p:nvPr/>
          </p:nvSpPr>
          <p:spPr>
            <a:xfrm>
              <a:off x="2121522" y="3381174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5"/>
            <p:cNvSpPr/>
            <p:nvPr/>
          </p:nvSpPr>
          <p:spPr>
            <a:xfrm>
              <a:off x="2121522" y="3304872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6"/>
            <p:cNvSpPr/>
            <p:nvPr/>
          </p:nvSpPr>
          <p:spPr>
            <a:xfrm>
              <a:off x="2121522" y="3228571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7"/>
            <p:cNvSpPr/>
            <p:nvPr/>
          </p:nvSpPr>
          <p:spPr>
            <a:xfrm>
              <a:off x="2121522" y="3152270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8"/>
            <p:cNvSpPr/>
            <p:nvPr/>
          </p:nvSpPr>
          <p:spPr>
            <a:xfrm>
              <a:off x="2121522" y="3075968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9"/>
            <p:cNvSpPr/>
            <p:nvPr/>
          </p:nvSpPr>
          <p:spPr>
            <a:xfrm>
              <a:off x="2121522" y="2999667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70"/>
            <p:cNvSpPr/>
            <p:nvPr/>
          </p:nvSpPr>
          <p:spPr>
            <a:xfrm>
              <a:off x="2121522" y="2923366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1"/>
            <p:cNvSpPr/>
            <p:nvPr/>
          </p:nvSpPr>
          <p:spPr>
            <a:xfrm>
              <a:off x="2121522" y="2847065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2"/>
            <p:cNvSpPr/>
            <p:nvPr/>
          </p:nvSpPr>
          <p:spPr>
            <a:xfrm>
              <a:off x="2121522" y="2770763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3"/>
            <p:cNvSpPr/>
            <p:nvPr/>
          </p:nvSpPr>
          <p:spPr>
            <a:xfrm>
              <a:off x="2121522" y="2694462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4"/>
            <p:cNvSpPr/>
            <p:nvPr/>
          </p:nvSpPr>
          <p:spPr>
            <a:xfrm>
              <a:off x="2185216" y="26486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5"/>
            <p:cNvSpPr/>
            <p:nvPr/>
          </p:nvSpPr>
          <p:spPr>
            <a:xfrm>
              <a:off x="2524919" y="26486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6"/>
            <p:cNvSpPr/>
            <p:nvPr/>
          </p:nvSpPr>
          <p:spPr>
            <a:xfrm>
              <a:off x="2864622" y="26486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7"/>
            <p:cNvSpPr/>
            <p:nvPr/>
          </p:nvSpPr>
          <p:spPr>
            <a:xfrm>
              <a:off x="3204325" y="26486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8"/>
            <p:cNvSpPr/>
            <p:nvPr/>
          </p:nvSpPr>
          <p:spPr>
            <a:xfrm>
              <a:off x="2524919" y="3117934"/>
              <a:ext cx="424628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9"/>
            <p:cNvSpPr/>
            <p:nvPr/>
          </p:nvSpPr>
          <p:spPr>
            <a:xfrm>
              <a:off x="2524919" y="3957249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80"/>
            <p:cNvSpPr/>
            <p:nvPr/>
          </p:nvSpPr>
          <p:spPr>
            <a:xfrm>
              <a:off x="2524919" y="3270537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1"/>
            <p:cNvSpPr/>
            <p:nvPr/>
          </p:nvSpPr>
          <p:spPr>
            <a:xfrm>
              <a:off x="2524919" y="4109851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2"/>
            <p:cNvSpPr/>
            <p:nvPr/>
          </p:nvSpPr>
          <p:spPr>
            <a:xfrm>
              <a:off x="2524919" y="4033550"/>
              <a:ext cx="0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3"/>
            <p:cNvSpPr/>
            <p:nvPr/>
          </p:nvSpPr>
          <p:spPr>
            <a:xfrm>
              <a:off x="2524919" y="3728345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4"/>
            <p:cNvSpPr/>
            <p:nvPr/>
          </p:nvSpPr>
          <p:spPr>
            <a:xfrm>
              <a:off x="2524919" y="2889030"/>
              <a:ext cx="339702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5"/>
            <p:cNvSpPr/>
            <p:nvPr/>
          </p:nvSpPr>
          <p:spPr>
            <a:xfrm>
              <a:off x="2524919" y="3880947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6"/>
            <p:cNvSpPr/>
            <p:nvPr/>
          </p:nvSpPr>
          <p:spPr>
            <a:xfrm>
              <a:off x="2524919" y="3575742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7"/>
            <p:cNvSpPr/>
            <p:nvPr/>
          </p:nvSpPr>
          <p:spPr>
            <a:xfrm>
              <a:off x="2524919" y="3346838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8"/>
            <p:cNvSpPr/>
            <p:nvPr/>
          </p:nvSpPr>
          <p:spPr>
            <a:xfrm>
              <a:off x="2524919" y="2965332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9"/>
            <p:cNvSpPr/>
            <p:nvPr/>
          </p:nvSpPr>
          <p:spPr>
            <a:xfrm>
              <a:off x="2524919" y="3652043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90"/>
            <p:cNvSpPr/>
            <p:nvPr/>
          </p:nvSpPr>
          <p:spPr>
            <a:xfrm>
              <a:off x="2524919" y="3041633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1"/>
            <p:cNvSpPr/>
            <p:nvPr/>
          </p:nvSpPr>
          <p:spPr>
            <a:xfrm>
              <a:off x="2524919" y="2736428"/>
              <a:ext cx="424628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2"/>
            <p:cNvSpPr/>
            <p:nvPr/>
          </p:nvSpPr>
          <p:spPr>
            <a:xfrm>
              <a:off x="2524919" y="3423139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3"/>
            <p:cNvSpPr/>
            <p:nvPr/>
          </p:nvSpPr>
          <p:spPr>
            <a:xfrm>
              <a:off x="2524919" y="3804646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4"/>
            <p:cNvSpPr/>
            <p:nvPr/>
          </p:nvSpPr>
          <p:spPr>
            <a:xfrm>
              <a:off x="2524919" y="4186153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5"/>
            <p:cNvSpPr/>
            <p:nvPr/>
          </p:nvSpPr>
          <p:spPr>
            <a:xfrm>
              <a:off x="2524919" y="3499441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6"/>
            <p:cNvSpPr/>
            <p:nvPr/>
          </p:nvSpPr>
          <p:spPr>
            <a:xfrm>
              <a:off x="2524919" y="2660126"/>
              <a:ext cx="424628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7"/>
            <p:cNvSpPr/>
            <p:nvPr/>
          </p:nvSpPr>
          <p:spPr>
            <a:xfrm>
              <a:off x="2524919" y="4262454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8"/>
            <p:cNvSpPr/>
            <p:nvPr/>
          </p:nvSpPr>
          <p:spPr>
            <a:xfrm>
              <a:off x="2524919" y="3194236"/>
              <a:ext cx="339702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9"/>
            <p:cNvSpPr/>
            <p:nvPr/>
          </p:nvSpPr>
          <p:spPr>
            <a:xfrm>
              <a:off x="2524919" y="2812729"/>
              <a:ext cx="339702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l100"/>
            <p:cNvSpPr/>
            <p:nvPr/>
          </p:nvSpPr>
          <p:spPr>
            <a:xfrm>
              <a:off x="2121522" y="6221890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1"/>
            <p:cNvSpPr/>
            <p:nvPr/>
          </p:nvSpPr>
          <p:spPr>
            <a:xfrm>
              <a:off x="2121522" y="6145588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2"/>
            <p:cNvSpPr/>
            <p:nvPr/>
          </p:nvSpPr>
          <p:spPr>
            <a:xfrm>
              <a:off x="2121522" y="6069287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3"/>
            <p:cNvSpPr/>
            <p:nvPr/>
          </p:nvSpPr>
          <p:spPr>
            <a:xfrm>
              <a:off x="2121522" y="5992986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4"/>
            <p:cNvSpPr/>
            <p:nvPr/>
          </p:nvSpPr>
          <p:spPr>
            <a:xfrm>
              <a:off x="2121522" y="5916684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5"/>
            <p:cNvSpPr/>
            <p:nvPr/>
          </p:nvSpPr>
          <p:spPr>
            <a:xfrm>
              <a:off x="2121522" y="5840383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6"/>
            <p:cNvSpPr/>
            <p:nvPr/>
          </p:nvSpPr>
          <p:spPr>
            <a:xfrm>
              <a:off x="2121522" y="5764082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7"/>
            <p:cNvSpPr/>
            <p:nvPr/>
          </p:nvSpPr>
          <p:spPr>
            <a:xfrm>
              <a:off x="2121522" y="5687780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8"/>
            <p:cNvSpPr/>
            <p:nvPr/>
          </p:nvSpPr>
          <p:spPr>
            <a:xfrm>
              <a:off x="2121522" y="5611479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9"/>
            <p:cNvSpPr/>
            <p:nvPr/>
          </p:nvSpPr>
          <p:spPr>
            <a:xfrm>
              <a:off x="2121522" y="5535178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10"/>
            <p:cNvSpPr/>
            <p:nvPr/>
          </p:nvSpPr>
          <p:spPr>
            <a:xfrm>
              <a:off x="2121522" y="5458877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1"/>
            <p:cNvSpPr/>
            <p:nvPr/>
          </p:nvSpPr>
          <p:spPr>
            <a:xfrm>
              <a:off x="2121522" y="5382575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2"/>
            <p:cNvSpPr/>
            <p:nvPr/>
          </p:nvSpPr>
          <p:spPr>
            <a:xfrm>
              <a:off x="2121522" y="5306274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3"/>
            <p:cNvSpPr/>
            <p:nvPr/>
          </p:nvSpPr>
          <p:spPr>
            <a:xfrm>
              <a:off x="2121522" y="5229973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4"/>
            <p:cNvSpPr/>
            <p:nvPr/>
          </p:nvSpPr>
          <p:spPr>
            <a:xfrm>
              <a:off x="2121522" y="5153671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5"/>
            <p:cNvSpPr/>
            <p:nvPr/>
          </p:nvSpPr>
          <p:spPr>
            <a:xfrm>
              <a:off x="2121522" y="5077370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6"/>
            <p:cNvSpPr/>
            <p:nvPr/>
          </p:nvSpPr>
          <p:spPr>
            <a:xfrm>
              <a:off x="2121522" y="5001069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7"/>
            <p:cNvSpPr/>
            <p:nvPr/>
          </p:nvSpPr>
          <p:spPr>
            <a:xfrm>
              <a:off x="2121522" y="4924767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8"/>
            <p:cNvSpPr/>
            <p:nvPr/>
          </p:nvSpPr>
          <p:spPr>
            <a:xfrm>
              <a:off x="2121522" y="4848466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9"/>
            <p:cNvSpPr/>
            <p:nvPr/>
          </p:nvSpPr>
          <p:spPr>
            <a:xfrm>
              <a:off x="2121522" y="4772165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20"/>
            <p:cNvSpPr/>
            <p:nvPr/>
          </p:nvSpPr>
          <p:spPr>
            <a:xfrm>
              <a:off x="2121522" y="4695863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1"/>
            <p:cNvSpPr/>
            <p:nvPr/>
          </p:nvSpPr>
          <p:spPr>
            <a:xfrm>
              <a:off x="2121522" y="4619562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2"/>
            <p:cNvSpPr/>
            <p:nvPr/>
          </p:nvSpPr>
          <p:spPr>
            <a:xfrm>
              <a:off x="2185216" y="45737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3"/>
            <p:cNvSpPr/>
            <p:nvPr/>
          </p:nvSpPr>
          <p:spPr>
            <a:xfrm>
              <a:off x="2524919" y="45737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4"/>
            <p:cNvSpPr/>
            <p:nvPr/>
          </p:nvSpPr>
          <p:spPr>
            <a:xfrm>
              <a:off x="2864622" y="45737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5"/>
            <p:cNvSpPr/>
            <p:nvPr/>
          </p:nvSpPr>
          <p:spPr>
            <a:xfrm>
              <a:off x="3204325" y="45737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6"/>
            <p:cNvSpPr/>
            <p:nvPr/>
          </p:nvSpPr>
          <p:spPr>
            <a:xfrm>
              <a:off x="2524919" y="4661528"/>
              <a:ext cx="509554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7"/>
            <p:cNvSpPr/>
            <p:nvPr/>
          </p:nvSpPr>
          <p:spPr>
            <a:xfrm>
              <a:off x="2524919" y="5348240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8"/>
            <p:cNvSpPr/>
            <p:nvPr/>
          </p:nvSpPr>
          <p:spPr>
            <a:xfrm>
              <a:off x="2524919" y="5729746"/>
              <a:ext cx="0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9"/>
            <p:cNvSpPr/>
            <p:nvPr/>
          </p:nvSpPr>
          <p:spPr>
            <a:xfrm>
              <a:off x="2524919" y="6111253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30"/>
            <p:cNvSpPr/>
            <p:nvPr/>
          </p:nvSpPr>
          <p:spPr>
            <a:xfrm>
              <a:off x="2524919" y="5424541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1"/>
            <p:cNvSpPr/>
            <p:nvPr/>
          </p:nvSpPr>
          <p:spPr>
            <a:xfrm>
              <a:off x="2524919" y="5271938"/>
              <a:ext cx="0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2"/>
            <p:cNvSpPr/>
            <p:nvPr/>
          </p:nvSpPr>
          <p:spPr>
            <a:xfrm>
              <a:off x="2524919" y="4966733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3"/>
            <p:cNvSpPr/>
            <p:nvPr/>
          </p:nvSpPr>
          <p:spPr>
            <a:xfrm>
              <a:off x="2524919" y="5577144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4"/>
            <p:cNvSpPr/>
            <p:nvPr/>
          </p:nvSpPr>
          <p:spPr>
            <a:xfrm>
              <a:off x="2524919" y="4890432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5"/>
            <p:cNvSpPr/>
            <p:nvPr/>
          </p:nvSpPr>
          <p:spPr>
            <a:xfrm>
              <a:off x="2524919" y="5653445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6"/>
            <p:cNvSpPr/>
            <p:nvPr/>
          </p:nvSpPr>
          <p:spPr>
            <a:xfrm>
              <a:off x="2524919" y="4814130"/>
              <a:ext cx="339702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7"/>
            <p:cNvSpPr/>
            <p:nvPr/>
          </p:nvSpPr>
          <p:spPr>
            <a:xfrm>
              <a:off x="2524919" y="5500842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8"/>
            <p:cNvSpPr/>
            <p:nvPr/>
          </p:nvSpPr>
          <p:spPr>
            <a:xfrm>
              <a:off x="2524919" y="5806048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9"/>
            <p:cNvSpPr/>
            <p:nvPr/>
          </p:nvSpPr>
          <p:spPr>
            <a:xfrm>
              <a:off x="2524919" y="5043034"/>
              <a:ext cx="509554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40"/>
            <p:cNvSpPr/>
            <p:nvPr/>
          </p:nvSpPr>
          <p:spPr>
            <a:xfrm>
              <a:off x="2524919" y="5882349"/>
              <a:ext cx="339702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1"/>
            <p:cNvSpPr/>
            <p:nvPr/>
          </p:nvSpPr>
          <p:spPr>
            <a:xfrm>
              <a:off x="2524919" y="6034951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2"/>
            <p:cNvSpPr/>
            <p:nvPr/>
          </p:nvSpPr>
          <p:spPr>
            <a:xfrm>
              <a:off x="2524919" y="5958650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3"/>
            <p:cNvSpPr/>
            <p:nvPr/>
          </p:nvSpPr>
          <p:spPr>
            <a:xfrm>
              <a:off x="2524919" y="5195637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4"/>
            <p:cNvSpPr/>
            <p:nvPr/>
          </p:nvSpPr>
          <p:spPr>
            <a:xfrm>
              <a:off x="2524919" y="4585226"/>
              <a:ext cx="424628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5"/>
            <p:cNvSpPr/>
            <p:nvPr/>
          </p:nvSpPr>
          <p:spPr>
            <a:xfrm>
              <a:off x="2524919" y="5119336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6"/>
            <p:cNvSpPr/>
            <p:nvPr/>
          </p:nvSpPr>
          <p:spPr>
            <a:xfrm>
              <a:off x="2524919" y="4737829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7"/>
            <p:cNvSpPr/>
            <p:nvPr/>
          </p:nvSpPr>
          <p:spPr>
            <a:xfrm>
              <a:off x="2524919" y="6187554"/>
              <a:ext cx="0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l148"/>
            <p:cNvSpPr/>
            <p:nvPr/>
          </p:nvSpPr>
          <p:spPr>
            <a:xfrm>
              <a:off x="3541084" y="2371689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9"/>
            <p:cNvSpPr/>
            <p:nvPr/>
          </p:nvSpPr>
          <p:spPr>
            <a:xfrm>
              <a:off x="3541084" y="2295388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50"/>
            <p:cNvSpPr/>
            <p:nvPr/>
          </p:nvSpPr>
          <p:spPr>
            <a:xfrm>
              <a:off x="3541084" y="2219087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1"/>
            <p:cNvSpPr/>
            <p:nvPr/>
          </p:nvSpPr>
          <p:spPr>
            <a:xfrm>
              <a:off x="3541084" y="2142785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2"/>
            <p:cNvSpPr/>
            <p:nvPr/>
          </p:nvSpPr>
          <p:spPr>
            <a:xfrm>
              <a:off x="3541084" y="2066484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3"/>
            <p:cNvSpPr/>
            <p:nvPr/>
          </p:nvSpPr>
          <p:spPr>
            <a:xfrm>
              <a:off x="3541084" y="1990183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4"/>
            <p:cNvSpPr/>
            <p:nvPr/>
          </p:nvSpPr>
          <p:spPr>
            <a:xfrm>
              <a:off x="3541084" y="1913882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5"/>
            <p:cNvSpPr/>
            <p:nvPr/>
          </p:nvSpPr>
          <p:spPr>
            <a:xfrm>
              <a:off x="3541084" y="1837580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6"/>
            <p:cNvSpPr/>
            <p:nvPr/>
          </p:nvSpPr>
          <p:spPr>
            <a:xfrm>
              <a:off x="3541084" y="1761279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7"/>
            <p:cNvSpPr/>
            <p:nvPr/>
          </p:nvSpPr>
          <p:spPr>
            <a:xfrm>
              <a:off x="3541084" y="1684978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8"/>
            <p:cNvSpPr/>
            <p:nvPr/>
          </p:nvSpPr>
          <p:spPr>
            <a:xfrm>
              <a:off x="3541084" y="1608676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9"/>
            <p:cNvSpPr/>
            <p:nvPr/>
          </p:nvSpPr>
          <p:spPr>
            <a:xfrm>
              <a:off x="3541084" y="1532375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60"/>
            <p:cNvSpPr/>
            <p:nvPr/>
          </p:nvSpPr>
          <p:spPr>
            <a:xfrm>
              <a:off x="3541084" y="1456074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1"/>
            <p:cNvSpPr/>
            <p:nvPr/>
          </p:nvSpPr>
          <p:spPr>
            <a:xfrm>
              <a:off x="3541084" y="1379772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2"/>
            <p:cNvSpPr/>
            <p:nvPr/>
          </p:nvSpPr>
          <p:spPr>
            <a:xfrm>
              <a:off x="3541084" y="1303471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3"/>
            <p:cNvSpPr/>
            <p:nvPr/>
          </p:nvSpPr>
          <p:spPr>
            <a:xfrm>
              <a:off x="3541084" y="1227170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4"/>
            <p:cNvSpPr/>
            <p:nvPr/>
          </p:nvSpPr>
          <p:spPr>
            <a:xfrm>
              <a:off x="3541084" y="1150868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5"/>
            <p:cNvSpPr/>
            <p:nvPr/>
          </p:nvSpPr>
          <p:spPr>
            <a:xfrm>
              <a:off x="3541084" y="1074567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6"/>
            <p:cNvSpPr/>
            <p:nvPr/>
          </p:nvSpPr>
          <p:spPr>
            <a:xfrm>
              <a:off x="3541084" y="998266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7"/>
            <p:cNvSpPr/>
            <p:nvPr/>
          </p:nvSpPr>
          <p:spPr>
            <a:xfrm>
              <a:off x="3541084" y="921964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8"/>
            <p:cNvSpPr/>
            <p:nvPr/>
          </p:nvSpPr>
          <p:spPr>
            <a:xfrm>
              <a:off x="3541084" y="845663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9"/>
            <p:cNvSpPr/>
            <p:nvPr/>
          </p:nvSpPr>
          <p:spPr>
            <a:xfrm>
              <a:off x="3541084" y="769362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70"/>
            <p:cNvSpPr/>
            <p:nvPr/>
          </p:nvSpPr>
          <p:spPr>
            <a:xfrm>
              <a:off x="3604778" y="7235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1"/>
            <p:cNvSpPr/>
            <p:nvPr/>
          </p:nvSpPr>
          <p:spPr>
            <a:xfrm>
              <a:off x="3944481" y="7235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2"/>
            <p:cNvSpPr/>
            <p:nvPr/>
          </p:nvSpPr>
          <p:spPr>
            <a:xfrm>
              <a:off x="4284184" y="7235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3"/>
            <p:cNvSpPr/>
            <p:nvPr/>
          </p:nvSpPr>
          <p:spPr>
            <a:xfrm>
              <a:off x="4623887" y="7235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rc174"/>
            <p:cNvSpPr/>
            <p:nvPr/>
          </p:nvSpPr>
          <p:spPr>
            <a:xfrm>
              <a:off x="3944481" y="811328"/>
              <a:ext cx="424628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c175"/>
            <p:cNvSpPr/>
            <p:nvPr/>
          </p:nvSpPr>
          <p:spPr>
            <a:xfrm>
              <a:off x="3944481" y="1498039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6"/>
            <p:cNvSpPr/>
            <p:nvPr/>
          </p:nvSpPr>
          <p:spPr>
            <a:xfrm>
              <a:off x="3944481" y="2261053"/>
              <a:ext cx="0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c177"/>
            <p:cNvSpPr/>
            <p:nvPr/>
          </p:nvSpPr>
          <p:spPr>
            <a:xfrm>
              <a:off x="3944481" y="1574341"/>
              <a:ext cx="339702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c178"/>
            <p:cNvSpPr/>
            <p:nvPr/>
          </p:nvSpPr>
          <p:spPr>
            <a:xfrm>
              <a:off x="3944481" y="1879546"/>
              <a:ext cx="424628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rc179"/>
            <p:cNvSpPr/>
            <p:nvPr/>
          </p:nvSpPr>
          <p:spPr>
            <a:xfrm>
              <a:off x="3944481" y="1192834"/>
              <a:ext cx="339702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rc180"/>
            <p:cNvSpPr/>
            <p:nvPr/>
          </p:nvSpPr>
          <p:spPr>
            <a:xfrm>
              <a:off x="3944481" y="2032149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rc181"/>
            <p:cNvSpPr/>
            <p:nvPr/>
          </p:nvSpPr>
          <p:spPr>
            <a:xfrm>
              <a:off x="3944481" y="1345437"/>
              <a:ext cx="339702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rc182"/>
            <p:cNvSpPr/>
            <p:nvPr/>
          </p:nvSpPr>
          <p:spPr>
            <a:xfrm>
              <a:off x="3944481" y="2184751"/>
              <a:ext cx="339702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rc183"/>
            <p:cNvSpPr/>
            <p:nvPr/>
          </p:nvSpPr>
          <p:spPr>
            <a:xfrm>
              <a:off x="3944481" y="2108450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rc184"/>
            <p:cNvSpPr/>
            <p:nvPr/>
          </p:nvSpPr>
          <p:spPr>
            <a:xfrm>
              <a:off x="3944481" y="735026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rc185"/>
            <p:cNvSpPr/>
            <p:nvPr/>
          </p:nvSpPr>
          <p:spPr>
            <a:xfrm>
              <a:off x="3944481" y="1269135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6"/>
            <p:cNvSpPr/>
            <p:nvPr/>
          </p:nvSpPr>
          <p:spPr>
            <a:xfrm>
              <a:off x="3944481" y="2337354"/>
              <a:ext cx="0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rc187"/>
            <p:cNvSpPr/>
            <p:nvPr/>
          </p:nvSpPr>
          <p:spPr>
            <a:xfrm>
              <a:off x="3944481" y="887629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8"/>
            <p:cNvSpPr/>
            <p:nvPr/>
          </p:nvSpPr>
          <p:spPr>
            <a:xfrm>
              <a:off x="3944481" y="1421738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rc189"/>
            <p:cNvSpPr/>
            <p:nvPr/>
          </p:nvSpPr>
          <p:spPr>
            <a:xfrm>
              <a:off x="3944481" y="1116533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90"/>
            <p:cNvSpPr/>
            <p:nvPr/>
          </p:nvSpPr>
          <p:spPr>
            <a:xfrm>
              <a:off x="3944481" y="1726943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91"/>
            <p:cNvSpPr/>
            <p:nvPr/>
          </p:nvSpPr>
          <p:spPr>
            <a:xfrm>
              <a:off x="3944481" y="1040231"/>
              <a:ext cx="339702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2"/>
            <p:cNvSpPr/>
            <p:nvPr/>
          </p:nvSpPr>
          <p:spPr>
            <a:xfrm>
              <a:off x="3944481" y="1803245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3"/>
            <p:cNvSpPr/>
            <p:nvPr/>
          </p:nvSpPr>
          <p:spPr>
            <a:xfrm>
              <a:off x="3944481" y="963930"/>
              <a:ext cx="339702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4"/>
            <p:cNvSpPr/>
            <p:nvPr/>
          </p:nvSpPr>
          <p:spPr>
            <a:xfrm>
              <a:off x="3944481" y="1650642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5"/>
            <p:cNvSpPr/>
            <p:nvPr/>
          </p:nvSpPr>
          <p:spPr>
            <a:xfrm>
              <a:off x="3944481" y="1955847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l196"/>
            <p:cNvSpPr/>
            <p:nvPr/>
          </p:nvSpPr>
          <p:spPr>
            <a:xfrm>
              <a:off x="3541084" y="4296790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7"/>
            <p:cNvSpPr/>
            <p:nvPr/>
          </p:nvSpPr>
          <p:spPr>
            <a:xfrm>
              <a:off x="3541084" y="4220488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8"/>
            <p:cNvSpPr/>
            <p:nvPr/>
          </p:nvSpPr>
          <p:spPr>
            <a:xfrm>
              <a:off x="3541084" y="4144187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9"/>
            <p:cNvSpPr/>
            <p:nvPr/>
          </p:nvSpPr>
          <p:spPr>
            <a:xfrm>
              <a:off x="3541084" y="4067886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200"/>
            <p:cNvSpPr/>
            <p:nvPr/>
          </p:nvSpPr>
          <p:spPr>
            <a:xfrm>
              <a:off x="3541084" y="3991584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1"/>
            <p:cNvSpPr/>
            <p:nvPr/>
          </p:nvSpPr>
          <p:spPr>
            <a:xfrm>
              <a:off x="3541084" y="3915283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2"/>
            <p:cNvSpPr/>
            <p:nvPr/>
          </p:nvSpPr>
          <p:spPr>
            <a:xfrm>
              <a:off x="3541084" y="3838982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3"/>
            <p:cNvSpPr/>
            <p:nvPr/>
          </p:nvSpPr>
          <p:spPr>
            <a:xfrm>
              <a:off x="3541084" y="3762680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4"/>
            <p:cNvSpPr/>
            <p:nvPr/>
          </p:nvSpPr>
          <p:spPr>
            <a:xfrm>
              <a:off x="3541084" y="3686379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5"/>
            <p:cNvSpPr/>
            <p:nvPr/>
          </p:nvSpPr>
          <p:spPr>
            <a:xfrm>
              <a:off x="3541084" y="3610078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6"/>
            <p:cNvSpPr/>
            <p:nvPr/>
          </p:nvSpPr>
          <p:spPr>
            <a:xfrm>
              <a:off x="3541084" y="3533776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7"/>
            <p:cNvSpPr/>
            <p:nvPr/>
          </p:nvSpPr>
          <p:spPr>
            <a:xfrm>
              <a:off x="3541084" y="3457475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8"/>
            <p:cNvSpPr/>
            <p:nvPr/>
          </p:nvSpPr>
          <p:spPr>
            <a:xfrm>
              <a:off x="3541084" y="3381174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9"/>
            <p:cNvSpPr/>
            <p:nvPr/>
          </p:nvSpPr>
          <p:spPr>
            <a:xfrm>
              <a:off x="3541084" y="3304872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10"/>
            <p:cNvSpPr/>
            <p:nvPr/>
          </p:nvSpPr>
          <p:spPr>
            <a:xfrm>
              <a:off x="3541084" y="3228571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1"/>
            <p:cNvSpPr/>
            <p:nvPr/>
          </p:nvSpPr>
          <p:spPr>
            <a:xfrm>
              <a:off x="3541084" y="3152270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2"/>
            <p:cNvSpPr/>
            <p:nvPr/>
          </p:nvSpPr>
          <p:spPr>
            <a:xfrm>
              <a:off x="3541084" y="3075968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3"/>
            <p:cNvSpPr/>
            <p:nvPr/>
          </p:nvSpPr>
          <p:spPr>
            <a:xfrm>
              <a:off x="3541084" y="2999667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4"/>
            <p:cNvSpPr/>
            <p:nvPr/>
          </p:nvSpPr>
          <p:spPr>
            <a:xfrm>
              <a:off x="3541084" y="2923366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5"/>
            <p:cNvSpPr/>
            <p:nvPr/>
          </p:nvSpPr>
          <p:spPr>
            <a:xfrm>
              <a:off x="3541084" y="2847065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6"/>
            <p:cNvSpPr/>
            <p:nvPr/>
          </p:nvSpPr>
          <p:spPr>
            <a:xfrm>
              <a:off x="3541084" y="2770763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7"/>
            <p:cNvSpPr/>
            <p:nvPr/>
          </p:nvSpPr>
          <p:spPr>
            <a:xfrm>
              <a:off x="3541084" y="2694462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8"/>
            <p:cNvSpPr/>
            <p:nvPr/>
          </p:nvSpPr>
          <p:spPr>
            <a:xfrm>
              <a:off x="3604778" y="26486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9"/>
            <p:cNvSpPr/>
            <p:nvPr/>
          </p:nvSpPr>
          <p:spPr>
            <a:xfrm>
              <a:off x="3944481" y="26486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20"/>
            <p:cNvSpPr/>
            <p:nvPr/>
          </p:nvSpPr>
          <p:spPr>
            <a:xfrm>
              <a:off x="4284184" y="26486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1"/>
            <p:cNvSpPr/>
            <p:nvPr/>
          </p:nvSpPr>
          <p:spPr>
            <a:xfrm>
              <a:off x="4623887" y="26486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rc222"/>
            <p:cNvSpPr/>
            <p:nvPr/>
          </p:nvSpPr>
          <p:spPr>
            <a:xfrm>
              <a:off x="3944481" y="3728345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rc223"/>
            <p:cNvSpPr/>
            <p:nvPr/>
          </p:nvSpPr>
          <p:spPr>
            <a:xfrm>
              <a:off x="3944481" y="2889030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rc224"/>
            <p:cNvSpPr/>
            <p:nvPr/>
          </p:nvSpPr>
          <p:spPr>
            <a:xfrm>
              <a:off x="3944481" y="3880947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rc225"/>
            <p:cNvSpPr/>
            <p:nvPr/>
          </p:nvSpPr>
          <p:spPr>
            <a:xfrm>
              <a:off x="3944481" y="3575742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rc226"/>
            <p:cNvSpPr/>
            <p:nvPr/>
          </p:nvSpPr>
          <p:spPr>
            <a:xfrm>
              <a:off x="3944481" y="3117934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rc227"/>
            <p:cNvSpPr/>
            <p:nvPr/>
          </p:nvSpPr>
          <p:spPr>
            <a:xfrm>
              <a:off x="3944481" y="3957249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rc228"/>
            <p:cNvSpPr/>
            <p:nvPr/>
          </p:nvSpPr>
          <p:spPr>
            <a:xfrm>
              <a:off x="3944481" y="3270537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rc229"/>
            <p:cNvSpPr/>
            <p:nvPr/>
          </p:nvSpPr>
          <p:spPr>
            <a:xfrm>
              <a:off x="3944481" y="4109851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rc230"/>
            <p:cNvSpPr/>
            <p:nvPr/>
          </p:nvSpPr>
          <p:spPr>
            <a:xfrm>
              <a:off x="3944481" y="4033550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rc231"/>
            <p:cNvSpPr/>
            <p:nvPr/>
          </p:nvSpPr>
          <p:spPr>
            <a:xfrm>
              <a:off x="3944481" y="2660126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rc232"/>
            <p:cNvSpPr/>
            <p:nvPr/>
          </p:nvSpPr>
          <p:spPr>
            <a:xfrm>
              <a:off x="3944481" y="4262454"/>
              <a:ext cx="0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rc233"/>
            <p:cNvSpPr/>
            <p:nvPr/>
          </p:nvSpPr>
          <p:spPr>
            <a:xfrm>
              <a:off x="3944481" y="2812729"/>
              <a:ext cx="424628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rc234"/>
            <p:cNvSpPr/>
            <p:nvPr/>
          </p:nvSpPr>
          <p:spPr>
            <a:xfrm>
              <a:off x="3944481" y="3194236"/>
              <a:ext cx="424628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rc235"/>
            <p:cNvSpPr/>
            <p:nvPr/>
          </p:nvSpPr>
          <p:spPr>
            <a:xfrm>
              <a:off x="3944481" y="3346838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rc236"/>
            <p:cNvSpPr/>
            <p:nvPr/>
          </p:nvSpPr>
          <p:spPr>
            <a:xfrm>
              <a:off x="3944481" y="3041633"/>
              <a:ext cx="594479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rc237"/>
            <p:cNvSpPr/>
            <p:nvPr/>
          </p:nvSpPr>
          <p:spPr>
            <a:xfrm>
              <a:off x="3944481" y="2965332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rc238"/>
            <p:cNvSpPr/>
            <p:nvPr/>
          </p:nvSpPr>
          <p:spPr>
            <a:xfrm>
              <a:off x="3944481" y="3652043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rc239"/>
            <p:cNvSpPr/>
            <p:nvPr/>
          </p:nvSpPr>
          <p:spPr>
            <a:xfrm>
              <a:off x="3944481" y="2736428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rc240"/>
            <p:cNvSpPr/>
            <p:nvPr/>
          </p:nvSpPr>
          <p:spPr>
            <a:xfrm>
              <a:off x="3944481" y="3423139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rc241"/>
            <p:cNvSpPr/>
            <p:nvPr/>
          </p:nvSpPr>
          <p:spPr>
            <a:xfrm>
              <a:off x="3944481" y="3499441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rc242"/>
            <p:cNvSpPr/>
            <p:nvPr/>
          </p:nvSpPr>
          <p:spPr>
            <a:xfrm>
              <a:off x="3944481" y="3804646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rc243"/>
            <p:cNvSpPr/>
            <p:nvPr/>
          </p:nvSpPr>
          <p:spPr>
            <a:xfrm>
              <a:off x="3944481" y="4186153"/>
              <a:ext cx="0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l244"/>
            <p:cNvSpPr/>
            <p:nvPr/>
          </p:nvSpPr>
          <p:spPr>
            <a:xfrm>
              <a:off x="3541084" y="6221890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5"/>
            <p:cNvSpPr/>
            <p:nvPr/>
          </p:nvSpPr>
          <p:spPr>
            <a:xfrm>
              <a:off x="3541084" y="6145588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6"/>
            <p:cNvSpPr/>
            <p:nvPr/>
          </p:nvSpPr>
          <p:spPr>
            <a:xfrm>
              <a:off x="3541084" y="6069287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7"/>
            <p:cNvSpPr/>
            <p:nvPr/>
          </p:nvSpPr>
          <p:spPr>
            <a:xfrm>
              <a:off x="3541084" y="5992986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8"/>
            <p:cNvSpPr/>
            <p:nvPr/>
          </p:nvSpPr>
          <p:spPr>
            <a:xfrm>
              <a:off x="3541084" y="5916684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9"/>
            <p:cNvSpPr/>
            <p:nvPr/>
          </p:nvSpPr>
          <p:spPr>
            <a:xfrm>
              <a:off x="3541084" y="5840383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50"/>
            <p:cNvSpPr/>
            <p:nvPr/>
          </p:nvSpPr>
          <p:spPr>
            <a:xfrm>
              <a:off x="3541084" y="5764082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1"/>
            <p:cNvSpPr/>
            <p:nvPr/>
          </p:nvSpPr>
          <p:spPr>
            <a:xfrm>
              <a:off x="3541084" y="5687780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2"/>
            <p:cNvSpPr/>
            <p:nvPr/>
          </p:nvSpPr>
          <p:spPr>
            <a:xfrm>
              <a:off x="3541084" y="5611479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3"/>
            <p:cNvSpPr/>
            <p:nvPr/>
          </p:nvSpPr>
          <p:spPr>
            <a:xfrm>
              <a:off x="3541084" y="5535178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4"/>
            <p:cNvSpPr/>
            <p:nvPr/>
          </p:nvSpPr>
          <p:spPr>
            <a:xfrm>
              <a:off x="3541084" y="5458877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5"/>
            <p:cNvSpPr/>
            <p:nvPr/>
          </p:nvSpPr>
          <p:spPr>
            <a:xfrm>
              <a:off x="3541084" y="5382575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6"/>
            <p:cNvSpPr/>
            <p:nvPr/>
          </p:nvSpPr>
          <p:spPr>
            <a:xfrm>
              <a:off x="3541084" y="5306274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7"/>
            <p:cNvSpPr/>
            <p:nvPr/>
          </p:nvSpPr>
          <p:spPr>
            <a:xfrm>
              <a:off x="3541084" y="5229973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8"/>
            <p:cNvSpPr/>
            <p:nvPr/>
          </p:nvSpPr>
          <p:spPr>
            <a:xfrm>
              <a:off x="3541084" y="5153671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9"/>
            <p:cNvSpPr/>
            <p:nvPr/>
          </p:nvSpPr>
          <p:spPr>
            <a:xfrm>
              <a:off x="3541084" y="5077370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60"/>
            <p:cNvSpPr/>
            <p:nvPr/>
          </p:nvSpPr>
          <p:spPr>
            <a:xfrm>
              <a:off x="3541084" y="5001069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1"/>
            <p:cNvSpPr/>
            <p:nvPr/>
          </p:nvSpPr>
          <p:spPr>
            <a:xfrm>
              <a:off x="3541084" y="4924767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2"/>
            <p:cNvSpPr/>
            <p:nvPr/>
          </p:nvSpPr>
          <p:spPr>
            <a:xfrm>
              <a:off x="3541084" y="4848466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3"/>
            <p:cNvSpPr/>
            <p:nvPr/>
          </p:nvSpPr>
          <p:spPr>
            <a:xfrm>
              <a:off x="3541084" y="4772165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4"/>
            <p:cNvSpPr/>
            <p:nvPr/>
          </p:nvSpPr>
          <p:spPr>
            <a:xfrm>
              <a:off x="3541084" y="4695863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5"/>
            <p:cNvSpPr/>
            <p:nvPr/>
          </p:nvSpPr>
          <p:spPr>
            <a:xfrm>
              <a:off x="3541084" y="4619562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6"/>
            <p:cNvSpPr/>
            <p:nvPr/>
          </p:nvSpPr>
          <p:spPr>
            <a:xfrm>
              <a:off x="3604778" y="45737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7"/>
            <p:cNvSpPr/>
            <p:nvPr/>
          </p:nvSpPr>
          <p:spPr>
            <a:xfrm>
              <a:off x="3944481" y="45737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8"/>
            <p:cNvSpPr/>
            <p:nvPr/>
          </p:nvSpPr>
          <p:spPr>
            <a:xfrm>
              <a:off x="4284184" y="45737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9"/>
            <p:cNvSpPr/>
            <p:nvPr/>
          </p:nvSpPr>
          <p:spPr>
            <a:xfrm>
              <a:off x="4623887" y="45737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rc270"/>
            <p:cNvSpPr/>
            <p:nvPr/>
          </p:nvSpPr>
          <p:spPr>
            <a:xfrm>
              <a:off x="3944481" y="4661528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rc271"/>
            <p:cNvSpPr/>
            <p:nvPr/>
          </p:nvSpPr>
          <p:spPr>
            <a:xfrm>
              <a:off x="3944481" y="5348240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rc272"/>
            <p:cNvSpPr/>
            <p:nvPr/>
          </p:nvSpPr>
          <p:spPr>
            <a:xfrm>
              <a:off x="3859556" y="5729746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rc273"/>
            <p:cNvSpPr/>
            <p:nvPr/>
          </p:nvSpPr>
          <p:spPr>
            <a:xfrm>
              <a:off x="3944481" y="6111253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rc274"/>
            <p:cNvSpPr/>
            <p:nvPr/>
          </p:nvSpPr>
          <p:spPr>
            <a:xfrm>
              <a:off x="3944481" y="5424541"/>
              <a:ext cx="0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rc275"/>
            <p:cNvSpPr/>
            <p:nvPr/>
          </p:nvSpPr>
          <p:spPr>
            <a:xfrm>
              <a:off x="3944481" y="5043034"/>
              <a:ext cx="0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rc276"/>
            <p:cNvSpPr/>
            <p:nvPr/>
          </p:nvSpPr>
          <p:spPr>
            <a:xfrm>
              <a:off x="3944481" y="5882349"/>
              <a:ext cx="0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rc277"/>
            <p:cNvSpPr/>
            <p:nvPr/>
          </p:nvSpPr>
          <p:spPr>
            <a:xfrm>
              <a:off x="3944481" y="5195637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rc278"/>
            <p:cNvSpPr/>
            <p:nvPr/>
          </p:nvSpPr>
          <p:spPr>
            <a:xfrm>
              <a:off x="3944481" y="5958650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rc279"/>
            <p:cNvSpPr/>
            <p:nvPr/>
          </p:nvSpPr>
          <p:spPr>
            <a:xfrm>
              <a:off x="3944481" y="6034951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rc280"/>
            <p:cNvSpPr/>
            <p:nvPr/>
          </p:nvSpPr>
          <p:spPr>
            <a:xfrm>
              <a:off x="3944481" y="5653445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rc281"/>
            <p:cNvSpPr/>
            <p:nvPr/>
          </p:nvSpPr>
          <p:spPr>
            <a:xfrm>
              <a:off x="3944481" y="4814130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rc282"/>
            <p:cNvSpPr/>
            <p:nvPr/>
          </p:nvSpPr>
          <p:spPr>
            <a:xfrm>
              <a:off x="3944481" y="5500842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rc283"/>
            <p:cNvSpPr/>
            <p:nvPr/>
          </p:nvSpPr>
          <p:spPr>
            <a:xfrm>
              <a:off x="3944481" y="5806048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rc284"/>
            <p:cNvSpPr/>
            <p:nvPr/>
          </p:nvSpPr>
          <p:spPr>
            <a:xfrm>
              <a:off x="3944481" y="5271938"/>
              <a:ext cx="594479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rc285"/>
            <p:cNvSpPr/>
            <p:nvPr/>
          </p:nvSpPr>
          <p:spPr>
            <a:xfrm>
              <a:off x="3944481" y="4890432"/>
              <a:ext cx="934182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rc286"/>
            <p:cNvSpPr/>
            <p:nvPr/>
          </p:nvSpPr>
          <p:spPr>
            <a:xfrm>
              <a:off x="3944481" y="5577144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rc287"/>
            <p:cNvSpPr/>
            <p:nvPr/>
          </p:nvSpPr>
          <p:spPr>
            <a:xfrm>
              <a:off x="3944481" y="4966733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rc288"/>
            <p:cNvSpPr/>
            <p:nvPr/>
          </p:nvSpPr>
          <p:spPr>
            <a:xfrm>
              <a:off x="3944481" y="4585226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rc289"/>
            <p:cNvSpPr/>
            <p:nvPr/>
          </p:nvSpPr>
          <p:spPr>
            <a:xfrm>
              <a:off x="3944481" y="6187554"/>
              <a:ext cx="0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rc290"/>
            <p:cNvSpPr/>
            <p:nvPr/>
          </p:nvSpPr>
          <p:spPr>
            <a:xfrm>
              <a:off x="3944481" y="5119336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rc291"/>
            <p:cNvSpPr/>
            <p:nvPr/>
          </p:nvSpPr>
          <p:spPr>
            <a:xfrm>
              <a:off x="3944481" y="4737829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l292"/>
            <p:cNvSpPr/>
            <p:nvPr/>
          </p:nvSpPr>
          <p:spPr>
            <a:xfrm>
              <a:off x="4960646" y="2371689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3"/>
            <p:cNvSpPr/>
            <p:nvPr/>
          </p:nvSpPr>
          <p:spPr>
            <a:xfrm>
              <a:off x="4960646" y="2295388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4"/>
            <p:cNvSpPr/>
            <p:nvPr/>
          </p:nvSpPr>
          <p:spPr>
            <a:xfrm>
              <a:off x="4960646" y="2219087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5"/>
            <p:cNvSpPr/>
            <p:nvPr/>
          </p:nvSpPr>
          <p:spPr>
            <a:xfrm>
              <a:off x="4960646" y="2142785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6"/>
            <p:cNvSpPr/>
            <p:nvPr/>
          </p:nvSpPr>
          <p:spPr>
            <a:xfrm>
              <a:off x="4960646" y="2066484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7"/>
            <p:cNvSpPr/>
            <p:nvPr/>
          </p:nvSpPr>
          <p:spPr>
            <a:xfrm>
              <a:off x="4960646" y="1990183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8"/>
            <p:cNvSpPr/>
            <p:nvPr/>
          </p:nvSpPr>
          <p:spPr>
            <a:xfrm>
              <a:off x="4960646" y="1913882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9"/>
            <p:cNvSpPr/>
            <p:nvPr/>
          </p:nvSpPr>
          <p:spPr>
            <a:xfrm>
              <a:off x="4960646" y="1837580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300"/>
            <p:cNvSpPr/>
            <p:nvPr/>
          </p:nvSpPr>
          <p:spPr>
            <a:xfrm>
              <a:off x="4960646" y="1761279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1"/>
            <p:cNvSpPr/>
            <p:nvPr/>
          </p:nvSpPr>
          <p:spPr>
            <a:xfrm>
              <a:off x="4960646" y="1684978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2"/>
            <p:cNvSpPr/>
            <p:nvPr/>
          </p:nvSpPr>
          <p:spPr>
            <a:xfrm>
              <a:off x="4960646" y="1608676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3"/>
            <p:cNvSpPr/>
            <p:nvPr/>
          </p:nvSpPr>
          <p:spPr>
            <a:xfrm>
              <a:off x="4960646" y="1532375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4"/>
            <p:cNvSpPr/>
            <p:nvPr/>
          </p:nvSpPr>
          <p:spPr>
            <a:xfrm>
              <a:off x="4960646" y="1456074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5"/>
            <p:cNvSpPr/>
            <p:nvPr/>
          </p:nvSpPr>
          <p:spPr>
            <a:xfrm>
              <a:off x="4960646" y="1379772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6"/>
            <p:cNvSpPr/>
            <p:nvPr/>
          </p:nvSpPr>
          <p:spPr>
            <a:xfrm>
              <a:off x="4960646" y="1303471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7"/>
            <p:cNvSpPr/>
            <p:nvPr/>
          </p:nvSpPr>
          <p:spPr>
            <a:xfrm>
              <a:off x="4960646" y="1227170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8"/>
            <p:cNvSpPr/>
            <p:nvPr/>
          </p:nvSpPr>
          <p:spPr>
            <a:xfrm>
              <a:off x="4960646" y="1150868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9"/>
            <p:cNvSpPr/>
            <p:nvPr/>
          </p:nvSpPr>
          <p:spPr>
            <a:xfrm>
              <a:off x="4960646" y="1074567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10"/>
            <p:cNvSpPr/>
            <p:nvPr/>
          </p:nvSpPr>
          <p:spPr>
            <a:xfrm>
              <a:off x="4960646" y="998266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1"/>
            <p:cNvSpPr/>
            <p:nvPr/>
          </p:nvSpPr>
          <p:spPr>
            <a:xfrm>
              <a:off x="4960646" y="921964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2"/>
            <p:cNvSpPr/>
            <p:nvPr/>
          </p:nvSpPr>
          <p:spPr>
            <a:xfrm>
              <a:off x="4960646" y="845663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3"/>
            <p:cNvSpPr/>
            <p:nvPr/>
          </p:nvSpPr>
          <p:spPr>
            <a:xfrm>
              <a:off x="4960646" y="769362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4"/>
            <p:cNvSpPr/>
            <p:nvPr/>
          </p:nvSpPr>
          <p:spPr>
            <a:xfrm>
              <a:off x="5024341" y="7235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5"/>
            <p:cNvSpPr/>
            <p:nvPr/>
          </p:nvSpPr>
          <p:spPr>
            <a:xfrm>
              <a:off x="5364043" y="7235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6"/>
            <p:cNvSpPr/>
            <p:nvPr/>
          </p:nvSpPr>
          <p:spPr>
            <a:xfrm>
              <a:off x="5703746" y="7235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7"/>
            <p:cNvSpPr/>
            <p:nvPr/>
          </p:nvSpPr>
          <p:spPr>
            <a:xfrm>
              <a:off x="6043449" y="7235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rc318"/>
            <p:cNvSpPr/>
            <p:nvPr/>
          </p:nvSpPr>
          <p:spPr>
            <a:xfrm>
              <a:off x="5364043" y="735026"/>
              <a:ext cx="67940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rc319"/>
            <p:cNvSpPr/>
            <p:nvPr/>
          </p:nvSpPr>
          <p:spPr>
            <a:xfrm>
              <a:off x="5364043" y="1269135"/>
              <a:ext cx="0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rc320"/>
            <p:cNvSpPr/>
            <p:nvPr/>
          </p:nvSpPr>
          <p:spPr>
            <a:xfrm>
              <a:off x="5364043" y="2337354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rc321"/>
            <p:cNvSpPr/>
            <p:nvPr/>
          </p:nvSpPr>
          <p:spPr>
            <a:xfrm>
              <a:off x="5364043" y="887629"/>
              <a:ext cx="339702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rc322"/>
            <p:cNvSpPr/>
            <p:nvPr/>
          </p:nvSpPr>
          <p:spPr>
            <a:xfrm>
              <a:off x="5364043" y="1803245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rc323"/>
            <p:cNvSpPr/>
            <p:nvPr/>
          </p:nvSpPr>
          <p:spPr>
            <a:xfrm>
              <a:off x="5364043" y="963930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rc324"/>
            <p:cNvSpPr/>
            <p:nvPr/>
          </p:nvSpPr>
          <p:spPr>
            <a:xfrm>
              <a:off x="5364043" y="1955847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rc325"/>
            <p:cNvSpPr/>
            <p:nvPr/>
          </p:nvSpPr>
          <p:spPr>
            <a:xfrm>
              <a:off x="5364043" y="1650642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rc326"/>
            <p:cNvSpPr/>
            <p:nvPr/>
          </p:nvSpPr>
          <p:spPr>
            <a:xfrm>
              <a:off x="5364043" y="1421738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rc327"/>
            <p:cNvSpPr/>
            <p:nvPr/>
          </p:nvSpPr>
          <p:spPr>
            <a:xfrm>
              <a:off x="5364043" y="1040231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rc328"/>
            <p:cNvSpPr/>
            <p:nvPr/>
          </p:nvSpPr>
          <p:spPr>
            <a:xfrm>
              <a:off x="5364043" y="1726943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rc329"/>
            <p:cNvSpPr/>
            <p:nvPr/>
          </p:nvSpPr>
          <p:spPr>
            <a:xfrm>
              <a:off x="5364043" y="1116533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rc330"/>
            <p:cNvSpPr/>
            <p:nvPr/>
          </p:nvSpPr>
          <p:spPr>
            <a:xfrm>
              <a:off x="5364043" y="1192834"/>
              <a:ext cx="424628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rc331"/>
            <p:cNvSpPr/>
            <p:nvPr/>
          </p:nvSpPr>
          <p:spPr>
            <a:xfrm>
              <a:off x="5364043" y="2032149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rc332"/>
            <p:cNvSpPr/>
            <p:nvPr/>
          </p:nvSpPr>
          <p:spPr>
            <a:xfrm>
              <a:off x="5364043" y="2184751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rc333"/>
            <p:cNvSpPr/>
            <p:nvPr/>
          </p:nvSpPr>
          <p:spPr>
            <a:xfrm>
              <a:off x="5364043" y="2108450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rc334"/>
            <p:cNvSpPr/>
            <p:nvPr/>
          </p:nvSpPr>
          <p:spPr>
            <a:xfrm>
              <a:off x="5364043" y="1345437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rc335"/>
            <p:cNvSpPr/>
            <p:nvPr/>
          </p:nvSpPr>
          <p:spPr>
            <a:xfrm>
              <a:off x="5364043" y="811328"/>
              <a:ext cx="509554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rc336"/>
            <p:cNvSpPr/>
            <p:nvPr/>
          </p:nvSpPr>
          <p:spPr>
            <a:xfrm>
              <a:off x="5364043" y="1498039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rc337"/>
            <p:cNvSpPr/>
            <p:nvPr/>
          </p:nvSpPr>
          <p:spPr>
            <a:xfrm>
              <a:off x="5364043" y="1879546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rc338"/>
            <p:cNvSpPr/>
            <p:nvPr/>
          </p:nvSpPr>
          <p:spPr>
            <a:xfrm>
              <a:off x="5364043" y="1574341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rc339"/>
            <p:cNvSpPr/>
            <p:nvPr/>
          </p:nvSpPr>
          <p:spPr>
            <a:xfrm>
              <a:off x="5364043" y="2261053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l340"/>
            <p:cNvSpPr/>
            <p:nvPr/>
          </p:nvSpPr>
          <p:spPr>
            <a:xfrm>
              <a:off x="4960646" y="4296790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1"/>
            <p:cNvSpPr/>
            <p:nvPr/>
          </p:nvSpPr>
          <p:spPr>
            <a:xfrm>
              <a:off x="4960646" y="4220488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2"/>
            <p:cNvSpPr/>
            <p:nvPr/>
          </p:nvSpPr>
          <p:spPr>
            <a:xfrm>
              <a:off x="4960646" y="4144187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3"/>
            <p:cNvSpPr/>
            <p:nvPr/>
          </p:nvSpPr>
          <p:spPr>
            <a:xfrm>
              <a:off x="4960646" y="4067886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4"/>
            <p:cNvSpPr/>
            <p:nvPr/>
          </p:nvSpPr>
          <p:spPr>
            <a:xfrm>
              <a:off x="4960646" y="3991584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5"/>
            <p:cNvSpPr/>
            <p:nvPr/>
          </p:nvSpPr>
          <p:spPr>
            <a:xfrm>
              <a:off x="4960646" y="3915283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6"/>
            <p:cNvSpPr/>
            <p:nvPr/>
          </p:nvSpPr>
          <p:spPr>
            <a:xfrm>
              <a:off x="4960646" y="3838982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7"/>
            <p:cNvSpPr/>
            <p:nvPr/>
          </p:nvSpPr>
          <p:spPr>
            <a:xfrm>
              <a:off x="4960646" y="3762680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8"/>
            <p:cNvSpPr/>
            <p:nvPr/>
          </p:nvSpPr>
          <p:spPr>
            <a:xfrm>
              <a:off x="4960646" y="3686379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9"/>
            <p:cNvSpPr/>
            <p:nvPr/>
          </p:nvSpPr>
          <p:spPr>
            <a:xfrm>
              <a:off x="4960646" y="3610078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50"/>
            <p:cNvSpPr/>
            <p:nvPr/>
          </p:nvSpPr>
          <p:spPr>
            <a:xfrm>
              <a:off x="4960646" y="3533776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1"/>
            <p:cNvSpPr/>
            <p:nvPr/>
          </p:nvSpPr>
          <p:spPr>
            <a:xfrm>
              <a:off x="4960646" y="3457475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2"/>
            <p:cNvSpPr/>
            <p:nvPr/>
          </p:nvSpPr>
          <p:spPr>
            <a:xfrm>
              <a:off x="4960646" y="3381174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3"/>
            <p:cNvSpPr/>
            <p:nvPr/>
          </p:nvSpPr>
          <p:spPr>
            <a:xfrm>
              <a:off x="4960646" y="3304872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4"/>
            <p:cNvSpPr/>
            <p:nvPr/>
          </p:nvSpPr>
          <p:spPr>
            <a:xfrm>
              <a:off x="4960646" y="3228571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5"/>
            <p:cNvSpPr/>
            <p:nvPr/>
          </p:nvSpPr>
          <p:spPr>
            <a:xfrm>
              <a:off x="4960646" y="3152270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6"/>
            <p:cNvSpPr/>
            <p:nvPr/>
          </p:nvSpPr>
          <p:spPr>
            <a:xfrm>
              <a:off x="4960646" y="3075968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7"/>
            <p:cNvSpPr/>
            <p:nvPr/>
          </p:nvSpPr>
          <p:spPr>
            <a:xfrm>
              <a:off x="4960646" y="2999667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8"/>
            <p:cNvSpPr/>
            <p:nvPr/>
          </p:nvSpPr>
          <p:spPr>
            <a:xfrm>
              <a:off x="4960646" y="2923366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9"/>
            <p:cNvSpPr/>
            <p:nvPr/>
          </p:nvSpPr>
          <p:spPr>
            <a:xfrm>
              <a:off x="4960646" y="2847065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60"/>
            <p:cNvSpPr/>
            <p:nvPr/>
          </p:nvSpPr>
          <p:spPr>
            <a:xfrm>
              <a:off x="4960646" y="2770763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1"/>
            <p:cNvSpPr/>
            <p:nvPr/>
          </p:nvSpPr>
          <p:spPr>
            <a:xfrm>
              <a:off x="4960646" y="2694462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2"/>
            <p:cNvSpPr/>
            <p:nvPr/>
          </p:nvSpPr>
          <p:spPr>
            <a:xfrm>
              <a:off x="5024341" y="26486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3"/>
            <p:cNvSpPr/>
            <p:nvPr/>
          </p:nvSpPr>
          <p:spPr>
            <a:xfrm>
              <a:off x="5364043" y="26486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4"/>
            <p:cNvSpPr/>
            <p:nvPr/>
          </p:nvSpPr>
          <p:spPr>
            <a:xfrm>
              <a:off x="5703746" y="26486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5"/>
            <p:cNvSpPr/>
            <p:nvPr/>
          </p:nvSpPr>
          <p:spPr>
            <a:xfrm>
              <a:off x="6043449" y="26486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rc366"/>
            <p:cNvSpPr/>
            <p:nvPr/>
          </p:nvSpPr>
          <p:spPr>
            <a:xfrm>
              <a:off x="5364043" y="3117934"/>
              <a:ext cx="339702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rc367"/>
            <p:cNvSpPr/>
            <p:nvPr/>
          </p:nvSpPr>
          <p:spPr>
            <a:xfrm>
              <a:off x="5364043" y="3957249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rc368"/>
            <p:cNvSpPr/>
            <p:nvPr/>
          </p:nvSpPr>
          <p:spPr>
            <a:xfrm>
              <a:off x="5364043" y="4033550"/>
              <a:ext cx="424628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rc369"/>
            <p:cNvSpPr/>
            <p:nvPr/>
          </p:nvSpPr>
          <p:spPr>
            <a:xfrm>
              <a:off x="5364043" y="4109851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rc370"/>
            <p:cNvSpPr/>
            <p:nvPr/>
          </p:nvSpPr>
          <p:spPr>
            <a:xfrm>
              <a:off x="5364043" y="3270537"/>
              <a:ext cx="424628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rc371"/>
            <p:cNvSpPr/>
            <p:nvPr/>
          </p:nvSpPr>
          <p:spPr>
            <a:xfrm>
              <a:off x="5364043" y="2736428"/>
              <a:ext cx="339702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rc372"/>
            <p:cNvSpPr/>
            <p:nvPr/>
          </p:nvSpPr>
          <p:spPr>
            <a:xfrm>
              <a:off x="5364043" y="3423139"/>
              <a:ext cx="0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rc373"/>
            <p:cNvSpPr/>
            <p:nvPr/>
          </p:nvSpPr>
          <p:spPr>
            <a:xfrm>
              <a:off x="5364043" y="3804646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rc374"/>
            <p:cNvSpPr/>
            <p:nvPr/>
          </p:nvSpPr>
          <p:spPr>
            <a:xfrm>
              <a:off x="5364043" y="4186153"/>
              <a:ext cx="0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rc375"/>
            <p:cNvSpPr/>
            <p:nvPr/>
          </p:nvSpPr>
          <p:spPr>
            <a:xfrm>
              <a:off x="5364043" y="3499441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rc376"/>
            <p:cNvSpPr/>
            <p:nvPr/>
          </p:nvSpPr>
          <p:spPr>
            <a:xfrm>
              <a:off x="5364043" y="3346838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rc377"/>
            <p:cNvSpPr/>
            <p:nvPr/>
          </p:nvSpPr>
          <p:spPr>
            <a:xfrm>
              <a:off x="5364043" y="3041633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rc378"/>
            <p:cNvSpPr/>
            <p:nvPr/>
          </p:nvSpPr>
          <p:spPr>
            <a:xfrm>
              <a:off x="5364043" y="3652043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rc379"/>
            <p:cNvSpPr/>
            <p:nvPr/>
          </p:nvSpPr>
          <p:spPr>
            <a:xfrm>
              <a:off x="5364043" y="2965332"/>
              <a:ext cx="339702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rc380"/>
            <p:cNvSpPr/>
            <p:nvPr/>
          </p:nvSpPr>
          <p:spPr>
            <a:xfrm>
              <a:off x="5364043" y="3728345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rc381"/>
            <p:cNvSpPr/>
            <p:nvPr/>
          </p:nvSpPr>
          <p:spPr>
            <a:xfrm>
              <a:off x="5364043" y="3880947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rc382"/>
            <p:cNvSpPr/>
            <p:nvPr/>
          </p:nvSpPr>
          <p:spPr>
            <a:xfrm>
              <a:off x="5364043" y="2889030"/>
              <a:ext cx="339702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rc383"/>
            <p:cNvSpPr/>
            <p:nvPr/>
          </p:nvSpPr>
          <p:spPr>
            <a:xfrm>
              <a:off x="5364043" y="3575742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rc384"/>
            <p:cNvSpPr/>
            <p:nvPr/>
          </p:nvSpPr>
          <p:spPr>
            <a:xfrm>
              <a:off x="5364043" y="2660126"/>
              <a:ext cx="424628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rc385"/>
            <p:cNvSpPr/>
            <p:nvPr/>
          </p:nvSpPr>
          <p:spPr>
            <a:xfrm>
              <a:off x="5364043" y="4262454"/>
              <a:ext cx="0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rc386"/>
            <p:cNvSpPr/>
            <p:nvPr/>
          </p:nvSpPr>
          <p:spPr>
            <a:xfrm>
              <a:off x="5364043" y="3194236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rc387"/>
            <p:cNvSpPr/>
            <p:nvPr/>
          </p:nvSpPr>
          <p:spPr>
            <a:xfrm>
              <a:off x="5364043" y="2812729"/>
              <a:ext cx="424628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l388"/>
            <p:cNvSpPr/>
            <p:nvPr/>
          </p:nvSpPr>
          <p:spPr>
            <a:xfrm>
              <a:off x="4960646" y="6221890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9"/>
            <p:cNvSpPr/>
            <p:nvPr/>
          </p:nvSpPr>
          <p:spPr>
            <a:xfrm>
              <a:off x="4960646" y="6145588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90"/>
            <p:cNvSpPr/>
            <p:nvPr/>
          </p:nvSpPr>
          <p:spPr>
            <a:xfrm>
              <a:off x="4960646" y="6069287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91"/>
            <p:cNvSpPr/>
            <p:nvPr/>
          </p:nvSpPr>
          <p:spPr>
            <a:xfrm>
              <a:off x="4960646" y="5992986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2"/>
            <p:cNvSpPr/>
            <p:nvPr/>
          </p:nvSpPr>
          <p:spPr>
            <a:xfrm>
              <a:off x="4960646" y="5916684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3"/>
            <p:cNvSpPr/>
            <p:nvPr/>
          </p:nvSpPr>
          <p:spPr>
            <a:xfrm>
              <a:off x="4960646" y="5840383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4"/>
            <p:cNvSpPr/>
            <p:nvPr/>
          </p:nvSpPr>
          <p:spPr>
            <a:xfrm>
              <a:off x="4960646" y="5764082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5"/>
            <p:cNvSpPr/>
            <p:nvPr/>
          </p:nvSpPr>
          <p:spPr>
            <a:xfrm>
              <a:off x="4960646" y="5687780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6"/>
            <p:cNvSpPr/>
            <p:nvPr/>
          </p:nvSpPr>
          <p:spPr>
            <a:xfrm>
              <a:off x="4960646" y="5611479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7"/>
            <p:cNvSpPr/>
            <p:nvPr/>
          </p:nvSpPr>
          <p:spPr>
            <a:xfrm>
              <a:off x="4960646" y="5535178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8"/>
            <p:cNvSpPr/>
            <p:nvPr/>
          </p:nvSpPr>
          <p:spPr>
            <a:xfrm>
              <a:off x="4960646" y="5458877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9"/>
            <p:cNvSpPr/>
            <p:nvPr/>
          </p:nvSpPr>
          <p:spPr>
            <a:xfrm>
              <a:off x="4960646" y="5382575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400"/>
            <p:cNvSpPr/>
            <p:nvPr/>
          </p:nvSpPr>
          <p:spPr>
            <a:xfrm>
              <a:off x="4960646" y="5306274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401"/>
            <p:cNvSpPr/>
            <p:nvPr/>
          </p:nvSpPr>
          <p:spPr>
            <a:xfrm>
              <a:off x="4960646" y="5229973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2"/>
            <p:cNvSpPr/>
            <p:nvPr/>
          </p:nvSpPr>
          <p:spPr>
            <a:xfrm>
              <a:off x="4960646" y="5153671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3"/>
            <p:cNvSpPr/>
            <p:nvPr/>
          </p:nvSpPr>
          <p:spPr>
            <a:xfrm>
              <a:off x="4960646" y="5077370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4"/>
            <p:cNvSpPr/>
            <p:nvPr/>
          </p:nvSpPr>
          <p:spPr>
            <a:xfrm>
              <a:off x="4960646" y="5001069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5"/>
            <p:cNvSpPr/>
            <p:nvPr/>
          </p:nvSpPr>
          <p:spPr>
            <a:xfrm>
              <a:off x="4960646" y="4924767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6"/>
            <p:cNvSpPr/>
            <p:nvPr/>
          </p:nvSpPr>
          <p:spPr>
            <a:xfrm>
              <a:off x="4960646" y="4848466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7"/>
            <p:cNvSpPr/>
            <p:nvPr/>
          </p:nvSpPr>
          <p:spPr>
            <a:xfrm>
              <a:off x="4960646" y="4772165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8"/>
            <p:cNvSpPr/>
            <p:nvPr/>
          </p:nvSpPr>
          <p:spPr>
            <a:xfrm>
              <a:off x="4960646" y="4695863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9"/>
            <p:cNvSpPr/>
            <p:nvPr/>
          </p:nvSpPr>
          <p:spPr>
            <a:xfrm>
              <a:off x="4960646" y="4619562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10"/>
            <p:cNvSpPr/>
            <p:nvPr/>
          </p:nvSpPr>
          <p:spPr>
            <a:xfrm>
              <a:off x="5024341" y="45737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1"/>
            <p:cNvSpPr/>
            <p:nvPr/>
          </p:nvSpPr>
          <p:spPr>
            <a:xfrm>
              <a:off x="5364043" y="45737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2"/>
            <p:cNvSpPr/>
            <p:nvPr/>
          </p:nvSpPr>
          <p:spPr>
            <a:xfrm>
              <a:off x="5703746" y="45737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3"/>
            <p:cNvSpPr/>
            <p:nvPr/>
          </p:nvSpPr>
          <p:spPr>
            <a:xfrm>
              <a:off x="6043449" y="45737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rc414"/>
            <p:cNvSpPr/>
            <p:nvPr/>
          </p:nvSpPr>
          <p:spPr>
            <a:xfrm>
              <a:off x="5364043" y="5653445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rc415"/>
            <p:cNvSpPr/>
            <p:nvPr/>
          </p:nvSpPr>
          <p:spPr>
            <a:xfrm>
              <a:off x="5364043" y="5806048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rc416"/>
            <p:cNvSpPr/>
            <p:nvPr/>
          </p:nvSpPr>
          <p:spPr>
            <a:xfrm>
              <a:off x="5364043" y="4814130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rc417"/>
            <p:cNvSpPr/>
            <p:nvPr/>
          </p:nvSpPr>
          <p:spPr>
            <a:xfrm>
              <a:off x="5364043" y="5500842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rc418"/>
            <p:cNvSpPr/>
            <p:nvPr/>
          </p:nvSpPr>
          <p:spPr>
            <a:xfrm>
              <a:off x="5364043" y="4585226"/>
              <a:ext cx="67940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rc419"/>
            <p:cNvSpPr/>
            <p:nvPr/>
          </p:nvSpPr>
          <p:spPr>
            <a:xfrm>
              <a:off x="5364043" y="6187554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rc420"/>
            <p:cNvSpPr/>
            <p:nvPr/>
          </p:nvSpPr>
          <p:spPr>
            <a:xfrm>
              <a:off x="5364043" y="5119336"/>
              <a:ext cx="594479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rc421"/>
            <p:cNvSpPr/>
            <p:nvPr/>
          </p:nvSpPr>
          <p:spPr>
            <a:xfrm>
              <a:off x="5364043" y="4737829"/>
              <a:ext cx="509554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rc422"/>
            <p:cNvSpPr/>
            <p:nvPr/>
          </p:nvSpPr>
          <p:spPr>
            <a:xfrm>
              <a:off x="5364043" y="5271938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rc423"/>
            <p:cNvSpPr/>
            <p:nvPr/>
          </p:nvSpPr>
          <p:spPr>
            <a:xfrm>
              <a:off x="5364043" y="4890432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rc424"/>
            <p:cNvSpPr/>
            <p:nvPr/>
          </p:nvSpPr>
          <p:spPr>
            <a:xfrm>
              <a:off x="5364043" y="5577144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rc425"/>
            <p:cNvSpPr/>
            <p:nvPr/>
          </p:nvSpPr>
          <p:spPr>
            <a:xfrm>
              <a:off x="5364043" y="4966733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rc426"/>
            <p:cNvSpPr/>
            <p:nvPr/>
          </p:nvSpPr>
          <p:spPr>
            <a:xfrm>
              <a:off x="5364043" y="5043034"/>
              <a:ext cx="424628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rc427"/>
            <p:cNvSpPr/>
            <p:nvPr/>
          </p:nvSpPr>
          <p:spPr>
            <a:xfrm>
              <a:off x="5364043" y="5882349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rc428"/>
            <p:cNvSpPr/>
            <p:nvPr/>
          </p:nvSpPr>
          <p:spPr>
            <a:xfrm>
              <a:off x="5364043" y="6034951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rc429"/>
            <p:cNvSpPr/>
            <p:nvPr/>
          </p:nvSpPr>
          <p:spPr>
            <a:xfrm>
              <a:off x="5364043" y="5958650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rc430"/>
            <p:cNvSpPr/>
            <p:nvPr/>
          </p:nvSpPr>
          <p:spPr>
            <a:xfrm>
              <a:off x="5364043" y="5195637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rc431"/>
            <p:cNvSpPr/>
            <p:nvPr/>
          </p:nvSpPr>
          <p:spPr>
            <a:xfrm>
              <a:off x="5364043" y="4661528"/>
              <a:ext cx="339702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rc432"/>
            <p:cNvSpPr/>
            <p:nvPr/>
          </p:nvSpPr>
          <p:spPr>
            <a:xfrm>
              <a:off x="5364043" y="5348240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rc433"/>
            <p:cNvSpPr/>
            <p:nvPr/>
          </p:nvSpPr>
          <p:spPr>
            <a:xfrm>
              <a:off x="5364043" y="5729746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rc434"/>
            <p:cNvSpPr/>
            <p:nvPr/>
          </p:nvSpPr>
          <p:spPr>
            <a:xfrm>
              <a:off x="5364043" y="6111253"/>
              <a:ext cx="0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rc435"/>
            <p:cNvSpPr/>
            <p:nvPr/>
          </p:nvSpPr>
          <p:spPr>
            <a:xfrm>
              <a:off x="5364043" y="5424541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l436"/>
            <p:cNvSpPr/>
            <p:nvPr/>
          </p:nvSpPr>
          <p:spPr>
            <a:xfrm>
              <a:off x="6380208" y="2371689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7"/>
            <p:cNvSpPr/>
            <p:nvPr/>
          </p:nvSpPr>
          <p:spPr>
            <a:xfrm>
              <a:off x="6380208" y="2295388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8"/>
            <p:cNvSpPr/>
            <p:nvPr/>
          </p:nvSpPr>
          <p:spPr>
            <a:xfrm>
              <a:off x="6380208" y="2219087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9"/>
            <p:cNvSpPr/>
            <p:nvPr/>
          </p:nvSpPr>
          <p:spPr>
            <a:xfrm>
              <a:off x="6380208" y="2142785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40"/>
            <p:cNvSpPr/>
            <p:nvPr/>
          </p:nvSpPr>
          <p:spPr>
            <a:xfrm>
              <a:off x="6380208" y="2066484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41"/>
            <p:cNvSpPr/>
            <p:nvPr/>
          </p:nvSpPr>
          <p:spPr>
            <a:xfrm>
              <a:off x="6380208" y="1990183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2"/>
            <p:cNvSpPr/>
            <p:nvPr/>
          </p:nvSpPr>
          <p:spPr>
            <a:xfrm>
              <a:off x="6380208" y="1913882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3"/>
            <p:cNvSpPr/>
            <p:nvPr/>
          </p:nvSpPr>
          <p:spPr>
            <a:xfrm>
              <a:off x="6380208" y="1837580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4"/>
            <p:cNvSpPr/>
            <p:nvPr/>
          </p:nvSpPr>
          <p:spPr>
            <a:xfrm>
              <a:off x="6380208" y="1761279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5"/>
            <p:cNvSpPr/>
            <p:nvPr/>
          </p:nvSpPr>
          <p:spPr>
            <a:xfrm>
              <a:off x="6380208" y="1684978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6"/>
            <p:cNvSpPr/>
            <p:nvPr/>
          </p:nvSpPr>
          <p:spPr>
            <a:xfrm>
              <a:off x="6380208" y="1608676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7"/>
            <p:cNvSpPr/>
            <p:nvPr/>
          </p:nvSpPr>
          <p:spPr>
            <a:xfrm>
              <a:off x="6380208" y="1532375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8"/>
            <p:cNvSpPr/>
            <p:nvPr/>
          </p:nvSpPr>
          <p:spPr>
            <a:xfrm>
              <a:off x="6380208" y="1456074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9"/>
            <p:cNvSpPr/>
            <p:nvPr/>
          </p:nvSpPr>
          <p:spPr>
            <a:xfrm>
              <a:off x="6380208" y="1379772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50"/>
            <p:cNvSpPr/>
            <p:nvPr/>
          </p:nvSpPr>
          <p:spPr>
            <a:xfrm>
              <a:off x="6380208" y="1303471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1"/>
            <p:cNvSpPr/>
            <p:nvPr/>
          </p:nvSpPr>
          <p:spPr>
            <a:xfrm>
              <a:off x="6380208" y="1227170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2"/>
            <p:cNvSpPr/>
            <p:nvPr/>
          </p:nvSpPr>
          <p:spPr>
            <a:xfrm>
              <a:off x="6380208" y="1150868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3"/>
            <p:cNvSpPr/>
            <p:nvPr/>
          </p:nvSpPr>
          <p:spPr>
            <a:xfrm>
              <a:off x="6380208" y="1074567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4"/>
            <p:cNvSpPr/>
            <p:nvPr/>
          </p:nvSpPr>
          <p:spPr>
            <a:xfrm>
              <a:off x="6380208" y="998266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5"/>
            <p:cNvSpPr/>
            <p:nvPr/>
          </p:nvSpPr>
          <p:spPr>
            <a:xfrm>
              <a:off x="6380208" y="921964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6"/>
            <p:cNvSpPr/>
            <p:nvPr/>
          </p:nvSpPr>
          <p:spPr>
            <a:xfrm>
              <a:off x="6380208" y="845663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7"/>
            <p:cNvSpPr/>
            <p:nvPr/>
          </p:nvSpPr>
          <p:spPr>
            <a:xfrm>
              <a:off x="6380208" y="769362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8"/>
            <p:cNvSpPr/>
            <p:nvPr/>
          </p:nvSpPr>
          <p:spPr>
            <a:xfrm>
              <a:off x="6443903" y="7235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9"/>
            <p:cNvSpPr/>
            <p:nvPr/>
          </p:nvSpPr>
          <p:spPr>
            <a:xfrm>
              <a:off x="6783605" y="7235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60"/>
            <p:cNvSpPr/>
            <p:nvPr/>
          </p:nvSpPr>
          <p:spPr>
            <a:xfrm>
              <a:off x="7123308" y="7235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1"/>
            <p:cNvSpPr/>
            <p:nvPr/>
          </p:nvSpPr>
          <p:spPr>
            <a:xfrm>
              <a:off x="7463011" y="7235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rc462"/>
            <p:cNvSpPr/>
            <p:nvPr/>
          </p:nvSpPr>
          <p:spPr>
            <a:xfrm>
              <a:off x="6783605" y="811328"/>
              <a:ext cx="339702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rc463"/>
            <p:cNvSpPr/>
            <p:nvPr/>
          </p:nvSpPr>
          <p:spPr>
            <a:xfrm>
              <a:off x="6783605" y="1498039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rc464"/>
            <p:cNvSpPr/>
            <p:nvPr/>
          </p:nvSpPr>
          <p:spPr>
            <a:xfrm>
              <a:off x="6783605" y="1879546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rc465"/>
            <p:cNvSpPr/>
            <p:nvPr/>
          </p:nvSpPr>
          <p:spPr>
            <a:xfrm>
              <a:off x="6783605" y="2261053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rc466"/>
            <p:cNvSpPr/>
            <p:nvPr/>
          </p:nvSpPr>
          <p:spPr>
            <a:xfrm>
              <a:off x="6783605" y="1574341"/>
              <a:ext cx="424628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rc467"/>
            <p:cNvSpPr/>
            <p:nvPr/>
          </p:nvSpPr>
          <p:spPr>
            <a:xfrm>
              <a:off x="6783605" y="1803245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rc468"/>
            <p:cNvSpPr/>
            <p:nvPr/>
          </p:nvSpPr>
          <p:spPr>
            <a:xfrm>
              <a:off x="6783605" y="963930"/>
              <a:ext cx="339702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rc469"/>
            <p:cNvSpPr/>
            <p:nvPr/>
          </p:nvSpPr>
          <p:spPr>
            <a:xfrm>
              <a:off x="6783605" y="1955847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rc470"/>
            <p:cNvSpPr/>
            <p:nvPr/>
          </p:nvSpPr>
          <p:spPr>
            <a:xfrm>
              <a:off x="6783605" y="1650642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rc471"/>
            <p:cNvSpPr/>
            <p:nvPr/>
          </p:nvSpPr>
          <p:spPr>
            <a:xfrm>
              <a:off x="6783605" y="1421738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rc472"/>
            <p:cNvSpPr/>
            <p:nvPr/>
          </p:nvSpPr>
          <p:spPr>
            <a:xfrm>
              <a:off x="6783605" y="1116533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rc473"/>
            <p:cNvSpPr/>
            <p:nvPr/>
          </p:nvSpPr>
          <p:spPr>
            <a:xfrm>
              <a:off x="6783605" y="1040231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rc474"/>
            <p:cNvSpPr/>
            <p:nvPr/>
          </p:nvSpPr>
          <p:spPr>
            <a:xfrm>
              <a:off x="6783605" y="1726943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rc475"/>
            <p:cNvSpPr/>
            <p:nvPr/>
          </p:nvSpPr>
          <p:spPr>
            <a:xfrm>
              <a:off x="6783605" y="735026"/>
              <a:ext cx="509554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rc476"/>
            <p:cNvSpPr/>
            <p:nvPr/>
          </p:nvSpPr>
          <p:spPr>
            <a:xfrm>
              <a:off x="6783605" y="1269135"/>
              <a:ext cx="339702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rc477"/>
            <p:cNvSpPr/>
            <p:nvPr/>
          </p:nvSpPr>
          <p:spPr>
            <a:xfrm>
              <a:off x="6783605" y="2337354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rc478"/>
            <p:cNvSpPr/>
            <p:nvPr/>
          </p:nvSpPr>
          <p:spPr>
            <a:xfrm>
              <a:off x="6783605" y="887629"/>
              <a:ext cx="424628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rc479"/>
            <p:cNvSpPr/>
            <p:nvPr/>
          </p:nvSpPr>
          <p:spPr>
            <a:xfrm>
              <a:off x="6783605" y="1192834"/>
              <a:ext cx="339702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rc480"/>
            <p:cNvSpPr/>
            <p:nvPr/>
          </p:nvSpPr>
          <p:spPr>
            <a:xfrm>
              <a:off x="6783605" y="2032149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rc481"/>
            <p:cNvSpPr/>
            <p:nvPr/>
          </p:nvSpPr>
          <p:spPr>
            <a:xfrm>
              <a:off x="6783605" y="1345437"/>
              <a:ext cx="339702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rc482"/>
            <p:cNvSpPr/>
            <p:nvPr/>
          </p:nvSpPr>
          <p:spPr>
            <a:xfrm>
              <a:off x="6783605" y="2108450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rc483"/>
            <p:cNvSpPr/>
            <p:nvPr/>
          </p:nvSpPr>
          <p:spPr>
            <a:xfrm>
              <a:off x="6783605" y="2184751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l484"/>
            <p:cNvSpPr/>
            <p:nvPr/>
          </p:nvSpPr>
          <p:spPr>
            <a:xfrm>
              <a:off x="6380208" y="4296790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5"/>
            <p:cNvSpPr/>
            <p:nvPr/>
          </p:nvSpPr>
          <p:spPr>
            <a:xfrm>
              <a:off x="6380208" y="4220488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6"/>
            <p:cNvSpPr/>
            <p:nvPr/>
          </p:nvSpPr>
          <p:spPr>
            <a:xfrm>
              <a:off x="6380208" y="4144187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7"/>
            <p:cNvSpPr/>
            <p:nvPr/>
          </p:nvSpPr>
          <p:spPr>
            <a:xfrm>
              <a:off x="6380208" y="4067886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8"/>
            <p:cNvSpPr/>
            <p:nvPr/>
          </p:nvSpPr>
          <p:spPr>
            <a:xfrm>
              <a:off x="6380208" y="3991584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9"/>
            <p:cNvSpPr/>
            <p:nvPr/>
          </p:nvSpPr>
          <p:spPr>
            <a:xfrm>
              <a:off x="6380208" y="3915283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90"/>
            <p:cNvSpPr/>
            <p:nvPr/>
          </p:nvSpPr>
          <p:spPr>
            <a:xfrm>
              <a:off x="6380208" y="3838982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91"/>
            <p:cNvSpPr/>
            <p:nvPr/>
          </p:nvSpPr>
          <p:spPr>
            <a:xfrm>
              <a:off x="6380208" y="3762680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2"/>
            <p:cNvSpPr/>
            <p:nvPr/>
          </p:nvSpPr>
          <p:spPr>
            <a:xfrm>
              <a:off x="6380208" y="3686379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3"/>
            <p:cNvSpPr/>
            <p:nvPr/>
          </p:nvSpPr>
          <p:spPr>
            <a:xfrm>
              <a:off x="6380208" y="3610078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4"/>
            <p:cNvSpPr/>
            <p:nvPr/>
          </p:nvSpPr>
          <p:spPr>
            <a:xfrm>
              <a:off x="6380208" y="3533776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5"/>
            <p:cNvSpPr/>
            <p:nvPr/>
          </p:nvSpPr>
          <p:spPr>
            <a:xfrm>
              <a:off x="6380208" y="3457475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6"/>
            <p:cNvSpPr/>
            <p:nvPr/>
          </p:nvSpPr>
          <p:spPr>
            <a:xfrm>
              <a:off x="6380208" y="3381174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7"/>
            <p:cNvSpPr/>
            <p:nvPr/>
          </p:nvSpPr>
          <p:spPr>
            <a:xfrm>
              <a:off x="6380208" y="3304872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8"/>
            <p:cNvSpPr/>
            <p:nvPr/>
          </p:nvSpPr>
          <p:spPr>
            <a:xfrm>
              <a:off x="6380208" y="3228571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9"/>
            <p:cNvSpPr/>
            <p:nvPr/>
          </p:nvSpPr>
          <p:spPr>
            <a:xfrm>
              <a:off x="6380208" y="3152270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500"/>
            <p:cNvSpPr/>
            <p:nvPr/>
          </p:nvSpPr>
          <p:spPr>
            <a:xfrm>
              <a:off x="6380208" y="3075968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501"/>
            <p:cNvSpPr/>
            <p:nvPr/>
          </p:nvSpPr>
          <p:spPr>
            <a:xfrm>
              <a:off x="6380208" y="2999667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2"/>
            <p:cNvSpPr/>
            <p:nvPr/>
          </p:nvSpPr>
          <p:spPr>
            <a:xfrm>
              <a:off x="6380208" y="2923366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3"/>
            <p:cNvSpPr/>
            <p:nvPr/>
          </p:nvSpPr>
          <p:spPr>
            <a:xfrm>
              <a:off x="6380208" y="2847065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4"/>
            <p:cNvSpPr/>
            <p:nvPr/>
          </p:nvSpPr>
          <p:spPr>
            <a:xfrm>
              <a:off x="6380208" y="2770763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5"/>
            <p:cNvSpPr/>
            <p:nvPr/>
          </p:nvSpPr>
          <p:spPr>
            <a:xfrm>
              <a:off x="6380208" y="2694462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6"/>
            <p:cNvSpPr/>
            <p:nvPr/>
          </p:nvSpPr>
          <p:spPr>
            <a:xfrm>
              <a:off x="6443903" y="26486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7"/>
            <p:cNvSpPr/>
            <p:nvPr/>
          </p:nvSpPr>
          <p:spPr>
            <a:xfrm>
              <a:off x="6783605" y="26486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8"/>
            <p:cNvSpPr/>
            <p:nvPr/>
          </p:nvSpPr>
          <p:spPr>
            <a:xfrm>
              <a:off x="7123308" y="26486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9"/>
            <p:cNvSpPr/>
            <p:nvPr/>
          </p:nvSpPr>
          <p:spPr>
            <a:xfrm>
              <a:off x="7463011" y="26486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rc510"/>
            <p:cNvSpPr/>
            <p:nvPr/>
          </p:nvSpPr>
          <p:spPr>
            <a:xfrm>
              <a:off x="6783605" y="3117934"/>
              <a:ext cx="424628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rc511"/>
            <p:cNvSpPr/>
            <p:nvPr/>
          </p:nvSpPr>
          <p:spPr>
            <a:xfrm>
              <a:off x="6783605" y="3957249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rc512"/>
            <p:cNvSpPr/>
            <p:nvPr/>
          </p:nvSpPr>
          <p:spPr>
            <a:xfrm>
              <a:off x="6783605" y="4033550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rc513"/>
            <p:cNvSpPr/>
            <p:nvPr/>
          </p:nvSpPr>
          <p:spPr>
            <a:xfrm>
              <a:off x="6783605" y="4109851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rc514"/>
            <p:cNvSpPr/>
            <p:nvPr/>
          </p:nvSpPr>
          <p:spPr>
            <a:xfrm>
              <a:off x="6783605" y="3270537"/>
              <a:ext cx="0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rc515"/>
            <p:cNvSpPr/>
            <p:nvPr/>
          </p:nvSpPr>
          <p:spPr>
            <a:xfrm>
              <a:off x="6783605" y="2660126"/>
              <a:ext cx="594479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rc516"/>
            <p:cNvSpPr/>
            <p:nvPr/>
          </p:nvSpPr>
          <p:spPr>
            <a:xfrm>
              <a:off x="6783605" y="3194236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rc517"/>
            <p:cNvSpPr/>
            <p:nvPr/>
          </p:nvSpPr>
          <p:spPr>
            <a:xfrm>
              <a:off x="6783605" y="2812729"/>
              <a:ext cx="424628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rc518"/>
            <p:cNvSpPr/>
            <p:nvPr/>
          </p:nvSpPr>
          <p:spPr>
            <a:xfrm>
              <a:off x="6783605" y="4262454"/>
              <a:ext cx="0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rc519"/>
            <p:cNvSpPr/>
            <p:nvPr/>
          </p:nvSpPr>
          <p:spPr>
            <a:xfrm>
              <a:off x="6783605" y="3346838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rc520"/>
            <p:cNvSpPr/>
            <p:nvPr/>
          </p:nvSpPr>
          <p:spPr>
            <a:xfrm>
              <a:off x="6783605" y="3041633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rc521"/>
            <p:cNvSpPr/>
            <p:nvPr/>
          </p:nvSpPr>
          <p:spPr>
            <a:xfrm>
              <a:off x="6783605" y="2965332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rc522"/>
            <p:cNvSpPr/>
            <p:nvPr/>
          </p:nvSpPr>
          <p:spPr>
            <a:xfrm>
              <a:off x="6783605" y="3652043"/>
              <a:ext cx="0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rc523"/>
            <p:cNvSpPr/>
            <p:nvPr/>
          </p:nvSpPr>
          <p:spPr>
            <a:xfrm>
              <a:off x="6783605" y="2736428"/>
              <a:ext cx="594479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rc524"/>
            <p:cNvSpPr/>
            <p:nvPr/>
          </p:nvSpPr>
          <p:spPr>
            <a:xfrm>
              <a:off x="6783605" y="3423139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rc525"/>
            <p:cNvSpPr/>
            <p:nvPr/>
          </p:nvSpPr>
          <p:spPr>
            <a:xfrm>
              <a:off x="6783605" y="4186153"/>
              <a:ext cx="0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rc526"/>
            <p:cNvSpPr/>
            <p:nvPr/>
          </p:nvSpPr>
          <p:spPr>
            <a:xfrm>
              <a:off x="6783605" y="3499441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rc527"/>
            <p:cNvSpPr/>
            <p:nvPr/>
          </p:nvSpPr>
          <p:spPr>
            <a:xfrm>
              <a:off x="6783605" y="3804646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rc528"/>
            <p:cNvSpPr/>
            <p:nvPr/>
          </p:nvSpPr>
          <p:spPr>
            <a:xfrm>
              <a:off x="6783605" y="3728345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rc529"/>
            <p:cNvSpPr/>
            <p:nvPr/>
          </p:nvSpPr>
          <p:spPr>
            <a:xfrm>
              <a:off x="6783605" y="2889030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rc530"/>
            <p:cNvSpPr/>
            <p:nvPr/>
          </p:nvSpPr>
          <p:spPr>
            <a:xfrm>
              <a:off x="6783605" y="3575742"/>
              <a:ext cx="0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rc531"/>
            <p:cNvSpPr/>
            <p:nvPr/>
          </p:nvSpPr>
          <p:spPr>
            <a:xfrm>
              <a:off x="6783605" y="3880947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l532"/>
            <p:cNvSpPr/>
            <p:nvPr/>
          </p:nvSpPr>
          <p:spPr>
            <a:xfrm>
              <a:off x="6380208" y="6221890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3"/>
            <p:cNvSpPr/>
            <p:nvPr/>
          </p:nvSpPr>
          <p:spPr>
            <a:xfrm>
              <a:off x="6380208" y="6145588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4"/>
            <p:cNvSpPr/>
            <p:nvPr/>
          </p:nvSpPr>
          <p:spPr>
            <a:xfrm>
              <a:off x="6380208" y="6069287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5"/>
            <p:cNvSpPr/>
            <p:nvPr/>
          </p:nvSpPr>
          <p:spPr>
            <a:xfrm>
              <a:off x="6380208" y="5992986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6"/>
            <p:cNvSpPr/>
            <p:nvPr/>
          </p:nvSpPr>
          <p:spPr>
            <a:xfrm>
              <a:off x="6380208" y="5916684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7"/>
            <p:cNvSpPr/>
            <p:nvPr/>
          </p:nvSpPr>
          <p:spPr>
            <a:xfrm>
              <a:off x="6380208" y="5840383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8"/>
            <p:cNvSpPr/>
            <p:nvPr/>
          </p:nvSpPr>
          <p:spPr>
            <a:xfrm>
              <a:off x="6380208" y="5764082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9"/>
            <p:cNvSpPr/>
            <p:nvPr/>
          </p:nvSpPr>
          <p:spPr>
            <a:xfrm>
              <a:off x="6380208" y="5687780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40"/>
            <p:cNvSpPr/>
            <p:nvPr/>
          </p:nvSpPr>
          <p:spPr>
            <a:xfrm>
              <a:off x="6380208" y="5611479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41"/>
            <p:cNvSpPr/>
            <p:nvPr/>
          </p:nvSpPr>
          <p:spPr>
            <a:xfrm>
              <a:off x="6380208" y="5535178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2"/>
            <p:cNvSpPr/>
            <p:nvPr/>
          </p:nvSpPr>
          <p:spPr>
            <a:xfrm>
              <a:off x="6380208" y="5458877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3"/>
            <p:cNvSpPr/>
            <p:nvPr/>
          </p:nvSpPr>
          <p:spPr>
            <a:xfrm>
              <a:off x="6380208" y="5382575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4"/>
            <p:cNvSpPr/>
            <p:nvPr/>
          </p:nvSpPr>
          <p:spPr>
            <a:xfrm>
              <a:off x="6380208" y="5306274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5"/>
            <p:cNvSpPr/>
            <p:nvPr/>
          </p:nvSpPr>
          <p:spPr>
            <a:xfrm>
              <a:off x="6380208" y="5229973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6"/>
            <p:cNvSpPr/>
            <p:nvPr/>
          </p:nvSpPr>
          <p:spPr>
            <a:xfrm>
              <a:off x="6380208" y="5153671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7"/>
            <p:cNvSpPr/>
            <p:nvPr/>
          </p:nvSpPr>
          <p:spPr>
            <a:xfrm>
              <a:off x="6380208" y="5077370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8"/>
            <p:cNvSpPr/>
            <p:nvPr/>
          </p:nvSpPr>
          <p:spPr>
            <a:xfrm>
              <a:off x="6380208" y="5001069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9"/>
            <p:cNvSpPr/>
            <p:nvPr/>
          </p:nvSpPr>
          <p:spPr>
            <a:xfrm>
              <a:off x="6380208" y="4924767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50"/>
            <p:cNvSpPr/>
            <p:nvPr/>
          </p:nvSpPr>
          <p:spPr>
            <a:xfrm>
              <a:off x="6380208" y="4848466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51"/>
            <p:cNvSpPr/>
            <p:nvPr/>
          </p:nvSpPr>
          <p:spPr>
            <a:xfrm>
              <a:off x="6380208" y="4772165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2"/>
            <p:cNvSpPr/>
            <p:nvPr/>
          </p:nvSpPr>
          <p:spPr>
            <a:xfrm>
              <a:off x="6380208" y="4695863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3"/>
            <p:cNvSpPr/>
            <p:nvPr/>
          </p:nvSpPr>
          <p:spPr>
            <a:xfrm>
              <a:off x="6380208" y="4619562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4"/>
            <p:cNvSpPr/>
            <p:nvPr/>
          </p:nvSpPr>
          <p:spPr>
            <a:xfrm>
              <a:off x="6443903" y="45737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5"/>
            <p:cNvSpPr/>
            <p:nvPr/>
          </p:nvSpPr>
          <p:spPr>
            <a:xfrm>
              <a:off x="6783605" y="45737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6"/>
            <p:cNvSpPr/>
            <p:nvPr/>
          </p:nvSpPr>
          <p:spPr>
            <a:xfrm>
              <a:off x="7123308" y="45737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7"/>
            <p:cNvSpPr/>
            <p:nvPr/>
          </p:nvSpPr>
          <p:spPr>
            <a:xfrm>
              <a:off x="7463011" y="45737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rc558"/>
            <p:cNvSpPr/>
            <p:nvPr/>
          </p:nvSpPr>
          <p:spPr>
            <a:xfrm>
              <a:off x="6783605" y="4585226"/>
              <a:ext cx="339702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rc559"/>
            <p:cNvSpPr/>
            <p:nvPr/>
          </p:nvSpPr>
          <p:spPr>
            <a:xfrm>
              <a:off x="6783605" y="6187554"/>
              <a:ext cx="0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rc560"/>
            <p:cNvSpPr/>
            <p:nvPr/>
          </p:nvSpPr>
          <p:spPr>
            <a:xfrm>
              <a:off x="6783605" y="4737829"/>
              <a:ext cx="424628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rc561"/>
            <p:cNvSpPr/>
            <p:nvPr/>
          </p:nvSpPr>
          <p:spPr>
            <a:xfrm>
              <a:off x="6783605" y="5119336"/>
              <a:ext cx="424628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rc562"/>
            <p:cNvSpPr/>
            <p:nvPr/>
          </p:nvSpPr>
          <p:spPr>
            <a:xfrm>
              <a:off x="6783605" y="4661528"/>
              <a:ext cx="339702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rc563"/>
            <p:cNvSpPr/>
            <p:nvPr/>
          </p:nvSpPr>
          <p:spPr>
            <a:xfrm>
              <a:off x="6783605" y="5348240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rc564"/>
            <p:cNvSpPr/>
            <p:nvPr/>
          </p:nvSpPr>
          <p:spPr>
            <a:xfrm>
              <a:off x="6783605" y="6111253"/>
              <a:ext cx="0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rc565"/>
            <p:cNvSpPr/>
            <p:nvPr/>
          </p:nvSpPr>
          <p:spPr>
            <a:xfrm>
              <a:off x="6783605" y="5729746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rc566"/>
            <p:cNvSpPr/>
            <p:nvPr/>
          </p:nvSpPr>
          <p:spPr>
            <a:xfrm>
              <a:off x="6783605" y="5424541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rc567"/>
            <p:cNvSpPr/>
            <p:nvPr/>
          </p:nvSpPr>
          <p:spPr>
            <a:xfrm>
              <a:off x="6783605" y="5043034"/>
              <a:ext cx="424628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rc568"/>
            <p:cNvSpPr/>
            <p:nvPr/>
          </p:nvSpPr>
          <p:spPr>
            <a:xfrm>
              <a:off x="6783605" y="5882349"/>
              <a:ext cx="0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rc569"/>
            <p:cNvSpPr/>
            <p:nvPr/>
          </p:nvSpPr>
          <p:spPr>
            <a:xfrm>
              <a:off x="6783605" y="6034951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rc570"/>
            <p:cNvSpPr/>
            <p:nvPr/>
          </p:nvSpPr>
          <p:spPr>
            <a:xfrm>
              <a:off x="6783605" y="5195637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rc571"/>
            <p:cNvSpPr/>
            <p:nvPr/>
          </p:nvSpPr>
          <p:spPr>
            <a:xfrm>
              <a:off x="6783605" y="5958650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rc572"/>
            <p:cNvSpPr/>
            <p:nvPr/>
          </p:nvSpPr>
          <p:spPr>
            <a:xfrm>
              <a:off x="6783605" y="5271938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rc573"/>
            <p:cNvSpPr/>
            <p:nvPr/>
          </p:nvSpPr>
          <p:spPr>
            <a:xfrm>
              <a:off x="6783605" y="4966733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rc574"/>
            <p:cNvSpPr/>
            <p:nvPr/>
          </p:nvSpPr>
          <p:spPr>
            <a:xfrm>
              <a:off x="6783605" y="4890432"/>
              <a:ext cx="339702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rc575"/>
            <p:cNvSpPr/>
            <p:nvPr/>
          </p:nvSpPr>
          <p:spPr>
            <a:xfrm>
              <a:off x="6783605" y="5577144"/>
              <a:ext cx="424628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rc576"/>
            <p:cNvSpPr/>
            <p:nvPr/>
          </p:nvSpPr>
          <p:spPr>
            <a:xfrm>
              <a:off x="6783605" y="5653445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rc577"/>
            <p:cNvSpPr/>
            <p:nvPr/>
          </p:nvSpPr>
          <p:spPr>
            <a:xfrm>
              <a:off x="6783605" y="5806048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rc578"/>
            <p:cNvSpPr/>
            <p:nvPr/>
          </p:nvSpPr>
          <p:spPr>
            <a:xfrm>
              <a:off x="6783605" y="5500842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rc579"/>
            <p:cNvSpPr/>
            <p:nvPr/>
          </p:nvSpPr>
          <p:spPr>
            <a:xfrm>
              <a:off x="6783605" y="4814130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l580"/>
            <p:cNvSpPr/>
            <p:nvPr/>
          </p:nvSpPr>
          <p:spPr>
            <a:xfrm>
              <a:off x="7799770" y="2371689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81"/>
            <p:cNvSpPr/>
            <p:nvPr/>
          </p:nvSpPr>
          <p:spPr>
            <a:xfrm>
              <a:off x="7799770" y="2295388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2"/>
            <p:cNvSpPr/>
            <p:nvPr/>
          </p:nvSpPr>
          <p:spPr>
            <a:xfrm>
              <a:off x="7799770" y="2219087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3"/>
            <p:cNvSpPr/>
            <p:nvPr/>
          </p:nvSpPr>
          <p:spPr>
            <a:xfrm>
              <a:off x="7799770" y="2142785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4"/>
            <p:cNvSpPr/>
            <p:nvPr/>
          </p:nvSpPr>
          <p:spPr>
            <a:xfrm>
              <a:off x="7799770" y="2066484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5"/>
            <p:cNvSpPr/>
            <p:nvPr/>
          </p:nvSpPr>
          <p:spPr>
            <a:xfrm>
              <a:off x="7799770" y="1990183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6"/>
            <p:cNvSpPr/>
            <p:nvPr/>
          </p:nvSpPr>
          <p:spPr>
            <a:xfrm>
              <a:off x="7799770" y="1913882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7"/>
            <p:cNvSpPr/>
            <p:nvPr/>
          </p:nvSpPr>
          <p:spPr>
            <a:xfrm>
              <a:off x="7799770" y="1837580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8"/>
            <p:cNvSpPr/>
            <p:nvPr/>
          </p:nvSpPr>
          <p:spPr>
            <a:xfrm>
              <a:off x="7799770" y="1761279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9"/>
            <p:cNvSpPr/>
            <p:nvPr/>
          </p:nvSpPr>
          <p:spPr>
            <a:xfrm>
              <a:off x="7799770" y="1684978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90"/>
            <p:cNvSpPr/>
            <p:nvPr/>
          </p:nvSpPr>
          <p:spPr>
            <a:xfrm>
              <a:off x="7799770" y="1608676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91"/>
            <p:cNvSpPr/>
            <p:nvPr/>
          </p:nvSpPr>
          <p:spPr>
            <a:xfrm>
              <a:off x="7799770" y="1532375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2"/>
            <p:cNvSpPr/>
            <p:nvPr/>
          </p:nvSpPr>
          <p:spPr>
            <a:xfrm>
              <a:off x="7799770" y="1456074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3"/>
            <p:cNvSpPr/>
            <p:nvPr/>
          </p:nvSpPr>
          <p:spPr>
            <a:xfrm>
              <a:off x="7799770" y="1379772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4"/>
            <p:cNvSpPr/>
            <p:nvPr/>
          </p:nvSpPr>
          <p:spPr>
            <a:xfrm>
              <a:off x="7799770" y="1303471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5"/>
            <p:cNvSpPr/>
            <p:nvPr/>
          </p:nvSpPr>
          <p:spPr>
            <a:xfrm>
              <a:off x="7799770" y="1227170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6"/>
            <p:cNvSpPr/>
            <p:nvPr/>
          </p:nvSpPr>
          <p:spPr>
            <a:xfrm>
              <a:off x="7799770" y="1150868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7"/>
            <p:cNvSpPr/>
            <p:nvPr/>
          </p:nvSpPr>
          <p:spPr>
            <a:xfrm>
              <a:off x="7799770" y="1074567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8"/>
            <p:cNvSpPr/>
            <p:nvPr/>
          </p:nvSpPr>
          <p:spPr>
            <a:xfrm>
              <a:off x="7799770" y="998266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9"/>
            <p:cNvSpPr/>
            <p:nvPr/>
          </p:nvSpPr>
          <p:spPr>
            <a:xfrm>
              <a:off x="7799770" y="921964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600"/>
            <p:cNvSpPr/>
            <p:nvPr/>
          </p:nvSpPr>
          <p:spPr>
            <a:xfrm>
              <a:off x="7799770" y="845663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601"/>
            <p:cNvSpPr/>
            <p:nvPr/>
          </p:nvSpPr>
          <p:spPr>
            <a:xfrm>
              <a:off x="7799770" y="769362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2"/>
            <p:cNvSpPr/>
            <p:nvPr/>
          </p:nvSpPr>
          <p:spPr>
            <a:xfrm>
              <a:off x="7863465" y="7235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3"/>
            <p:cNvSpPr/>
            <p:nvPr/>
          </p:nvSpPr>
          <p:spPr>
            <a:xfrm>
              <a:off x="8203168" y="7235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4"/>
            <p:cNvSpPr/>
            <p:nvPr/>
          </p:nvSpPr>
          <p:spPr>
            <a:xfrm>
              <a:off x="8542870" y="7235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5"/>
            <p:cNvSpPr/>
            <p:nvPr/>
          </p:nvSpPr>
          <p:spPr>
            <a:xfrm>
              <a:off x="8882573" y="7235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rc606"/>
            <p:cNvSpPr/>
            <p:nvPr/>
          </p:nvSpPr>
          <p:spPr>
            <a:xfrm>
              <a:off x="8203168" y="1421738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rc607"/>
            <p:cNvSpPr/>
            <p:nvPr/>
          </p:nvSpPr>
          <p:spPr>
            <a:xfrm>
              <a:off x="8203168" y="1116533"/>
              <a:ext cx="0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rc608"/>
            <p:cNvSpPr/>
            <p:nvPr/>
          </p:nvSpPr>
          <p:spPr>
            <a:xfrm>
              <a:off x="8203168" y="1726943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rc609"/>
            <p:cNvSpPr/>
            <p:nvPr/>
          </p:nvSpPr>
          <p:spPr>
            <a:xfrm>
              <a:off x="8203168" y="1040231"/>
              <a:ext cx="424628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rc610"/>
            <p:cNvSpPr/>
            <p:nvPr/>
          </p:nvSpPr>
          <p:spPr>
            <a:xfrm>
              <a:off x="8203168" y="1192834"/>
              <a:ext cx="424628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rc611"/>
            <p:cNvSpPr/>
            <p:nvPr/>
          </p:nvSpPr>
          <p:spPr>
            <a:xfrm>
              <a:off x="8203168" y="2032149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rc612"/>
            <p:cNvSpPr/>
            <p:nvPr/>
          </p:nvSpPr>
          <p:spPr>
            <a:xfrm>
              <a:off x="8203168" y="2184751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rc613"/>
            <p:cNvSpPr/>
            <p:nvPr/>
          </p:nvSpPr>
          <p:spPr>
            <a:xfrm>
              <a:off x="8203168" y="1345437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rc614"/>
            <p:cNvSpPr/>
            <p:nvPr/>
          </p:nvSpPr>
          <p:spPr>
            <a:xfrm>
              <a:off x="8203168" y="2108450"/>
              <a:ext cx="0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rc615"/>
            <p:cNvSpPr/>
            <p:nvPr/>
          </p:nvSpPr>
          <p:spPr>
            <a:xfrm>
              <a:off x="8203168" y="735026"/>
              <a:ext cx="424628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rc616"/>
            <p:cNvSpPr/>
            <p:nvPr/>
          </p:nvSpPr>
          <p:spPr>
            <a:xfrm>
              <a:off x="8203168" y="1269135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rc617"/>
            <p:cNvSpPr/>
            <p:nvPr/>
          </p:nvSpPr>
          <p:spPr>
            <a:xfrm>
              <a:off x="8203168" y="2337354"/>
              <a:ext cx="0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rc618"/>
            <p:cNvSpPr/>
            <p:nvPr/>
          </p:nvSpPr>
          <p:spPr>
            <a:xfrm>
              <a:off x="8203168" y="887629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rc619"/>
            <p:cNvSpPr/>
            <p:nvPr/>
          </p:nvSpPr>
          <p:spPr>
            <a:xfrm>
              <a:off x="8203168" y="811328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rc620"/>
            <p:cNvSpPr/>
            <p:nvPr/>
          </p:nvSpPr>
          <p:spPr>
            <a:xfrm>
              <a:off x="8203168" y="1498039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rc621"/>
            <p:cNvSpPr/>
            <p:nvPr/>
          </p:nvSpPr>
          <p:spPr>
            <a:xfrm>
              <a:off x="8203168" y="2261053"/>
              <a:ext cx="0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rc622"/>
            <p:cNvSpPr/>
            <p:nvPr/>
          </p:nvSpPr>
          <p:spPr>
            <a:xfrm>
              <a:off x="8203168" y="1879546"/>
              <a:ext cx="339702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rc623"/>
            <p:cNvSpPr/>
            <p:nvPr/>
          </p:nvSpPr>
          <p:spPr>
            <a:xfrm>
              <a:off x="8203168" y="1574341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rc624"/>
            <p:cNvSpPr/>
            <p:nvPr/>
          </p:nvSpPr>
          <p:spPr>
            <a:xfrm>
              <a:off x="8203168" y="1803245"/>
              <a:ext cx="339702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rc625"/>
            <p:cNvSpPr/>
            <p:nvPr/>
          </p:nvSpPr>
          <p:spPr>
            <a:xfrm>
              <a:off x="8203168" y="1955847"/>
              <a:ext cx="339702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rc626"/>
            <p:cNvSpPr/>
            <p:nvPr/>
          </p:nvSpPr>
          <p:spPr>
            <a:xfrm>
              <a:off x="8203168" y="963930"/>
              <a:ext cx="509554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rc627"/>
            <p:cNvSpPr/>
            <p:nvPr/>
          </p:nvSpPr>
          <p:spPr>
            <a:xfrm>
              <a:off x="8203168" y="1650642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l628"/>
            <p:cNvSpPr/>
            <p:nvPr/>
          </p:nvSpPr>
          <p:spPr>
            <a:xfrm>
              <a:off x="7799770" y="4296790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9"/>
            <p:cNvSpPr/>
            <p:nvPr/>
          </p:nvSpPr>
          <p:spPr>
            <a:xfrm>
              <a:off x="7799770" y="4220488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30"/>
            <p:cNvSpPr/>
            <p:nvPr/>
          </p:nvSpPr>
          <p:spPr>
            <a:xfrm>
              <a:off x="7799770" y="4144187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31"/>
            <p:cNvSpPr/>
            <p:nvPr/>
          </p:nvSpPr>
          <p:spPr>
            <a:xfrm>
              <a:off x="7799770" y="4067886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2"/>
            <p:cNvSpPr/>
            <p:nvPr/>
          </p:nvSpPr>
          <p:spPr>
            <a:xfrm>
              <a:off x="7799770" y="3991584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3"/>
            <p:cNvSpPr/>
            <p:nvPr/>
          </p:nvSpPr>
          <p:spPr>
            <a:xfrm>
              <a:off x="7799770" y="3915283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4"/>
            <p:cNvSpPr/>
            <p:nvPr/>
          </p:nvSpPr>
          <p:spPr>
            <a:xfrm>
              <a:off x="7799770" y="3838982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5"/>
            <p:cNvSpPr/>
            <p:nvPr/>
          </p:nvSpPr>
          <p:spPr>
            <a:xfrm>
              <a:off x="7799770" y="3762680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6"/>
            <p:cNvSpPr/>
            <p:nvPr/>
          </p:nvSpPr>
          <p:spPr>
            <a:xfrm>
              <a:off x="7799770" y="3686379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7"/>
            <p:cNvSpPr/>
            <p:nvPr/>
          </p:nvSpPr>
          <p:spPr>
            <a:xfrm>
              <a:off x="7799770" y="3610078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8"/>
            <p:cNvSpPr/>
            <p:nvPr/>
          </p:nvSpPr>
          <p:spPr>
            <a:xfrm>
              <a:off x="7799770" y="3533776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9"/>
            <p:cNvSpPr/>
            <p:nvPr/>
          </p:nvSpPr>
          <p:spPr>
            <a:xfrm>
              <a:off x="7799770" y="3457475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40"/>
            <p:cNvSpPr/>
            <p:nvPr/>
          </p:nvSpPr>
          <p:spPr>
            <a:xfrm>
              <a:off x="7799770" y="3381174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41"/>
            <p:cNvSpPr/>
            <p:nvPr/>
          </p:nvSpPr>
          <p:spPr>
            <a:xfrm>
              <a:off x="7799770" y="3304872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2"/>
            <p:cNvSpPr/>
            <p:nvPr/>
          </p:nvSpPr>
          <p:spPr>
            <a:xfrm>
              <a:off x="7799770" y="3228571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3"/>
            <p:cNvSpPr/>
            <p:nvPr/>
          </p:nvSpPr>
          <p:spPr>
            <a:xfrm>
              <a:off x="7799770" y="3152270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4"/>
            <p:cNvSpPr/>
            <p:nvPr/>
          </p:nvSpPr>
          <p:spPr>
            <a:xfrm>
              <a:off x="7799770" y="3075968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5"/>
            <p:cNvSpPr/>
            <p:nvPr/>
          </p:nvSpPr>
          <p:spPr>
            <a:xfrm>
              <a:off x="7799770" y="2999667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6"/>
            <p:cNvSpPr/>
            <p:nvPr/>
          </p:nvSpPr>
          <p:spPr>
            <a:xfrm>
              <a:off x="7799770" y="2923366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7"/>
            <p:cNvSpPr/>
            <p:nvPr/>
          </p:nvSpPr>
          <p:spPr>
            <a:xfrm>
              <a:off x="7799770" y="2847065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8"/>
            <p:cNvSpPr/>
            <p:nvPr/>
          </p:nvSpPr>
          <p:spPr>
            <a:xfrm>
              <a:off x="7799770" y="2770763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9"/>
            <p:cNvSpPr/>
            <p:nvPr/>
          </p:nvSpPr>
          <p:spPr>
            <a:xfrm>
              <a:off x="7799770" y="2694462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50"/>
            <p:cNvSpPr/>
            <p:nvPr/>
          </p:nvSpPr>
          <p:spPr>
            <a:xfrm>
              <a:off x="7863465" y="26486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51"/>
            <p:cNvSpPr/>
            <p:nvPr/>
          </p:nvSpPr>
          <p:spPr>
            <a:xfrm>
              <a:off x="8203168" y="26486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2"/>
            <p:cNvSpPr/>
            <p:nvPr/>
          </p:nvSpPr>
          <p:spPr>
            <a:xfrm>
              <a:off x="8542870" y="26486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3"/>
            <p:cNvSpPr/>
            <p:nvPr/>
          </p:nvSpPr>
          <p:spPr>
            <a:xfrm>
              <a:off x="8882573" y="26486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rc654"/>
            <p:cNvSpPr/>
            <p:nvPr/>
          </p:nvSpPr>
          <p:spPr>
            <a:xfrm>
              <a:off x="7863465" y="3117934"/>
              <a:ext cx="339702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rc655"/>
            <p:cNvSpPr/>
            <p:nvPr/>
          </p:nvSpPr>
          <p:spPr>
            <a:xfrm>
              <a:off x="8118242" y="3957249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rc656"/>
            <p:cNvSpPr/>
            <p:nvPr/>
          </p:nvSpPr>
          <p:spPr>
            <a:xfrm>
              <a:off x="8033316" y="4109851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rc657"/>
            <p:cNvSpPr/>
            <p:nvPr/>
          </p:nvSpPr>
          <p:spPr>
            <a:xfrm>
              <a:off x="8118242" y="3270537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rc658"/>
            <p:cNvSpPr/>
            <p:nvPr/>
          </p:nvSpPr>
          <p:spPr>
            <a:xfrm>
              <a:off x="8203168" y="4033550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rc659"/>
            <p:cNvSpPr/>
            <p:nvPr/>
          </p:nvSpPr>
          <p:spPr>
            <a:xfrm>
              <a:off x="8203168" y="3728345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rc660"/>
            <p:cNvSpPr/>
            <p:nvPr/>
          </p:nvSpPr>
          <p:spPr>
            <a:xfrm>
              <a:off x="8203168" y="3880947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rc661"/>
            <p:cNvSpPr/>
            <p:nvPr/>
          </p:nvSpPr>
          <p:spPr>
            <a:xfrm>
              <a:off x="8203168" y="3575742"/>
              <a:ext cx="339702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rc662"/>
            <p:cNvSpPr/>
            <p:nvPr/>
          </p:nvSpPr>
          <p:spPr>
            <a:xfrm>
              <a:off x="8203168" y="2889030"/>
              <a:ext cx="339702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rc663"/>
            <p:cNvSpPr/>
            <p:nvPr/>
          </p:nvSpPr>
          <p:spPr>
            <a:xfrm>
              <a:off x="8203168" y="2736428"/>
              <a:ext cx="339702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rc664"/>
            <p:cNvSpPr/>
            <p:nvPr/>
          </p:nvSpPr>
          <p:spPr>
            <a:xfrm>
              <a:off x="8203168" y="3423139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rc665"/>
            <p:cNvSpPr/>
            <p:nvPr/>
          </p:nvSpPr>
          <p:spPr>
            <a:xfrm>
              <a:off x="8203168" y="3804646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rc666"/>
            <p:cNvSpPr/>
            <p:nvPr/>
          </p:nvSpPr>
          <p:spPr>
            <a:xfrm>
              <a:off x="8203168" y="4186153"/>
              <a:ext cx="339702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rc667"/>
            <p:cNvSpPr/>
            <p:nvPr/>
          </p:nvSpPr>
          <p:spPr>
            <a:xfrm>
              <a:off x="8203168" y="3499441"/>
              <a:ext cx="339702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rc668"/>
            <p:cNvSpPr/>
            <p:nvPr/>
          </p:nvSpPr>
          <p:spPr>
            <a:xfrm>
              <a:off x="8203168" y="3346838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rc669"/>
            <p:cNvSpPr/>
            <p:nvPr/>
          </p:nvSpPr>
          <p:spPr>
            <a:xfrm>
              <a:off x="8203168" y="3041633"/>
              <a:ext cx="424628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rc670"/>
            <p:cNvSpPr/>
            <p:nvPr/>
          </p:nvSpPr>
          <p:spPr>
            <a:xfrm>
              <a:off x="8203168" y="2965332"/>
              <a:ext cx="339702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rc671"/>
            <p:cNvSpPr/>
            <p:nvPr/>
          </p:nvSpPr>
          <p:spPr>
            <a:xfrm>
              <a:off x="8203168" y="3652043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rc672"/>
            <p:cNvSpPr/>
            <p:nvPr/>
          </p:nvSpPr>
          <p:spPr>
            <a:xfrm>
              <a:off x="8203168" y="2660126"/>
              <a:ext cx="424628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rc673"/>
            <p:cNvSpPr/>
            <p:nvPr/>
          </p:nvSpPr>
          <p:spPr>
            <a:xfrm>
              <a:off x="8203168" y="4262454"/>
              <a:ext cx="0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rc674"/>
            <p:cNvSpPr/>
            <p:nvPr/>
          </p:nvSpPr>
          <p:spPr>
            <a:xfrm>
              <a:off x="8203168" y="2812729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rc675"/>
            <p:cNvSpPr/>
            <p:nvPr/>
          </p:nvSpPr>
          <p:spPr>
            <a:xfrm>
              <a:off x="8203168" y="3194236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l676"/>
            <p:cNvSpPr/>
            <p:nvPr/>
          </p:nvSpPr>
          <p:spPr>
            <a:xfrm>
              <a:off x="7799770" y="6221890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7"/>
            <p:cNvSpPr/>
            <p:nvPr/>
          </p:nvSpPr>
          <p:spPr>
            <a:xfrm>
              <a:off x="7799770" y="6145588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8"/>
            <p:cNvSpPr/>
            <p:nvPr/>
          </p:nvSpPr>
          <p:spPr>
            <a:xfrm>
              <a:off x="7799770" y="6069287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9"/>
            <p:cNvSpPr/>
            <p:nvPr/>
          </p:nvSpPr>
          <p:spPr>
            <a:xfrm>
              <a:off x="7799770" y="5992986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80"/>
            <p:cNvSpPr/>
            <p:nvPr/>
          </p:nvSpPr>
          <p:spPr>
            <a:xfrm>
              <a:off x="7799770" y="5916684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81"/>
            <p:cNvSpPr/>
            <p:nvPr/>
          </p:nvSpPr>
          <p:spPr>
            <a:xfrm>
              <a:off x="7799770" y="5840383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2"/>
            <p:cNvSpPr/>
            <p:nvPr/>
          </p:nvSpPr>
          <p:spPr>
            <a:xfrm>
              <a:off x="7799770" y="5764082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3"/>
            <p:cNvSpPr/>
            <p:nvPr/>
          </p:nvSpPr>
          <p:spPr>
            <a:xfrm>
              <a:off x="7799770" y="5687780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4"/>
            <p:cNvSpPr/>
            <p:nvPr/>
          </p:nvSpPr>
          <p:spPr>
            <a:xfrm>
              <a:off x="7799770" y="5611479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5"/>
            <p:cNvSpPr/>
            <p:nvPr/>
          </p:nvSpPr>
          <p:spPr>
            <a:xfrm>
              <a:off x="7799770" y="5535178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6"/>
            <p:cNvSpPr/>
            <p:nvPr/>
          </p:nvSpPr>
          <p:spPr>
            <a:xfrm>
              <a:off x="7799770" y="5458877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7"/>
            <p:cNvSpPr/>
            <p:nvPr/>
          </p:nvSpPr>
          <p:spPr>
            <a:xfrm>
              <a:off x="7799770" y="5382575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8"/>
            <p:cNvSpPr/>
            <p:nvPr/>
          </p:nvSpPr>
          <p:spPr>
            <a:xfrm>
              <a:off x="7799770" y="5306274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9"/>
            <p:cNvSpPr/>
            <p:nvPr/>
          </p:nvSpPr>
          <p:spPr>
            <a:xfrm>
              <a:off x="7799770" y="5229973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90"/>
            <p:cNvSpPr/>
            <p:nvPr/>
          </p:nvSpPr>
          <p:spPr>
            <a:xfrm>
              <a:off x="7799770" y="5153671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91"/>
            <p:cNvSpPr/>
            <p:nvPr/>
          </p:nvSpPr>
          <p:spPr>
            <a:xfrm>
              <a:off x="7799770" y="5077370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2"/>
            <p:cNvSpPr/>
            <p:nvPr/>
          </p:nvSpPr>
          <p:spPr>
            <a:xfrm>
              <a:off x="7799770" y="5001069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3"/>
            <p:cNvSpPr/>
            <p:nvPr/>
          </p:nvSpPr>
          <p:spPr>
            <a:xfrm>
              <a:off x="7799770" y="4924767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4"/>
            <p:cNvSpPr/>
            <p:nvPr/>
          </p:nvSpPr>
          <p:spPr>
            <a:xfrm>
              <a:off x="7799770" y="4848466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5"/>
            <p:cNvSpPr/>
            <p:nvPr/>
          </p:nvSpPr>
          <p:spPr>
            <a:xfrm>
              <a:off x="7799770" y="4772165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6"/>
            <p:cNvSpPr/>
            <p:nvPr/>
          </p:nvSpPr>
          <p:spPr>
            <a:xfrm>
              <a:off x="7799770" y="4695863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7"/>
            <p:cNvSpPr/>
            <p:nvPr/>
          </p:nvSpPr>
          <p:spPr>
            <a:xfrm>
              <a:off x="7799770" y="4619562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8"/>
            <p:cNvSpPr/>
            <p:nvPr/>
          </p:nvSpPr>
          <p:spPr>
            <a:xfrm>
              <a:off x="7863465" y="45737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9"/>
            <p:cNvSpPr/>
            <p:nvPr/>
          </p:nvSpPr>
          <p:spPr>
            <a:xfrm>
              <a:off x="8203168" y="45737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700"/>
            <p:cNvSpPr/>
            <p:nvPr/>
          </p:nvSpPr>
          <p:spPr>
            <a:xfrm>
              <a:off x="8542870" y="45737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701"/>
            <p:cNvSpPr/>
            <p:nvPr/>
          </p:nvSpPr>
          <p:spPr>
            <a:xfrm>
              <a:off x="8882573" y="45737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rc702"/>
            <p:cNvSpPr/>
            <p:nvPr/>
          </p:nvSpPr>
          <p:spPr>
            <a:xfrm>
              <a:off x="8203168" y="5271938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rc703"/>
            <p:cNvSpPr/>
            <p:nvPr/>
          </p:nvSpPr>
          <p:spPr>
            <a:xfrm>
              <a:off x="8203168" y="4966733"/>
              <a:ext cx="509554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rc704"/>
            <p:cNvSpPr/>
            <p:nvPr/>
          </p:nvSpPr>
          <p:spPr>
            <a:xfrm>
              <a:off x="8203168" y="5577144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rc705"/>
            <p:cNvSpPr/>
            <p:nvPr/>
          </p:nvSpPr>
          <p:spPr>
            <a:xfrm>
              <a:off x="8203168" y="4890432"/>
              <a:ext cx="0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rc706"/>
            <p:cNvSpPr/>
            <p:nvPr/>
          </p:nvSpPr>
          <p:spPr>
            <a:xfrm>
              <a:off x="8203168" y="4585226"/>
              <a:ext cx="424628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rc707"/>
            <p:cNvSpPr/>
            <p:nvPr/>
          </p:nvSpPr>
          <p:spPr>
            <a:xfrm>
              <a:off x="8203168" y="6187554"/>
              <a:ext cx="0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rc708"/>
            <p:cNvSpPr/>
            <p:nvPr/>
          </p:nvSpPr>
          <p:spPr>
            <a:xfrm>
              <a:off x="8203168" y="5119336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rc709"/>
            <p:cNvSpPr/>
            <p:nvPr/>
          </p:nvSpPr>
          <p:spPr>
            <a:xfrm>
              <a:off x="8203168" y="4737829"/>
              <a:ext cx="509554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rc710"/>
            <p:cNvSpPr/>
            <p:nvPr/>
          </p:nvSpPr>
          <p:spPr>
            <a:xfrm>
              <a:off x="8203168" y="4661528"/>
              <a:ext cx="0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rc711"/>
            <p:cNvSpPr/>
            <p:nvPr/>
          </p:nvSpPr>
          <p:spPr>
            <a:xfrm>
              <a:off x="8203168" y="5348240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rc712"/>
            <p:cNvSpPr/>
            <p:nvPr/>
          </p:nvSpPr>
          <p:spPr>
            <a:xfrm>
              <a:off x="8203168" y="6111253"/>
              <a:ext cx="0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rc713"/>
            <p:cNvSpPr/>
            <p:nvPr/>
          </p:nvSpPr>
          <p:spPr>
            <a:xfrm>
              <a:off x="8203168" y="5424541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rc714"/>
            <p:cNvSpPr/>
            <p:nvPr/>
          </p:nvSpPr>
          <p:spPr>
            <a:xfrm>
              <a:off x="8203168" y="5729746"/>
              <a:ext cx="339702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rc715"/>
            <p:cNvSpPr/>
            <p:nvPr/>
          </p:nvSpPr>
          <p:spPr>
            <a:xfrm>
              <a:off x="8203168" y="5043034"/>
              <a:ext cx="0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rc716"/>
            <p:cNvSpPr/>
            <p:nvPr/>
          </p:nvSpPr>
          <p:spPr>
            <a:xfrm>
              <a:off x="8203168" y="5882349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rc717"/>
            <p:cNvSpPr/>
            <p:nvPr/>
          </p:nvSpPr>
          <p:spPr>
            <a:xfrm>
              <a:off x="8203168" y="6034951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rc718"/>
            <p:cNvSpPr/>
            <p:nvPr/>
          </p:nvSpPr>
          <p:spPr>
            <a:xfrm>
              <a:off x="8203168" y="5195637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rc719"/>
            <p:cNvSpPr/>
            <p:nvPr/>
          </p:nvSpPr>
          <p:spPr>
            <a:xfrm>
              <a:off x="8203168" y="5958650"/>
              <a:ext cx="424628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rc720"/>
            <p:cNvSpPr/>
            <p:nvPr/>
          </p:nvSpPr>
          <p:spPr>
            <a:xfrm>
              <a:off x="8203168" y="5653445"/>
              <a:ext cx="0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rc721"/>
            <p:cNvSpPr/>
            <p:nvPr/>
          </p:nvSpPr>
          <p:spPr>
            <a:xfrm>
              <a:off x="8203168" y="4814130"/>
              <a:ext cx="424628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rc722"/>
            <p:cNvSpPr/>
            <p:nvPr/>
          </p:nvSpPr>
          <p:spPr>
            <a:xfrm>
              <a:off x="8203168" y="5806048"/>
              <a:ext cx="0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rc723"/>
            <p:cNvSpPr/>
            <p:nvPr/>
          </p:nvSpPr>
          <p:spPr>
            <a:xfrm>
              <a:off x="8203168" y="5500842"/>
              <a:ext cx="339702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l724"/>
            <p:cNvSpPr/>
            <p:nvPr/>
          </p:nvSpPr>
          <p:spPr>
            <a:xfrm>
              <a:off x="9219333" y="2371689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5"/>
            <p:cNvSpPr/>
            <p:nvPr/>
          </p:nvSpPr>
          <p:spPr>
            <a:xfrm>
              <a:off x="9219333" y="2295388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6"/>
            <p:cNvSpPr/>
            <p:nvPr/>
          </p:nvSpPr>
          <p:spPr>
            <a:xfrm>
              <a:off x="9219333" y="2219087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7"/>
            <p:cNvSpPr/>
            <p:nvPr/>
          </p:nvSpPr>
          <p:spPr>
            <a:xfrm>
              <a:off x="9219333" y="2142785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8"/>
            <p:cNvSpPr/>
            <p:nvPr/>
          </p:nvSpPr>
          <p:spPr>
            <a:xfrm>
              <a:off x="9219333" y="2066484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9"/>
            <p:cNvSpPr/>
            <p:nvPr/>
          </p:nvSpPr>
          <p:spPr>
            <a:xfrm>
              <a:off x="9219333" y="1990183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30"/>
            <p:cNvSpPr/>
            <p:nvPr/>
          </p:nvSpPr>
          <p:spPr>
            <a:xfrm>
              <a:off x="9219333" y="1913882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31"/>
            <p:cNvSpPr/>
            <p:nvPr/>
          </p:nvSpPr>
          <p:spPr>
            <a:xfrm>
              <a:off x="9219333" y="1837580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2"/>
            <p:cNvSpPr/>
            <p:nvPr/>
          </p:nvSpPr>
          <p:spPr>
            <a:xfrm>
              <a:off x="9219333" y="1761279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3"/>
            <p:cNvSpPr/>
            <p:nvPr/>
          </p:nvSpPr>
          <p:spPr>
            <a:xfrm>
              <a:off x="9219333" y="1684978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4"/>
            <p:cNvSpPr/>
            <p:nvPr/>
          </p:nvSpPr>
          <p:spPr>
            <a:xfrm>
              <a:off x="9219333" y="1608676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5"/>
            <p:cNvSpPr/>
            <p:nvPr/>
          </p:nvSpPr>
          <p:spPr>
            <a:xfrm>
              <a:off x="9219333" y="1532375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6"/>
            <p:cNvSpPr/>
            <p:nvPr/>
          </p:nvSpPr>
          <p:spPr>
            <a:xfrm>
              <a:off x="9219333" y="1456074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7"/>
            <p:cNvSpPr/>
            <p:nvPr/>
          </p:nvSpPr>
          <p:spPr>
            <a:xfrm>
              <a:off x="9219333" y="1379772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8"/>
            <p:cNvSpPr/>
            <p:nvPr/>
          </p:nvSpPr>
          <p:spPr>
            <a:xfrm>
              <a:off x="9219333" y="1303471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9"/>
            <p:cNvSpPr/>
            <p:nvPr/>
          </p:nvSpPr>
          <p:spPr>
            <a:xfrm>
              <a:off x="9219333" y="1227170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40"/>
            <p:cNvSpPr/>
            <p:nvPr/>
          </p:nvSpPr>
          <p:spPr>
            <a:xfrm>
              <a:off x="9219333" y="1150868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41"/>
            <p:cNvSpPr/>
            <p:nvPr/>
          </p:nvSpPr>
          <p:spPr>
            <a:xfrm>
              <a:off x="9219333" y="1074567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2"/>
            <p:cNvSpPr/>
            <p:nvPr/>
          </p:nvSpPr>
          <p:spPr>
            <a:xfrm>
              <a:off x="9219333" y="998266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3"/>
            <p:cNvSpPr/>
            <p:nvPr/>
          </p:nvSpPr>
          <p:spPr>
            <a:xfrm>
              <a:off x="9219333" y="921964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4"/>
            <p:cNvSpPr/>
            <p:nvPr/>
          </p:nvSpPr>
          <p:spPr>
            <a:xfrm>
              <a:off x="9219333" y="845663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5"/>
            <p:cNvSpPr/>
            <p:nvPr/>
          </p:nvSpPr>
          <p:spPr>
            <a:xfrm>
              <a:off x="9219333" y="769362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6"/>
            <p:cNvSpPr/>
            <p:nvPr/>
          </p:nvSpPr>
          <p:spPr>
            <a:xfrm>
              <a:off x="9283027" y="7235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7"/>
            <p:cNvSpPr/>
            <p:nvPr/>
          </p:nvSpPr>
          <p:spPr>
            <a:xfrm>
              <a:off x="9622730" y="7235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8"/>
            <p:cNvSpPr/>
            <p:nvPr/>
          </p:nvSpPr>
          <p:spPr>
            <a:xfrm>
              <a:off x="9962433" y="7235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9"/>
            <p:cNvSpPr/>
            <p:nvPr/>
          </p:nvSpPr>
          <p:spPr>
            <a:xfrm>
              <a:off x="10302135" y="7235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rc750"/>
            <p:cNvSpPr/>
            <p:nvPr/>
          </p:nvSpPr>
          <p:spPr>
            <a:xfrm>
              <a:off x="9622730" y="1192834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rc751"/>
            <p:cNvSpPr/>
            <p:nvPr/>
          </p:nvSpPr>
          <p:spPr>
            <a:xfrm>
              <a:off x="9622730" y="2032149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rc752"/>
            <p:cNvSpPr/>
            <p:nvPr/>
          </p:nvSpPr>
          <p:spPr>
            <a:xfrm>
              <a:off x="9622730" y="2184751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rc753"/>
            <p:cNvSpPr/>
            <p:nvPr/>
          </p:nvSpPr>
          <p:spPr>
            <a:xfrm>
              <a:off x="9622730" y="2108450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rc754"/>
            <p:cNvSpPr/>
            <p:nvPr/>
          </p:nvSpPr>
          <p:spPr>
            <a:xfrm>
              <a:off x="9622730" y="1345437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rc755"/>
            <p:cNvSpPr/>
            <p:nvPr/>
          </p:nvSpPr>
          <p:spPr>
            <a:xfrm>
              <a:off x="9622730" y="1803245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rc756"/>
            <p:cNvSpPr/>
            <p:nvPr/>
          </p:nvSpPr>
          <p:spPr>
            <a:xfrm>
              <a:off x="9622730" y="963930"/>
              <a:ext cx="424628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rc757"/>
            <p:cNvSpPr/>
            <p:nvPr/>
          </p:nvSpPr>
          <p:spPr>
            <a:xfrm>
              <a:off x="9622730" y="1650642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rc758"/>
            <p:cNvSpPr/>
            <p:nvPr/>
          </p:nvSpPr>
          <p:spPr>
            <a:xfrm>
              <a:off x="9622730" y="1955847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rc759"/>
            <p:cNvSpPr/>
            <p:nvPr/>
          </p:nvSpPr>
          <p:spPr>
            <a:xfrm>
              <a:off x="9622730" y="735026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rc760"/>
            <p:cNvSpPr/>
            <p:nvPr/>
          </p:nvSpPr>
          <p:spPr>
            <a:xfrm>
              <a:off x="9622730" y="2337354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rc761"/>
            <p:cNvSpPr/>
            <p:nvPr/>
          </p:nvSpPr>
          <p:spPr>
            <a:xfrm>
              <a:off x="9622730" y="887629"/>
              <a:ext cx="424628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rc762"/>
            <p:cNvSpPr/>
            <p:nvPr/>
          </p:nvSpPr>
          <p:spPr>
            <a:xfrm>
              <a:off x="9622730" y="1269135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rc763"/>
            <p:cNvSpPr/>
            <p:nvPr/>
          </p:nvSpPr>
          <p:spPr>
            <a:xfrm>
              <a:off x="9622730" y="1421738"/>
              <a:ext cx="424628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rc764"/>
            <p:cNvSpPr/>
            <p:nvPr/>
          </p:nvSpPr>
          <p:spPr>
            <a:xfrm>
              <a:off x="9622730" y="1040231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rc765"/>
            <p:cNvSpPr/>
            <p:nvPr/>
          </p:nvSpPr>
          <p:spPr>
            <a:xfrm>
              <a:off x="9622730" y="1726943"/>
              <a:ext cx="0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rc766"/>
            <p:cNvSpPr/>
            <p:nvPr/>
          </p:nvSpPr>
          <p:spPr>
            <a:xfrm>
              <a:off x="9622730" y="1116533"/>
              <a:ext cx="424628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rc767"/>
            <p:cNvSpPr/>
            <p:nvPr/>
          </p:nvSpPr>
          <p:spPr>
            <a:xfrm>
              <a:off x="9622730" y="811328"/>
              <a:ext cx="424628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rc768"/>
            <p:cNvSpPr/>
            <p:nvPr/>
          </p:nvSpPr>
          <p:spPr>
            <a:xfrm>
              <a:off x="9622730" y="1498039"/>
              <a:ext cx="0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rc769"/>
            <p:cNvSpPr/>
            <p:nvPr/>
          </p:nvSpPr>
          <p:spPr>
            <a:xfrm>
              <a:off x="9622730" y="2261053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rc770"/>
            <p:cNvSpPr/>
            <p:nvPr/>
          </p:nvSpPr>
          <p:spPr>
            <a:xfrm>
              <a:off x="9622730" y="1574341"/>
              <a:ext cx="0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rc771"/>
            <p:cNvSpPr/>
            <p:nvPr/>
          </p:nvSpPr>
          <p:spPr>
            <a:xfrm>
              <a:off x="9622730" y="1879546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l772"/>
            <p:cNvSpPr/>
            <p:nvPr/>
          </p:nvSpPr>
          <p:spPr>
            <a:xfrm>
              <a:off x="9219333" y="4296790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3"/>
            <p:cNvSpPr/>
            <p:nvPr/>
          </p:nvSpPr>
          <p:spPr>
            <a:xfrm>
              <a:off x="9219333" y="4220488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4"/>
            <p:cNvSpPr/>
            <p:nvPr/>
          </p:nvSpPr>
          <p:spPr>
            <a:xfrm>
              <a:off x="9219333" y="4144187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5"/>
            <p:cNvSpPr/>
            <p:nvPr/>
          </p:nvSpPr>
          <p:spPr>
            <a:xfrm>
              <a:off x="9219333" y="4067886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6"/>
            <p:cNvSpPr/>
            <p:nvPr/>
          </p:nvSpPr>
          <p:spPr>
            <a:xfrm>
              <a:off x="9219333" y="3991584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7"/>
            <p:cNvSpPr/>
            <p:nvPr/>
          </p:nvSpPr>
          <p:spPr>
            <a:xfrm>
              <a:off x="9219333" y="3915283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8"/>
            <p:cNvSpPr/>
            <p:nvPr/>
          </p:nvSpPr>
          <p:spPr>
            <a:xfrm>
              <a:off x="9219333" y="3838982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9"/>
            <p:cNvSpPr/>
            <p:nvPr/>
          </p:nvSpPr>
          <p:spPr>
            <a:xfrm>
              <a:off x="9219333" y="3762680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80"/>
            <p:cNvSpPr/>
            <p:nvPr/>
          </p:nvSpPr>
          <p:spPr>
            <a:xfrm>
              <a:off x="9219333" y="3686379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81"/>
            <p:cNvSpPr/>
            <p:nvPr/>
          </p:nvSpPr>
          <p:spPr>
            <a:xfrm>
              <a:off x="9219333" y="3610078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2"/>
            <p:cNvSpPr/>
            <p:nvPr/>
          </p:nvSpPr>
          <p:spPr>
            <a:xfrm>
              <a:off x="9219333" y="3533776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3"/>
            <p:cNvSpPr/>
            <p:nvPr/>
          </p:nvSpPr>
          <p:spPr>
            <a:xfrm>
              <a:off x="9219333" y="3457475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4"/>
            <p:cNvSpPr/>
            <p:nvPr/>
          </p:nvSpPr>
          <p:spPr>
            <a:xfrm>
              <a:off x="9219333" y="3381174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5"/>
            <p:cNvSpPr/>
            <p:nvPr/>
          </p:nvSpPr>
          <p:spPr>
            <a:xfrm>
              <a:off x="9219333" y="3304872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6"/>
            <p:cNvSpPr/>
            <p:nvPr/>
          </p:nvSpPr>
          <p:spPr>
            <a:xfrm>
              <a:off x="9219333" y="3228571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7"/>
            <p:cNvSpPr/>
            <p:nvPr/>
          </p:nvSpPr>
          <p:spPr>
            <a:xfrm>
              <a:off x="9219333" y="3152270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8"/>
            <p:cNvSpPr/>
            <p:nvPr/>
          </p:nvSpPr>
          <p:spPr>
            <a:xfrm>
              <a:off x="9219333" y="3075968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9"/>
            <p:cNvSpPr/>
            <p:nvPr/>
          </p:nvSpPr>
          <p:spPr>
            <a:xfrm>
              <a:off x="9219333" y="2999667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90"/>
            <p:cNvSpPr/>
            <p:nvPr/>
          </p:nvSpPr>
          <p:spPr>
            <a:xfrm>
              <a:off x="9219333" y="2923366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91"/>
            <p:cNvSpPr/>
            <p:nvPr/>
          </p:nvSpPr>
          <p:spPr>
            <a:xfrm>
              <a:off x="9219333" y="2847065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2"/>
            <p:cNvSpPr/>
            <p:nvPr/>
          </p:nvSpPr>
          <p:spPr>
            <a:xfrm>
              <a:off x="9219333" y="2770763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3"/>
            <p:cNvSpPr/>
            <p:nvPr/>
          </p:nvSpPr>
          <p:spPr>
            <a:xfrm>
              <a:off x="9219333" y="2694462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4"/>
            <p:cNvSpPr/>
            <p:nvPr/>
          </p:nvSpPr>
          <p:spPr>
            <a:xfrm>
              <a:off x="9283027" y="26486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5"/>
            <p:cNvSpPr/>
            <p:nvPr/>
          </p:nvSpPr>
          <p:spPr>
            <a:xfrm>
              <a:off x="9622730" y="26486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6"/>
            <p:cNvSpPr/>
            <p:nvPr/>
          </p:nvSpPr>
          <p:spPr>
            <a:xfrm>
              <a:off x="9962433" y="26486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7"/>
            <p:cNvSpPr/>
            <p:nvPr/>
          </p:nvSpPr>
          <p:spPr>
            <a:xfrm>
              <a:off x="10302135" y="26486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rc798"/>
            <p:cNvSpPr/>
            <p:nvPr/>
          </p:nvSpPr>
          <p:spPr>
            <a:xfrm>
              <a:off x="9622730" y="3117934"/>
              <a:ext cx="0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rc799"/>
            <p:cNvSpPr/>
            <p:nvPr/>
          </p:nvSpPr>
          <p:spPr>
            <a:xfrm>
              <a:off x="9622730" y="3957249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rc800"/>
            <p:cNvSpPr/>
            <p:nvPr/>
          </p:nvSpPr>
          <p:spPr>
            <a:xfrm>
              <a:off x="9622730" y="4033550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rc801"/>
            <p:cNvSpPr/>
            <p:nvPr/>
          </p:nvSpPr>
          <p:spPr>
            <a:xfrm>
              <a:off x="9622730" y="4109851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rc802"/>
            <p:cNvSpPr/>
            <p:nvPr/>
          </p:nvSpPr>
          <p:spPr>
            <a:xfrm>
              <a:off x="9622730" y="3270537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rc803"/>
            <p:cNvSpPr/>
            <p:nvPr/>
          </p:nvSpPr>
          <p:spPr>
            <a:xfrm>
              <a:off x="9622730" y="2660126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rc804"/>
            <p:cNvSpPr/>
            <p:nvPr/>
          </p:nvSpPr>
          <p:spPr>
            <a:xfrm>
              <a:off x="9622730" y="4262454"/>
              <a:ext cx="0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rc805"/>
            <p:cNvSpPr/>
            <p:nvPr/>
          </p:nvSpPr>
          <p:spPr>
            <a:xfrm>
              <a:off x="9622730" y="3194236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rc806"/>
            <p:cNvSpPr/>
            <p:nvPr/>
          </p:nvSpPr>
          <p:spPr>
            <a:xfrm>
              <a:off x="9622730" y="2812729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rc807"/>
            <p:cNvSpPr/>
            <p:nvPr/>
          </p:nvSpPr>
          <p:spPr>
            <a:xfrm>
              <a:off x="9622730" y="3728345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rc808"/>
            <p:cNvSpPr/>
            <p:nvPr/>
          </p:nvSpPr>
          <p:spPr>
            <a:xfrm>
              <a:off x="9622730" y="3880947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rc809"/>
            <p:cNvSpPr/>
            <p:nvPr/>
          </p:nvSpPr>
          <p:spPr>
            <a:xfrm>
              <a:off x="9622730" y="3575742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rc810"/>
            <p:cNvSpPr/>
            <p:nvPr/>
          </p:nvSpPr>
          <p:spPr>
            <a:xfrm>
              <a:off x="9622730" y="2889030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rc811"/>
            <p:cNvSpPr/>
            <p:nvPr/>
          </p:nvSpPr>
          <p:spPr>
            <a:xfrm>
              <a:off x="9622730" y="2736428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rc812"/>
            <p:cNvSpPr/>
            <p:nvPr/>
          </p:nvSpPr>
          <p:spPr>
            <a:xfrm>
              <a:off x="9622730" y="3423139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rc813"/>
            <p:cNvSpPr/>
            <p:nvPr/>
          </p:nvSpPr>
          <p:spPr>
            <a:xfrm>
              <a:off x="9622730" y="4186153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rc814"/>
            <p:cNvSpPr/>
            <p:nvPr/>
          </p:nvSpPr>
          <p:spPr>
            <a:xfrm>
              <a:off x="9622730" y="3804646"/>
              <a:ext cx="0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rc815"/>
            <p:cNvSpPr/>
            <p:nvPr/>
          </p:nvSpPr>
          <p:spPr>
            <a:xfrm>
              <a:off x="9622730" y="3499441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rc816"/>
            <p:cNvSpPr/>
            <p:nvPr/>
          </p:nvSpPr>
          <p:spPr>
            <a:xfrm>
              <a:off x="9622730" y="3346838"/>
              <a:ext cx="509554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rc817"/>
            <p:cNvSpPr/>
            <p:nvPr/>
          </p:nvSpPr>
          <p:spPr>
            <a:xfrm>
              <a:off x="9622730" y="3041633"/>
              <a:ext cx="509554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rc818"/>
            <p:cNvSpPr/>
            <p:nvPr/>
          </p:nvSpPr>
          <p:spPr>
            <a:xfrm>
              <a:off x="9622730" y="2965332"/>
              <a:ext cx="509554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rc819"/>
            <p:cNvSpPr/>
            <p:nvPr/>
          </p:nvSpPr>
          <p:spPr>
            <a:xfrm>
              <a:off x="9622730" y="3652043"/>
              <a:ext cx="424628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l820"/>
            <p:cNvSpPr/>
            <p:nvPr/>
          </p:nvSpPr>
          <p:spPr>
            <a:xfrm>
              <a:off x="10638895" y="2371689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21"/>
            <p:cNvSpPr/>
            <p:nvPr/>
          </p:nvSpPr>
          <p:spPr>
            <a:xfrm>
              <a:off x="10638895" y="2295388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2"/>
            <p:cNvSpPr/>
            <p:nvPr/>
          </p:nvSpPr>
          <p:spPr>
            <a:xfrm>
              <a:off x="10638895" y="2219087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3"/>
            <p:cNvSpPr/>
            <p:nvPr/>
          </p:nvSpPr>
          <p:spPr>
            <a:xfrm>
              <a:off x="10638895" y="2142785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4"/>
            <p:cNvSpPr/>
            <p:nvPr/>
          </p:nvSpPr>
          <p:spPr>
            <a:xfrm>
              <a:off x="10638895" y="2066484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5"/>
            <p:cNvSpPr/>
            <p:nvPr/>
          </p:nvSpPr>
          <p:spPr>
            <a:xfrm>
              <a:off x="10638895" y="1990183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6"/>
            <p:cNvSpPr/>
            <p:nvPr/>
          </p:nvSpPr>
          <p:spPr>
            <a:xfrm>
              <a:off x="10638895" y="1913882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7"/>
            <p:cNvSpPr/>
            <p:nvPr/>
          </p:nvSpPr>
          <p:spPr>
            <a:xfrm>
              <a:off x="10638895" y="1837580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8"/>
            <p:cNvSpPr/>
            <p:nvPr/>
          </p:nvSpPr>
          <p:spPr>
            <a:xfrm>
              <a:off x="10638895" y="1761279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9"/>
            <p:cNvSpPr/>
            <p:nvPr/>
          </p:nvSpPr>
          <p:spPr>
            <a:xfrm>
              <a:off x="10638895" y="1684978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30"/>
            <p:cNvSpPr/>
            <p:nvPr/>
          </p:nvSpPr>
          <p:spPr>
            <a:xfrm>
              <a:off x="10638895" y="1608676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31"/>
            <p:cNvSpPr/>
            <p:nvPr/>
          </p:nvSpPr>
          <p:spPr>
            <a:xfrm>
              <a:off x="10638895" y="1532375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2"/>
            <p:cNvSpPr/>
            <p:nvPr/>
          </p:nvSpPr>
          <p:spPr>
            <a:xfrm>
              <a:off x="10638895" y="1456074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3"/>
            <p:cNvSpPr/>
            <p:nvPr/>
          </p:nvSpPr>
          <p:spPr>
            <a:xfrm>
              <a:off x="10638895" y="1379772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4"/>
            <p:cNvSpPr/>
            <p:nvPr/>
          </p:nvSpPr>
          <p:spPr>
            <a:xfrm>
              <a:off x="10638895" y="1303471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5"/>
            <p:cNvSpPr/>
            <p:nvPr/>
          </p:nvSpPr>
          <p:spPr>
            <a:xfrm>
              <a:off x="10638895" y="1227170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6"/>
            <p:cNvSpPr/>
            <p:nvPr/>
          </p:nvSpPr>
          <p:spPr>
            <a:xfrm>
              <a:off x="10638895" y="1150868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7"/>
            <p:cNvSpPr/>
            <p:nvPr/>
          </p:nvSpPr>
          <p:spPr>
            <a:xfrm>
              <a:off x="10638895" y="1074567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8"/>
            <p:cNvSpPr/>
            <p:nvPr/>
          </p:nvSpPr>
          <p:spPr>
            <a:xfrm>
              <a:off x="10638895" y="998266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9"/>
            <p:cNvSpPr/>
            <p:nvPr/>
          </p:nvSpPr>
          <p:spPr>
            <a:xfrm>
              <a:off x="10638895" y="921964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40"/>
            <p:cNvSpPr/>
            <p:nvPr/>
          </p:nvSpPr>
          <p:spPr>
            <a:xfrm>
              <a:off x="10638895" y="845663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41"/>
            <p:cNvSpPr/>
            <p:nvPr/>
          </p:nvSpPr>
          <p:spPr>
            <a:xfrm>
              <a:off x="10638895" y="769362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2"/>
            <p:cNvSpPr/>
            <p:nvPr/>
          </p:nvSpPr>
          <p:spPr>
            <a:xfrm>
              <a:off x="10702589" y="7235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3"/>
            <p:cNvSpPr/>
            <p:nvPr/>
          </p:nvSpPr>
          <p:spPr>
            <a:xfrm>
              <a:off x="11042292" y="7235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4"/>
            <p:cNvSpPr/>
            <p:nvPr/>
          </p:nvSpPr>
          <p:spPr>
            <a:xfrm>
              <a:off x="11381995" y="7235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5"/>
            <p:cNvSpPr/>
            <p:nvPr/>
          </p:nvSpPr>
          <p:spPr>
            <a:xfrm>
              <a:off x="11721697" y="7235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rc846"/>
            <p:cNvSpPr/>
            <p:nvPr/>
          </p:nvSpPr>
          <p:spPr>
            <a:xfrm>
              <a:off x="11042292" y="1421738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rc847"/>
            <p:cNvSpPr/>
            <p:nvPr/>
          </p:nvSpPr>
          <p:spPr>
            <a:xfrm>
              <a:off x="11042292" y="1116533"/>
              <a:ext cx="509554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rc848"/>
            <p:cNvSpPr/>
            <p:nvPr/>
          </p:nvSpPr>
          <p:spPr>
            <a:xfrm>
              <a:off x="11042292" y="1726943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rc849"/>
            <p:cNvSpPr/>
            <p:nvPr/>
          </p:nvSpPr>
          <p:spPr>
            <a:xfrm>
              <a:off x="11042292" y="1040231"/>
              <a:ext cx="339702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rc850"/>
            <p:cNvSpPr/>
            <p:nvPr/>
          </p:nvSpPr>
          <p:spPr>
            <a:xfrm>
              <a:off x="11042292" y="811328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rc851"/>
            <p:cNvSpPr/>
            <p:nvPr/>
          </p:nvSpPr>
          <p:spPr>
            <a:xfrm>
              <a:off x="11042292" y="1498039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rc852"/>
            <p:cNvSpPr/>
            <p:nvPr/>
          </p:nvSpPr>
          <p:spPr>
            <a:xfrm>
              <a:off x="11042292" y="1879546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rc853"/>
            <p:cNvSpPr/>
            <p:nvPr/>
          </p:nvSpPr>
          <p:spPr>
            <a:xfrm>
              <a:off x="11042292" y="2261053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rc854"/>
            <p:cNvSpPr/>
            <p:nvPr/>
          </p:nvSpPr>
          <p:spPr>
            <a:xfrm>
              <a:off x="11042292" y="1574341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rc855"/>
            <p:cNvSpPr/>
            <p:nvPr/>
          </p:nvSpPr>
          <p:spPr>
            <a:xfrm>
              <a:off x="11042292" y="735026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rc856"/>
            <p:cNvSpPr/>
            <p:nvPr/>
          </p:nvSpPr>
          <p:spPr>
            <a:xfrm>
              <a:off x="11042292" y="2337354"/>
              <a:ext cx="0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rc857"/>
            <p:cNvSpPr/>
            <p:nvPr/>
          </p:nvSpPr>
          <p:spPr>
            <a:xfrm>
              <a:off x="11042292" y="1269135"/>
              <a:ext cx="339702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rc858"/>
            <p:cNvSpPr/>
            <p:nvPr/>
          </p:nvSpPr>
          <p:spPr>
            <a:xfrm>
              <a:off x="11042292" y="887629"/>
              <a:ext cx="424628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rc859"/>
            <p:cNvSpPr/>
            <p:nvPr/>
          </p:nvSpPr>
          <p:spPr>
            <a:xfrm>
              <a:off x="11042292" y="1192834"/>
              <a:ext cx="339702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rc860"/>
            <p:cNvSpPr/>
            <p:nvPr/>
          </p:nvSpPr>
          <p:spPr>
            <a:xfrm>
              <a:off x="11042292" y="2032149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0" name="rc861"/>
            <p:cNvSpPr/>
            <p:nvPr/>
          </p:nvSpPr>
          <p:spPr>
            <a:xfrm>
              <a:off x="11042292" y="2108450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1" name="rc862"/>
            <p:cNvSpPr/>
            <p:nvPr/>
          </p:nvSpPr>
          <p:spPr>
            <a:xfrm>
              <a:off x="11042292" y="2184751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rc863"/>
            <p:cNvSpPr/>
            <p:nvPr/>
          </p:nvSpPr>
          <p:spPr>
            <a:xfrm>
              <a:off x="11042292" y="1345437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rc864"/>
            <p:cNvSpPr/>
            <p:nvPr/>
          </p:nvSpPr>
          <p:spPr>
            <a:xfrm>
              <a:off x="11042292" y="1803245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rc865"/>
            <p:cNvSpPr/>
            <p:nvPr/>
          </p:nvSpPr>
          <p:spPr>
            <a:xfrm>
              <a:off x="11042292" y="1955847"/>
              <a:ext cx="84925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rc866"/>
            <p:cNvSpPr/>
            <p:nvPr/>
          </p:nvSpPr>
          <p:spPr>
            <a:xfrm>
              <a:off x="11042292" y="963930"/>
              <a:ext cx="424628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rc867"/>
            <p:cNvSpPr/>
            <p:nvPr/>
          </p:nvSpPr>
          <p:spPr>
            <a:xfrm>
              <a:off x="11042292" y="1650642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l868"/>
            <p:cNvSpPr/>
            <p:nvPr/>
          </p:nvSpPr>
          <p:spPr>
            <a:xfrm>
              <a:off x="10638895" y="4296790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9"/>
            <p:cNvSpPr/>
            <p:nvPr/>
          </p:nvSpPr>
          <p:spPr>
            <a:xfrm>
              <a:off x="10638895" y="4220488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70"/>
            <p:cNvSpPr/>
            <p:nvPr/>
          </p:nvSpPr>
          <p:spPr>
            <a:xfrm>
              <a:off x="10638895" y="4144187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71"/>
            <p:cNvSpPr/>
            <p:nvPr/>
          </p:nvSpPr>
          <p:spPr>
            <a:xfrm>
              <a:off x="10638895" y="4067886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2"/>
            <p:cNvSpPr/>
            <p:nvPr/>
          </p:nvSpPr>
          <p:spPr>
            <a:xfrm>
              <a:off x="10638895" y="3991584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3"/>
            <p:cNvSpPr/>
            <p:nvPr/>
          </p:nvSpPr>
          <p:spPr>
            <a:xfrm>
              <a:off x="10638895" y="3915283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4"/>
            <p:cNvSpPr/>
            <p:nvPr/>
          </p:nvSpPr>
          <p:spPr>
            <a:xfrm>
              <a:off x="10638895" y="3838982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5"/>
            <p:cNvSpPr/>
            <p:nvPr/>
          </p:nvSpPr>
          <p:spPr>
            <a:xfrm>
              <a:off x="10638895" y="3762680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6"/>
            <p:cNvSpPr/>
            <p:nvPr/>
          </p:nvSpPr>
          <p:spPr>
            <a:xfrm>
              <a:off x="10638895" y="3686379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7"/>
            <p:cNvSpPr/>
            <p:nvPr/>
          </p:nvSpPr>
          <p:spPr>
            <a:xfrm>
              <a:off x="10638895" y="3610078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8"/>
            <p:cNvSpPr/>
            <p:nvPr/>
          </p:nvSpPr>
          <p:spPr>
            <a:xfrm>
              <a:off x="10638895" y="3533776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9"/>
            <p:cNvSpPr/>
            <p:nvPr/>
          </p:nvSpPr>
          <p:spPr>
            <a:xfrm>
              <a:off x="10638895" y="3457475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80"/>
            <p:cNvSpPr/>
            <p:nvPr/>
          </p:nvSpPr>
          <p:spPr>
            <a:xfrm>
              <a:off x="10638895" y="3381174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81"/>
            <p:cNvSpPr/>
            <p:nvPr/>
          </p:nvSpPr>
          <p:spPr>
            <a:xfrm>
              <a:off x="10638895" y="3304872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2"/>
            <p:cNvSpPr/>
            <p:nvPr/>
          </p:nvSpPr>
          <p:spPr>
            <a:xfrm>
              <a:off x="10638895" y="3228571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3"/>
            <p:cNvSpPr/>
            <p:nvPr/>
          </p:nvSpPr>
          <p:spPr>
            <a:xfrm>
              <a:off x="10638895" y="3152270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4"/>
            <p:cNvSpPr/>
            <p:nvPr/>
          </p:nvSpPr>
          <p:spPr>
            <a:xfrm>
              <a:off x="10638895" y="3075968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5"/>
            <p:cNvSpPr/>
            <p:nvPr/>
          </p:nvSpPr>
          <p:spPr>
            <a:xfrm>
              <a:off x="10638895" y="2999667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6"/>
            <p:cNvSpPr/>
            <p:nvPr/>
          </p:nvSpPr>
          <p:spPr>
            <a:xfrm>
              <a:off x="10638895" y="2923366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7"/>
            <p:cNvSpPr/>
            <p:nvPr/>
          </p:nvSpPr>
          <p:spPr>
            <a:xfrm>
              <a:off x="10638895" y="2847065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8"/>
            <p:cNvSpPr/>
            <p:nvPr/>
          </p:nvSpPr>
          <p:spPr>
            <a:xfrm>
              <a:off x="10638895" y="2770763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9"/>
            <p:cNvSpPr/>
            <p:nvPr/>
          </p:nvSpPr>
          <p:spPr>
            <a:xfrm>
              <a:off x="10638895" y="2694462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  <a:lnTo>
                    <a:pt x="1401274" y="0"/>
                  </a:lnTo>
                </a:path>
              </a:pathLst>
            </a:custGeom>
            <a:ln w="6775" cap="flat">
              <a:solidFill>
                <a:srgbClr val="E1E1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90"/>
            <p:cNvSpPr/>
            <p:nvPr/>
          </p:nvSpPr>
          <p:spPr>
            <a:xfrm>
              <a:off x="10702589" y="26486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91"/>
            <p:cNvSpPr/>
            <p:nvPr/>
          </p:nvSpPr>
          <p:spPr>
            <a:xfrm>
              <a:off x="11042292" y="26486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2"/>
            <p:cNvSpPr/>
            <p:nvPr/>
          </p:nvSpPr>
          <p:spPr>
            <a:xfrm>
              <a:off x="11381995" y="26486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3"/>
            <p:cNvSpPr/>
            <p:nvPr/>
          </p:nvSpPr>
          <p:spPr>
            <a:xfrm>
              <a:off x="11721697" y="2648681"/>
              <a:ext cx="0" cy="1693889"/>
            </a:xfrm>
            <a:custGeom>
              <a:avLst/>
              <a:pathLst>
                <a:path w="0" h="1693889">
                  <a:moveTo>
                    <a:pt x="0" y="16938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BCB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rc894"/>
            <p:cNvSpPr/>
            <p:nvPr/>
          </p:nvSpPr>
          <p:spPr>
            <a:xfrm>
              <a:off x="11042292" y="2736428"/>
              <a:ext cx="424628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4" name="rc895"/>
            <p:cNvSpPr/>
            <p:nvPr/>
          </p:nvSpPr>
          <p:spPr>
            <a:xfrm>
              <a:off x="11042292" y="3423139"/>
              <a:ext cx="339702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5" name="rc896"/>
            <p:cNvSpPr/>
            <p:nvPr/>
          </p:nvSpPr>
          <p:spPr>
            <a:xfrm>
              <a:off x="11042292" y="3804646"/>
              <a:ext cx="0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6" name="rc897"/>
            <p:cNvSpPr/>
            <p:nvPr/>
          </p:nvSpPr>
          <p:spPr>
            <a:xfrm>
              <a:off x="11042292" y="3499441"/>
              <a:ext cx="0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rc898"/>
            <p:cNvSpPr/>
            <p:nvPr/>
          </p:nvSpPr>
          <p:spPr>
            <a:xfrm>
              <a:off x="11042292" y="4186153"/>
              <a:ext cx="0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8" name="rc899"/>
            <p:cNvSpPr/>
            <p:nvPr/>
          </p:nvSpPr>
          <p:spPr>
            <a:xfrm>
              <a:off x="11042292" y="2660126"/>
              <a:ext cx="339702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rc900"/>
            <p:cNvSpPr/>
            <p:nvPr/>
          </p:nvSpPr>
          <p:spPr>
            <a:xfrm>
              <a:off x="11042292" y="3194236"/>
              <a:ext cx="0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0" name="rc901"/>
            <p:cNvSpPr/>
            <p:nvPr/>
          </p:nvSpPr>
          <p:spPr>
            <a:xfrm>
              <a:off x="11042292" y="2812729"/>
              <a:ext cx="0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1" name="rc902"/>
            <p:cNvSpPr/>
            <p:nvPr/>
          </p:nvSpPr>
          <p:spPr>
            <a:xfrm>
              <a:off x="11042292" y="4262454"/>
              <a:ext cx="0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2" name="rc903"/>
            <p:cNvSpPr/>
            <p:nvPr/>
          </p:nvSpPr>
          <p:spPr>
            <a:xfrm>
              <a:off x="11042292" y="3728345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3" name="rc904"/>
            <p:cNvSpPr/>
            <p:nvPr/>
          </p:nvSpPr>
          <p:spPr>
            <a:xfrm>
              <a:off x="11042292" y="3880947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4" name="rc905"/>
            <p:cNvSpPr/>
            <p:nvPr/>
          </p:nvSpPr>
          <p:spPr>
            <a:xfrm>
              <a:off x="11042292" y="3575742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5" name="rc906"/>
            <p:cNvSpPr/>
            <p:nvPr/>
          </p:nvSpPr>
          <p:spPr>
            <a:xfrm>
              <a:off x="11042292" y="2889030"/>
              <a:ext cx="424628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6" name="rc907"/>
            <p:cNvSpPr/>
            <p:nvPr/>
          </p:nvSpPr>
          <p:spPr>
            <a:xfrm>
              <a:off x="11042292" y="3346838"/>
              <a:ext cx="339702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rc908"/>
            <p:cNvSpPr/>
            <p:nvPr/>
          </p:nvSpPr>
          <p:spPr>
            <a:xfrm>
              <a:off x="11042292" y="3041633"/>
              <a:ext cx="254777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8" name="rc909"/>
            <p:cNvSpPr/>
            <p:nvPr/>
          </p:nvSpPr>
          <p:spPr>
            <a:xfrm>
              <a:off x="11042292" y="2965332"/>
              <a:ext cx="424628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9" name="rc910"/>
            <p:cNvSpPr/>
            <p:nvPr/>
          </p:nvSpPr>
          <p:spPr>
            <a:xfrm>
              <a:off x="11042292" y="3652043"/>
              <a:ext cx="339702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0" name="rc911"/>
            <p:cNvSpPr/>
            <p:nvPr/>
          </p:nvSpPr>
          <p:spPr>
            <a:xfrm>
              <a:off x="11042292" y="3117934"/>
              <a:ext cx="169851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rc912"/>
            <p:cNvSpPr/>
            <p:nvPr/>
          </p:nvSpPr>
          <p:spPr>
            <a:xfrm>
              <a:off x="11042292" y="3957249"/>
              <a:ext cx="339702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2" name="rc913"/>
            <p:cNvSpPr/>
            <p:nvPr/>
          </p:nvSpPr>
          <p:spPr>
            <a:xfrm>
              <a:off x="11042292" y="4109851"/>
              <a:ext cx="0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rc914"/>
            <p:cNvSpPr/>
            <p:nvPr/>
          </p:nvSpPr>
          <p:spPr>
            <a:xfrm>
              <a:off x="11042292" y="4033550"/>
              <a:ext cx="0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4" name="rc915"/>
            <p:cNvSpPr/>
            <p:nvPr/>
          </p:nvSpPr>
          <p:spPr>
            <a:xfrm>
              <a:off x="11042292" y="3270537"/>
              <a:ext cx="424628" cy="68671"/>
            </a:xfrm>
            <a:prstGeom prst="rect">
              <a:avLst/>
            </a:prstGeom>
            <a:solidFill>
              <a:srgbClr val="0072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5" name="rc916"/>
            <p:cNvSpPr/>
            <p:nvPr/>
          </p:nvSpPr>
          <p:spPr>
            <a:xfrm>
              <a:off x="2121522" y="4360858"/>
              <a:ext cx="1401274" cy="212922"/>
            </a:xfrm>
            <a:prstGeom prst="rect">
              <a:avLst/>
            </a:prstGeom>
            <a:ln w="4065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tx917"/>
            <p:cNvSpPr/>
            <p:nvPr/>
          </p:nvSpPr>
          <p:spPr>
            <a:xfrm>
              <a:off x="2159480" y="4411503"/>
              <a:ext cx="375285" cy="1104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user5</a:t>
              </a:r>
            </a:p>
          </p:txBody>
        </p:sp>
        <p:sp>
          <p:nvSpPr>
            <p:cNvPr id="917" name="rc918"/>
            <p:cNvSpPr/>
            <p:nvPr/>
          </p:nvSpPr>
          <p:spPr>
            <a:xfrm>
              <a:off x="3541084" y="4360858"/>
              <a:ext cx="1401274" cy="212922"/>
            </a:xfrm>
            <a:prstGeom prst="rect">
              <a:avLst/>
            </a:prstGeom>
            <a:ln w="4065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tx919"/>
            <p:cNvSpPr/>
            <p:nvPr/>
          </p:nvSpPr>
          <p:spPr>
            <a:xfrm>
              <a:off x="3579042" y="4411503"/>
              <a:ext cx="375285" cy="1104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user6</a:t>
              </a:r>
            </a:p>
          </p:txBody>
        </p:sp>
        <p:sp>
          <p:nvSpPr>
            <p:cNvPr id="919" name="rc920"/>
            <p:cNvSpPr/>
            <p:nvPr/>
          </p:nvSpPr>
          <p:spPr>
            <a:xfrm>
              <a:off x="4960646" y="4360858"/>
              <a:ext cx="1401274" cy="212922"/>
            </a:xfrm>
            <a:prstGeom prst="rect">
              <a:avLst/>
            </a:prstGeom>
            <a:ln w="4065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tx921"/>
            <p:cNvSpPr/>
            <p:nvPr/>
          </p:nvSpPr>
          <p:spPr>
            <a:xfrm>
              <a:off x="4998604" y="4411503"/>
              <a:ext cx="375285" cy="1104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user7</a:t>
              </a:r>
            </a:p>
          </p:txBody>
        </p:sp>
        <p:sp>
          <p:nvSpPr>
            <p:cNvPr id="921" name="rc922"/>
            <p:cNvSpPr/>
            <p:nvPr/>
          </p:nvSpPr>
          <p:spPr>
            <a:xfrm>
              <a:off x="6380208" y="4360858"/>
              <a:ext cx="1401274" cy="212922"/>
            </a:xfrm>
            <a:prstGeom prst="rect">
              <a:avLst/>
            </a:prstGeom>
            <a:ln w="4065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tx923"/>
            <p:cNvSpPr/>
            <p:nvPr/>
          </p:nvSpPr>
          <p:spPr>
            <a:xfrm>
              <a:off x="6418166" y="4410284"/>
              <a:ext cx="375285" cy="111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user8</a:t>
              </a:r>
            </a:p>
          </p:txBody>
        </p:sp>
        <p:sp>
          <p:nvSpPr>
            <p:cNvPr id="923" name="rc924"/>
            <p:cNvSpPr/>
            <p:nvPr/>
          </p:nvSpPr>
          <p:spPr>
            <a:xfrm>
              <a:off x="7799770" y="4360858"/>
              <a:ext cx="1401274" cy="212922"/>
            </a:xfrm>
            <a:prstGeom prst="rect">
              <a:avLst/>
            </a:prstGeom>
            <a:ln w="4065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tx925"/>
            <p:cNvSpPr/>
            <p:nvPr/>
          </p:nvSpPr>
          <p:spPr>
            <a:xfrm>
              <a:off x="7837728" y="4410284"/>
              <a:ext cx="375285" cy="111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user9</a:t>
              </a:r>
            </a:p>
          </p:txBody>
        </p:sp>
        <p:sp>
          <p:nvSpPr>
            <p:cNvPr id="925" name="rc926"/>
            <p:cNvSpPr/>
            <p:nvPr/>
          </p:nvSpPr>
          <p:spPr>
            <a:xfrm>
              <a:off x="2121522" y="2435758"/>
              <a:ext cx="1401274" cy="212922"/>
            </a:xfrm>
            <a:prstGeom prst="rect">
              <a:avLst/>
            </a:prstGeom>
            <a:ln w="4065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tx927"/>
            <p:cNvSpPr/>
            <p:nvPr/>
          </p:nvSpPr>
          <p:spPr>
            <a:xfrm>
              <a:off x="2159480" y="2486175"/>
              <a:ext cx="463677" cy="110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user16</a:t>
              </a:r>
            </a:p>
          </p:txBody>
        </p:sp>
        <p:sp>
          <p:nvSpPr>
            <p:cNvPr id="927" name="rc928"/>
            <p:cNvSpPr/>
            <p:nvPr/>
          </p:nvSpPr>
          <p:spPr>
            <a:xfrm>
              <a:off x="3541084" y="2435758"/>
              <a:ext cx="1401274" cy="212922"/>
            </a:xfrm>
            <a:prstGeom prst="rect">
              <a:avLst/>
            </a:prstGeom>
            <a:ln w="4065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tx929"/>
            <p:cNvSpPr/>
            <p:nvPr/>
          </p:nvSpPr>
          <p:spPr>
            <a:xfrm>
              <a:off x="3579042" y="2486175"/>
              <a:ext cx="463677" cy="110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user17</a:t>
              </a:r>
            </a:p>
          </p:txBody>
        </p:sp>
        <p:sp>
          <p:nvSpPr>
            <p:cNvPr id="929" name="rc930"/>
            <p:cNvSpPr/>
            <p:nvPr/>
          </p:nvSpPr>
          <p:spPr>
            <a:xfrm>
              <a:off x="4960646" y="2435758"/>
              <a:ext cx="1401274" cy="212922"/>
            </a:xfrm>
            <a:prstGeom prst="rect">
              <a:avLst/>
            </a:prstGeom>
            <a:ln w="4065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tx931"/>
            <p:cNvSpPr/>
            <p:nvPr/>
          </p:nvSpPr>
          <p:spPr>
            <a:xfrm>
              <a:off x="4998604" y="2485184"/>
              <a:ext cx="463677" cy="111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user18</a:t>
              </a:r>
            </a:p>
          </p:txBody>
        </p:sp>
        <p:sp>
          <p:nvSpPr>
            <p:cNvPr id="931" name="rc932"/>
            <p:cNvSpPr/>
            <p:nvPr/>
          </p:nvSpPr>
          <p:spPr>
            <a:xfrm>
              <a:off x="6380208" y="2435758"/>
              <a:ext cx="1401274" cy="212922"/>
            </a:xfrm>
            <a:prstGeom prst="rect">
              <a:avLst/>
            </a:prstGeom>
            <a:ln w="4065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tx933"/>
            <p:cNvSpPr/>
            <p:nvPr/>
          </p:nvSpPr>
          <p:spPr>
            <a:xfrm>
              <a:off x="6418166" y="2485184"/>
              <a:ext cx="463677" cy="111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user19</a:t>
              </a:r>
            </a:p>
          </p:txBody>
        </p:sp>
        <p:sp>
          <p:nvSpPr>
            <p:cNvPr id="933" name="rc934"/>
            <p:cNvSpPr/>
            <p:nvPr/>
          </p:nvSpPr>
          <p:spPr>
            <a:xfrm>
              <a:off x="7799770" y="2435758"/>
              <a:ext cx="1401274" cy="212922"/>
            </a:xfrm>
            <a:prstGeom prst="rect">
              <a:avLst/>
            </a:prstGeom>
            <a:ln w="4065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tx935"/>
            <p:cNvSpPr/>
            <p:nvPr/>
          </p:nvSpPr>
          <p:spPr>
            <a:xfrm>
              <a:off x="7837728" y="2485184"/>
              <a:ext cx="375285" cy="111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user2</a:t>
              </a:r>
            </a:p>
          </p:txBody>
        </p:sp>
        <p:sp>
          <p:nvSpPr>
            <p:cNvPr id="935" name="rc936"/>
            <p:cNvSpPr/>
            <p:nvPr/>
          </p:nvSpPr>
          <p:spPr>
            <a:xfrm>
              <a:off x="9219333" y="2435758"/>
              <a:ext cx="1401274" cy="212922"/>
            </a:xfrm>
            <a:prstGeom prst="rect">
              <a:avLst/>
            </a:prstGeom>
            <a:ln w="4065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tx937"/>
            <p:cNvSpPr/>
            <p:nvPr/>
          </p:nvSpPr>
          <p:spPr>
            <a:xfrm>
              <a:off x="9257290" y="2485184"/>
              <a:ext cx="375285" cy="111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user3</a:t>
              </a:r>
            </a:p>
          </p:txBody>
        </p:sp>
        <p:sp>
          <p:nvSpPr>
            <p:cNvPr id="937" name="rc938"/>
            <p:cNvSpPr/>
            <p:nvPr/>
          </p:nvSpPr>
          <p:spPr>
            <a:xfrm>
              <a:off x="10638895" y="2435758"/>
              <a:ext cx="1401274" cy="212922"/>
            </a:xfrm>
            <a:prstGeom prst="rect">
              <a:avLst/>
            </a:prstGeom>
            <a:ln w="4065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tx939"/>
            <p:cNvSpPr/>
            <p:nvPr/>
          </p:nvSpPr>
          <p:spPr>
            <a:xfrm>
              <a:off x="10676852" y="2486403"/>
              <a:ext cx="375285" cy="1104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user4</a:t>
              </a:r>
            </a:p>
          </p:txBody>
        </p:sp>
        <p:sp>
          <p:nvSpPr>
            <p:cNvPr id="939" name="rc940"/>
            <p:cNvSpPr/>
            <p:nvPr/>
          </p:nvSpPr>
          <p:spPr>
            <a:xfrm>
              <a:off x="2121522" y="510658"/>
              <a:ext cx="1401274" cy="212922"/>
            </a:xfrm>
            <a:prstGeom prst="rect">
              <a:avLst/>
            </a:prstGeom>
            <a:ln w="4065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tx941"/>
            <p:cNvSpPr/>
            <p:nvPr/>
          </p:nvSpPr>
          <p:spPr>
            <a:xfrm>
              <a:off x="2159480" y="561074"/>
              <a:ext cx="375285" cy="110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user1</a:t>
              </a:r>
            </a:p>
          </p:txBody>
        </p:sp>
        <p:sp>
          <p:nvSpPr>
            <p:cNvPr id="941" name="rc942"/>
            <p:cNvSpPr/>
            <p:nvPr/>
          </p:nvSpPr>
          <p:spPr>
            <a:xfrm>
              <a:off x="3541084" y="510658"/>
              <a:ext cx="1401274" cy="212922"/>
            </a:xfrm>
            <a:prstGeom prst="rect">
              <a:avLst/>
            </a:prstGeom>
            <a:ln w="4065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tx943"/>
            <p:cNvSpPr/>
            <p:nvPr/>
          </p:nvSpPr>
          <p:spPr>
            <a:xfrm>
              <a:off x="3579042" y="560084"/>
              <a:ext cx="463677" cy="111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user10</a:t>
              </a:r>
            </a:p>
          </p:txBody>
        </p:sp>
        <p:sp>
          <p:nvSpPr>
            <p:cNvPr id="943" name="rc944"/>
            <p:cNvSpPr/>
            <p:nvPr/>
          </p:nvSpPr>
          <p:spPr>
            <a:xfrm>
              <a:off x="4960646" y="510658"/>
              <a:ext cx="1401274" cy="212922"/>
            </a:xfrm>
            <a:prstGeom prst="rect">
              <a:avLst/>
            </a:prstGeom>
            <a:ln w="4065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tx945"/>
            <p:cNvSpPr/>
            <p:nvPr/>
          </p:nvSpPr>
          <p:spPr>
            <a:xfrm>
              <a:off x="4998604" y="561074"/>
              <a:ext cx="463677" cy="110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user11</a:t>
              </a:r>
            </a:p>
          </p:txBody>
        </p:sp>
        <p:sp>
          <p:nvSpPr>
            <p:cNvPr id="945" name="rc946"/>
            <p:cNvSpPr/>
            <p:nvPr/>
          </p:nvSpPr>
          <p:spPr>
            <a:xfrm>
              <a:off x="6380208" y="510658"/>
              <a:ext cx="1401274" cy="212922"/>
            </a:xfrm>
            <a:prstGeom prst="rect">
              <a:avLst/>
            </a:prstGeom>
            <a:ln w="4065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tx947"/>
            <p:cNvSpPr/>
            <p:nvPr/>
          </p:nvSpPr>
          <p:spPr>
            <a:xfrm>
              <a:off x="6418166" y="560084"/>
              <a:ext cx="463677" cy="111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user12</a:t>
              </a:r>
            </a:p>
          </p:txBody>
        </p:sp>
        <p:sp>
          <p:nvSpPr>
            <p:cNvPr id="947" name="rc948"/>
            <p:cNvSpPr/>
            <p:nvPr/>
          </p:nvSpPr>
          <p:spPr>
            <a:xfrm>
              <a:off x="7799770" y="510658"/>
              <a:ext cx="1401274" cy="212922"/>
            </a:xfrm>
            <a:prstGeom prst="rect">
              <a:avLst/>
            </a:prstGeom>
            <a:ln w="4065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tx949"/>
            <p:cNvSpPr/>
            <p:nvPr/>
          </p:nvSpPr>
          <p:spPr>
            <a:xfrm>
              <a:off x="7837728" y="560084"/>
              <a:ext cx="463677" cy="111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user13</a:t>
              </a:r>
            </a:p>
          </p:txBody>
        </p:sp>
        <p:sp>
          <p:nvSpPr>
            <p:cNvPr id="949" name="rc950"/>
            <p:cNvSpPr/>
            <p:nvPr/>
          </p:nvSpPr>
          <p:spPr>
            <a:xfrm>
              <a:off x="9219333" y="510658"/>
              <a:ext cx="1401274" cy="212922"/>
            </a:xfrm>
            <a:prstGeom prst="rect">
              <a:avLst/>
            </a:prstGeom>
            <a:ln w="4065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tx951"/>
            <p:cNvSpPr/>
            <p:nvPr/>
          </p:nvSpPr>
          <p:spPr>
            <a:xfrm>
              <a:off x="9257290" y="561074"/>
              <a:ext cx="463677" cy="110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user14</a:t>
              </a:r>
            </a:p>
          </p:txBody>
        </p:sp>
        <p:sp>
          <p:nvSpPr>
            <p:cNvPr id="951" name="rc952"/>
            <p:cNvSpPr/>
            <p:nvPr/>
          </p:nvSpPr>
          <p:spPr>
            <a:xfrm>
              <a:off x="10638895" y="510658"/>
              <a:ext cx="1401274" cy="212922"/>
            </a:xfrm>
            <a:prstGeom prst="rect">
              <a:avLst/>
            </a:prstGeom>
            <a:ln w="4065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tx953"/>
            <p:cNvSpPr/>
            <p:nvPr/>
          </p:nvSpPr>
          <p:spPr>
            <a:xfrm>
              <a:off x="10676852" y="561074"/>
              <a:ext cx="463677" cy="110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1A1A1A">
                      <a:alpha val="100000"/>
                    </a:srgbClr>
                  </a:solidFill>
                  <a:latin typeface="Lato"/>
                  <a:cs typeface="Lato"/>
                </a:rPr>
                <a:t>user15</a:t>
              </a:r>
            </a:p>
          </p:txBody>
        </p:sp>
        <p:sp>
          <p:nvSpPr>
            <p:cNvPr id="953" name="pl954"/>
            <p:cNvSpPr/>
            <p:nvPr/>
          </p:nvSpPr>
          <p:spPr>
            <a:xfrm>
              <a:off x="2121522" y="6267670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tx955"/>
            <p:cNvSpPr/>
            <p:nvPr/>
          </p:nvSpPr>
          <p:spPr>
            <a:xfrm>
              <a:off x="2136880" y="6330933"/>
              <a:ext cx="96672" cy="727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-4</a:t>
              </a:r>
            </a:p>
          </p:txBody>
        </p:sp>
        <p:sp>
          <p:nvSpPr>
            <p:cNvPr id="955" name="tx956"/>
            <p:cNvSpPr/>
            <p:nvPr/>
          </p:nvSpPr>
          <p:spPr>
            <a:xfrm>
              <a:off x="2495455" y="6329358"/>
              <a:ext cx="58927" cy="743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</a:t>
              </a:r>
            </a:p>
          </p:txBody>
        </p:sp>
        <p:sp>
          <p:nvSpPr>
            <p:cNvPr id="956" name="tx957"/>
            <p:cNvSpPr/>
            <p:nvPr/>
          </p:nvSpPr>
          <p:spPr>
            <a:xfrm>
              <a:off x="2835158" y="6330933"/>
              <a:ext cx="58927" cy="727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4</a:t>
              </a:r>
            </a:p>
          </p:txBody>
        </p:sp>
        <p:sp>
          <p:nvSpPr>
            <p:cNvPr id="957" name="tx958"/>
            <p:cNvSpPr/>
            <p:nvPr/>
          </p:nvSpPr>
          <p:spPr>
            <a:xfrm>
              <a:off x="3174861" y="6329308"/>
              <a:ext cx="58927" cy="744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8</a:t>
              </a:r>
            </a:p>
          </p:txBody>
        </p:sp>
        <p:sp>
          <p:nvSpPr>
            <p:cNvPr id="958" name="pl959"/>
            <p:cNvSpPr/>
            <p:nvPr/>
          </p:nvSpPr>
          <p:spPr>
            <a:xfrm>
              <a:off x="3541084" y="6267670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tx960"/>
            <p:cNvSpPr/>
            <p:nvPr/>
          </p:nvSpPr>
          <p:spPr>
            <a:xfrm>
              <a:off x="3556442" y="6330933"/>
              <a:ext cx="96672" cy="727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-4</a:t>
              </a:r>
            </a:p>
          </p:txBody>
        </p:sp>
        <p:sp>
          <p:nvSpPr>
            <p:cNvPr id="960" name="tx961"/>
            <p:cNvSpPr/>
            <p:nvPr/>
          </p:nvSpPr>
          <p:spPr>
            <a:xfrm>
              <a:off x="3915017" y="6329358"/>
              <a:ext cx="58927" cy="743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</a:t>
              </a:r>
            </a:p>
          </p:txBody>
        </p:sp>
        <p:sp>
          <p:nvSpPr>
            <p:cNvPr id="961" name="tx962"/>
            <p:cNvSpPr/>
            <p:nvPr/>
          </p:nvSpPr>
          <p:spPr>
            <a:xfrm>
              <a:off x="4254720" y="6330933"/>
              <a:ext cx="58927" cy="727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4</a:t>
              </a:r>
            </a:p>
          </p:txBody>
        </p:sp>
        <p:sp>
          <p:nvSpPr>
            <p:cNvPr id="962" name="tx963"/>
            <p:cNvSpPr/>
            <p:nvPr/>
          </p:nvSpPr>
          <p:spPr>
            <a:xfrm>
              <a:off x="4594423" y="6329308"/>
              <a:ext cx="58927" cy="744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8</a:t>
              </a:r>
            </a:p>
          </p:txBody>
        </p:sp>
        <p:sp>
          <p:nvSpPr>
            <p:cNvPr id="963" name="pl964"/>
            <p:cNvSpPr/>
            <p:nvPr/>
          </p:nvSpPr>
          <p:spPr>
            <a:xfrm>
              <a:off x="4960646" y="6267670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tx965"/>
            <p:cNvSpPr/>
            <p:nvPr/>
          </p:nvSpPr>
          <p:spPr>
            <a:xfrm>
              <a:off x="4976004" y="6330933"/>
              <a:ext cx="96672" cy="727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-4</a:t>
              </a:r>
            </a:p>
          </p:txBody>
        </p:sp>
        <p:sp>
          <p:nvSpPr>
            <p:cNvPr id="965" name="tx966"/>
            <p:cNvSpPr/>
            <p:nvPr/>
          </p:nvSpPr>
          <p:spPr>
            <a:xfrm>
              <a:off x="5334579" y="6329358"/>
              <a:ext cx="58927" cy="743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</a:t>
              </a:r>
            </a:p>
          </p:txBody>
        </p:sp>
        <p:sp>
          <p:nvSpPr>
            <p:cNvPr id="966" name="tx967"/>
            <p:cNvSpPr/>
            <p:nvPr/>
          </p:nvSpPr>
          <p:spPr>
            <a:xfrm>
              <a:off x="5674282" y="6330933"/>
              <a:ext cx="58927" cy="727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4</a:t>
              </a:r>
            </a:p>
          </p:txBody>
        </p:sp>
        <p:sp>
          <p:nvSpPr>
            <p:cNvPr id="967" name="tx968"/>
            <p:cNvSpPr/>
            <p:nvPr/>
          </p:nvSpPr>
          <p:spPr>
            <a:xfrm>
              <a:off x="6013985" y="6329308"/>
              <a:ext cx="58927" cy="744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8</a:t>
              </a:r>
            </a:p>
          </p:txBody>
        </p:sp>
        <p:sp>
          <p:nvSpPr>
            <p:cNvPr id="968" name="pl969"/>
            <p:cNvSpPr/>
            <p:nvPr/>
          </p:nvSpPr>
          <p:spPr>
            <a:xfrm>
              <a:off x="6380208" y="6267670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tx970"/>
            <p:cNvSpPr/>
            <p:nvPr/>
          </p:nvSpPr>
          <p:spPr>
            <a:xfrm>
              <a:off x="6395566" y="6330933"/>
              <a:ext cx="96672" cy="727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-4</a:t>
              </a:r>
            </a:p>
          </p:txBody>
        </p:sp>
        <p:sp>
          <p:nvSpPr>
            <p:cNvPr id="970" name="tx971"/>
            <p:cNvSpPr/>
            <p:nvPr/>
          </p:nvSpPr>
          <p:spPr>
            <a:xfrm>
              <a:off x="6754141" y="6329358"/>
              <a:ext cx="58927" cy="743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</a:t>
              </a:r>
            </a:p>
          </p:txBody>
        </p:sp>
        <p:sp>
          <p:nvSpPr>
            <p:cNvPr id="971" name="tx972"/>
            <p:cNvSpPr/>
            <p:nvPr/>
          </p:nvSpPr>
          <p:spPr>
            <a:xfrm>
              <a:off x="7093844" y="6330933"/>
              <a:ext cx="58927" cy="727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4</a:t>
              </a:r>
            </a:p>
          </p:txBody>
        </p:sp>
        <p:sp>
          <p:nvSpPr>
            <p:cNvPr id="972" name="tx973"/>
            <p:cNvSpPr/>
            <p:nvPr/>
          </p:nvSpPr>
          <p:spPr>
            <a:xfrm>
              <a:off x="7433547" y="6329308"/>
              <a:ext cx="58927" cy="744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8</a:t>
              </a:r>
            </a:p>
          </p:txBody>
        </p:sp>
        <p:sp>
          <p:nvSpPr>
            <p:cNvPr id="973" name="pl974"/>
            <p:cNvSpPr/>
            <p:nvPr/>
          </p:nvSpPr>
          <p:spPr>
            <a:xfrm>
              <a:off x="7799770" y="6267670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tx975"/>
            <p:cNvSpPr/>
            <p:nvPr/>
          </p:nvSpPr>
          <p:spPr>
            <a:xfrm>
              <a:off x="7815129" y="6330933"/>
              <a:ext cx="96672" cy="727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-4</a:t>
              </a:r>
            </a:p>
          </p:txBody>
        </p:sp>
        <p:sp>
          <p:nvSpPr>
            <p:cNvPr id="975" name="tx976"/>
            <p:cNvSpPr/>
            <p:nvPr/>
          </p:nvSpPr>
          <p:spPr>
            <a:xfrm>
              <a:off x="8173704" y="6329358"/>
              <a:ext cx="58927" cy="743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</a:t>
              </a:r>
            </a:p>
          </p:txBody>
        </p:sp>
        <p:sp>
          <p:nvSpPr>
            <p:cNvPr id="976" name="tx977"/>
            <p:cNvSpPr/>
            <p:nvPr/>
          </p:nvSpPr>
          <p:spPr>
            <a:xfrm>
              <a:off x="8513406" y="6330933"/>
              <a:ext cx="58927" cy="727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4</a:t>
              </a:r>
            </a:p>
          </p:txBody>
        </p:sp>
        <p:sp>
          <p:nvSpPr>
            <p:cNvPr id="977" name="tx978"/>
            <p:cNvSpPr/>
            <p:nvPr/>
          </p:nvSpPr>
          <p:spPr>
            <a:xfrm>
              <a:off x="8853109" y="6329308"/>
              <a:ext cx="58927" cy="744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8</a:t>
              </a:r>
            </a:p>
          </p:txBody>
        </p:sp>
        <p:sp>
          <p:nvSpPr>
            <p:cNvPr id="978" name="pl979"/>
            <p:cNvSpPr/>
            <p:nvPr/>
          </p:nvSpPr>
          <p:spPr>
            <a:xfrm>
              <a:off x="9219333" y="4342570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tx980"/>
            <p:cNvSpPr/>
            <p:nvPr/>
          </p:nvSpPr>
          <p:spPr>
            <a:xfrm>
              <a:off x="9234691" y="4405833"/>
              <a:ext cx="96672" cy="727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-4</a:t>
              </a:r>
            </a:p>
          </p:txBody>
        </p:sp>
        <p:sp>
          <p:nvSpPr>
            <p:cNvPr id="980" name="tx981"/>
            <p:cNvSpPr/>
            <p:nvPr/>
          </p:nvSpPr>
          <p:spPr>
            <a:xfrm>
              <a:off x="9593266" y="4404258"/>
              <a:ext cx="58927" cy="743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</a:t>
              </a:r>
            </a:p>
          </p:txBody>
        </p:sp>
        <p:sp>
          <p:nvSpPr>
            <p:cNvPr id="981" name="tx982"/>
            <p:cNvSpPr/>
            <p:nvPr/>
          </p:nvSpPr>
          <p:spPr>
            <a:xfrm>
              <a:off x="9932969" y="4405833"/>
              <a:ext cx="58927" cy="727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4</a:t>
              </a:r>
            </a:p>
          </p:txBody>
        </p:sp>
        <p:sp>
          <p:nvSpPr>
            <p:cNvPr id="982" name="tx983"/>
            <p:cNvSpPr/>
            <p:nvPr/>
          </p:nvSpPr>
          <p:spPr>
            <a:xfrm>
              <a:off x="10272671" y="4404208"/>
              <a:ext cx="58927" cy="744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8</a:t>
              </a:r>
            </a:p>
          </p:txBody>
        </p:sp>
        <p:sp>
          <p:nvSpPr>
            <p:cNvPr id="983" name="pl984"/>
            <p:cNvSpPr/>
            <p:nvPr/>
          </p:nvSpPr>
          <p:spPr>
            <a:xfrm>
              <a:off x="10638895" y="4342570"/>
              <a:ext cx="1401274" cy="0"/>
            </a:xfrm>
            <a:custGeom>
              <a:avLst/>
              <a:pathLst>
                <a:path w="1401274" h="0">
                  <a:moveTo>
                    <a:pt x="0" y="0"/>
                  </a:moveTo>
                  <a:lnTo>
                    <a:pt x="1401274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tx985"/>
            <p:cNvSpPr/>
            <p:nvPr/>
          </p:nvSpPr>
          <p:spPr>
            <a:xfrm>
              <a:off x="10654253" y="4405833"/>
              <a:ext cx="96672" cy="727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-4</a:t>
              </a:r>
            </a:p>
          </p:txBody>
        </p:sp>
        <p:sp>
          <p:nvSpPr>
            <p:cNvPr id="985" name="tx986"/>
            <p:cNvSpPr/>
            <p:nvPr/>
          </p:nvSpPr>
          <p:spPr>
            <a:xfrm>
              <a:off x="11012828" y="4404258"/>
              <a:ext cx="58927" cy="743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</a:t>
              </a:r>
            </a:p>
          </p:txBody>
        </p:sp>
        <p:sp>
          <p:nvSpPr>
            <p:cNvPr id="986" name="tx987"/>
            <p:cNvSpPr/>
            <p:nvPr/>
          </p:nvSpPr>
          <p:spPr>
            <a:xfrm>
              <a:off x="11352531" y="4405833"/>
              <a:ext cx="58927" cy="727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4</a:t>
              </a:r>
            </a:p>
          </p:txBody>
        </p:sp>
        <p:sp>
          <p:nvSpPr>
            <p:cNvPr id="987" name="tx988"/>
            <p:cNvSpPr/>
            <p:nvPr/>
          </p:nvSpPr>
          <p:spPr>
            <a:xfrm>
              <a:off x="11692233" y="4404208"/>
              <a:ext cx="58927" cy="744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8</a:t>
              </a:r>
            </a:p>
          </p:txBody>
        </p:sp>
        <p:sp>
          <p:nvSpPr>
            <p:cNvPr id="988" name="tx989"/>
            <p:cNvSpPr/>
            <p:nvPr/>
          </p:nvSpPr>
          <p:spPr>
            <a:xfrm>
              <a:off x="808782" y="2314717"/>
              <a:ext cx="1249476" cy="93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PerfilDemografico-language</a:t>
              </a:r>
            </a:p>
          </p:txBody>
        </p:sp>
        <p:sp>
          <p:nvSpPr>
            <p:cNvPr id="989" name="tx990"/>
            <p:cNvSpPr/>
            <p:nvPr/>
          </p:nvSpPr>
          <p:spPr>
            <a:xfrm>
              <a:off x="586431" y="2238416"/>
              <a:ext cx="1471828" cy="93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ProteccionIntegracion-document</a:t>
              </a:r>
            </a:p>
          </p:txBody>
        </p:sp>
        <p:sp>
          <p:nvSpPr>
            <p:cNvPr id="990" name="tx991"/>
            <p:cNvSpPr/>
            <p:nvPr/>
          </p:nvSpPr>
          <p:spPr>
            <a:xfrm>
              <a:off x="352344" y="2163232"/>
              <a:ext cx="1705914" cy="922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CapacidadesAfrontamiento-assistance</a:t>
              </a:r>
            </a:p>
          </p:txBody>
        </p:sp>
        <p:sp>
          <p:nvSpPr>
            <p:cNvPr id="991" name="tx992"/>
            <p:cNvSpPr/>
            <p:nvPr/>
          </p:nvSpPr>
          <p:spPr>
            <a:xfrm>
              <a:off x="268474" y="2086931"/>
              <a:ext cx="1789785" cy="922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CapacidadesAfrontamiento-expenditure</a:t>
              </a:r>
            </a:p>
          </p:txBody>
        </p:sp>
        <p:sp>
          <p:nvSpPr>
            <p:cNvPr id="992" name="tx993"/>
            <p:cNvSpPr/>
            <p:nvPr/>
          </p:nvSpPr>
          <p:spPr>
            <a:xfrm>
              <a:off x="468575" y="2010630"/>
              <a:ext cx="1589684" cy="922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CapacidadesAfrontamiento-carenet</a:t>
              </a:r>
            </a:p>
          </p:txBody>
        </p:sp>
        <p:sp>
          <p:nvSpPr>
            <p:cNvPr id="993" name="tx994"/>
            <p:cNvSpPr/>
            <p:nvPr/>
          </p:nvSpPr>
          <p:spPr>
            <a:xfrm>
              <a:off x="871927" y="1950940"/>
              <a:ext cx="1186332" cy="756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NecesidadesBasicas-water</a:t>
              </a:r>
            </a:p>
          </p:txBody>
        </p:sp>
        <p:sp>
          <p:nvSpPr>
            <p:cNvPr id="994" name="tx995"/>
            <p:cNvSpPr/>
            <p:nvPr/>
          </p:nvSpPr>
          <p:spPr>
            <a:xfrm>
              <a:off x="589479" y="1857621"/>
              <a:ext cx="1468780" cy="926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ProteccionIntegracion-intentions</a:t>
              </a:r>
            </a:p>
          </p:txBody>
        </p:sp>
        <p:sp>
          <p:nvSpPr>
            <p:cNvPr id="995" name="tx996"/>
            <p:cNvSpPr/>
            <p:nvPr/>
          </p:nvSpPr>
          <p:spPr>
            <a:xfrm>
              <a:off x="703830" y="1798337"/>
              <a:ext cx="1354429" cy="756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NecesidadesBasicas-healthacc</a:t>
              </a:r>
            </a:p>
          </p:txBody>
        </p:sp>
        <p:sp>
          <p:nvSpPr>
            <p:cNvPr id="996" name="tx997"/>
            <p:cNvSpPr/>
            <p:nvPr/>
          </p:nvSpPr>
          <p:spPr>
            <a:xfrm>
              <a:off x="645257" y="1705424"/>
              <a:ext cx="1413002" cy="922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CondicionesVivienda-electricity</a:t>
              </a:r>
            </a:p>
          </p:txBody>
        </p:sp>
        <p:sp>
          <p:nvSpPr>
            <p:cNvPr id="997" name="tx998"/>
            <p:cNvSpPr/>
            <p:nvPr/>
          </p:nvSpPr>
          <p:spPr>
            <a:xfrm>
              <a:off x="779014" y="1628005"/>
              <a:ext cx="1279245" cy="93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NecesidadesBasicas-hygiene</a:t>
              </a:r>
            </a:p>
          </p:txBody>
        </p:sp>
        <p:sp>
          <p:nvSpPr>
            <p:cNvPr id="998" name="tx999"/>
            <p:cNvSpPr/>
            <p:nvPr/>
          </p:nvSpPr>
          <p:spPr>
            <a:xfrm>
              <a:off x="595118" y="1551704"/>
              <a:ext cx="1463141" cy="93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ProteccionIntegracion-education</a:t>
              </a:r>
            </a:p>
          </p:txBody>
        </p:sp>
        <p:sp>
          <p:nvSpPr>
            <p:cNvPr id="999" name="tx1000"/>
            <p:cNvSpPr/>
            <p:nvPr/>
          </p:nvSpPr>
          <p:spPr>
            <a:xfrm>
              <a:off x="763875" y="1476114"/>
              <a:ext cx="1294383" cy="926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ProteccionIntegracion-safety</a:t>
              </a:r>
            </a:p>
          </p:txBody>
        </p:sp>
        <p:sp>
          <p:nvSpPr>
            <p:cNvPr id="1000" name="tx1001"/>
            <p:cNvSpPr/>
            <p:nvPr/>
          </p:nvSpPr>
          <p:spPr>
            <a:xfrm>
              <a:off x="852064" y="1416831"/>
              <a:ext cx="1206195" cy="756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CondicionesVivienda-toilet</a:t>
              </a:r>
            </a:p>
          </p:txBody>
        </p:sp>
        <p:sp>
          <p:nvSpPr>
            <p:cNvPr id="1001" name="tx1002"/>
            <p:cNvSpPr/>
            <p:nvPr/>
          </p:nvSpPr>
          <p:spPr>
            <a:xfrm>
              <a:off x="578963" y="1323918"/>
              <a:ext cx="1479296" cy="922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CapacidadesAfrontamiento-work</a:t>
              </a:r>
            </a:p>
          </p:txBody>
        </p:sp>
        <p:sp>
          <p:nvSpPr>
            <p:cNvPr id="1002" name="tx1003"/>
            <p:cNvSpPr/>
            <p:nvPr/>
          </p:nvSpPr>
          <p:spPr>
            <a:xfrm>
              <a:off x="771495" y="1246499"/>
              <a:ext cx="1286764" cy="93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PerfilDemografico-healthrisk</a:t>
              </a:r>
            </a:p>
          </p:txBody>
        </p:sp>
        <p:sp>
          <p:nvSpPr>
            <p:cNvPr id="1003" name="tx1004"/>
            <p:cNvSpPr/>
            <p:nvPr/>
          </p:nvSpPr>
          <p:spPr>
            <a:xfrm>
              <a:off x="344826" y="1170197"/>
              <a:ext cx="1713433" cy="93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CapacidadesAfrontamiento-copingneg</a:t>
              </a:r>
            </a:p>
          </p:txBody>
        </p:sp>
        <p:sp>
          <p:nvSpPr>
            <p:cNvPr id="1004" name="tx1005"/>
            <p:cNvSpPr/>
            <p:nvPr/>
          </p:nvSpPr>
          <p:spPr>
            <a:xfrm>
              <a:off x="900781" y="1111625"/>
              <a:ext cx="1157478" cy="756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CondicionesVivienda-rent</a:t>
              </a:r>
            </a:p>
          </p:txBody>
        </p:sp>
        <p:sp>
          <p:nvSpPr>
            <p:cNvPr id="1005" name="tx1006"/>
            <p:cNvSpPr/>
            <p:nvPr/>
          </p:nvSpPr>
          <p:spPr>
            <a:xfrm>
              <a:off x="735681" y="1017595"/>
              <a:ext cx="1322577" cy="93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CondicionesVivienda-housing</a:t>
              </a:r>
            </a:p>
          </p:txBody>
        </p:sp>
        <p:sp>
          <p:nvSpPr>
            <p:cNvPr id="1006" name="tx1007"/>
            <p:cNvSpPr/>
            <p:nvPr/>
          </p:nvSpPr>
          <p:spPr>
            <a:xfrm>
              <a:off x="921558" y="959023"/>
              <a:ext cx="1136700" cy="756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NecesidadesBasicas-food</a:t>
              </a:r>
            </a:p>
          </p:txBody>
        </p:sp>
        <p:sp>
          <p:nvSpPr>
            <p:cNvPr id="1007" name="tx1008"/>
            <p:cNvSpPr/>
            <p:nvPr/>
          </p:nvSpPr>
          <p:spPr>
            <a:xfrm>
              <a:off x="660446" y="864992"/>
              <a:ext cx="1397812" cy="93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PerfilDemografico-dependency</a:t>
              </a:r>
            </a:p>
          </p:txBody>
        </p:sp>
        <p:sp>
          <p:nvSpPr>
            <p:cNvPr id="1008" name="tx1009"/>
            <p:cNvSpPr/>
            <p:nvPr/>
          </p:nvSpPr>
          <p:spPr>
            <a:xfrm>
              <a:off x="694482" y="789402"/>
              <a:ext cx="1363776" cy="926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ProteccionIntegracion-protinci</a:t>
              </a:r>
            </a:p>
          </p:txBody>
        </p:sp>
        <p:sp>
          <p:nvSpPr>
            <p:cNvPr id="1009" name="tx1010"/>
            <p:cNvSpPr/>
            <p:nvPr/>
          </p:nvSpPr>
          <p:spPr>
            <a:xfrm>
              <a:off x="760268" y="712390"/>
              <a:ext cx="1297990" cy="93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PerfilDemografico-riskprofile</a:t>
              </a:r>
            </a:p>
          </p:txBody>
        </p:sp>
        <p:sp>
          <p:nvSpPr>
            <p:cNvPr id="1010" name="tx1011"/>
            <p:cNvSpPr/>
            <p:nvPr/>
          </p:nvSpPr>
          <p:spPr>
            <a:xfrm>
              <a:off x="808782" y="4239817"/>
              <a:ext cx="1249476" cy="93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PerfilDemografico-language</a:t>
              </a:r>
            </a:p>
          </p:txBody>
        </p:sp>
        <p:sp>
          <p:nvSpPr>
            <p:cNvPr id="1011" name="tx1012"/>
            <p:cNvSpPr/>
            <p:nvPr/>
          </p:nvSpPr>
          <p:spPr>
            <a:xfrm>
              <a:off x="586431" y="4163516"/>
              <a:ext cx="1471828" cy="93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ProteccionIntegracion-document</a:t>
              </a:r>
            </a:p>
          </p:txBody>
        </p:sp>
        <p:sp>
          <p:nvSpPr>
            <p:cNvPr id="1012" name="tx1013"/>
            <p:cNvSpPr/>
            <p:nvPr/>
          </p:nvSpPr>
          <p:spPr>
            <a:xfrm>
              <a:off x="352344" y="4088332"/>
              <a:ext cx="1705914" cy="922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CapacidadesAfrontamiento-assistance</a:t>
              </a:r>
            </a:p>
          </p:txBody>
        </p:sp>
        <p:sp>
          <p:nvSpPr>
            <p:cNvPr id="1013" name="tx1014"/>
            <p:cNvSpPr/>
            <p:nvPr/>
          </p:nvSpPr>
          <p:spPr>
            <a:xfrm>
              <a:off x="268474" y="4012031"/>
              <a:ext cx="1789785" cy="922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CapacidadesAfrontamiento-expenditure</a:t>
              </a:r>
            </a:p>
          </p:txBody>
        </p:sp>
        <p:sp>
          <p:nvSpPr>
            <p:cNvPr id="1014" name="tx1015"/>
            <p:cNvSpPr/>
            <p:nvPr/>
          </p:nvSpPr>
          <p:spPr>
            <a:xfrm>
              <a:off x="468575" y="3935730"/>
              <a:ext cx="1589684" cy="922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CapacidadesAfrontamiento-carenet</a:t>
              </a:r>
            </a:p>
          </p:txBody>
        </p:sp>
        <p:sp>
          <p:nvSpPr>
            <p:cNvPr id="1015" name="tx1016"/>
            <p:cNvSpPr/>
            <p:nvPr/>
          </p:nvSpPr>
          <p:spPr>
            <a:xfrm>
              <a:off x="871927" y="3876040"/>
              <a:ext cx="1186332" cy="756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NecesidadesBasicas-water</a:t>
              </a:r>
            </a:p>
          </p:txBody>
        </p:sp>
        <p:sp>
          <p:nvSpPr>
            <p:cNvPr id="1016" name="tx1017"/>
            <p:cNvSpPr/>
            <p:nvPr/>
          </p:nvSpPr>
          <p:spPr>
            <a:xfrm>
              <a:off x="589479" y="3782721"/>
              <a:ext cx="1468780" cy="926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ProteccionIntegracion-intentions</a:t>
              </a:r>
            </a:p>
          </p:txBody>
        </p:sp>
        <p:sp>
          <p:nvSpPr>
            <p:cNvPr id="1017" name="tx1018"/>
            <p:cNvSpPr/>
            <p:nvPr/>
          </p:nvSpPr>
          <p:spPr>
            <a:xfrm>
              <a:off x="703830" y="3723437"/>
              <a:ext cx="1354429" cy="756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NecesidadesBasicas-healthacc</a:t>
              </a:r>
            </a:p>
          </p:txBody>
        </p:sp>
        <p:sp>
          <p:nvSpPr>
            <p:cNvPr id="1018" name="tx1019"/>
            <p:cNvSpPr/>
            <p:nvPr/>
          </p:nvSpPr>
          <p:spPr>
            <a:xfrm>
              <a:off x="645257" y="3630524"/>
              <a:ext cx="1413002" cy="922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CondicionesVivienda-electricity</a:t>
              </a:r>
            </a:p>
          </p:txBody>
        </p:sp>
        <p:sp>
          <p:nvSpPr>
            <p:cNvPr id="1019" name="tx1020"/>
            <p:cNvSpPr/>
            <p:nvPr/>
          </p:nvSpPr>
          <p:spPr>
            <a:xfrm>
              <a:off x="779014" y="3553106"/>
              <a:ext cx="1279245" cy="93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NecesidadesBasicas-hygiene</a:t>
              </a:r>
            </a:p>
          </p:txBody>
        </p:sp>
        <p:sp>
          <p:nvSpPr>
            <p:cNvPr id="1020" name="tx1021"/>
            <p:cNvSpPr/>
            <p:nvPr/>
          </p:nvSpPr>
          <p:spPr>
            <a:xfrm>
              <a:off x="595118" y="3476804"/>
              <a:ext cx="1463141" cy="93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ProteccionIntegracion-education</a:t>
              </a:r>
            </a:p>
          </p:txBody>
        </p:sp>
        <p:sp>
          <p:nvSpPr>
            <p:cNvPr id="1021" name="tx1022"/>
            <p:cNvSpPr/>
            <p:nvPr/>
          </p:nvSpPr>
          <p:spPr>
            <a:xfrm>
              <a:off x="763875" y="3401214"/>
              <a:ext cx="1294383" cy="926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ProteccionIntegracion-safety</a:t>
              </a:r>
            </a:p>
          </p:txBody>
        </p:sp>
        <p:sp>
          <p:nvSpPr>
            <p:cNvPr id="1022" name="tx1023"/>
            <p:cNvSpPr/>
            <p:nvPr/>
          </p:nvSpPr>
          <p:spPr>
            <a:xfrm>
              <a:off x="852064" y="3341931"/>
              <a:ext cx="1206195" cy="756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CondicionesVivienda-toilet</a:t>
              </a:r>
            </a:p>
          </p:txBody>
        </p:sp>
        <p:sp>
          <p:nvSpPr>
            <p:cNvPr id="1023" name="tx1024"/>
            <p:cNvSpPr/>
            <p:nvPr/>
          </p:nvSpPr>
          <p:spPr>
            <a:xfrm>
              <a:off x="578963" y="3249018"/>
              <a:ext cx="1479296" cy="922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CapacidadesAfrontamiento-work</a:t>
              </a:r>
            </a:p>
          </p:txBody>
        </p:sp>
        <p:sp>
          <p:nvSpPr>
            <p:cNvPr id="1024" name="tx1025"/>
            <p:cNvSpPr/>
            <p:nvPr/>
          </p:nvSpPr>
          <p:spPr>
            <a:xfrm>
              <a:off x="771495" y="3171599"/>
              <a:ext cx="1286764" cy="93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PerfilDemografico-healthrisk</a:t>
              </a:r>
            </a:p>
          </p:txBody>
        </p:sp>
        <p:sp>
          <p:nvSpPr>
            <p:cNvPr id="1025" name="tx1026"/>
            <p:cNvSpPr/>
            <p:nvPr/>
          </p:nvSpPr>
          <p:spPr>
            <a:xfrm>
              <a:off x="344826" y="3095298"/>
              <a:ext cx="1713433" cy="93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CapacidadesAfrontamiento-copingneg</a:t>
              </a:r>
            </a:p>
          </p:txBody>
        </p:sp>
        <p:sp>
          <p:nvSpPr>
            <p:cNvPr id="1026" name="tx1027"/>
            <p:cNvSpPr/>
            <p:nvPr/>
          </p:nvSpPr>
          <p:spPr>
            <a:xfrm>
              <a:off x="900781" y="3036725"/>
              <a:ext cx="1157478" cy="756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CondicionesVivienda-rent</a:t>
              </a:r>
            </a:p>
          </p:txBody>
        </p:sp>
        <p:sp>
          <p:nvSpPr>
            <p:cNvPr id="1027" name="tx1028"/>
            <p:cNvSpPr/>
            <p:nvPr/>
          </p:nvSpPr>
          <p:spPr>
            <a:xfrm>
              <a:off x="735681" y="2942695"/>
              <a:ext cx="1322577" cy="93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CondicionesVivienda-housing</a:t>
              </a:r>
            </a:p>
          </p:txBody>
        </p:sp>
        <p:sp>
          <p:nvSpPr>
            <p:cNvPr id="1028" name="tx1029"/>
            <p:cNvSpPr/>
            <p:nvPr/>
          </p:nvSpPr>
          <p:spPr>
            <a:xfrm>
              <a:off x="921558" y="2884123"/>
              <a:ext cx="1136700" cy="756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NecesidadesBasicas-food</a:t>
              </a:r>
            </a:p>
          </p:txBody>
        </p:sp>
        <p:sp>
          <p:nvSpPr>
            <p:cNvPr id="1029" name="tx1030"/>
            <p:cNvSpPr/>
            <p:nvPr/>
          </p:nvSpPr>
          <p:spPr>
            <a:xfrm>
              <a:off x="660446" y="2790092"/>
              <a:ext cx="1397812" cy="93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PerfilDemografico-dependency</a:t>
              </a:r>
            </a:p>
          </p:txBody>
        </p:sp>
        <p:sp>
          <p:nvSpPr>
            <p:cNvPr id="1030" name="tx1031"/>
            <p:cNvSpPr/>
            <p:nvPr/>
          </p:nvSpPr>
          <p:spPr>
            <a:xfrm>
              <a:off x="694482" y="2714502"/>
              <a:ext cx="1363776" cy="926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ProteccionIntegracion-protinci</a:t>
              </a:r>
            </a:p>
          </p:txBody>
        </p:sp>
        <p:sp>
          <p:nvSpPr>
            <p:cNvPr id="1031" name="tx1032"/>
            <p:cNvSpPr/>
            <p:nvPr/>
          </p:nvSpPr>
          <p:spPr>
            <a:xfrm>
              <a:off x="760268" y="2637490"/>
              <a:ext cx="1297990" cy="93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PerfilDemografico-riskprofile</a:t>
              </a:r>
            </a:p>
          </p:txBody>
        </p:sp>
        <p:sp>
          <p:nvSpPr>
            <p:cNvPr id="1032" name="tx1033"/>
            <p:cNvSpPr/>
            <p:nvPr/>
          </p:nvSpPr>
          <p:spPr>
            <a:xfrm>
              <a:off x="808782" y="6164917"/>
              <a:ext cx="1249476" cy="93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PerfilDemografico-language</a:t>
              </a:r>
            </a:p>
          </p:txBody>
        </p:sp>
        <p:sp>
          <p:nvSpPr>
            <p:cNvPr id="1033" name="tx1034"/>
            <p:cNvSpPr/>
            <p:nvPr/>
          </p:nvSpPr>
          <p:spPr>
            <a:xfrm>
              <a:off x="586431" y="6088616"/>
              <a:ext cx="1471828" cy="93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ProteccionIntegracion-document</a:t>
              </a:r>
            </a:p>
          </p:txBody>
        </p:sp>
        <p:sp>
          <p:nvSpPr>
            <p:cNvPr id="1034" name="tx1035"/>
            <p:cNvSpPr/>
            <p:nvPr/>
          </p:nvSpPr>
          <p:spPr>
            <a:xfrm>
              <a:off x="352344" y="6013432"/>
              <a:ext cx="1705914" cy="922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CapacidadesAfrontamiento-assistance</a:t>
              </a:r>
            </a:p>
          </p:txBody>
        </p:sp>
        <p:sp>
          <p:nvSpPr>
            <p:cNvPr id="1035" name="tx1036"/>
            <p:cNvSpPr/>
            <p:nvPr/>
          </p:nvSpPr>
          <p:spPr>
            <a:xfrm>
              <a:off x="268474" y="5937131"/>
              <a:ext cx="1789785" cy="922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CapacidadesAfrontamiento-expenditure</a:t>
              </a:r>
            </a:p>
          </p:txBody>
        </p:sp>
        <p:sp>
          <p:nvSpPr>
            <p:cNvPr id="1036" name="tx1037"/>
            <p:cNvSpPr/>
            <p:nvPr/>
          </p:nvSpPr>
          <p:spPr>
            <a:xfrm>
              <a:off x="468575" y="5860830"/>
              <a:ext cx="1589684" cy="922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CapacidadesAfrontamiento-carenet</a:t>
              </a:r>
            </a:p>
          </p:txBody>
        </p:sp>
        <p:sp>
          <p:nvSpPr>
            <p:cNvPr id="1037" name="tx1038"/>
            <p:cNvSpPr/>
            <p:nvPr/>
          </p:nvSpPr>
          <p:spPr>
            <a:xfrm>
              <a:off x="871927" y="5801140"/>
              <a:ext cx="1186332" cy="756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NecesidadesBasicas-water</a:t>
              </a:r>
            </a:p>
          </p:txBody>
        </p:sp>
        <p:sp>
          <p:nvSpPr>
            <p:cNvPr id="1038" name="tx1039"/>
            <p:cNvSpPr/>
            <p:nvPr/>
          </p:nvSpPr>
          <p:spPr>
            <a:xfrm>
              <a:off x="589479" y="5707821"/>
              <a:ext cx="1468780" cy="926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ProteccionIntegracion-intentions</a:t>
              </a:r>
            </a:p>
          </p:txBody>
        </p:sp>
        <p:sp>
          <p:nvSpPr>
            <p:cNvPr id="1039" name="tx1040"/>
            <p:cNvSpPr/>
            <p:nvPr/>
          </p:nvSpPr>
          <p:spPr>
            <a:xfrm>
              <a:off x="703830" y="5648537"/>
              <a:ext cx="1354429" cy="756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NecesidadesBasicas-healthacc</a:t>
              </a:r>
            </a:p>
          </p:txBody>
        </p:sp>
        <p:sp>
          <p:nvSpPr>
            <p:cNvPr id="1040" name="tx1041"/>
            <p:cNvSpPr/>
            <p:nvPr/>
          </p:nvSpPr>
          <p:spPr>
            <a:xfrm>
              <a:off x="645257" y="5555625"/>
              <a:ext cx="1413002" cy="922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CondicionesVivienda-electricity</a:t>
              </a:r>
            </a:p>
          </p:txBody>
        </p:sp>
        <p:sp>
          <p:nvSpPr>
            <p:cNvPr id="1041" name="tx1042"/>
            <p:cNvSpPr/>
            <p:nvPr/>
          </p:nvSpPr>
          <p:spPr>
            <a:xfrm>
              <a:off x="779014" y="5478206"/>
              <a:ext cx="1279245" cy="93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NecesidadesBasicas-hygiene</a:t>
              </a:r>
            </a:p>
          </p:txBody>
        </p:sp>
        <p:sp>
          <p:nvSpPr>
            <p:cNvPr id="1042" name="tx1043"/>
            <p:cNvSpPr/>
            <p:nvPr/>
          </p:nvSpPr>
          <p:spPr>
            <a:xfrm>
              <a:off x="595118" y="5401904"/>
              <a:ext cx="1463141" cy="93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ProteccionIntegracion-education</a:t>
              </a:r>
            </a:p>
          </p:txBody>
        </p:sp>
        <p:sp>
          <p:nvSpPr>
            <p:cNvPr id="1043" name="tx1044"/>
            <p:cNvSpPr/>
            <p:nvPr/>
          </p:nvSpPr>
          <p:spPr>
            <a:xfrm>
              <a:off x="763875" y="5326314"/>
              <a:ext cx="1294383" cy="926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ProteccionIntegracion-safety</a:t>
              </a:r>
            </a:p>
          </p:txBody>
        </p:sp>
        <p:sp>
          <p:nvSpPr>
            <p:cNvPr id="1044" name="tx1045"/>
            <p:cNvSpPr/>
            <p:nvPr/>
          </p:nvSpPr>
          <p:spPr>
            <a:xfrm>
              <a:off x="852064" y="5267031"/>
              <a:ext cx="1206195" cy="756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CondicionesVivienda-toilet</a:t>
              </a:r>
            </a:p>
          </p:txBody>
        </p:sp>
        <p:sp>
          <p:nvSpPr>
            <p:cNvPr id="1045" name="tx1046"/>
            <p:cNvSpPr/>
            <p:nvPr/>
          </p:nvSpPr>
          <p:spPr>
            <a:xfrm>
              <a:off x="578963" y="5174118"/>
              <a:ext cx="1479296" cy="922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CapacidadesAfrontamiento-work</a:t>
              </a:r>
            </a:p>
          </p:txBody>
        </p:sp>
        <p:sp>
          <p:nvSpPr>
            <p:cNvPr id="1046" name="tx1047"/>
            <p:cNvSpPr/>
            <p:nvPr/>
          </p:nvSpPr>
          <p:spPr>
            <a:xfrm>
              <a:off x="771495" y="5096699"/>
              <a:ext cx="1286764" cy="93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PerfilDemografico-healthrisk</a:t>
              </a:r>
            </a:p>
          </p:txBody>
        </p:sp>
        <p:sp>
          <p:nvSpPr>
            <p:cNvPr id="1047" name="tx1048"/>
            <p:cNvSpPr/>
            <p:nvPr/>
          </p:nvSpPr>
          <p:spPr>
            <a:xfrm>
              <a:off x="344826" y="5020398"/>
              <a:ext cx="1713433" cy="93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CapacidadesAfrontamiento-copingneg</a:t>
              </a:r>
            </a:p>
          </p:txBody>
        </p:sp>
        <p:sp>
          <p:nvSpPr>
            <p:cNvPr id="1048" name="tx1049"/>
            <p:cNvSpPr/>
            <p:nvPr/>
          </p:nvSpPr>
          <p:spPr>
            <a:xfrm>
              <a:off x="900781" y="4961826"/>
              <a:ext cx="1157478" cy="756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CondicionesVivienda-rent</a:t>
              </a:r>
            </a:p>
          </p:txBody>
        </p:sp>
        <p:sp>
          <p:nvSpPr>
            <p:cNvPr id="1049" name="tx1050"/>
            <p:cNvSpPr/>
            <p:nvPr/>
          </p:nvSpPr>
          <p:spPr>
            <a:xfrm>
              <a:off x="735681" y="4867795"/>
              <a:ext cx="1322577" cy="93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CondicionesVivienda-housing</a:t>
              </a:r>
            </a:p>
          </p:txBody>
        </p:sp>
        <p:sp>
          <p:nvSpPr>
            <p:cNvPr id="1050" name="tx1051"/>
            <p:cNvSpPr/>
            <p:nvPr/>
          </p:nvSpPr>
          <p:spPr>
            <a:xfrm>
              <a:off x="921558" y="4809223"/>
              <a:ext cx="1136700" cy="756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NecesidadesBasicas-food</a:t>
              </a:r>
            </a:p>
          </p:txBody>
        </p:sp>
        <p:sp>
          <p:nvSpPr>
            <p:cNvPr id="1051" name="tx1052"/>
            <p:cNvSpPr/>
            <p:nvPr/>
          </p:nvSpPr>
          <p:spPr>
            <a:xfrm>
              <a:off x="660446" y="4715192"/>
              <a:ext cx="1397812" cy="93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PerfilDemografico-dependency</a:t>
              </a:r>
            </a:p>
          </p:txBody>
        </p:sp>
        <p:sp>
          <p:nvSpPr>
            <p:cNvPr id="1052" name="tx1053"/>
            <p:cNvSpPr/>
            <p:nvPr/>
          </p:nvSpPr>
          <p:spPr>
            <a:xfrm>
              <a:off x="694482" y="4639602"/>
              <a:ext cx="1363776" cy="926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ProteccionIntegracion-protinci</a:t>
              </a:r>
            </a:p>
          </p:txBody>
        </p:sp>
        <p:sp>
          <p:nvSpPr>
            <p:cNvPr id="1053" name="tx1054"/>
            <p:cNvSpPr/>
            <p:nvPr/>
          </p:nvSpPr>
          <p:spPr>
            <a:xfrm>
              <a:off x="760268" y="4562590"/>
              <a:ext cx="1297990" cy="93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PerfilDemografico-riskprofile</a:t>
              </a:r>
            </a:p>
          </p:txBody>
        </p:sp>
        <p:sp>
          <p:nvSpPr>
            <p:cNvPr id="1054" name="tx1055"/>
            <p:cNvSpPr/>
            <p:nvPr/>
          </p:nvSpPr>
          <p:spPr>
            <a:xfrm>
              <a:off x="151830" y="145429"/>
              <a:ext cx="4577029" cy="1716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Individual Prioritisation of indicators to score</a:t>
              </a:r>
            </a:p>
          </p:txBody>
        </p:sp>
        <p:sp>
          <p:nvSpPr>
            <p:cNvPr id="1055" name="tx1056"/>
            <p:cNvSpPr/>
            <p:nvPr/>
          </p:nvSpPr>
          <p:spPr>
            <a:xfrm>
              <a:off x="151830" y="6594256"/>
              <a:ext cx="4081830" cy="93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Data collected through a quadratic voting survey. # of participants to the consultation is  19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Custom 1">
      <a:dk1>
        <a:srgbClr val="1A1A1A"/>
      </a:dk1>
      <a:lt1>
        <a:sysClr val="window" lastClr="FFFFFF"/>
      </a:lt1>
      <a:dk2>
        <a:srgbClr val="1A1A1A"/>
      </a:dk2>
      <a:lt2>
        <a:srgbClr val="FFFFFF"/>
      </a:lt2>
      <a:accent1>
        <a:srgbClr val="0072BC"/>
      </a:accent1>
      <a:accent2>
        <a:srgbClr val="18375F"/>
      </a:accent2>
      <a:accent3>
        <a:srgbClr val="00B398"/>
      </a:accent3>
      <a:accent4>
        <a:srgbClr val="666666"/>
      </a:accent4>
      <a:accent5>
        <a:srgbClr val="EF4A60"/>
      </a:accent5>
      <a:accent6>
        <a:srgbClr val="FAEB00"/>
      </a:accent6>
      <a:hlink>
        <a:srgbClr val="0072BC"/>
      </a:hlink>
      <a:folHlink>
        <a:srgbClr val="0072BC"/>
      </a:folHlink>
    </a:clrScheme>
    <a:fontScheme name="UNHCR-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Quadratic Voting Results</dc:title>
  <dc:creator/>
  <cp:keywords/>
  <dcterms:created xsi:type="dcterms:W3CDTF">2023-06-07T22:06:31Z</dcterms:created>
  <dcterms:modified xsi:type="dcterms:W3CDTF">2023-06-07T17:06:31Z</dcterms:modified>
  <cp:lastModifiedBy>edouard</cp:lastModifiedB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07 June 2023</vt:lpwstr>
  </property>
  <property fmtid="{D5CDD505-2E9C-101B-9397-08002B2CF9AE}" pid="3" name="output">
    <vt:lpwstr>unhcrdown::pptx_slides</vt:lpwstr>
  </property>
  <property fmtid="{D5CDD505-2E9C-101B-9397-08002B2CF9AE}" pid="4" name="params">
    <vt:lpwstr/>
  </property>
  <property fmtid="{D5CDD505-2E9C-101B-9397-08002B2CF9AE}" pid="5" name="subtitle">
    <vt:lpwstr/>
  </property>
</Properties>
</file>