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Default Extension="jpeg" ContentType="image/jpeg"/>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CH"/>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CC"/>
    <a:srgbClr val="999999"/>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27102A9-8310-4765-A935-A1911B00CA5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7006"/>
    <p:restoredTop sz="94660"/>
  </p:normalViewPr>
  <p:slideViewPr>
    <p:cSldViewPr snapToGrid="0">
      <p:cViewPr varScale="1">
        <p:scale>
          <a:sx d="100" n="115"/>
          <a:sy d="100" n="115"/>
        </p:scale>
        <p:origin x="318" y="96"/>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presProps" Target="presProps.xml"/>
<Relationship Id="rId1" Type="http://schemas.openxmlformats.org/officeDocument/2006/relationships/slideMaster" Target="slideMasters/slideMaster1.xml"/>
<Relationship Id="rId53" Type="http://schemas.openxmlformats.org/officeDocument/2006/relationships/tableStyles" Target="tableStyles.xml"/>
<Relationship Id="rId52" Type="http://schemas.openxmlformats.org/officeDocument/2006/relationships/theme" Target="theme/theme1.xml"/>
<Relationship Id="rId5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BD99-5C8B-4067-8CAD-0AF7E8753181}"/>
              </a:ext>
            </a:extLst>
          </p:cNvPr>
          <p:cNvSpPr>
            <a:spLocks noGrp="1"/>
          </p:cNvSpPr>
          <p:nvPr>
            <p:ph type="ctrTitle"/>
          </p:nvPr>
        </p:nvSpPr>
        <p:spPr>
          <a:xfrm>
            <a:off x="228600" y="1122363"/>
            <a:ext cx="11731752" cy="2387600"/>
          </a:xfrm>
        </p:spPr>
        <p:txBody>
          <a:bodyPr anchor="b">
            <a:normAutofit/>
          </a:bodyPr>
          <a:lstStyle>
            <a:lvl1pPr algn="ctr">
              <a:defRPr sz="5400">
                <a:solidFill>
                  <a:schemeClr val="bg1"/>
                </a:solidFill>
              </a:defRPr>
            </a:lvl1pPr>
          </a:lstStyle>
          <a:p>
            <a:r>
              <a:rPr lang="en-US" dirty="0"/>
              <a:t>Click to edit Master title style</a:t>
            </a:r>
            <a:endParaRPr lang="en-CH" dirty="0"/>
          </a:p>
        </p:txBody>
      </p:sp>
      <p:sp>
        <p:nvSpPr>
          <p:cNvPr id="3" name="Subtitle 2">
            <a:extLst>
              <a:ext uri="{FF2B5EF4-FFF2-40B4-BE49-F238E27FC236}">
                <a16:creationId xmlns:a16="http://schemas.microsoft.com/office/drawing/2014/main" id="{FCCB36FE-E827-44D7-B32F-7B498CAD7457}"/>
              </a:ext>
            </a:extLst>
          </p:cNvPr>
          <p:cNvSpPr>
            <a:spLocks noGrp="1"/>
          </p:cNvSpPr>
          <p:nvPr>
            <p:ph type="subTitle" idx="1"/>
          </p:nvPr>
        </p:nvSpPr>
        <p:spPr>
          <a:xfrm>
            <a:off x="228600" y="3602038"/>
            <a:ext cx="11731752" cy="1472867"/>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H" dirty="0"/>
          </a:p>
        </p:txBody>
      </p:sp>
      <p:pic>
        <p:nvPicPr>
          <p:cNvPr id="7" name="Graphic 6">
            <a:extLst>
              <a:ext uri="{FF2B5EF4-FFF2-40B4-BE49-F238E27FC236}">
                <a16:creationId xmlns:a16="http://schemas.microsoft.com/office/drawing/2014/main" id="{C0DDB8D9-0E47-4391-AFE9-718F99456D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046899" y="6217922"/>
            <a:ext cx="1913453" cy="457196"/>
          </a:xfrm>
          <a:prstGeom prst="rect">
            <a:avLst/>
          </a:prstGeom>
        </p:spPr>
      </p:pic>
      <p:cxnSp>
        <p:nvCxnSpPr>
          <p:cNvPr id="8" name="Straight Connector 7">
            <a:extLst>
              <a:ext uri="{FF2B5EF4-FFF2-40B4-BE49-F238E27FC236}">
                <a16:creationId xmlns:a16="http://schemas.microsoft.com/office/drawing/2014/main" id="{40AC892E-58DA-46D0-80B8-443404641DAC}"/>
              </a:ext>
            </a:extLst>
          </p:cNvPr>
          <p:cNvCxnSpPr/>
          <p:nvPr userDrawn="1"/>
        </p:nvCxnSpPr>
        <p:spPr>
          <a:xfrm>
            <a:off x="-1524" y="6035040"/>
            <a:ext cx="12192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Date Placeholder 3">
            <a:extLst>
              <a:ext uri="{FF2B5EF4-FFF2-40B4-BE49-F238E27FC236}">
                <a16:creationId xmlns:a16="http://schemas.microsoft.com/office/drawing/2014/main" id="{FE0B34FA-F42D-402F-B5A7-439ACC09AF6E}"/>
              </a:ext>
            </a:extLst>
          </p:cNvPr>
          <p:cNvSpPr>
            <a:spLocks noGrp="1"/>
          </p:cNvSpPr>
          <p:nvPr>
            <p:ph type="dt" sz="half" idx="2"/>
          </p:nvPr>
        </p:nvSpPr>
        <p:spPr>
          <a:xfrm>
            <a:off x="4724400" y="5075238"/>
            <a:ext cx="2743200" cy="365125"/>
          </a:xfrm>
          <a:prstGeom prst="rect">
            <a:avLst/>
          </a:prstGeom>
        </p:spPr>
        <p:txBody>
          <a:bodyPr vert="horz" lIns="91440" tIns="45720" rIns="91440" bIns="45720" rtlCol="0" anchor="ctr"/>
          <a:lstStyle>
            <a:lvl1pPr algn="ctr">
              <a:defRPr sz="1800">
                <a:solidFill>
                  <a:schemeClr val="accent6"/>
                </a:solidFill>
              </a:defRPr>
            </a:lvl1pPr>
          </a:lstStyle>
          <a:p>
            <a:fld id="{D2AFCC29-5969-455F-A66F-011619E11FF2}" type="datetimeFigureOut">
              <a:rPr lang="en-CH" smtClean="0"/>
              <a:pPr/>
              <a:t>09/16/2022</a:t>
            </a:fld>
            <a:endParaRPr lang="en-CH" dirty="0"/>
          </a:p>
        </p:txBody>
      </p:sp>
    </p:spTree>
    <p:extLst>
      <p:ext uri="{BB962C8B-B14F-4D97-AF65-F5344CB8AC3E}">
        <p14:creationId xmlns:p14="http://schemas.microsoft.com/office/powerpoint/2010/main" val="428582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E6ABE3-7B91-4B18-9054-3AB955392B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BA633229-C1D4-4863-94F9-7A5887AA9F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81DC4A7-AB1C-4309-A640-6B71DE02807C}"/>
              </a:ext>
            </a:extLst>
          </p:cNvPr>
          <p:cNvSpPr>
            <a:spLocks noGrp="1"/>
          </p:cNvSpPr>
          <p:nvPr>
            <p:ph type="dt" sz="half" idx="10"/>
          </p:nvPr>
        </p:nvSpPr>
        <p:spPr>
          <a:xfrm>
            <a:off x="838200" y="6356350"/>
            <a:ext cx="2743200" cy="365125"/>
          </a:xfrm>
          <a:prstGeom prst="rect">
            <a:avLst/>
          </a:prstGeom>
        </p:spPr>
        <p:txBody>
          <a:bodyPr/>
          <a:lstStyle/>
          <a:p>
            <a:fld id="{0B674421-677E-4B66-A2DA-A5AC43FD4FB9}" type="datetimeFigureOut">
              <a:rPr lang="en-CH" smtClean="0"/>
              <a:t>09/16/2022</a:t>
            </a:fld>
            <a:endParaRPr lang="en-CH"/>
          </a:p>
        </p:txBody>
      </p:sp>
      <p:sp>
        <p:nvSpPr>
          <p:cNvPr id="5" name="Footer Placeholder 4">
            <a:extLst>
              <a:ext uri="{FF2B5EF4-FFF2-40B4-BE49-F238E27FC236}">
                <a16:creationId xmlns:a16="http://schemas.microsoft.com/office/drawing/2014/main" id="{605DA4FB-D5B2-4A26-993D-C30CB526069F}"/>
              </a:ext>
            </a:extLst>
          </p:cNvPr>
          <p:cNvSpPr>
            <a:spLocks noGrp="1"/>
          </p:cNvSpPr>
          <p:nvPr>
            <p:ph type="ftr" sz="quarter" idx="11"/>
          </p:nvPr>
        </p:nvSpPr>
        <p:spPr>
          <a:xfrm>
            <a:off x="4038600" y="6356350"/>
            <a:ext cx="4114800" cy="365125"/>
          </a:xfrm>
          <a:prstGeom prst="rect">
            <a:avLst/>
          </a:prstGeom>
        </p:spPr>
        <p:txBody>
          <a:bodyPr/>
          <a:lstStyle/>
          <a:p>
            <a:endParaRPr lang="en-CH"/>
          </a:p>
        </p:txBody>
      </p:sp>
      <p:sp>
        <p:nvSpPr>
          <p:cNvPr id="6" name="Slide Number Placeholder 5">
            <a:extLst>
              <a:ext uri="{FF2B5EF4-FFF2-40B4-BE49-F238E27FC236}">
                <a16:creationId xmlns:a16="http://schemas.microsoft.com/office/drawing/2014/main" id="{E18F2833-2585-4DDD-A44D-34D54F6ADDBE}"/>
              </a:ext>
            </a:extLst>
          </p:cNvPr>
          <p:cNvSpPr>
            <a:spLocks noGrp="1"/>
          </p:cNvSpPr>
          <p:nvPr>
            <p:ph type="sldNum" sz="quarter" idx="12"/>
          </p:nvPr>
        </p:nvSpPr>
        <p:spPr>
          <a:xfrm>
            <a:off x="8610600" y="6356350"/>
            <a:ext cx="2743200" cy="365125"/>
          </a:xfrm>
          <a:prstGeom prst="rect">
            <a:avLst/>
          </a:prstGeom>
        </p:spPr>
        <p:txBody>
          <a:bodyPr/>
          <a:lstStyle/>
          <a:p>
            <a:fld id="{684DE7A4-2B7A-433D-B62F-90D0DFA526E2}" type="slidenum">
              <a:rPr lang="en-CH" smtClean="0"/>
              <a:t>‹#›</a:t>
            </a:fld>
            <a:endParaRPr lang="en-CH"/>
          </a:p>
        </p:txBody>
      </p:sp>
    </p:spTree>
    <p:extLst>
      <p:ext uri="{BB962C8B-B14F-4D97-AF65-F5344CB8AC3E}">
        <p14:creationId xmlns:p14="http://schemas.microsoft.com/office/powerpoint/2010/main" val="384894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r>
              <a:rPr lang="en-US" dirty="0"/>
              <a:t>Click to edit Master title style</a:t>
            </a:r>
            <a:endParaRPr lang="en-CH" dirty="0"/>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307773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1D9A4F-DEBD-4C52-A2D3-72D27DB6EB35}"/>
              </a:ext>
            </a:extLst>
          </p:cNvPr>
          <p:cNvSpPr/>
          <p:nvPr userDrawn="1"/>
        </p:nvSpPr>
        <p:spPr>
          <a:xfrm>
            <a:off x="-1524" y="6035040"/>
            <a:ext cx="12192000"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 name="Title 1">
            <a:extLst>
              <a:ext uri="{FF2B5EF4-FFF2-40B4-BE49-F238E27FC236}">
                <a16:creationId xmlns:a16="http://schemas.microsoft.com/office/drawing/2014/main" id="{A31DD392-DD3A-40C8-9E5B-518ABD588D67}"/>
              </a:ext>
            </a:extLst>
          </p:cNvPr>
          <p:cNvSpPr>
            <a:spLocks noGrp="1"/>
          </p:cNvSpPr>
          <p:nvPr>
            <p:ph type="title"/>
          </p:nvPr>
        </p:nvSpPr>
        <p:spPr>
          <a:xfrm>
            <a:off x="228600" y="1124712"/>
            <a:ext cx="11731752" cy="2386584"/>
          </a:xfrm>
        </p:spPr>
        <p:txBody>
          <a:bodyPr anchor="b">
            <a:normAutofit/>
          </a:bodyPr>
          <a:lstStyle>
            <a:lvl1pPr algn="ctr">
              <a:defRPr sz="5400"/>
            </a:lvl1pPr>
          </a:lstStyle>
          <a:p>
            <a:r>
              <a:rPr lang="en-US" dirty="0"/>
              <a:t>Click to edit Master title style</a:t>
            </a:r>
            <a:endParaRPr lang="en-CH" dirty="0"/>
          </a:p>
        </p:txBody>
      </p:sp>
      <p:sp>
        <p:nvSpPr>
          <p:cNvPr id="3" name="Text Placeholder 2">
            <a:extLst>
              <a:ext uri="{FF2B5EF4-FFF2-40B4-BE49-F238E27FC236}">
                <a16:creationId xmlns:a16="http://schemas.microsoft.com/office/drawing/2014/main" id="{15F4ACA0-308F-410B-9D48-837F9F38A958}"/>
              </a:ext>
            </a:extLst>
          </p:cNvPr>
          <p:cNvSpPr>
            <a:spLocks noGrp="1"/>
          </p:cNvSpPr>
          <p:nvPr>
            <p:ph type="body" idx="1"/>
          </p:nvPr>
        </p:nvSpPr>
        <p:spPr>
          <a:xfrm>
            <a:off x="228600" y="3602736"/>
            <a:ext cx="11731752" cy="1655064"/>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7" name="Graphic 6">
            <a:extLst>
              <a:ext uri="{FF2B5EF4-FFF2-40B4-BE49-F238E27FC236}">
                <a16:creationId xmlns:a16="http://schemas.microsoft.com/office/drawing/2014/main" id="{4AD7F306-7A23-48E0-8393-9C5704241A3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046899" y="6217922"/>
            <a:ext cx="1913453" cy="457196"/>
          </a:xfrm>
          <a:prstGeom prst="rect">
            <a:avLst/>
          </a:prstGeom>
        </p:spPr>
      </p:pic>
    </p:spTree>
    <p:extLst>
      <p:ext uri="{BB962C8B-B14F-4D97-AF65-F5344CB8AC3E}">
        <p14:creationId xmlns:p14="http://schemas.microsoft.com/office/powerpoint/2010/main" val="55201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E93-3977-452D-84EA-EC710E570775}"/>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BFBD77CA-E99A-4DEC-9763-3B98CD331512}"/>
              </a:ext>
            </a:extLst>
          </p:cNvPr>
          <p:cNvSpPr>
            <a:spLocks noGrp="1"/>
          </p:cNvSpPr>
          <p:nvPr>
            <p:ph sz="half" idx="1"/>
          </p:nvPr>
        </p:nvSpPr>
        <p:spPr>
          <a:xfrm>
            <a:off x="228600" y="1737360"/>
            <a:ext cx="57912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0F592B55-12D0-459E-B72F-B848BD96CD57}"/>
              </a:ext>
            </a:extLst>
          </p:cNvPr>
          <p:cNvSpPr>
            <a:spLocks noGrp="1"/>
          </p:cNvSpPr>
          <p:nvPr>
            <p:ph sz="half" idx="2"/>
          </p:nvPr>
        </p:nvSpPr>
        <p:spPr>
          <a:xfrm>
            <a:off x="6172200" y="1737360"/>
            <a:ext cx="578815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7344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2905-B8BB-4999-A801-C5F02C054282}"/>
              </a:ext>
            </a:extLst>
          </p:cNvPr>
          <p:cNvSpPr>
            <a:spLocks noGrp="1"/>
          </p:cNvSpPr>
          <p:nvPr>
            <p:ph type="title"/>
          </p:nvPr>
        </p:nvSpPr>
        <p:spPr>
          <a:xfrm>
            <a:off x="228600" y="365125"/>
            <a:ext cx="11731752"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2D0D88E0-1967-49C4-9E99-A40692E3A30B}"/>
              </a:ext>
            </a:extLst>
          </p:cNvPr>
          <p:cNvSpPr>
            <a:spLocks noGrp="1"/>
          </p:cNvSpPr>
          <p:nvPr>
            <p:ph type="body" idx="1"/>
          </p:nvPr>
        </p:nvSpPr>
        <p:spPr>
          <a:xfrm>
            <a:off x="228600" y="1690687"/>
            <a:ext cx="57689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40D7D-E63D-4DAE-A408-888523C785B0}"/>
              </a:ext>
            </a:extLst>
          </p:cNvPr>
          <p:cNvSpPr>
            <a:spLocks noGrp="1"/>
          </p:cNvSpPr>
          <p:nvPr>
            <p:ph sz="half" idx="2"/>
          </p:nvPr>
        </p:nvSpPr>
        <p:spPr>
          <a:xfrm>
            <a:off x="228600" y="2505075"/>
            <a:ext cx="5768975" cy="33470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1DB949BA-785D-4A2E-AF37-0E6A5446AC00}"/>
              </a:ext>
            </a:extLst>
          </p:cNvPr>
          <p:cNvSpPr>
            <a:spLocks noGrp="1"/>
          </p:cNvSpPr>
          <p:nvPr>
            <p:ph type="body" sz="quarter" idx="3"/>
          </p:nvPr>
        </p:nvSpPr>
        <p:spPr>
          <a:xfrm>
            <a:off x="6172200" y="1690687"/>
            <a:ext cx="5788152" cy="8143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B510A4-2242-42D6-AAB8-5643C37F7946}"/>
              </a:ext>
            </a:extLst>
          </p:cNvPr>
          <p:cNvSpPr>
            <a:spLocks noGrp="1"/>
          </p:cNvSpPr>
          <p:nvPr>
            <p:ph sz="quarter" idx="4"/>
          </p:nvPr>
        </p:nvSpPr>
        <p:spPr>
          <a:xfrm>
            <a:off x="6194426" y="2505075"/>
            <a:ext cx="5765925" cy="33470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Tree>
    <p:extLst>
      <p:ext uri="{BB962C8B-B14F-4D97-AF65-F5344CB8AC3E}">
        <p14:creationId xmlns:p14="http://schemas.microsoft.com/office/powerpoint/2010/main" val="96131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4FDE-FFF7-4A94-B046-DEE27442A440}"/>
              </a:ext>
            </a:extLst>
          </p:cNvPr>
          <p:cNvSpPr>
            <a:spLocks noGrp="1"/>
          </p:cNvSpPr>
          <p:nvPr>
            <p:ph type="title"/>
          </p:nvPr>
        </p:nvSpPr>
        <p:spPr/>
        <p:txBody>
          <a:bodyPr/>
          <a:lstStyle/>
          <a:p>
            <a:r>
              <a:rPr lang="en-US"/>
              <a:t>Click to edit Master title style</a:t>
            </a:r>
            <a:endParaRPr lang="en-CH"/>
          </a:p>
        </p:txBody>
      </p:sp>
    </p:spTree>
    <p:extLst>
      <p:ext uri="{BB962C8B-B14F-4D97-AF65-F5344CB8AC3E}">
        <p14:creationId xmlns:p14="http://schemas.microsoft.com/office/powerpoint/2010/main" val="425396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487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2"/>
            <a:ext cx="6815667" cy="55624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571105"/>
            <a:ext cx="4011084" cy="4264430"/>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377748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3DF6-778E-43EB-8076-6296D65862A0}"/>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024DF2ED-B38E-4F09-B8FB-3BEA05102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E576BE5A-CF15-4CE1-A902-69027BCDC8CA}"/>
              </a:ext>
            </a:extLst>
          </p:cNvPr>
          <p:cNvSpPr>
            <a:spLocks noGrp="1"/>
          </p:cNvSpPr>
          <p:nvPr>
            <p:ph type="dt" sz="half" idx="10"/>
          </p:nvPr>
        </p:nvSpPr>
        <p:spPr>
          <a:xfrm>
            <a:off x="838200" y="6356350"/>
            <a:ext cx="2743200" cy="365125"/>
          </a:xfrm>
          <a:prstGeom prst="rect">
            <a:avLst/>
          </a:prstGeom>
        </p:spPr>
        <p:txBody>
          <a:bodyPr/>
          <a:lstStyle/>
          <a:p>
            <a:fld id="{0B674421-677E-4B66-A2DA-A5AC43FD4FB9}" type="datetimeFigureOut">
              <a:rPr lang="en-CH" smtClean="0"/>
              <a:t>09/16/2022</a:t>
            </a:fld>
            <a:endParaRPr lang="en-CH"/>
          </a:p>
        </p:txBody>
      </p:sp>
      <p:sp>
        <p:nvSpPr>
          <p:cNvPr id="5" name="Footer Placeholder 4">
            <a:extLst>
              <a:ext uri="{FF2B5EF4-FFF2-40B4-BE49-F238E27FC236}">
                <a16:creationId xmlns:a16="http://schemas.microsoft.com/office/drawing/2014/main" id="{7DBA4194-41F2-4BBC-9C69-BD56BF24E66C}"/>
              </a:ext>
            </a:extLst>
          </p:cNvPr>
          <p:cNvSpPr>
            <a:spLocks noGrp="1"/>
          </p:cNvSpPr>
          <p:nvPr>
            <p:ph type="ftr" sz="quarter" idx="11"/>
          </p:nvPr>
        </p:nvSpPr>
        <p:spPr>
          <a:xfrm>
            <a:off x="4038600" y="6356350"/>
            <a:ext cx="4114800" cy="365125"/>
          </a:xfrm>
          <a:prstGeom prst="rect">
            <a:avLst/>
          </a:prstGeom>
        </p:spPr>
        <p:txBody>
          <a:bodyPr/>
          <a:lstStyle/>
          <a:p>
            <a:endParaRPr lang="en-CH"/>
          </a:p>
        </p:txBody>
      </p:sp>
      <p:sp>
        <p:nvSpPr>
          <p:cNvPr id="6" name="Slide Number Placeholder 5">
            <a:extLst>
              <a:ext uri="{FF2B5EF4-FFF2-40B4-BE49-F238E27FC236}">
                <a16:creationId xmlns:a16="http://schemas.microsoft.com/office/drawing/2014/main" id="{90A1F7B7-1376-4D75-904A-DC3C8D0E7B76}"/>
              </a:ext>
            </a:extLst>
          </p:cNvPr>
          <p:cNvSpPr>
            <a:spLocks noGrp="1"/>
          </p:cNvSpPr>
          <p:nvPr>
            <p:ph type="sldNum" sz="quarter" idx="12"/>
          </p:nvPr>
        </p:nvSpPr>
        <p:spPr>
          <a:xfrm>
            <a:off x="8610600" y="6356350"/>
            <a:ext cx="2743200" cy="365125"/>
          </a:xfrm>
          <a:prstGeom prst="rect">
            <a:avLst/>
          </a:prstGeom>
        </p:spPr>
        <p:txBody>
          <a:bodyPr/>
          <a:lstStyle/>
          <a:p>
            <a:fld id="{684DE7A4-2B7A-433D-B62F-90D0DFA526E2}" type="slidenum">
              <a:rPr lang="en-CH" smtClean="0"/>
              <a:t>‹#›</a:t>
            </a:fld>
            <a:endParaRPr lang="en-CH"/>
          </a:p>
        </p:txBody>
      </p:sp>
    </p:spTree>
    <p:extLst>
      <p:ext uri="{BB962C8B-B14F-4D97-AF65-F5344CB8AC3E}">
        <p14:creationId xmlns:p14="http://schemas.microsoft.com/office/powerpoint/2010/main" val="363492398"/>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2.sv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media/image1.png" Type="http://schemas.openxmlformats.org/officeDocument/2006/relationships/imag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theme/theme1.xml" Type="http://schemas.openxmlformats.org/officeDocument/2006/relationships/theme"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325C34-BD45-4738-A53D-1D0EC55CD0F5}"/>
              </a:ext>
            </a:extLst>
          </p:cNvPr>
          <p:cNvSpPr>
            <a:spLocks noGrp="1"/>
          </p:cNvSpPr>
          <p:nvPr>
            <p:ph type="title"/>
          </p:nvPr>
        </p:nvSpPr>
        <p:spPr>
          <a:xfrm>
            <a:off x="228600" y="228600"/>
            <a:ext cx="11731752" cy="1325563"/>
          </a:xfrm>
          <a:prstGeom prst="rect">
            <a:avLst/>
          </a:prstGeom>
        </p:spPr>
        <p:txBody>
          <a:bodyPr anchor="b" bIns="45720" lIns="91440" rIns="91440" rtlCol="0" tIns="45720" vert="horz">
            <a:normAutofit/>
          </a:bodyPr>
          <a:lstStyle/>
          <a:p>
            <a:r>
              <a:rPr dirty="0" lang="en-US"/>
              <a:t>Click to edit Master title style</a:t>
            </a:r>
            <a:endParaRPr dirty="0" lang="en-CH"/>
          </a:p>
        </p:txBody>
      </p:sp>
      <p:sp>
        <p:nvSpPr>
          <p:cNvPr id="3" name="Text Placeholder 2">
            <a:extLst>
              <a:ext uri="{FF2B5EF4-FFF2-40B4-BE49-F238E27FC236}">
                <a16:creationId xmlns:a16="http://schemas.microsoft.com/office/drawing/2014/main" id="{91A519E8-E1C5-44C5-9F87-E05E2CCB9258}"/>
              </a:ext>
            </a:extLst>
          </p:cNvPr>
          <p:cNvSpPr>
            <a:spLocks noGrp="1"/>
          </p:cNvSpPr>
          <p:nvPr>
            <p:ph idx="1" type="body"/>
          </p:nvPr>
        </p:nvSpPr>
        <p:spPr>
          <a:xfrm>
            <a:off x="228600" y="1737360"/>
            <a:ext cx="11731752" cy="4114800"/>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CH"/>
          </a:p>
        </p:txBody>
      </p:sp>
      <p:pic>
        <p:nvPicPr>
          <p:cNvPr id="4" name="Graphic 3">
            <a:extLst>
              <a:ext uri="{FF2B5EF4-FFF2-40B4-BE49-F238E27FC236}">
                <a16:creationId xmlns:a16="http://schemas.microsoft.com/office/drawing/2014/main" id="{28CE3A90-11C1-4290-8A18-B460A5CC1023}"/>
              </a:ext>
            </a:extLst>
          </p:cNvPr>
          <p:cNvPicPr>
            <a:picLocks noChangeAspect="1"/>
          </p:cNvPicPr>
          <p:nvPr userDrawn="1"/>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46899" y="6217920"/>
            <a:ext cx="1913453" cy="457200"/>
          </a:xfrm>
          <a:prstGeom prst="rect">
            <a:avLst/>
          </a:prstGeom>
        </p:spPr>
      </p:pic>
      <p:cxnSp>
        <p:nvCxnSpPr>
          <p:cNvPr id="5" name="Straight Connector 4">
            <a:extLst>
              <a:ext uri="{FF2B5EF4-FFF2-40B4-BE49-F238E27FC236}">
                <a16:creationId xmlns:a16="http://schemas.microsoft.com/office/drawing/2014/main" id="{5E2A0459-A2BC-4EE0-86A0-58CC0AA8D65E}"/>
              </a:ext>
            </a:extLst>
          </p:cNvPr>
          <p:cNvCxnSpPr/>
          <p:nvPr userDrawn="1"/>
        </p:nvCxnSpPr>
        <p:spPr>
          <a:xfrm>
            <a:off x="-1524" y="6035040"/>
            <a:ext cx="12192000" cy="0"/>
          </a:xfrm>
          <a:prstGeom prst="line">
            <a:avLst/>
          </a:prstGeom>
          <a:ln w="9525">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245623"/>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8" r:id="rId9"/>
    <p:sldLayoutId id="2147483659" r:id="rId10"/>
  </p:sldLayoutIdLst>
  <p:txStyles>
    <p:titleStyle>
      <a:lvl1pPr algn="l" defTabSz="914400" eaLnBrk="1" hangingPunct="1" latinLnBrk="0" rtl="0">
        <a:lnSpc>
          <a:spcPct val="90000"/>
        </a:lnSpc>
        <a:spcBef>
          <a:spcPct val="0"/>
        </a:spcBef>
        <a:buNone/>
        <a:defRPr b="1" kern="1200" sz="4400">
          <a:solidFill>
            <a:schemeClr val="accent1"/>
          </a:solidFill>
          <a:latin typeface="+mj-lt"/>
          <a:ea typeface="+mj-ea"/>
          <a:cs typeface="+mj-cs"/>
        </a:defRPr>
      </a:lvl1pPr>
    </p:titleStyle>
    <p:bodyStyle>
      <a:lvl1pPr algn="l" defTabSz="914400" eaLnBrk="1" hangingPunct="1" indent="-228600" latinLnBrk="0" marL="228600" rtl="0">
        <a:lnSpc>
          <a:spcPct val="90000"/>
        </a:lnSpc>
        <a:spcBef>
          <a:spcPts val="1000"/>
        </a:spcBef>
        <a:buClr>
          <a:schemeClr val="accent1"/>
        </a:buClr>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Clr>
          <a:schemeClr val="accent1"/>
        </a:buClr>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Clr>
          <a:schemeClr val="accent1"/>
        </a:buClr>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Clr>
          <a:schemeClr val="accent1"/>
        </a:buClr>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Clr>
          <a:schemeClr val="accent1"/>
        </a:buClr>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CH"/>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eporting.unhcr.org/operational/operations/El%20Salvador"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BD99-5C8B-4067-8CAD-0AF7E8753181}"/>
              </a:ext>
            </a:extLst>
          </p:cNvPr>
          <p:cNvSpPr>
            <a:spLocks noGrp="1"/>
          </p:cNvSpPr>
          <p:nvPr>
            <p:ph type="ctrTitle"/>
          </p:nvPr>
        </p:nvSpPr>
        <p:spPr>
          <a:xfrm>
            <a:off x="228600" y="1122363"/>
            <a:ext cx="11731752" cy="2387600"/>
          </a:xfrm>
        </p:spPr>
        <p:txBody>
          <a:bodyPr/>
          <a:lstStyle/>
          <a:p>
            <a:pPr lvl="0" indent="0" marL="0">
              <a:buNone/>
            </a:pPr>
            <a:r>
              <a:rPr/>
              <a:t>UNHCR Programme in El Salvador</a:t>
            </a:r>
          </a:p>
        </p:txBody>
      </p:sp>
      <p:sp>
        <p:nvSpPr>
          <p:cNvPr id="3" name="Subtitle 2">
            <a:extLst>
              <a:ext uri="{FF2B5EF4-FFF2-40B4-BE49-F238E27FC236}">
                <a16:creationId xmlns:a16="http://schemas.microsoft.com/office/drawing/2014/main" id="{FCCB36FE-E827-44D7-B32F-7B498CAD7457}"/>
              </a:ext>
            </a:extLst>
          </p:cNvPr>
          <p:cNvSpPr>
            <a:spLocks noGrp="1"/>
          </p:cNvSpPr>
          <p:nvPr>
            <p:ph idx="1" type="subTitle"/>
          </p:nvPr>
        </p:nvSpPr>
        <p:spPr>
          <a:xfrm>
            <a:off x="228600" y="3602038"/>
            <a:ext cx="11731752" cy="1472867"/>
          </a:xfrm>
        </p:spPr>
        <p:txBody>
          <a:bodyPr/>
          <a:lstStyle/>
          <a:p>
            <a:pPr lvl="0" indent="0" marL="0">
              <a:buNone/>
            </a:pPr>
            <a:r>
              <a:rPr/>
              <a:t>Strategic Moment of Reflection using publicly released open data</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tx4"/>
            <p:cNvSpPr/>
            <p:nvPr/>
          </p:nvSpPr>
          <p:spPr>
            <a:xfrm>
              <a:off x="1852161" y="1937021"/>
              <a:ext cx="8487677" cy="39849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No gap analysis - actual to green threshold - </a:t>
              </a:r>
            </a:p>
          </p:txBody>
        </p:sp>
        <p:sp>
          <p:nvSpPr>
            <p:cNvPr id="4" name="tx5"/>
            <p:cNvSpPr/>
            <p:nvPr/>
          </p:nvSpPr>
          <p:spPr>
            <a:xfrm>
              <a:off x="4013431" y="2566204"/>
              <a:ext cx="4165136"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comparative analysis </a:t>
              </a:r>
            </a:p>
          </p:txBody>
        </p:sp>
        <p:sp>
          <p:nvSpPr>
            <p:cNvPr id="5" name="tx6"/>
            <p:cNvSpPr/>
            <p:nvPr/>
          </p:nvSpPr>
          <p:spPr>
            <a:xfrm>
              <a:off x="3824264" y="3190617"/>
              <a:ext cx="4543470"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could be produced for </a:t>
              </a:r>
            </a:p>
          </p:txBody>
        </p:sp>
        <p:sp>
          <p:nvSpPr>
            <p:cNvPr id="6" name="tx7"/>
            <p:cNvSpPr/>
            <p:nvPr/>
          </p:nvSpPr>
          <p:spPr>
            <a:xfrm>
              <a:off x="3600733" y="3885927"/>
              <a:ext cx="4990532" cy="322830"/>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Outcome indicator values </a:t>
              </a:r>
            </a:p>
          </p:txBody>
        </p:sp>
        <p:sp>
          <p:nvSpPr>
            <p:cNvPr id="7" name="tx8"/>
            <p:cNvSpPr/>
            <p:nvPr/>
          </p:nvSpPr>
          <p:spPr>
            <a:xfrm>
              <a:off x="3346198" y="4439443"/>
              <a:ext cx="5499602"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in El Salvador for year: 2019</a:t>
              </a:r>
            </a:p>
          </p:txBody>
        </p:sp>
        <p:sp>
          <p:nvSpPr>
            <p:cNvPr id="8" name="tx9"/>
            <p:cNvSpPr/>
            <p:nvPr/>
          </p:nvSpPr>
          <p:spPr>
            <a:xfrm>
              <a:off x="1852161" y="1937021"/>
              <a:ext cx="8487677" cy="39849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No gap analysis - actual to green threshold - </a:t>
              </a:r>
            </a:p>
          </p:txBody>
        </p:sp>
        <p:sp>
          <p:nvSpPr>
            <p:cNvPr id="9" name="tx10"/>
            <p:cNvSpPr/>
            <p:nvPr/>
          </p:nvSpPr>
          <p:spPr>
            <a:xfrm>
              <a:off x="4013431" y="2566204"/>
              <a:ext cx="4165136"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comparative analysis </a:t>
              </a:r>
            </a:p>
          </p:txBody>
        </p:sp>
        <p:sp>
          <p:nvSpPr>
            <p:cNvPr id="10" name="tx11"/>
            <p:cNvSpPr/>
            <p:nvPr/>
          </p:nvSpPr>
          <p:spPr>
            <a:xfrm>
              <a:off x="3824264" y="3190617"/>
              <a:ext cx="4543470"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could be produced for </a:t>
              </a:r>
            </a:p>
          </p:txBody>
        </p:sp>
        <p:sp>
          <p:nvSpPr>
            <p:cNvPr id="11" name="tx12"/>
            <p:cNvSpPr/>
            <p:nvPr/>
          </p:nvSpPr>
          <p:spPr>
            <a:xfrm>
              <a:off x="3600733" y="3885927"/>
              <a:ext cx="4990532" cy="322830"/>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Outcome indicator values </a:t>
              </a:r>
            </a:p>
          </p:txBody>
        </p:sp>
        <p:sp>
          <p:nvSpPr>
            <p:cNvPr id="12" name="tx13"/>
            <p:cNvSpPr/>
            <p:nvPr/>
          </p:nvSpPr>
          <p:spPr>
            <a:xfrm>
              <a:off x="3346198" y="4439443"/>
              <a:ext cx="5499602"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in El Salvador for year: 2020</a:t>
              </a:r>
            </a:p>
          </p:txBody>
        </p:sp>
        <p:sp>
          <p:nvSpPr>
            <p:cNvPr id="13" name="tx14"/>
            <p:cNvSpPr/>
            <p:nvPr/>
          </p:nvSpPr>
          <p:spPr>
            <a:xfrm>
              <a:off x="1852161" y="1937021"/>
              <a:ext cx="8487677" cy="39849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No gap analysis - actual to green threshold - </a:t>
              </a:r>
            </a:p>
          </p:txBody>
        </p:sp>
        <p:sp>
          <p:nvSpPr>
            <p:cNvPr id="14" name="tx15"/>
            <p:cNvSpPr/>
            <p:nvPr/>
          </p:nvSpPr>
          <p:spPr>
            <a:xfrm>
              <a:off x="4013431" y="2566204"/>
              <a:ext cx="4165136"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comparative analysis </a:t>
              </a:r>
            </a:p>
          </p:txBody>
        </p:sp>
        <p:sp>
          <p:nvSpPr>
            <p:cNvPr id="15" name="tx16"/>
            <p:cNvSpPr/>
            <p:nvPr/>
          </p:nvSpPr>
          <p:spPr>
            <a:xfrm>
              <a:off x="3824264" y="3190617"/>
              <a:ext cx="4543470"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could be produced for </a:t>
              </a:r>
            </a:p>
          </p:txBody>
        </p:sp>
        <p:sp>
          <p:nvSpPr>
            <p:cNvPr id="16" name="tx17"/>
            <p:cNvSpPr/>
            <p:nvPr/>
          </p:nvSpPr>
          <p:spPr>
            <a:xfrm>
              <a:off x="3600733" y="3885927"/>
              <a:ext cx="4990532" cy="322830"/>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Outcome indicator values </a:t>
              </a:r>
            </a:p>
          </p:txBody>
        </p:sp>
        <p:sp>
          <p:nvSpPr>
            <p:cNvPr id="17" name="tx18"/>
            <p:cNvSpPr/>
            <p:nvPr/>
          </p:nvSpPr>
          <p:spPr>
            <a:xfrm>
              <a:off x="3346198" y="4439443"/>
              <a:ext cx="5499602"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in El Salvador for year: 2021</a:t>
              </a:r>
            </a:p>
          </p:txBody>
        </p:sp>
        <p:sp>
          <p:nvSpPr>
            <p:cNvPr id="18" name="tx19"/>
            <p:cNvSpPr/>
            <p:nvPr/>
          </p:nvSpPr>
          <p:spPr>
            <a:xfrm>
              <a:off x="1852161" y="1937021"/>
              <a:ext cx="8487677" cy="39849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No gap analysis - actual to green threshold - </a:t>
              </a:r>
            </a:p>
          </p:txBody>
        </p:sp>
        <p:sp>
          <p:nvSpPr>
            <p:cNvPr id="19" name="tx20"/>
            <p:cNvSpPr/>
            <p:nvPr/>
          </p:nvSpPr>
          <p:spPr>
            <a:xfrm>
              <a:off x="4013431" y="2566204"/>
              <a:ext cx="4165136"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comparative analysis </a:t>
              </a:r>
            </a:p>
          </p:txBody>
        </p:sp>
        <p:sp>
          <p:nvSpPr>
            <p:cNvPr id="20" name="tx21"/>
            <p:cNvSpPr/>
            <p:nvPr/>
          </p:nvSpPr>
          <p:spPr>
            <a:xfrm>
              <a:off x="3824264" y="3190617"/>
              <a:ext cx="4543470"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could be produced for </a:t>
              </a:r>
            </a:p>
          </p:txBody>
        </p:sp>
        <p:sp>
          <p:nvSpPr>
            <p:cNvPr id="21" name="tx22"/>
            <p:cNvSpPr/>
            <p:nvPr/>
          </p:nvSpPr>
          <p:spPr>
            <a:xfrm>
              <a:off x="3600733" y="3885927"/>
              <a:ext cx="4990532" cy="322830"/>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Outcome indicator values </a:t>
              </a:r>
            </a:p>
          </p:txBody>
        </p:sp>
        <p:sp>
          <p:nvSpPr>
            <p:cNvPr id="22" name="tx23"/>
            <p:cNvSpPr/>
            <p:nvPr/>
          </p:nvSpPr>
          <p:spPr>
            <a:xfrm>
              <a:off x="3346198" y="4439443"/>
              <a:ext cx="5499602"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in El Salvador for year: 2022</a:t>
              </a:r>
            </a:p>
          </p:txBody>
        </p:sp>
        <p:sp>
          <p:nvSpPr>
            <p:cNvPr id="23" name="tx24"/>
            <p:cNvSpPr/>
            <p:nvPr/>
          </p:nvSpPr>
          <p:spPr>
            <a:xfrm>
              <a:off x="1852161" y="1937021"/>
              <a:ext cx="8487677" cy="39849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No gap analysis - actual to green threshold - </a:t>
              </a:r>
            </a:p>
          </p:txBody>
        </p:sp>
        <p:sp>
          <p:nvSpPr>
            <p:cNvPr id="24" name="tx25"/>
            <p:cNvSpPr/>
            <p:nvPr/>
          </p:nvSpPr>
          <p:spPr>
            <a:xfrm>
              <a:off x="4013431" y="2566204"/>
              <a:ext cx="4165136"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comparative analysis </a:t>
              </a:r>
            </a:p>
          </p:txBody>
        </p:sp>
        <p:sp>
          <p:nvSpPr>
            <p:cNvPr id="25" name="tx26"/>
            <p:cNvSpPr/>
            <p:nvPr/>
          </p:nvSpPr>
          <p:spPr>
            <a:xfrm>
              <a:off x="3824264" y="3190617"/>
              <a:ext cx="4543470"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could be produced for </a:t>
              </a:r>
            </a:p>
          </p:txBody>
        </p:sp>
        <p:sp>
          <p:nvSpPr>
            <p:cNvPr id="26" name="tx27"/>
            <p:cNvSpPr/>
            <p:nvPr/>
          </p:nvSpPr>
          <p:spPr>
            <a:xfrm>
              <a:off x="3600733" y="3885927"/>
              <a:ext cx="4990532" cy="322830"/>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Outcome indicator values </a:t>
              </a:r>
            </a:p>
          </p:txBody>
        </p:sp>
        <p:sp>
          <p:nvSpPr>
            <p:cNvPr id="27" name="tx28"/>
            <p:cNvSpPr/>
            <p:nvPr/>
          </p:nvSpPr>
          <p:spPr>
            <a:xfrm>
              <a:off x="3346198" y="4439443"/>
              <a:ext cx="5499602"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in El Salvador for year: 2023</a:t>
              </a:r>
            </a:p>
          </p:txBody>
        </p:sp>
      </p:gr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tx4"/>
            <p:cNvSpPr/>
            <p:nvPr/>
          </p:nvSpPr>
          <p:spPr>
            <a:xfrm>
              <a:off x="3037894" y="1937021"/>
              <a:ext cx="6116210" cy="39849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No deviation - actual to target - </a:t>
              </a:r>
            </a:p>
          </p:txBody>
        </p:sp>
        <p:sp>
          <p:nvSpPr>
            <p:cNvPr id="4" name="tx5"/>
            <p:cNvSpPr/>
            <p:nvPr/>
          </p:nvSpPr>
          <p:spPr>
            <a:xfrm>
              <a:off x="4013431" y="2566204"/>
              <a:ext cx="4165136"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comparative analysis </a:t>
              </a:r>
            </a:p>
          </p:txBody>
        </p:sp>
        <p:sp>
          <p:nvSpPr>
            <p:cNvPr id="5" name="tx6"/>
            <p:cNvSpPr/>
            <p:nvPr/>
          </p:nvSpPr>
          <p:spPr>
            <a:xfrm>
              <a:off x="3824264" y="3190617"/>
              <a:ext cx="4543470"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could be produced for </a:t>
              </a:r>
            </a:p>
          </p:txBody>
        </p:sp>
        <p:sp>
          <p:nvSpPr>
            <p:cNvPr id="6" name="tx7"/>
            <p:cNvSpPr/>
            <p:nvPr/>
          </p:nvSpPr>
          <p:spPr>
            <a:xfrm>
              <a:off x="3600733" y="3885927"/>
              <a:ext cx="4990532" cy="322830"/>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Outcome indicator values </a:t>
              </a:r>
            </a:p>
          </p:txBody>
        </p:sp>
        <p:sp>
          <p:nvSpPr>
            <p:cNvPr id="7" name="tx8"/>
            <p:cNvSpPr/>
            <p:nvPr/>
          </p:nvSpPr>
          <p:spPr>
            <a:xfrm>
              <a:off x="3346198" y="4439443"/>
              <a:ext cx="5499602"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in El Salvador for year: 2022</a:t>
              </a:r>
            </a:p>
          </p:txBody>
        </p:sp>
      </p:gr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24637" cap="rnd">
              <a:solidFill>
                <a:srgbClr val="FFFFFF">
                  <a:alpha val="100000"/>
                </a:srgbClr>
              </a:solidFill>
              <a:prstDash val="solid"/>
              <a:round/>
            </a:ln>
          </p:spPr>
          <p:txBody>
            <a:bodyPr/>
            <a:lstStyle/>
            <a:p/>
          </p:txBody>
        </p:sp>
        <p:sp>
          <p:nvSpPr>
            <p:cNvPr id="4" name="pl5"/>
            <p:cNvSpPr/>
            <p:nvPr/>
          </p:nvSpPr>
          <p:spPr>
            <a:xfrm>
              <a:off x="948102" y="5080576"/>
              <a:ext cx="4103836" cy="0"/>
            </a:xfrm>
            <a:custGeom>
              <a:avLst/>
              <a:pathLst>
                <a:path w="4103836" h="0">
                  <a:moveTo>
                    <a:pt x="0" y="0"/>
                  </a:moveTo>
                  <a:lnTo>
                    <a:pt x="4103836" y="0"/>
                  </a:lnTo>
                  <a:lnTo>
                    <a:pt x="4103836" y="0"/>
                  </a:lnTo>
                </a:path>
              </a:pathLst>
            </a:custGeom>
            <a:ln w="14782" cap="flat">
              <a:solidFill>
                <a:srgbClr val="CCCCCC">
                  <a:alpha val="100000"/>
                </a:srgbClr>
              </a:solidFill>
              <a:prstDash val="solid"/>
              <a:round/>
            </a:ln>
          </p:spPr>
          <p:txBody>
            <a:bodyPr/>
            <a:lstStyle/>
            <a:p/>
          </p:txBody>
        </p:sp>
        <p:sp>
          <p:nvSpPr>
            <p:cNvPr id="5" name="pl6"/>
            <p:cNvSpPr/>
            <p:nvPr/>
          </p:nvSpPr>
          <p:spPr>
            <a:xfrm>
              <a:off x="948102" y="4406994"/>
              <a:ext cx="4103836" cy="0"/>
            </a:xfrm>
            <a:custGeom>
              <a:avLst/>
              <a:pathLst>
                <a:path w="4103836" h="0">
                  <a:moveTo>
                    <a:pt x="0" y="0"/>
                  </a:moveTo>
                  <a:lnTo>
                    <a:pt x="4103836" y="0"/>
                  </a:lnTo>
                  <a:lnTo>
                    <a:pt x="4103836" y="0"/>
                  </a:lnTo>
                </a:path>
              </a:pathLst>
            </a:custGeom>
            <a:ln w="14782" cap="flat">
              <a:solidFill>
                <a:srgbClr val="CCCCCC">
                  <a:alpha val="100000"/>
                </a:srgbClr>
              </a:solidFill>
              <a:prstDash val="solid"/>
              <a:round/>
            </a:ln>
          </p:spPr>
          <p:txBody>
            <a:bodyPr/>
            <a:lstStyle/>
            <a:p/>
          </p:txBody>
        </p:sp>
        <p:sp>
          <p:nvSpPr>
            <p:cNvPr id="6" name="pl7"/>
            <p:cNvSpPr/>
            <p:nvPr/>
          </p:nvSpPr>
          <p:spPr>
            <a:xfrm>
              <a:off x="948102" y="3733413"/>
              <a:ext cx="4103836" cy="0"/>
            </a:xfrm>
            <a:custGeom>
              <a:avLst/>
              <a:pathLst>
                <a:path w="4103836" h="0">
                  <a:moveTo>
                    <a:pt x="0" y="0"/>
                  </a:moveTo>
                  <a:lnTo>
                    <a:pt x="4103836" y="0"/>
                  </a:lnTo>
                  <a:lnTo>
                    <a:pt x="4103836" y="0"/>
                  </a:lnTo>
                </a:path>
              </a:pathLst>
            </a:custGeom>
            <a:ln w="14782" cap="flat">
              <a:solidFill>
                <a:srgbClr val="CCCCCC">
                  <a:alpha val="100000"/>
                </a:srgbClr>
              </a:solidFill>
              <a:prstDash val="solid"/>
              <a:round/>
            </a:ln>
          </p:spPr>
          <p:txBody>
            <a:bodyPr/>
            <a:lstStyle/>
            <a:p/>
          </p:txBody>
        </p:sp>
        <p:sp>
          <p:nvSpPr>
            <p:cNvPr id="7" name="pl8"/>
            <p:cNvSpPr/>
            <p:nvPr/>
          </p:nvSpPr>
          <p:spPr>
            <a:xfrm>
              <a:off x="948102" y="3059831"/>
              <a:ext cx="4103836" cy="0"/>
            </a:xfrm>
            <a:custGeom>
              <a:avLst/>
              <a:pathLst>
                <a:path w="4103836" h="0">
                  <a:moveTo>
                    <a:pt x="0" y="0"/>
                  </a:moveTo>
                  <a:lnTo>
                    <a:pt x="4103836" y="0"/>
                  </a:lnTo>
                  <a:lnTo>
                    <a:pt x="4103836" y="0"/>
                  </a:lnTo>
                </a:path>
              </a:pathLst>
            </a:custGeom>
            <a:ln w="14782" cap="flat">
              <a:solidFill>
                <a:srgbClr val="CCCCCC">
                  <a:alpha val="100000"/>
                </a:srgbClr>
              </a:solidFill>
              <a:prstDash val="solid"/>
              <a:round/>
            </a:ln>
          </p:spPr>
          <p:txBody>
            <a:bodyPr/>
            <a:lstStyle/>
            <a:p/>
          </p:txBody>
        </p:sp>
        <p:sp>
          <p:nvSpPr>
            <p:cNvPr id="8" name="pl9"/>
            <p:cNvSpPr/>
            <p:nvPr/>
          </p:nvSpPr>
          <p:spPr>
            <a:xfrm>
              <a:off x="948102" y="2386250"/>
              <a:ext cx="4103836" cy="0"/>
            </a:xfrm>
            <a:custGeom>
              <a:avLst/>
              <a:pathLst>
                <a:path w="4103836" h="0">
                  <a:moveTo>
                    <a:pt x="0" y="0"/>
                  </a:moveTo>
                  <a:lnTo>
                    <a:pt x="4103836" y="0"/>
                  </a:lnTo>
                  <a:lnTo>
                    <a:pt x="4103836" y="0"/>
                  </a:lnTo>
                </a:path>
              </a:pathLst>
            </a:custGeom>
            <a:ln w="14782" cap="flat">
              <a:solidFill>
                <a:srgbClr val="CCCCCC">
                  <a:alpha val="100000"/>
                </a:srgbClr>
              </a:solidFill>
              <a:prstDash val="solid"/>
              <a:round/>
            </a:ln>
          </p:spPr>
          <p:txBody>
            <a:bodyPr/>
            <a:lstStyle/>
            <a:p/>
          </p:txBody>
        </p:sp>
        <p:sp>
          <p:nvSpPr>
            <p:cNvPr id="9" name="pg10"/>
            <p:cNvSpPr/>
            <p:nvPr/>
          </p:nvSpPr>
          <p:spPr>
            <a:xfrm>
              <a:off x="3229525" y="2375150"/>
              <a:ext cx="121618" cy="105324"/>
            </a:xfrm>
            <a:custGeom>
              <a:avLst/>
              <a:pathLst>
                <a:path w="121618" h="105324">
                  <a:moveTo>
                    <a:pt x="60809" y="0"/>
                  </a:moveTo>
                  <a:lnTo>
                    <a:pt x="121618" y="105324"/>
                  </a:lnTo>
                  <a:lnTo>
                    <a:pt x="0" y="105324"/>
                  </a:lnTo>
                  <a:close/>
                </a:path>
              </a:pathLst>
            </a:custGeom>
            <a:solidFill>
              <a:srgbClr val="FD9D24">
                <a:alpha val="100000"/>
              </a:srgbClr>
            </a:solidFill>
          </p:spPr>
          <p:txBody>
            <a:bodyPr/>
            <a:lstStyle/>
            <a:p/>
          </p:txBody>
        </p:sp>
        <p:sp>
          <p:nvSpPr>
            <p:cNvPr id="10" name="pg11"/>
            <p:cNvSpPr/>
            <p:nvPr/>
          </p:nvSpPr>
          <p:spPr>
            <a:xfrm>
              <a:off x="2804523" y="4406914"/>
              <a:ext cx="121618" cy="105324"/>
            </a:xfrm>
            <a:custGeom>
              <a:avLst/>
              <a:pathLst>
                <a:path w="121618" h="105324">
                  <a:moveTo>
                    <a:pt x="60809" y="0"/>
                  </a:moveTo>
                  <a:lnTo>
                    <a:pt x="121618" y="105324"/>
                  </a:lnTo>
                  <a:lnTo>
                    <a:pt x="0" y="105324"/>
                  </a:lnTo>
                  <a:close/>
                </a:path>
              </a:pathLst>
            </a:custGeom>
            <a:solidFill>
              <a:srgbClr val="191919">
                <a:alpha val="100000"/>
              </a:srgbClr>
            </a:solidFill>
          </p:spPr>
          <p:txBody>
            <a:bodyPr/>
            <a:lstStyle/>
            <a:p/>
          </p:txBody>
        </p:sp>
        <p:sp>
          <p:nvSpPr>
            <p:cNvPr id="11" name="pg12"/>
            <p:cNvSpPr/>
            <p:nvPr/>
          </p:nvSpPr>
          <p:spPr>
            <a:xfrm>
              <a:off x="2423266" y="4255936"/>
              <a:ext cx="121618" cy="105324"/>
            </a:xfrm>
            <a:custGeom>
              <a:avLst/>
              <a:pathLst>
                <a:path w="121618" h="105324">
                  <a:moveTo>
                    <a:pt x="60809" y="0"/>
                  </a:moveTo>
                  <a:lnTo>
                    <a:pt x="121618" y="105324"/>
                  </a:lnTo>
                  <a:lnTo>
                    <a:pt x="0" y="105324"/>
                  </a:lnTo>
                  <a:close/>
                </a:path>
              </a:pathLst>
            </a:custGeom>
            <a:solidFill>
              <a:srgbClr val="FFCC99">
                <a:alpha val="100000"/>
              </a:srgbClr>
            </a:solidFill>
          </p:spPr>
          <p:txBody>
            <a:bodyPr/>
            <a:lstStyle/>
            <a:p/>
          </p:txBody>
        </p:sp>
        <p:sp>
          <p:nvSpPr>
            <p:cNvPr id="12" name="pg13"/>
            <p:cNvSpPr/>
            <p:nvPr/>
          </p:nvSpPr>
          <p:spPr>
            <a:xfrm>
              <a:off x="2925989" y="4282068"/>
              <a:ext cx="121618" cy="105324"/>
            </a:xfrm>
            <a:custGeom>
              <a:avLst/>
              <a:pathLst>
                <a:path w="121618" h="105324">
                  <a:moveTo>
                    <a:pt x="60809" y="0"/>
                  </a:moveTo>
                  <a:lnTo>
                    <a:pt x="121618" y="105324"/>
                  </a:lnTo>
                  <a:lnTo>
                    <a:pt x="0" y="105324"/>
                  </a:lnTo>
                  <a:close/>
                </a:path>
              </a:pathLst>
            </a:custGeom>
            <a:solidFill>
              <a:srgbClr val="FF3A21">
                <a:alpha val="100000"/>
              </a:srgbClr>
            </a:solidFill>
          </p:spPr>
          <p:txBody>
            <a:bodyPr/>
            <a:lstStyle/>
            <a:p/>
          </p:txBody>
        </p:sp>
        <p:sp>
          <p:nvSpPr>
            <p:cNvPr id="13" name="pg14"/>
            <p:cNvSpPr/>
            <p:nvPr/>
          </p:nvSpPr>
          <p:spPr>
            <a:xfrm>
              <a:off x="2963825" y="4283809"/>
              <a:ext cx="121618" cy="105324"/>
            </a:xfrm>
            <a:custGeom>
              <a:avLst/>
              <a:pathLst>
                <a:path w="121618" h="105324">
                  <a:moveTo>
                    <a:pt x="60809" y="0"/>
                  </a:moveTo>
                  <a:lnTo>
                    <a:pt x="121618" y="105324"/>
                  </a:lnTo>
                  <a:lnTo>
                    <a:pt x="0" y="105324"/>
                  </a:lnTo>
                  <a:close/>
                </a:path>
              </a:pathLst>
            </a:custGeom>
            <a:solidFill>
              <a:srgbClr val="FF3A21">
                <a:alpha val="100000"/>
              </a:srgbClr>
            </a:solidFill>
          </p:spPr>
          <p:txBody>
            <a:bodyPr/>
            <a:lstStyle/>
            <a:p/>
          </p:txBody>
        </p:sp>
        <p:sp>
          <p:nvSpPr>
            <p:cNvPr id="14" name="pg15"/>
            <p:cNvSpPr/>
            <p:nvPr/>
          </p:nvSpPr>
          <p:spPr>
            <a:xfrm>
              <a:off x="3480124" y="4315181"/>
              <a:ext cx="121618" cy="105324"/>
            </a:xfrm>
            <a:custGeom>
              <a:avLst/>
              <a:pathLst>
                <a:path w="121618" h="105324">
                  <a:moveTo>
                    <a:pt x="60809" y="0"/>
                  </a:moveTo>
                  <a:lnTo>
                    <a:pt x="121618" y="105324"/>
                  </a:lnTo>
                  <a:lnTo>
                    <a:pt x="0" y="105324"/>
                  </a:lnTo>
                  <a:close/>
                </a:path>
              </a:pathLst>
            </a:custGeom>
            <a:solidFill>
              <a:srgbClr val="94FFB5">
                <a:alpha val="100000"/>
              </a:srgbClr>
            </a:solidFill>
          </p:spPr>
          <p:txBody>
            <a:bodyPr/>
            <a:lstStyle/>
            <a:p/>
          </p:txBody>
        </p:sp>
        <p:sp>
          <p:nvSpPr>
            <p:cNvPr id="15" name="pg16"/>
            <p:cNvSpPr/>
            <p:nvPr/>
          </p:nvSpPr>
          <p:spPr>
            <a:xfrm>
              <a:off x="3071383" y="4358490"/>
              <a:ext cx="121618" cy="105324"/>
            </a:xfrm>
            <a:custGeom>
              <a:avLst/>
              <a:pathLst>
                <a:path w="121618" h="105324">
                  <a:moveTo>
                    <a:pt x="60809" y="0"/>
                  </a:moveTo>
                  <a:lnTo>
                    <a:pt x="121618" y="105324"/>
                  </a:lnTo>
                  <a:lnTo>
                    <a:pt x="0" y="105324"/>
                  </a:lnTo>
                  <a:close/>
                </a:path>
              </a:pathLst>
            </a:custGeom>
            <a:solidFill>
              <a:srgbClr val="F0A3FF">
                <a:alpha val="100000"/>
              </a:srgbClr>
            </a:solidFill>
          </p:spPr>
          <p:txBody>
            <a:bodyPr/>
            <a:lstStyle/>
            <a:p/>
          </p:txBody>
        </p:sp>
        <p:sp>
          <p:nvSpPr>
            <p:cNvPr id="16" name="pl17"/>
            <p:cNvSpPr/>
            <p:nvPr/>
          </p:nvSpPr>
          <p:spPr>
            <a:xfrm>
              <a:off x="3000021" y="2645172"/>
              <a:ext cx="0" cy="2925753"/>
            </a:xfrm>
            <a:custGeom>
              <a:avLst/>
              <a:pathLst>
                <a:path w="0" h="2925753">
                  <a:moveTo>
                    <a:pt x="0" y="2925753"/>
                  </a:moveTo>
                  <a:lnTo>
                    <a:pt x="0" y="0"/>
                  </a:lnTo>
                </a:path>
              </a:pathLst>
            </a:custGeom>
            <a:ln w="13550" cap="flat">
              <a:solidFill>
                <a:srgbClr val="BEBEBE">
                  <a:alpha val="100000"/>
                </a:srgbClr>
              </a:solidFill>
              <a:prstDash val="solid"/>
              <a:round/>
            </a:ln>
          </p:spPr>
          <p:txBody>
            <a:bodyPr/>
            <a:lstStyle/>
            <a:p/>
          </p:txBody>
        </p:sp>
        <p:sp>
          <p:nvSpPr>
            <p:cNvPr id="17" name="pt18"/>
            <p:cNvSpPr/>
            <p:nvPr/>
          </p:nvSpPr>
          <p:spPr>
            <a:xfrm>
              <a:off x="2980180" y="4088208"/>
              <a:ext cx="39681" cy="39681"/>
            </a:xfrm>
            <a:prstGeom prst="ellipse">
              <a:avLst/>
            </a:prstGeom>
            <a:solidFill>
              <a:srgbClr val="BEBEBE">
                <a:alpha val="100000"/>
              </a:srgbClr>
            </a:solidFill>
            <a:ln w="18000" cap="rnd">
              <a:solidFill>
                <a:srgbClr val="BEBEBE">
                  <a:alpha val="100000"/>
                </a:srgbClr>
              </a:solidFill>
              <a:prstDash val="solid"/>
              <a:round/>
            </a:ln>
          </p:spPr>
          <p:txBody>
            <a:bodyPr/>
            <a:lstStyle/>
            <a:p/>
          </p:txBody>
        </p:sp>
        <p:sp>
          <p:nvSpPr>
            <p:cNvPr id="18" name="pl19"/>
            <p:cNvSpPr/>
            <p:nvPr/>
          </p:nvSpPr>
          <p:spPr>
            <a:xfrm>
              <a:off x="948102" y="4406994"/>
              <a:ext cx="4103836" cy="0"/>
            </a:xfrm>
            <a:custGeom>
              <a:avLst/>
              <a:pathLst>
                <a:path w="4103836" h="0">
                  <a:moveTo>
                    <a:pt x="0" y="0"/>
                  </a:moveTo>
                  <a:lnTo>
                    <a:pt x="4103836" y="0"/>
                  </a:lnTo>
                  <a:lnTo>
                    <a:pt x="4103836" y="0"/>
                  </a:lnTo>
                </a:path>
              </a:pathLst>
            </a:custGeom>
            <a:ln w="13550" cap="flat">
              <a:solidFill>
                <a:srgbClr val="FF0000">
                  <a:alpha val="100000"/>
                </a:srgbClr>
              </a:solidFill>
              <a:prstDash val="solid"/>
              <a:round/>
            </a:ln>
          </p:spPr>
          <p:txBody>
            <a:bodyPr/>
            <a:lstStyle/>
            <a:p/>
          </p:txBody>
        </p:sp>
        <p:sp>
          <p:nvSpPr>
            <p:cNvPr id="19" name="tx20"/>
            <p:cNvSpPr/>
            <p:nvPr/>
          </p:nvSpPr>
          <p:spPr>
            <a:xfrm>
              <a:off x="1049323" y="1512323"/>
              <a:ext cx="500634" cy="115316"/>
            </a:xfrm>
            <a:prstGeom prst="rect">
              <a:avLst/>
            </a:prstGeom>
            <a:noFill/>
          </p:spPr>
          <p:txBody>
            <a:bodyPr lIns="0" rIns="0" tIns="0" bIns="0" anchorCtr="1" anchor="ctr" wrap="none"/>
            <a:lstStyle/>
            <a:p>
              <a:pPr algn="l" marL="0" marR="0" indent="0">
                <a:lnSpc>
                  <a:spcPts val="1000"/>
                </a:lnSpc>
                <a:spcBef>
                  <a:spcPts val="0"/>
                </a:spcBef>
                <a:spcAft>
                  <a:spcPts val="0"/>
                </a:spcAft>
              </a:pPr>
              <a:r>
                <a:rPr sz="1000" i="1">
                  <a:solidFill>
                    <a:srgbClr val="1A1A1A">
                      <a:alpha val="100000"/>
                    </a:srgbClr>
                  </a:solidFill>
                  <a:latin typeface="Lato"/>
                  <a:cs typeface="Lato"/>
                </a:rPr>
                <a:t>Internally</a:t>
              </a:r>
            </a:p>
          </p:txBody>
        </p:sp>
        <p:sp>
          <p:nvSpPr>
            <p:cNvPr id="20" name="tx21"/>
            <p:cNvSpPr/>
            <p:nvPr/>
          </p:nvSpPr>
          <p:spPr>
            <a:xfrm>
              <a:off x="1049323" y="1649483"/>
              <a:ext cx="956246" cy="115316"/>
            </a:xfrm>
            <a:prstGeom prst="rect">
              <a:avLst/>
            </a:prstGeom>
            <a:noFill/>
          </p:spPr>
          <p:txBody>
            <a:bodyPr lIns="0" rIns="0" tIns="0" bIns="0" anchorCtr="1" anchor="ctr" wrap="none"/>
            <a:lstStyle/>
            <a:p>
              <a:pPr algn="l" marL="0" marR="0" indent="0">
                <a:lnSpc>
                  <a:spcPts val="1000"/>
                </a:lnSpc>
                <a:spcBef>
                  <a:spcPts val="0"/>
                </a:spcBef>
                <a:spcAft>
                  <a:spcPts val="0"/>
                </a:spcAft>
              </a:pPr>
              <a:r>
                <a:rPr sz="1000" i="1">
                  <a:solidFill>
                    <a:srgbClr val="1A1A1A">
                      <a:alpha val="100000"/>
                    </a:srgbClr>
                  </a:solidFill>
                  <a:latin typeface="Lato"/>
                  <a:cs typeface="Lato"/>
                </a:rPr>
                <a:t>Displaced Persons</a:t>
              </a:r>
            </a:p>
          </p:txBody>
        </p:sp>
        <p:sp>
          <p:nvSpPr>
            <p:cNvPr id="21" name="tx22"/>
            <p:cNvSpPr/>
            <p:nvPr/>
          </p:nvSpPr>
          <p:spPr>
            <a:xfrm>
              <a:off x="1049323" y="1792612"/>
              <a:ext cx="775843" cy="10934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i="1">
                  <a:solidFill>
                    <a:srgbClr val="1A1A1A">
                      <a:alpha val="100000"/>
                    </a:srgbClr>
                  </a:solidFill>
                  <a:latin typeface="Lato"/>
                  <a:cs typeface="Lato"/>
                </a:rPr>
                <a:t>and Persons of</a:t>
              </a:r>
            </a:p>
          </p:txBody>
        </p:sp>
        <p:sp>
          <p:nvSpPr>
            <p:cNvPr id="22" name="tx23"/>
            <p:cNvSpPr/>
            <p:nvPr/>
          </p:nvSpPr>
          <p:spPr>
            <a:xfrm>
              <a:off x="1049323" y="1944568"/>
              <a:ext cx="694626" cy="9455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i="1">
                  <a:solidFill>
                    <a:srgbClr val="1A1A1A">
                      <a:alpha val="100000"/>
                    </a:srgbClr>
                  </a:solidFill>
                  <a:latin typeface="Lato"/>
                  <a:cs typeface="Lato"/>
                </a:rPr>
                <a:t>Concern in El</a:t>
              </a:r>
            </a:p>
          </p:txBody>
        </p:sp>
        <p:sp>
          <p:nvSpPr>
            <p:cNvPr id="23" name="tx24"/>
            <p:cNvSpPr/>
            <p:nvPr/>
          </p:nvSpPr>
          <p:spPr>
            <a:xfrm>
              <a:off x="1049323" y="2081728"/>
              <a:ext cx="460248" cy="9455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i="1">
                  <a:solidFill>
                    <a:srgbClr val="1A1A1A">
                      <a:alpha val="100000"/>
                    </a:srgbClr>
                  </a:solidFill>
                  <a:latin typeface="Lato"/>
                  <a:cs typeface="Lato"/>
                </a:rPr>
                <a:t>Salvador</a:t>
              </a:r>
            </a:p>
          </p:txBody>
        </p:sp>
        <p:sp>
          <p:nvSpPr>
            <p:cNvPr id="24" name="tx25"/>
            <p:cNvSpPr/>
            <p:nvPr/>
          </p:nvSpPr>
          <p:spPr>
            <a:xfrm>
              <a:off x="2867433" y="5839305"/>
              <a:ext cx="265176" cy="83667"/>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2021</a:t>
              </a:r>
            </a:p>
          </p:txBody>
        </p:sp>
        <p:sp>
          <p:nvSpPr>
            <p:cNvPr id="25" name="pl26"/>
            <p:cNvSpPr/>
            <p:nvPr/>
          </p:nvSpPr>
          <p:spPr>
            <a:xfrm>
              <a:off x="948102" y="2289088"/>
              <a:ext cx="0" cy="3438115"/>
            </a:xfrm>
            <a:custGeom>
              <a:avLst/>
              <a:pathLst>
                <a:path w="0" h="3438115">
                  <a:moveTo>
                    <a:pt x="0" y="3438115"/>
                  </a:moveTo>
                  <a:lnTo>
                    <a:pt x="0" y="0"/>
                  </a:lnTo>
                </a:path>
              </a:pathLst>
            </a:custGeom>
            <a:ln w="19710" cap="flat">
              <a:solidFill>
                <a:srgbClr val="1A1A1A">
                  <a:alpha val="100000"/>
                </a:srgbClr>
              </a:solidFill>
              <a:prstDash val="solid"/>
              <a:round/>
            </a:ln>
          </p:spPr>
          <p:txBody>
            <a:bodyPr/>
            <a:lstStyle/>
            <a:p/>
          </p:txBody>
        </p:sp>
        <p:sp>
          <p:nvSpPr>
            <p:cNvPr id="26" name="tx27"/>
            <p:cNvSpPr/>
            <p:nvPr/>
          </p:nvSpPr>
          <p:spPr>
            <a:xfrm>
              <a:off x="501274" y="5037742"/>
              <a:ext cx="332955"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-200%</a:t>
              </a:r>
            </a:p>
          </p:txBody>
        </p:sp>
        <p:sp>
          <p:nvSpPr>
            <p:cNvPr id="27" name="tx28"/>
            <p:cNvSpPr/>
            <p:nvPr/>
          </p:nvSpPr>
          <p:spPr>
            <a:xfrm>
              <a:off x="676324" y="4364160"/>
              <a:ext cx="157905"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0%</a:t>
              </a:r>
            </a:p>
          </p:txBody>
        </p:sp>
        <p:sp>
          <p:nvSpPr>
            <p:cNvPr id="28" name="tx29"/>
            <p:cNvSpPr/>
            <p:nvPr/>
          </p:nvSpPr>
          <p:spPr>
            <a:xfrm>
              <a:off x="543736" y="3690579"/>
              <a:ext cx="290493"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200%</a:t>
              </a:r>
            </a:p>
          </p:txBody>
        </p:sp>
        <p:sp>
          <p:nvSpPr>
            <p:cNvPr id="29" name="tx30"/>
            <p:cNvSpPr/>
            <p:nvPr/>
          </p:nvSpPr>
          <p:spPr>
            <a:xfrm>
              <a:off x="543736" y="3016997"/>
              <a:ext cx="290493"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400%</a:t>
              </a:r>
            </a:p>
          </p:txBody>
        </p:sp>
        <p:sp>
          <p:nvSpPr>
            <p:cNvPr id="30" name="tx31"/>
            <p:cNvSpPr/>
            <p:nvPr/>
          </p:nvSpPr>
          <p:spPr>
            <a:xfrm>
              <a:off x="543736" y="2343416"/>
              <a:ext cx="290493"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600%</a:t>
              </a:r>
            </a:p>
          </p:txBody>
        </p:sp>
        <p:sp>
          <p:nvSpPr>
            <p:cNvPr id="31" name="pg32"/>
            <p:cNvSpPr/>
            <p:nvPr/>
          </p:nvSpPr>
          <p:spPr>
            <a:xfrm>
              <a:off x="5480434" y="3452552"/>
              <a:ext cx="121618" cy="105324"/>
            </a:xfrm>
            <a:custGeom>
              <a:avLst/>
              <a:pathLst>
                <a:path w="121618" h="105324">
                  <a:moveTo>
                    <a:pt x="60809" y="0"/>
                  </a:moveTo>
                  <a:lnTo>
                    <a:pt x="121618" y="105324"/>
                  </a:lnTo>
                  <a:lnTo>
                    <a:pt x="0" y="105324"/>
                  </a:lnTo>
                  <a:close/>
                </a:path>
              </a:pathLst>
            </a:custGeom>
            <a:solidFill>
              <a:srgbClr val="F0A3FF">
                <a:alpha val="100000"/>
              </a:srgbClr>
            </a:solidFill>
          </p:spPr>
          <p:txBody>
            <a:bodyPr/>
            <a:lstStyle/>
            <a:p/>
          </p:txBody>
        </p:sp>
        <p:sp>
          <p:nvSpPr>
            <p:cNvPr id="32" name="pg33"/>
            <p:cNvSpPr/>
            <p:nvPr/>
          </p:nvSpPr>
          <p:spPr>
            <a:xfrm>
              <a:off x="5480434" y="3672008"/>
              <a:ext cx="121618" cy="105324"/>
            </a:xfrm>
            <a:custGeom>
              <a:avLst/>
              <a:pathLst>
                <a:path w="121618" h="105324">
                  <a:moveTo>
                    <a:pt x="60809" y="0"/>
                  </a:moveTo>
                  <a:lnTo>
                    <a:pt x="121618" y="105324"/>
                  </a:lnTo>
                  <a:lnTo>
                    <a:pt x="0" y="105324"/>
                  </a:lnTo>
                  <a:close/>
                </a:path>
              </a:pathLst>
            </a:custGeom>
            <a:solidFill>
              <a:srgbClr val="FF3A21">
                <a:alpha val="100000"/>
              </a:srgbClr>
            </a:solidFill>
          </p:spPr>
          <p:txBody>
            <a:bodyPr/>
            <a:lstStyle/>
            <a:p/>
          </p:txBody>
        </p:sp>
        <p:sp>
          <p:nvSpPr>
            <p:cNvPr id="33" name="pg34"/>
            <p:cNvSpPr/>
            <p:nvPr/>
          </p:nvSpPr>
          <p:spPr>
            <a:xfrm>
              <a:off x="5480434" y="3891464"/>
              <a:ext cx="121618" cy="105324"/>
            </a:xfrm>
            <a:custGeom>
              <a:avLst/>
              <a:pathLst>
                <a:path w="121618" h="105324">
                  <a:moveTo>
                    <a:pt x="60809" y="0"/>
                  </a:moveTo>
                  <a:lnTo>
                    <a:pt x="121618" y="105324"/>
                  </a:lnTo>
                  <a:lnTo>
                    <a:pt x="0" y="105324"/>
                  </a:lnTo>
                  <a:close/>
                </a:path>
              </a:pathLst>
            </a:custGeom>
            <a:solidFill>
              <a:srgbClr val="FFCC99">
                <a:alpha val="100000"/>
              </a:srgbClr>
            </a:solidFill>
          </p:spPr>
          <p:txBody>
            <a:bodyPr/>
            <a:lstStyle/>
            <a:p/>
          </p:txBody>
        </p:sp>
        <p:sp>
          <p:nvSpPr>
            <p:cNvPr id="34" name="pg35"/>
            <p:cNvSpPr/>
            <p:nvPr/>
          </p:nvSpPr>
          <p:spPr>
            <a:xfrm>
              <a:off x="5480434" y="4110920"/>
              <a:ext cx="121618" cy="105324"/>
            </a:xfrm>
            <a:custGeom>
              <a:avLst/>
              <a:pathLst>
                <a:path w="121618" h="105324">
                  <a:moveTo>
                    <a:pt x="60809" y="0"/>
                  </a:moveTo>
                  <a:lnTo>
                    <a:pt x="121618" y="105324"/>
                  </a:lnTo>
                  <a:lnTo>
                    <a:pt x="0" y="105324"/>
                  </a:lnTo>
                  <a:close/>
                </a:path>
              </a:pathLst>
            </a:custGeom>
            <a:solidFill>
              <a:srgbClr val="94FFB5">
                <a:alpha val="100000"/>
              </a:srgbClr>
            </a:solidFill>
          </p:spPr>
          <p:txBody>
            <a:bodyPr/>
            <a:lstStyle/>
            <a:p/>
          </p:txBody>
        </p:sp>
        <p:sp>
          <p:nvSpPr>
            <p:cNvPr id="35" name="pg36"/>
            <p:cNvSpPr/>
            <p:nvPr/>
          </p:nvSpPr>
          <p:spPr>
            <a:xfrm>
              <a:off x="5480434" y="4330376"/>
              <a:ext cx="121618" cy="105324"/>
            </a:xfrm>
            <a:custGeom>
              <a:avLst/>
              <a:pathLst>
                <a:path w="121618" h="105324">
                  <a:moveTo>
                    <a:pt x="60809" y="0"/>
                  </a:moveTo>
                  <a:lnTo>
                    <a:pt x="121618" y="105324"/>
                  </a:lnTo>
                  <a:lnTo>
                    <a:pt x="0" y="105324"/>
                  </a:lnTo>
                  <a:close/>
                </a:path>
              </a:pathLst>
            </a:custGeom>
            <a:solidFill>
              <a:srgbClr val="FD9D24">
                <a:alpha val="100000"/>
              </a:srgbClr>
            </a:solidFill>
          </p:spPr>
          <p:txBody>
            <a:bodyPr/>
            <a:lstStyle/>
            <a:p/>
          </p:txBody>
        </p:sp>
        <p:sp>
          <p:nvSpPr>
            <p:cNvPr id="36" name="pg37"/>
            <p:cNvSpPr/>
            <p:nvPr/>
          </p:nvSpPr>
          <p:spPr>
            <a:xfrm>
              <a:off x="5480434" y="4549832"/>
              <a:ext cx="121618" cy="105324"/>
            </a:xfrm>
            <a:custGeom>
              <a:avLst/>
              <a:pathLst>
                <a:path w="121618" h="105324">
                  <a:moveTo>
                    <a:pt x="60809" y="0"/>
                  </a:moveTo>
                  <a:lnTo>
                    <a:pt x="121618" y="105324"/>
                  </a:lnTo>
                  <a:lnTo>
                    <a:pt x="0" y="105324"/>
                  </a:lnTo>
                  <a:close/>
                </a:path>
              </a:pathLst>
            </a:custGeom>
            <a:solidFill>
              <a:srgbClr val="191919">
                <a:alpha val="100000"/>
              </a:srgbClr>
            </a:solidFill>
          </p:spPr>
          <p:txBody>
            <a:bodyPr/>
            <a:lstStyle/>
            <a:p/>
          </p:txBody>
        </p:sp>
        <p:sp>
          <p:nvSpPr>
            <p:cNvPr id="37" name="tx38"/>
            <p:cNvSpPr/>
            <p:nvPr/>
          </p:nvSpPr>
          <p:spPr>
            <a:xfrm>
              <a:off x="5777497" y="3394581"/>
              <a:ext cx="5095265" cy="21008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OA1: Access to Territory, Reg. and Documentation</a:t>
              </a:r>
            </a:p>
          </p:txBody>
        </p:sp>
        <p:sp>
          <p:nvSpPr>
            <p:cNvPr id="38" name="tx39"/>
            <p:cNvSpPr/>
            <p:nvPr/>
          </p:nvSpPr>
          <p:spPr>
            <a:xfrm>
              <a:off x="5777497" y="3653928"/>
              <a:ext cx="4077081"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OA4: Sexual and Gender-based Violence</a:t>
              </a:r>
            </a:p>
          </p:txBody>
        </p:sp>
        <p:sp>
          <p:nvSpPr>
            <p:cNvPr id="39" name="tx40"/>
            <p:cNvSpPr/>
            <p:nvPr/>
          </p:nvSpPr>
          <p:spPr>
            <a:xfrm>
              <a:off x="5777497" y="3873384"/>
              <a:ext cx="2217534"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OA5: Child Protection</a:t>
              </a:r>
            </a:p>
          </p:txBody>
        </p:sp>
        <p:sp>
          <p:nvSpPr>
            <p:cNvPr id="40" name="tx41"/>
            <p:cNvSpPr/>
            <p:nvPr/>
          </p:nvSpPr>
          <p:spPr>
            <a:xfrm>
              <a:off x="5777497" y="4052949"/>
              <a:ext cx="6034925" cy="21008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OA7: Community Engagement and Women's Empowerment</a:t>
              </a:r>
            </a:p>
          </p:txBody>
        </p:sp>
        <p:sp>
          <p:nvSpPr>
            <p:cNvPr id="41" name="tx42"/>
            <p:cNvSpPr/>
            <p:nvPr/>
          </p:nvSpPr>
          <p:spPr>
            <a:xfrm>
              <a:off x="5777497" y="4272405"/>
              <a:ext cx="4307852" cy="21008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OA9: Sustainable Housing and Settlements</a:t>
              </a:r>
            </a:p>
          </p:txBody>
        </p:sp>
        <p:sp>
          <p:nvSpPr>
            <p:cNvPr id="42" name="tx43"/>
            <p:cNvSpPr/>
            <p:nvPr/>
          </p:nvSpPr>
          <p:spPr>
            <a:xfrm>
              <a:off x="5777497" y="4494376"/>
              <a:ext cx="5180190" cy="207568"/>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OA15: Resettlement and Complementary Pathways</a:t>
              </a:r>
            </a:p>
          </p:txBody>
        </p:sp>
        <p:sp>
          <p:nvSpPr>
            <p:cNvPr id="43" name="tx44"/>
            <p:cNvSpPr/>
            <p:nvPr/>
          </p:nvSpPr>
          <p:spPr>
            <a:xfrm>
              <a:off x="253051" y="808800"/>
              <a:ext cx="896619" cy="189103"/>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Relative</a:t>
              </a:r>
            </a:p>
          </p:txBody>
        </p:sp>
        <p:sp>
          <p:nvSpPr>
            <p:cNvPr id="44" name="tx45"/>
            <p:cNvSpPr/>
            <p:nvPr/>
          </p:nvSpPr>
          <p:spPr>
            <a:xfrm>
              <a:off x="1214695" y="808800"/>
              <a:ext cx="1037589" cy="189103"/>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distances</a:t>
              </a:r>
            </a:p>
          </p:txBody>
        </p:sp>
        <p:sp>
          <p:nvSpPr>
            <p:cNvPr id="45" name="tx46"/>
            <p:cNvSpPr/>
            <p:nvPr/>
          </p:nvSpPr>
          <p:spPr>
            <a:xfrm>
              <a:off x="2317309" y="808800"/>
              <a:ext cx="976884" cy="189103"/>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between</a:t>
              </a:r>
            </a:p>
          </p:txBody>
        </p:sp>
        <p:sp>
          <p:nvSpPr>
            <p:cNvPr id="46" name="tx47"/>
            <p:cNvSpPr/>
            <p:nvPr/>
          </p:nvSpPr>
          <p:spPr>
            <a:xfrm>
              <a:off x="3359217" y="767271"/>
              <a:ext cx="972820" cy="230632"/>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reported</a:t>
              </a:r>
            </a:p>
          </p:txBody>
        </p:sp>
        <p:sp>
          <p:nvSpPr>
            <p:cNvPr id="47" name="tx48"/>
            <p:cNvSpPr/>
            <p:nvPr/>
          </p:nvSpPr>
          <p:spPr>
            <a:xfrm>
              <a:off x="4397061" y="801688"/>
              <a:ext cx="897763" cy="196215"/>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“Actual”</a:t>
              </a:r>
            </a:p>
          </p:txBody>
        </p:sp>
        <p:sp>
          <p:nvSpPr>
            <p:cNvPr id="48" name="tx49"/>
            <p:cNvSpPr/>
            <p:nvPr/>
          </p:nvSpPr>
          <p:spPr>
            <a:xfrm>
              <a:off x="5359848" y="808800"/>
              <a:ext cx="592963" cy="189103"/>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value</a:t>
              </a:r>
            </a:p>
          </p:txBody>
        </p:sp>
        <p:sp>
          <p:nvSpPr>
            <p:cNvPr id="49" name="tx50"/>
            <p:cNvSpPr/>
            <p:nvPr/>
          </p:nvSpPr>
          <p:spPr>
            <a:xfrm>
              <a:off x="6017835" y="808800"/>
              <a:ext cx="410210" cy="189103"/>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and</a:t>
              </a:r>
            </a:p>
          </p:txBody>
        </p:sp>
        <p:sp>
          <p:nvSpPr>
            <p:cNvPr id="50" name="tx51"/>
            <p:cNvSpPr/>
            <p:nvPr/>
          </p:nvSpPr>
          <p:spPr>
            <a:xfrm>
              <a:off x="6493069" y="766255"/>
              <a:ext cx="1546987" cy="231648"/>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programmatic</a:t>
              </a:r>
            </a:p>
          </p:txBody>
        </p:sp>
        <p:sp>
          <p:nvSpPr>
            <p:cNvPr id="51" name="tx52"/>
            <p:cNvSpPr/>
            <p:nvPr/>
          </p:nvSpPr>
          <p:spPr>
            <a:xfrm>
              <a:off x="8105080" y="757365"/>
              <a:ext cx="911606" cy="240538"/>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“Target”</a:t>
              </a:r>
            </a:p>
          </p:txBody>
        </p:sp>
        <p:sp>
          <p:nvSpPr>
            <p:cNvPr id="52" name="tx53"/>
            <p:cNvSpPr/>
            <p:nvPr/>
          </p:nvSpPr>
          <p:spPr>
            <a:xfrm>
              <a:off x="9081710" y="763715"/>
              <a:ext cx="270510" cy="234188"/>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(in</a:t>
              </a:r>
            </a:p>
          </p:txBody>
        </p:sp>
        <p:sp>
          <p:nvSpPr>
            <p:cNvPr id="53" name="tx54"/>
            <p:cNvSpPr/>
            <p:nvPr/>
          </p:nvSpPr>
          <p:spPr>
            <a:xfrm>
              <a:off x="9417244" y="763715"/>
              <a:ext cx="271399" cy="234188"/>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a:t>
              </a:r>
            </a:p>
          </p:txBody>
        </p:sp>
        <p:sp>
          <p:nvSpPr>
            <p:cNvPr id="54" name="tx55"/>
            <p:cNvSpPr/>
            <p:nvPr/>
          </p:nvSpPr>
          <p:spPr>
            <a:xfrm>
              <a:off x="253051" y="243964"/>
              <a:ext cx="1491100" cy="257003"/>
            </a:xfrm>
            <a:prstGeom prst="rect">
              <a:avLst/>
            </a:prstGeom>
            <a:noFill/>
          </p:spPr>
          <p:txBody>
            <a:bodyPr lIns="0" rIns="0" tIns="0" bIns="0" anchorCtr="1" anchor="ctr" wrap="none"/>
            <a:lstStyle/>
            <a:p>
              <a:pPr algn="l" marL="0" marR="0" indent="0">
                <a:lnSpc>
                  <a:spcPts val="2700"/>
                </a:lnSpc>
                <a:spcBef>
                  <a:spcPts val="0"/>
                </a:spcBef>
                <a:spcAft>
                  <a:spcPts val="0"/>
                </a:spcAft>
              </a:pPr>
              <a:r>
                <a:rPr sz="2700" b="1">
                  <a:solidFill>
                    <a:srgbClr val="000000">
                      <a:alpha val="100000"/>
                    </a:srgbClr>
                  </a:solidFill>
                  <a:latin typeface="Lato"/>
                  <a:cs typeface="Lato"/>
                </a:rPr>
                <a:t>Deviation</a:t>
              </a:r>
            </a:p>
          </p:txBody>
        </p:sp>
        <p:sp>
          <p:nvSpPr>
            <p:cNvPr id="55" name="tx56"/>
            <p:cNvSpPr/>
            <p:nvPr/>
          </p:nvSpPr>
          <p:spPr>
            <a:xfrm>
              <a:off x="1827476" y="244135"/>
              <a:ext cx="1130026" cy="256832"/>
            </a:xfrm>
            <a:prstGeom prst="rect">
              <a:avLst/>
            </a:prstGeom>
            <a:noFill/>
          </p:spPr>
          <p:txBody>
            <a:bodyPr lIns="0" rIns="0" tIns="0" bIns="0" anchorCtr="1" anchor="ctr" wrap="none"/>
            <a:lstStyle/>
            <a:p>
              <a:pPr algn="l" marL="0" marR="0" indent="0">
                <a:lnSpc>
                  <a:spcPts val="2700"/>
                </a:lnSpc>
                <a:spcBef>
                  <a:spcPts val="0"/>
                </a:spcBef>
                <a:spcAft>
                  <a:spcPts val="0"/>
                </a:spcAft>
              </a:pPr>
              <a:r>
                <a:rPr sz="2700" b="1">
                  <a:solidFill>
                    <a:srgbClr val="000000">
                      <a:alpha val="100000"/>
                    </a:srgbClr>
                  </a:solidFill>
                  <a:latin typeface="Lato"/>
                  <a:cs typeface="Lato"/>
                </a:rPr>
                <a:t>Review</a:t>
              </a:r>
            </a:p>
          </p:txBody>
        </p:sp>
        <p:sp>
          <p:nvSpPr>
            <p:cNvPr id="56" name="tx57"/>
            <p:cNvSpPr/>
            <p:nvPr/>
          </p:nvSpPr>
          <p:spPr>
            <a:xfrm>
              <a:off x="3040828" y="176755"/>
              <a:ext cx="89496" cy="324211"/>
            </a:xfrm>
            <a:prstGeom prst="rect">
              <a:avLst/>
            </a:prstGeom>
            <a:noFill/>
          </p:spPr>
          <p:txBody>
            <a:bodyPr lIns="0" rIns="0" tIns="0" bIns="0" anchorCtr="1" anchor="ctr" wrap="none"/>
            <a:lstStyle/>
            <a:p>
              <a:pPr algn="l" marL="0" marR="0" indent="0">
                <a:lnSpc>
                  <a:spcPts val="2700"/>
                </a:lnSpc>
                <a:spcBef>
                  <a:spcPts val="0"/>
                </a:spcBef>
                <a:spcAft>
                  <a:spcPts val="0"/>
                </a:spcAft>
              </a:pPr>
              <a:r>
                <a:rPr sz="2700" b="1">
                  <a:solidFill>
                    <a:srgbClr val="000000">
                      <a:alpha val="100000"/>
                    </a:srgbClr>
                  </a:solidFill>
                  <a:latin typeface="Lato"/>
                  <a:cs typeface="Lato"/>
                </a:rPr>
                <a:t>|</a:t>
              </a:r>
            </a:p>
          </p:txBody>
        </p:sp>
        <p:sp>
          <p:nvSpPr>
            <p:cNvPr id="57" name="tx58"/>
            <p:cNvSpPr/>
            <p:nvPr/>
          </p:nvSpPr>
          <p:spPr>
            <a:xfrm>
              <a:off x="3213649" y="247564"/>
              <a:ext cx="1430578" cy="253403"/>
            </a:xfrm>
            <a:prstGeom prst="rect">
              <a:avLst/>
            </a:prstGeom>
            <a:noFill/>
          </p:spPr>
          <p:txBody>
            <a:bodyPr lIns="0" rIns="0" tIns="0" bIns="0" anchorCtr="1" anchor="ctr" wrap="none"/>
            <a:lstStyle/>
            <a:p>
              <a:pPr algn="l" marL="0" marR="0" indent="0">
                <a:lnSpc>
                  <a:spcPts val="2700"/>
                </a:lnSpc>
                <a:spcBef>
                  <a:spcPts val="0"/>
                </a:spcBef>
                <a:spcAft>
                  <a:spcPts val="0"/>
                </a:spcAft>
              </a:pPr>
              <a:r>
                <a:rPr sz="2700" b="1">
                  <a:solidFill>
                    <a:srgbClr val="000000">
                      <a:alpha val="100000"/>
                    </a:srgbClr>
                  </a:solidFill>
                  <a:latin typeface="Lato"/>
                  <a:cs typeface="Lato"/>
                </a:rPr>
                <a:t>Outcome</a:t>
              </a:r>
            </a:p>
          </p:txBody>
        </p:sp>
        <p:sp>
          <p:nvSpPr>
            <p:cNvPr id="58" name="tx59"/>
            <p:cNvSpPr/>
            <p:nvPr/>
          </p:nvSpPr>
          <p:spPr>
            <a:xfrm>
              <a:off x="4727553" y="243449"/>
              <a:ext cx="1519218" cy="257517"/>
            </a:xfrm>
            <a:prstGeom prst="rect">
              <a:avLst/>
            </a:prstGeom>
            <a:noFill/>
          </p:spPr>
          <p:txBody>
            <a:bodyPr lIns="0" rIns="0" tIns="0" bIns="0" anchorCtr="1" anchor="ctr" wrap="none"/>
            <a:lstStyle/>
            <a:p>
              <a:pPr algn="l" marL="0" marR="0" indent="0">
                <a:lnSpc>
                  <a:spcPts val="2700"/>
                </a:lnSpc>
                <a:spcBef>
                  <a:spcPts val="0"/>
                </a:spcBef>
                <a:spcAft>
                  <a:spcPts val="0"/>
                </a:spcAft>
              </a:pPr>
              <a:r>
                <a:rPr sz="2700" b="1">
                  <a:solidFill>
                    <a:srgbClr val="000000">
                      <a:alpha val="100000"/>
                    </a:srgbClr>
                  </a:solidFill>
                  <a:latin typeface="Lato"/>
                  <a:cs typeface="Lato"/>
                </a:rPr>
                <a:t>Indicators</a:t>
              </a:r>
            </a:p>
          </p:txBody>
        </p:sp>
        <p:sp>
          <p:nvSpPr>
            <p:cNvPr id="59" name="tx60"/>
            <p:cNvSpPr/>
            <p:nvPr/>
          </p:nvSpPr>
          <p:spPr>
            <a:xfrm>
              <a:off x="6330096" y="246193"/>
              <a:ext cx="282378" cy="254774"/>
            </a:xfrm>
            <a:prstGeom prst="rect">
              <a:avLst/>
            </a:prstGeom>
            <a:noFill/>
          </p:spPr>
          <p:txBody>
            <a:bodyPr lIns="0" rIns="0" tIns="0" bIns="0" anchorCtr="1" anchor="ctr" wrap="none"/>
            <a:lstStyle/>
            <a:p>
              <a:pPr algn="l" marL="0" marR="0" indent="0">
                <a:lnSpc>
                  <a:spcPts val="2700"/>
                </a:lnSpc>
                <a:spcBef>
                  <a:spcPts val="0"/>
                </a:spcBef>
                <a:spcAft>
                  <a:spcPts val="0"/>
                </a:spcAft>
              </a:pPr>
              <a:r>
                <a:rPr sz="2700" b="1">
                  <a:solidFill>
                    <a:srgbClr val="000000">
                      <a:alpha val="100000"/>
                    </a:srgbClr>
                  </a:solidFill>
                  <a:latin typeface="Lato"/>
                  <a:cs typeface="Lato"/>
                </a:rPr>
                <a:t>El</a:t>
              </a:r>
            </a:p>
          </p:txBody>
        </p:sp>
        <p:sp>
          <p:nvSpPr>
            <p:cNvPr id="60" name="tx61"/>
            <p:cNvSpPr/>
            <p:nvPr/>
          </p:nvSpPr>
          <p:spPr>
            <a:xfrm>
              <a:off x="6695799" y="243449"/>
              <a:ext cx="1321879" cy="257517"/>
            </a:xfrm>
            <a:prstGeom prst="rect">
              <a:avLst/>
            </a:prstGeom>
            <a:noFill/>
          </p:spPr>
          <p:txBody>
            <a:bodyPr lIns="0" rIns="0" tIns="0" bIns="0" anchorCtr="1" anchor="ctr" wrap="none"/>
            <a:lstStyle/>
            <a:p>
              <a:pPr algn="l" marL="0" marR="0" indent="0">
                <a:lnSpc>
                  <a:spcPts val="2700"/>
                </a:lnSpc>
                <a:spcBef>
                  <a:spcPts val="0"/>
                </a:spcBef>
                <a:spcAft>
                  <a:spcPts val="0"/>
                </a:spcAft>
              </a:pPr>
              <a:r>
                <a:rPr sz="2700" b="1">
                  <a:solidFill>
                    <a:srgbClr val="000000">
                      <a:alpha val="100000"/>
                    </a:srgbClr>
                  </a:solidFill>
                  <a:latin typeface="Lato"/>
                  <a:cs typeface="Lato"/>
                </a:rPr>
                <a:t>Salvador</a:t>
              </a:r>
            </a:p>
          </p:txBody>
        </p:sp>
        <p:sp>
          <p:nvSpPr>
            <p:cNvPr id="61" name="tx62"/>
            <p:cNvSpPr/>
            <p:nvPr/>
          </p:nvSpPr>
          <p:spPr>
            <a:xfrm>
              <a:off x="253051" y="6442261"/>
              <a:ext cx="584339" cy="130238"/>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Source:</a:t>
              </a:r>
            </a:p>
          </p:txBody>
        </p:sp>
        <p:sp>
          <p:nvSpPr>
            <p:cNvPr id="62" name="tx63"/>
            <p:cNvSpPr/>
            <p:nvPr/>
          </p:nvSpPr>
          <p:spPr>
            <a:xfrm>
              <a:off x="882907" y="6443684"/>
              <a:ext cx="375691" cy="12881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Data</a:t>
              </a:r>
            </a:p>
          </p:txBody>
        </p:sp>
        <p:sp>
          <p:nvSpPr>
            <p:cNvPr id="63" name="tx64"/>
            <p:cNvSpPr/>
            <p:nvPr/>
          </p:nvSpPr>
          <p:spPr>
            <a:xfrm>
              <a:off x="1304115" y="6411058"/>
              <a:ext cx="752627" cy="16144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published</a:t>
              </a:r>
            </a:p>
          </p:txBody>
        </p:sp>
        <p:sp>
          <p:nvSpPr>
            <p:cNvPr id="64" name="tx65"/>
            <p:cNvSpPr/>
            <p:nvPr/>
          </p:nvSpPr>
          <p:spPr>
            <a:xfrm>
              <a:off x="2102259" y="6411058"/>
              <a:ext cx="191223" cy="16144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by</a:t>
              </a:r>
            </a:p>
          </p:txBody>
        </p:sp>
        <p:sp>
          <p:nvSpPr>
            <p:cNvPr id="65" name="tx66"/>
            <p:cNvSpPr/>
            <p:nvPr/>
          </p:nvSpPr>
          <p:spPr>
            <a:xfrm>
              <a:off x="2339000" y="6442173"/>
              <a:ext cx="632434" cy="130327"/>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UNHCR</a:t>
              </a:r>
            </a:p>
          </p:txBody>
        </p:sp>
        <p:sp>
          <p:nvSpPr>
            <p:cNvPr id="66" name="tx67"/>
            <p:cNvSpPr/>
            <p:nvPr/>
          </p:nvSpPr>
          <p:spPr>
            <a:xfrm>
              <a:off x="3016952" y="6479422"/>
              <a:ext cx="165354" cy="93078"/>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as</a:t>
              </a:r>
            </a:p>
          </p:txBody>
        </p:sp>
        <p:sp>
          <p:nvSpPr>
            <p:cNvPr id="67" name="tx68"/>
            <p:cNvSpPr/>
            <p:nvPr/>
          </p:nvSpPr>
          <p:spPr>
            <a:xfrm>
              <a:off x="3227822" y="6422703"/>
              <a:ext cx="316484" cy="14979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part</a:t>
              </a:r>
            </a:p>
          </p:txBody>
        </p:sp>
        <p:sp>
          <p:nvSpPr>
            <p:cNvPr id="68" name="tx69"/>
            <p:cNvSpPr/>
            <p:nvPr/>
          </p:nvSpPr>
          <p:spPr>
            <a:xfrm>
              <a:off x="3589823" y="6441995"/>
              <a:ext cx="163131" cy="130505"/>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of</a:t>
              </a:r>
            </a:p>
          </p:txBody>
        </p:sp>
        <p:sp>
          <p:nvSpPr>
            <p:cNvPr id="69" name="tx70"/>
            <p:cNvSpPr/>
            <p:nvPr/>
          </p:nvSpPr>
          <p:spPr>
            <a:xfrm>
              <a:off x="3798471" y="6440128"/>
              <a:ext cx="256832"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the</a:t>
              </a:r>
            </a:p>
          </p:txBody>
        </p:sp>
        <p:sp>
          <p:nvSpPr>
            <p:cNvPr id="70" name="tx71"/>
            <p:cNvSpPr/>
            <p:nvPr/>
          </p:nvSpPr>
          <p:spPr>
            <a:xfrm>
              <a:off x="4100820" y="6440128"/>
              <a:ext cx="995680"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International</a:t>
              </a:r>
            </a:p>
          </p:txBody>
        </p:sp>
        <p:sp>
          <p:nvSpPr>
            <p:cNvPr id="71" name="tx72"/>
            <p:cNvSpPr/>
            <p:nvPr/>
          </p:nvSpPr>
          <p:spPr>
            <a:xfrm>
              <a:off x="5142017" y="6440306"/>
              <a:ext cx="262610" cy="132194"/>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Aid</a:t>
              </a:r>
            </a:p>
          </p:txBody>
        </p:sp>
        <p:sp>
          <p:nvSpPr>
            <p:cNvPr id="72" name="tx73"/>
            <p:cNvSpPr/>
            <p:nvPr/>
          </p:nvSpPr>
          <p:spPr>
            <a:xfrm>
              <a:off x="5450145" y="6414614"/>
              <a:ext cx="1056665" cy="15788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Transparency</a:t>
              </a:r>
            </a:p>
          </p:txBody>
        </p:sp>
        <p:sp>
          <p:nvSpPr>
            <p:cNvPr id="73" name="tx74"/>
            <p:cNvSpPr/>
            <p:nvPr/>
          </p:nvSpPr>
          <p:spPr>
            <a:xfrm>
              <a:off x="6552327" y="6441372"/>
              <a:ext cx="678484" cy="131127"/>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Initiative</a:t>
              </a:r>
            </a:p>
          </p:txBody>
        </p:sp>
        <p:sp>
          <p:nvSpPr>
            <p:cNvPr id="74" name="tx75"/>
            <p:cNvSpPr/>
            <p:nvPr/>
          </p:nvSpPr>
          <p:spPr>
            <a:xfrm>
              <a:off x="7276328" y="6408568"/>
              <a:ext cx="419874"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(IATI)</a:t>
              </a:r>
            </a:p>
          </p:txBody>
        </p:sp>
      </p:gr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tx4"/>
            <p:cNvSpPr/>
            <p:nvPr/>
          </p:nvSpPr>
          <p:spPr>
            <a:xfrm>
              <a:off x="2895017" y="1937021"/>
              <a:ext cx="6401965" cy="39849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No progress - actual to baseline - </a:t>
              </a:r>
            </a:p>
          </p:txBody>
        </p:sp>
        <p:sp>
          <p:nvSpPr>
            <p:cNvPr id="4" name="tx5"/>
            <p:cNvSpPr/>
            <p:nvPr/>
          </p:nvSpPr>
          <p:spPr>
            <a:xfrm>
              <a:off x="4013431" y="2566204"/>
              <a:ext cx="4165136"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comparative analysis </a:t>
              </a:r>
            </a:p>
          </p:txBody>
        </p:sp>
        <p:sp>
          <p:nvSpPr>
            <p:cNvPr id="5" name="tx6"/>
            <p:cNvSpPr/>
            <p:nvPr/>
          </p:nvSpPr>
          <p:spPr>
            <a:xfrm>
              <a:off x="3824264" y="3190617"/>
              <a:ext cx="4543470"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could be produced for </a:t>
              </a:r>
            </a:p>
          </p:txBody>
        </p:sp>
        <p:sp>
          <p:nvSpPr>
            <p:cNvPr id="6" name="tx7"/>
            <p:cNvSpPr/>
            <p:nvPr/>
          </p:nvSpPr>
          <p:spPr>
            <a:xfrm>
              <a:off x="3600733" y="3885927"/>
              <a:ext cx="4990532" cy="322830"/>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Outcome indicator values </a:t>
              </a:r>
            </a:p>
          </p:txBody>
        </p:sp>
        <p:sp>
          <p:nvSpPr>
            <p:cNvPr id="7" name="tx8"/>
            <p:cNvSpPr/>
            <p:nvPr/>
          </p:nvSpPr>
          <p:spPr>
            <a:xfrm>
              <a:off x="3346198" y="4439443"/>
              <a:ext cx="5499602"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in El Salvador for year: 2022</a:t>
              </a:r>
            </a:p>
          </p:txBody>
        </p:sp>
      </p:gr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24637" cap="rnd">
              <a:solidFill>
                <a:srgbClr val="FFFFFF">
                  <a:alpha val="100000"/>
                </a:srgbClr>
              </a:solidFill>
              <a:prstDash val="solid"/>
              <a:round/>
            </a:ln>
          </p:spPr>
          <p:txBody>
            <a:bodyPr/>
            <a:lstStyle/>
            <a:p/>
          </p:txBody>
        </p:sp>
        <p:sp>
          <p:nvSpPr>
            <p:cNvPr id="4" name="pl5"/>
            <p:cNvSpPr/>
            <p:nvPr/>
          </p:nvSpPr>
          <p:spPr>
            <a:xfrm>
              <a:off x="948102" y="5132063"/>
              <a:ext cx="4103836" cy="0"/>
            </a:xfrm>
            <a:custGeom>
              <a:avLst/>
              <a:pathLst>
                <a:path w="4103836" h="0">
                  <a:moveTo>
                    <a:pt x="0" y="0"/>
                  </a:moveTo>
                  <a:lnTo>
                    <a:pt x="4103836" y="0"/>
                  </a:lnTo>
                  <a:lnTo>
                    <a:pt x="4103836" y="0"/>
                  </a:lnTo>
                </a:path>
              </a:pathLst>
            </a:custGeom>
            <a:ln w="14782" cap="flat">
              <a:solidFill>
                <a:srgbClr val="CCCCCC">
                  <a:alpha val="100000"/>
                </a:srgbClr>
              </a:solidFill>
              <a:prstDash val="solid"/>
              <a:round/>
            </a:ln>
          </p:spPr>
          <p:txBody>
            <a:bodyPr/>
            <a:lstStyle/>
            <a:p/>
          </p:txBody>
        </p:sp>
        <p:sp>
          <p:nvSpPr>
            <p:cNvPr id="5" name="pl6"/>
            <p:cNvSpPr/>
            <p:nvPr/>
          </p:nvSpPr>
          <p:spPr>
            <a:xfrm>
              <a:off x="948102" y="4442674"/>
              <a:ext cx="4103836" cy="0"/>
            </a:xfrm>
            <a:custGeom>
              <a:avLst/>
              <a:pathLst>
                <a:path w="4103836" h="0">
                  <a:moveTo>
                    <a:pt x="0" y="0"/>
                  </a:moveTo>
                  <a:lnTo>
                    <a:pt x="4103836" y="0"/>
                  </a:lnTo>
                  <a:lnTo>
                    <a:pt x="4103836" y="0"/>
                  </a:lnTo>
                </a:path>
              </a:pathLst>
            </a:custGeom>
            <a:ln w="14782" cap="flat">
              <a:solidFill>
                <a:srgbClr val="CCCCCC">
                  <a:alpha val="100000"/>
                </a:srgbClr>
              </a:solidFill>
              <a:prstDash val="solid"/>
              <a:round/>
            </a:ln>
          </p:spPr>
          <p:txBody>
            <a:bodyPr/>
            <a:lstStyle/>
            <a:p/>
          </p:txBody>
        </p:sp>
        <p:sp>
          <p:nvSpPr>
            <p:cNvPr id="6" name="pl7"/>
            <p:cNvSpPr/>
            <p:nvPr/>
          </p:nvSpPr>
          <p:spPr>
            <a:xfrm>
              <a:off x="948102" y="3753285"/>
              <a:ext cx="4103836" cy="0"/>
            </a:xfrm>
            <a:custGeom>
              <a:avLst/>
              <a:pathLst>
                <a:path w="4103836" h="0">
                  <a:moveTo>
                    <a:pt x="0" y="0"/>
                  </a:moveTo>
                  <a:lnTo>
                    <a:pt x="4103836" y="0"/>
                  </a:lnTo>
                  <a:lnTo>
                    <a:pt x="4103836" y="0"/>
                  </a:lnTo>
                </a:path>
              </a:pathLst>
            </a:custGeom>
            <a:ln w="14782" cap="flat">
              <a:solidFill>
                <a:srgbClr val="CCCCCC">
                  <a:alpha val="100000"/>
                </a:srgbClr>
              </a:solidFill>
              <a:prstDash val="solid"/>
              <a:round/>
            </a:ln>
          </p:spPr>
          <p:txBody>
            <a:bodyPr/>
            <a:lstStyle/>
            <a:p/>
          </p:txBody>
        </p:sp>
        <p:sp>
          <p:nvSpPr>
            <p:cNvPr id="7" name="pl8"/>
            <p:cNvSpPr/>
            <p:nvPr/>
          </p:nvSpPr>
          <p:spPr>
            <a:xfrm>
              <a:off x="948102" y="3063896"/>
              <a:ext cx="4103836" cy="0"/>
            </a:xfrm>
            <a:custGeom>
              <a:avLst/>
              <a:pathLst>
                <a:path w="4103836" h="0">
                  <a:moveTo>
                    <a:pt x="0" y="0"/>
                  </a:moveTo>
                  <a:lnTo>
                    <a:pt x="4103836" y="0"/>
                  </a:lnTo>
                  <a:lnTo>
                    <a:pt x="4103836" y="0"/>
                  </a:lnTo>
                </a:path>
              </a:pathLst>
            </a:custGeom>
            <a:ln w="14782" cap="flat">
              <a:solidFill>
                <a:srgbClr val="CCCCCC">
                  <a:alpha val="100000"/>
                </a:srgbClr>
              </a:solidFill>
              <a:prstDash val="solid"/>
              <a:round/>
            </a:ln>
          </p:spPr>
          <p:txBody>
            <a:bodyPr/>
            <a:lstStyle/>
            <a:p/>
          </p:txBody>
        </p:sp>
        <p:sp>
          <p:nvSpPr>
            <p:cNvPr id="8" name="pl9"/>
            <p:cNvSpPr/>
            <p:nvPr/>
          </p:nvSpPr>
          <p:spPr>
            <a:xfrm>
              <a:off x="948102" y="2374507"/>
              <a:ext cx="4103836" cy="0"/>
            </a:xfrm>
            <a:custGeom>
              <a:avLst/>
              <a:pathLst>
                <a:path w="4103836" h="0">
                  <a:moveTo>
                    <a:pt x="0" y="0"/>
                  </a:moveTo>
                  <a:lnTo>
                    <a:pt x="4103836" y="0"/>
                  </a:lnTo>
                  <a:lnTo>
                    <a:pt x="4103836" y="0"/>
                  </a:lnTo>
                </a:path>
              </a:pathLst>
            </a:custGeom>
            <a:ln w="14782" cap="flat">
              <a:solidFill>
                <a:srgbClr val="CCCCCC">
                  <a:alpha val="100000"/>
                </a:srgbClr>
              </a:solidFill>
              <a:prstDash val="solid"/>
              <a:round/>
            </a:ln>
          </p:spPr>
          <p:txBody>
            <a:bodyPr/>
            <a:lstStyle/>
            <a:p/>
          </p:txBody>
        </p:sp>
        <p:sp>
          <p:nvSpPr>
            <p:cNvPr id="9" name="pg10"/>
            <p:cNvSpPr/>
            <p:nvPr/>
          </p:nvSpPr>
          <p:spPr>
            <a:xfrm>
              <a:off x="3509316" y="2375150"/>
              <a:ext cx="121618" cy="105324"/>
            </a:xfrm>
            <a:custGeom>
              <a:avLst/>
              <a:pathLst>
                <a:path w="121618" h="105324">
                  <a:moveTo>
                    <a:pt x="60809" y="0"/>
                  </a:moveTo>
                  <a:lnTo>
                    <a:pt x="121618" y="105324"/>
                  </a:lnTo>
                  <a:lnTo>
                    <a:pt x="0" y="105324"/>
                  </a:lnTo>
                  <a:close/>
                </a:path>
              </a:pathLst>
            </a:custGeom>
            <a:solidFill>
              <a:srgbClr val="FD9D24">
                <a:alpha val="100000"/>
              </a:srgbClr>
            </a:solidFill>
          </p:spPr>
          <p:txBody>
            <a:bodyPr/>
            <a:lstStyle/>
            <a:p/>
          </p:txBody>
        </p:sp>
        <p:sp>
          <p:nvSpPr>
            <p:cNvPr id="10" name="pg11"/>
            <p:cNvSpPr/>
            <p:nvPr/>
          </p:nvSpPr>
          <p:spPr>
            <a:xfrm>
              <a:off x="2688600" y="4426953"/>
              <a:ext cx="121618" cy="105324"/>
            </a:xfrm>
            <a:custGeom>
              <a:avLst/>
              <a:pathLst>
                <a:path w="121618" h="105324">
                  <a:moveTo>
                    <a:pt x="60809" y="0"/>
                  </a:moveTo>
                  <a:lnTo>
                    <a:pt x="121618" y="105324"/>
                  </a:lnTo>
                  <a:lnTo>
                    <a:pt x="0" y="105324"/>
                  </a:lnTo>
                  <a:close/>
                </a:path>
              </a:pathLst>
            </a:custGeom>
            <a:solidFill>
              <a:srgbClr val="191919">
                <a:alpha val="100000"/>
              </a:srgbClr>
            </a:solidFill>
          </p:spPr>
          <p:txBody>
            <a:bodyPr/>
            <a:lstStyle/>
            <a:p/>
          </p:txBody>
        </p:sp>
        <p:sp>
          <p:nvSpPr>
            <p:cNvPr id="11" name="pg12"/>
            <p:cNvSpPr/>
            <p:nvPr/>
          </p:nvSpPr>
          <p:spPr>
            <a:xfrm>
              <a:off x="3092444" y="4253539"/>
              <a:ext cx="121618" cy="105324"/>
            </a:xfrm>
            <a:custGeom>
              <a:avLst/>
              <a:pathLst>
                <a:path w="121618" h="105324">
                  <a:moveTo>
                    <a:pt x="60809" y="0"/>
                  </a:moveTo>
                  <a:lnTo>
                    <a:pt x="121618" y="105324"/>
                  </a:lnTo>
                  <a:lnTo>
                    <a:pt x="0" y="105324"/>
                  </a:lnTo>
                  <a:close/>
                </a:path>
              </a:pathLst>
            </a:custGeom>
            <a:solidFill>
              <a:srgbClr val="FFCC99">
                <a:alpha val="100000"/>
              </a:srgbClr>
            </a:solidFill>
          </p:spPr>
          <p:txBody>
            <a:bodyPr/>
            <a:lstStyle/>
            <a:p/>
          </p:txBody>
        </p:sp>
        <p:sp>
          <p:nvSpPr>
            <p:cNvPr id="12" name="pg13"/>
            <p:cNvSpPr/>
            <p:nvPr/>
          </p:nvSpPr>
          <p:spPr>
            <a:xfrm>
              <a:off x="3188687" y="4285852"/>
              <a:ext cx="121618" cy="105324"/>
            </a:xfrm>
            <a:custGeom>
              <a:avLst/>
              <a:pathLst>
                <a:path w="121618" h="105324">
                  <a:moveTo>
                    <a:pt x="60809" y="0"/>
                  </a:moveTo>
                  <a:lnTo>
                    <a:pt x="121618" y="105324"/>
                  </a:lnTo>
                  <a:lnTo>
                    <a:pt x="0" y="105324"/>
                  </a:lnTo>
                  <a:close/>
                </a:path>
              </a:pathLst>
            </a:custGeom>
            <a:solidFill>
              <a:srgbClr val="FF3A21">
                <a:alpha val="100000"/>
              </a:srgbClr>
            </a:solidFill>
          </p:spPr>
          <p:txBody>
            <a:bodyPr/>
            <a:lstStyle/>
            <a:p/>
          </p:txBody>
        </p:sp>
        <p:sp>
          <p:nvSpPr>
            <p:cNvPr id="13" name="pg14"/>
            <p:cNvSpPr/>
            <p:nvPr/>
          </p:nvSpPr>
          <p:spPr>
            <a:xfrm>
              <a:off x="3371920" y="4287138"/>
              <a:ext cx="121618" cy="105324"/>
            </a:xfrm>
            <a:custGeom>
              <a:avLst/>
              <a:pathLst>
                <a:path w="121618" h="105324">
                  <a:moveTo>
                    <a:pt x="60809" y="0"/>
                  </a:moveTo>
                  <a:lnTo>
                    <a:pt x="121618" y="105324"/>
                  </a:lnTo>
                  <a:lnTo>
                    <a:pt x="0" y="105324"/>
                  </a:lnTo>
                  <a:close/>
                </a:path>
              </a:pathLst>
            </a:custGeom>
            <a:solidFill>
              <a:srgbClr val="FF3A21">
                <a:alpha val="100000"/>
              </a:srgbClr>
            </a:solidFill>
          </p:spPr>
          <p:txBody>
            <a:bodyPr/>
            <a:lstStyle/>
            <a:p/>
          </p:txBody>
        </p:sp>
        <p:sp>
          <p:nvSpPr>
            <p:cNvPr id="14" name="pg15"/>
            <p:cNvSpPr/>
            <p:nvPr/>
          </p:nvSpPr>
          <p:spPr>
            <a:xfrm>
              <a:off x="2795875" y="4248705"/>
              <a:ext cx="121618" cy="105324"/>
            </a:xfrm>
            <a:custGeom>
              <a:avLst/>
              <a:pathLst>
                <a:path w="121618" h="105324">
                  <a:moveTo>
                    <a:pt x="60809" y="0"/>
                  </a:moveTo>
                  <a:lnTo>
                    <a:pt x="121618" y="105324"/>
                  </a:lnTo>
                  <a:lnTo>
                    <a:pt x="0" y="105324"/>
                  </a:lnTo>
                  <a:close/>
                </a:path>
              </a:pathLst>
            </a:custGeom>
            <a:solidFill>
              <a:srgbClr val="94FFB5">
                <a:alpha val="100000"/>
              </a:srgbClr>
            </a:solidFill>
          </p:spPr>
          <p:txBody>
            <a:bodyPr/>
            <a:lstStyle/>
            <a:p/>
          </p:txBody>
        </p:sp>
        <p:sp>
          <p:nvSpPr>
            <p:cNvPr id="15" name="pg16"/>
            <p:cNvSpPr/>
            <p:nvPr/>
          </p:nvSpPr>
          <p:spPr>
            <a:xfrm>
              <a:off x="3402734" y="4351556"/>
              <a:ext cx="121618" cy="105324"/>
            </a:xfrm>
            <a:custGeom>
              <a:avLst/>
              <a:pathLst>
                <a:path w="121618" h="105324">
                  <a:moveTo>
                    <a:pt x="60809" y="0"/>
                  </a:moveTo>
                  <a:lnTo>
                    <a:pt x="121618" y="105324"/>
                  </a:lnTo>
                  <a:lnTo>
                    <a:pt x="0" y="105324"/>
                  </a:lnTo>
                  <a:close/>
                </a:path>
              </a:pathLst>
            </a:custGeom>
            <a:solidFill>
              <a:srgbClr val="F0A3FF">
                <a:alpha val="100000"/>
              </a:srgbClr>
            </a:solidFill>
          </p:spPr>
          <p:txBody>
            <a:bodyPr/>
            <a:lstStyle/>
            <a:p/>
          </p:txBody>
        </p:sp>
        <p:sp>
          <p:nvSpPr>
            <p:cNvPr id="16" name="pl17"/>
            <p:cNvSpPr/>
            <p:nvPr/>
          </p:nvSpPr>
          <p:spPr>
            <a:xfrm>
              <a:off x="3000021" y="2634193"/>
              <a:ext cx="0" cy="2936732"/>
            </a:xfrm>
            <a:custGeom>
              <a:avLst/>
              <a:pathLst>
                <a:path w="0" h="2936732">
                  <a:moveTo>
                    <a:pt x="0" y="2936732"/>
                  </a:moveTo>
                  <a:lnTo>
                    <a:pt x="0" y="0"/>
                  </a:lnTo>
                </a:path>
              </a:pathLst>
            </a:custGeom>
            <a:ln w="13550" cap="flat">
              <a:solidFill>
                <a:srgbClr val="BEBEBE">
                  <a:alpha val="100000"/>
                </a:srgbClr>
              </a:solidFill>
              <a:prstDash val="solid"/>
              <a:round/>
            </a:ln>
          </p:spPr>
          <p:txBody>
            <a:bodyPr/>
            <a:lstStyle/>
            <a:p/>
          </p:txBody>
        </p:sp>
        <p:sp>
          <p:nvSpPr>
            <p:cNvPr id="17" name="pt18"/>
            <p:cNvSpPr/>
            <p:nvPr/>
          </p:nvSpPr>
          <p:spPr>
            <a:xfrm>
              <a:off x="2980180" y="4082719"/>
              <a:ext cx="39681" cy="39681"/>
            </a:xfrm>
            <a:prstGeom prst="ellipse">
              <a:avLst/>
            </a:prstGeom>
            <a:solidFill>
              <a:srgbClr val="BEBEBE">
                <a:alpha val="100000"/>
              </a:srgbClr>
            </a:solidFill>
            <a:ln w="18000" cap="rnd">
              <a:solidFill>
                <a:srgbClr val="BEBEBE">
                  <a:alpha val="100000"/>
                </a:srgbClr>
              </a:solidFill>
              <a:prstDash val="solid"/>
              <a:round/>
            </a:ln>
          </p:spPr>
          <p:txBody>
            <a:bodyPr/>
            <a:lstStyle/>
            <a:p/>
          </p:txBody>
        </p:sp>
        <p:sp>
          <p:nvSpPr>
            <p:cNvPr id="18" name="pl19"/>
            <p:cNvSpPr/>
            <p:nvPr/>
          </p:nvSpPr>
          <p:spPr>
            <a:xfrm>
              <a:off x="948102" y="4442674"/>
              <a:ext cx="4103836" cy="0"/>
            </a:xfrm>
            <a:custGeom>
              <a:avLst/>
              <a:pathLst>
                <a:path w="4103836" h="0">
                  <a:moveTo>
                    <a:pt x="0" y="0"/>
                  </a:moveTo>
                  <a:lnTo>
                    <a:pt x="4103836" y="0"/>
                  </a:lnTo>
                  <a:lnTo>
                    <a:pt x="4103836" y="0"/>
                  </a:lnTo>
                </a:path>
              </a:pathLst>
            </a:custGeom>
            <a:ln w="13550" cap="flat">
              <a:solidFill>
                <a:srgbClr val="FF0000">
                  <a:alpha val="100000"/>
                </a:srgbClr>
              </a:solidFill>
              <a:prstDash val="solid"/>
              <a:round/>
            </a:ln>
          </p:spPr>
          <p:txBody>
            <a:bodyPr/>
            <a:lstStyle/>
            <a:p/>
          </p:txBody>
        </p:sp>
        <p:sp>
          <p:nvSpPr>
            <p:cNvPr id="19" name="tx20"/>
            <p:cNvSpPr/>
            <p:nvPr/>
          </p:nvSpPr>
          <p:spPr>
            <a:xfrm>
              <a:off x="1049323" y="1512323"/>
              <a:ext cx="500634" cy="115316"/>
            </a:xfrm>
            <a:prstGeom prst="rect">
              <a:avLst/>
            </a:prstGeom>
            <a:noFill/>
          </p:spPr>
          <p:txBody>
            <a:bodyPr lIns="0" rIns="0" tIns="0" bIns="0" anchorCtr="1" anchor="ctr" wrap="none"/>
            <a:lstStyle/>
            <a:p>
              <a:pPr algn="l" marL="0" marR="0" indent="0">
                <a:lnSpc>
                  <a:spcPts val="1000"/>
                </a:lnSpc>
                <a:spcBef>
                  <a:spcPts val="0"/>
                </a:spcBef>
                <a:spcAft>
                  <a:spcPts val="0"/>
                </a:spcAft>
              </a:pPr>
              <a:r>
                <a:rPr sz="1000" i="1">
                  <a:solidFill>
                    <a:srgbClr val="1A1A1A">
                      <a:alpha val="100000"/>
                    </a:srgbClr>
                  </a:solidFill>
                  <a:latin typeface="Lato"/>
                  <a:cs typeface="Lato"/>
                </a:rPr>
                <a:t>Internally</a:t>
              </a:r>
            </a:p>
          </p:txBody>
        </p:sp>
        <p:sp>
          <p:nvSpPr>
            <p:cNvPr id="20" name="tx21"/>
            <p:cNvSpPr/>
            <p:nvPr/>
          </p:nvSpPr>
          <p:spPr>
            <a:xfrm>
              <a:off x="1049323" y="1649483"/>
              <a:ext cx="956246" cy="115316"/>
            </a:xfrm>
            <a:prstGeom prst="rect">
              <a:avLst/>
            </a:prstGeom>
            <a:noFill/>
          </p:spPr>
          <p:txBody>
            <a:bodyPr lIns="0" rIns="0" tIns="0" bIns="0" anchorCtr="1" anchor="ctr" wrap="none"/>
            <a:lstStyle/>
            <a:p>
              <a:pPr algn="l" marL="0" marR="0" indent="0">
                <a:lnSpc>
                  <a:spcPts val="1000"/>
                </a:lnSpc>
                <a:spcBef>
                  <a:spcPts val="0"/>
                </a:spcBef>
                <a:spcAft>
                  <a:spcPts val="0"/>
                </a:spcAft>
              </a:pPr>
              <a:r>
                <a:rPr sz="1000" i="1">
                  <a:solidFill>
                    <a:srgbClr val="1A1A1A">
                      <a:alpha val="100000"/>
                    </a:srgbClr>
                  </a:solidFill>
                  <a:latin typeface="Lato"/>
                  <a:cs typeface="Lato"/>
                </a:rPr>
                <a:t>Displaced Persons</a:t>
              </a:r>
            </a:p>
          </p:txBody>
        </p:sp>
        <p:sp>
          <p:nvSpPr>
            <p:cNvPr id="21" name="tx22"/>
            <p:cNvSpPr/>
            <p:nvPr/>
          </p:nvSpPr>
          <p:spPr>
            <a:xfrm>
              <a:off x="1049323" y="1792612"/>
              <a:ext cx="775843" cy="109347"/>
            </a:xfrm>
            <a:prstGeom prst="rect">
              <a:avLst/>
            </a:prstGeom>
            <a:noFill/>
          </p:spPr>
          <p:txBody>
            <a:bodyPr lIns="0" rIns="0" tIns="0" bIns="0" anchorCtr="1" anchor="ctr" wrap="none"/>
            <a:lstStyle/>
            <a:p>
              <a:pPr algn="l" marL="0" marR="0" indent="0">
                <a:lnSpc>
                  <a:spcPts val="1000"/>
                </a:lnSpc>
                <a:spcBef>
                  <a:spcPts val="0"/>
                </a:spcBef>
                <a:spcAft>
                  <a:spcPts val="0"/>
                </a:spcAft>
              </a:pPr>
              <a:r>
                <a:rPr sz="1000" i="1">
                  <a:solidFill>
                    <a:srgbClr val="1A1A1A">
                      <a:alpha val="100000"/>
                    </a:srgbClr>
                  </a:solidFill>
                  <a:latin typeface="Lato"/>
                  <a:cs typeface="Lato"/>
                </a:rPr>
                <a:t>and Persons of</a:t>
              </a:r>
            </a:p>
          </p:txBody>
        </p:sp>
        <p:sp>
          <p:nvSpPr>
            <p:cNvPr id="22" name="tx23"/>
            <p:cNvSpPr/>
            <p:nvPr/>
          </p:nvSpPr>
          <p:spPr>
            <a:xfrm>
              <a:off x="1049323" y="1944568"/>
              <a:ext cx="694626" cy="9455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i="1">
                  <a:solidFill>
                    <a:srgbClr val="1A1A1A">
                      <a:alpha val="100000"/>
                    </a:srgbClr>
                  </a:solidFill>
                  <a:latin typeface="Lato"/>
                  <a:cs typeface="Lato"/>
                </a:rPr>
                <a:t>Concern in El</a:t>
              </a:r>
            </a:p>
          </p:txBody>
        </p:sp>
        <p:sp>
          <p:nvSpPr>
            <p:cNvPr id="23" name="tx24"/>
            <p:cNvSpPr/>
            <p:nvPr/>
          </p:nvSpPr>
          <p:spPr>
            <a:xfrm>
              <a:off x="1049323" y="2081728"/>
              <a:ext cx="460248" cy="94551"/>
            </a:xfrm>
            <a:prstGeom prst="rect">
              <a:avLst/>
            </a:prstGeom>
            <a:noFill/>
          </p:spPr>
          <p:txBody>
            <a:bodyPr lIns="0" rIns="0" tIns="0" bIns="0" anchorCtr="1" anchor="ctr" wrap="none"/>
            <a:lstStyle/>
            <a:p>
              <a:pPr algn="l" marL="0" marR="0" indent="0">
                <a:lnSpc>
                  <a:spcPts val="1000"/>
                </a:lnSpc>
                <a:spcBef>
                  <a:spcPts val="0"/>
                </a:spcBef>
                <a:spcAft>
                  <a:spcPts val="0"/>
                </a:spcAft>
              </a:pPr>
              <a:r>
                <a:rPr sz="1000" i="1">
                  <a:solidFill>
                    <a:srgbClr val="1A1A1A">
                      <a:alpha val="100000"/>
                    </a:srgbClr>
                  </a:solidFill>
                  <a:latin typeface="Lato"/>
                  <a:cs typeface="Lato"/>
                </a:rPr>
                <a:t>Salvador</a:t>
              </a:r>
            </a:p>
          </p:txBody>
        </p:sp>
        <p:sp>
          <p:nvSpPr>
            <p:cNvPr id="24" name="tx25"/>
            <p:cNvSpPr/>
            <p:nvPr/>
          </p:nvSpPr>
          <p:spPr>
            <a:xfrm>
              <a:off x="2867433" y="5839305"/>
              <a:ext cx="265176" cy="83667"/>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2021</a:t>
              </a:r>
            </a:p>
          </p:txBody>
        </p:sp>
        <p:sp>
          <p:nvSpPr>
            <p:cNvPr id="25" name="pl26"/>
            <p:cNvSpPr/>
            <p:nvPr/>
          </p:nvSpPr>
          <p:spPr>
            <a:xfrm>
              <a:off x="948102" y="2289088"/>
              <a:ext cx="0" cy="3438115"/>
            </a:xfrm>
            <a:custGeom>
              <a:avLst/>
              <a:pathLst>
                <a:path w="0" h="3438115">
                  <a:moveTo>
                    <a:pt x="0" y="3438115"/>
                  </a:moveTo>
                  <a:lnTo>
                    <a:pt x="0" y="0"/>
                  </a:lnTo>
                </a:path>
              </a:pathLst>
            </a:custGeom>
            <a:ln w="19710" cap="flat">
              <a:solidFill>
                <a:srgbClr val="1A1A1A">
                  <a:alpha val="100000"/>
                </a:srgbClr>
              </a:solidFill>
              <a:prstDash val="solid"/>
              <a:round/>
            </a:ln>
          </p:spPr>
          <p:txBody>
            <a:bodyPr/>
            <a:lstStyle/>
            <a:p/>
          </p:txBody>
        </p:sp>
        <p:sp>
          <p:nvSpPr>
            <p:cNvPr id="26" name="tx27"/>
            <p:cNvSpPr/>
            <p:nvPr/>
          </p:nvSpPr>
          <p:spPr>
            <a:xfrm>
              <a:off x="501274" y="5089230"/>
              <a:ext cx="332955"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-200%</a:t>
              </a:r>
            </a:p>
          </p:txBody>
        </p:sp>
        <p:sp>
          <p:nvSpPr>
            <p:cNvPr id="27" name="tx28"/>
            <p:cNvSpPr/>
            <p:nvPr/>
          </p:nvSpPr>
          <p:spPr>
            <a:xfrm>
              <a:off x="676324" y="4399840"/>
              <a:ext cx="157905"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0%</a:t>
              </a:r>
            </a:p>
          </p:txBody>
        </p:sp>
        <p:sp>
          <p:nvSpPr>
            <p:cNvPr id="28" name="tx29"/>
            <p:cNvSpPr/>
            <p:nvPr/>
          </p:nvSpPr>
          <p:spPr>
            <a:xfrm>
              <a:off x="543736" y="3710451"/>
              <a:ext cx="290493"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200%</a:t>
              </a:r>
            </a:p>
          </p:txBody>
        </p:sp>
        <p:sp>
          <p:nvSpPr>
            <p:cNvPr id="29" name="tx30"/>
            <p:cNvSpPr/>
            <p:nvPr/>
          </p:nvSpPr>
          <p:spPr>
            <a:xfrm>
              <a:off x="543736" y="3021062"/>
              <a:ext cx="290493"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400%</a:t>
              </a:r>
            </a:p>
          </p:txBody>
        </p:sp>
        <p:sp>
          <p:nvSpPr>
            <p:cNvPr id="30" name="tx31"/>
            <p:cNvSpPr/>
            <p:nvPr/>
          </p:nvSpPr>
          <p:spPr>
            <a:xfrm>
              <a:off x="543736" y="2331673"/>
              <a:ext cx="290493"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600%</a:t>
              </a:r>
            </a:p>
          </p:txBody>
        </p:sp>
        <p:sp>
          <p:nvSpPr>
            <p:cNvPr id="31" name="pg32"/>
            <p:cNvSpPr/>
            <p:nvPr/>
          </p:nvSpPr>
          <p:spPr>
            <a:xfrm>
              <a:off x="5480434" y="3452552"/>
              <a:ext cx="121618" cy="105324"/>
            </a:xfrm>
            <a:custGeom>
              <a:avLst/>
              <a:pathLst>
                <a:path w="121618" h="105324">
                  <a:moveTo>
                    <a:pt x="60809" y="0"/>
                  </a:moveTo>
                  <a:lnTo>
                    <a:pt x="121618" y="105324"/>
                  </a:lnTo>
                  <a:lnTo>
                    <a:pt x="0" y="105324"/>
                  </a:lnTo>
                  <a:close/>
                </a:path>
              </a:pathLst>
            </a:custGeom>
            <a:solidFill>
              <a:srgbClr val="F0A3FF">
                <a:alpha val="100000"/>
              </a:srgbClr>
            </a:solidFill>
          </p:spPr>
          <p:txBody>
            <a:bodyPr/>
            <a:lstStyle/>
            <a:p/>
          </p:txBody>
        </p:sp>
        <p:sp>
          <p:nvSpPr>
            <p:cNvPr id="32" name="pg33"/>
            <p:cNvSpPr/>
            <p:nvPr/>
          </p:nvSpPr>
          <p:spPr>
            <a:xfrm>
              <a:off x="5480434" y="3672008"/>
              <a:ext cx="121618" cy="105324"/>
            </a:xfrm>
            <a:custGeom>
              <a:avLst/>
              <a:pathLst>
                <a:path w="121618" h="105324">
                  <a:moveTo>
                    <a:pt x="60809" y="0"/>
                  </a:moveTo>
                  <a:lnTo>
                    <a:pt x="121618" y="105324"/>
                  </a:lnTo>
                  <a:lnTo>
                    <a:pt x="0" y="105324"/>
                  </a:lnTo>
                  <a:close/>
                </a:path>
              </a:pathLst>
            </a:custGeom>
            <a:solidFill>
              <a:srgbClr val="FF3A21">
                <a:alpha val="100000"/>
              </a:srgbClr>
            </a:solidFill>
          </p:spPr>
          <p:txBody>
            <a:bodyPr/>
            <a:lstStyle/>
            <a:p/>
          </p:txBody>
        </p:sp>
        <p:sp>
          <p:nvSpPr>
            <p:cNvPr id="33" name="pg34"/>
            <p:cNvSpPr/>
            <p:nvPr/>
          </p:nvSpPr>
          <p:spPr>
            <a:xfrm>
              <a:off x="5480434" y="3891464"/>
              <a:ext cx="121618" cy="105324"/>
            </a:xfrm>
            <a:custGeom>
              <a:avLst/>
              <a:pathLst>
                <a:path w="121618" h="105324">
                  <a:moveTo>
                    <a:pt x="60809" y="0"/>
                  </a:moveTo>
                  <a:lnTo>
                    <a:pt x="121618" y="105324"/>
                  </a:lnTo>
                  <a:lnTo>
                    <a:pt x="0" y="105324"/>
                  </a:lnTo>
                  <a:close/>
                </a:path>
              </a:pathLst>
            </a:custGeom>
            <a:solidFill>
              <a:srgbClr val="FFCC99">
                <a:alpha val="100000"/>
              </a:srgbClr>
            </a:solidFill>
          </p:spPr>
          <p:txBody>
            <a:bodyPr/>
            <a:lstStyle/>
            <a:p/>
          </p:txBody>
        </p:sp>
        <p:sp>
          <p:nvSpPr>
            <p:cNvPr id="34" name="pg35"/>
            <p:cNvSpPr/>
            <p:nvPr/>
          </p:nvSpPr>
          <p:spPr>
            <a:xfrm>
              <a:off x="5480434" y="4110920"/>
              <a:ext cx="121618" cy="105324"/>
            </a:xfrm>
            <a:custGeom>
              <a:avLst/>
              <a:pathLst>
                <a:path w="121618" h="105324">
                  <a:moveTo>
                    <a:pt x="60809" y="0"/>
                  </a:moveTo>
                  <a:lnTo>
                    <a:pt x="121618" y="105324"/>
                  </a:lnTo>
                  <a:lnTo>
                    <a:pt x="0" y="105324"/>
                  </a:lnTo>
                  <a:close/>
                </a:path>
              </a:pathLst>
            </a:custGeom>
            <a:solidFill>
              <a:srgbClr val="94FFB5">
                <a:alpha val="100000"/>
              </a:srgbClr>
            </a:solidFill>
          </p:spPr>
          <p:txBody>
            <a:bodyPr/>
            <a:lstStyle/>
            <a:p/>
          </p:txBody>
        </p:sp>
        <p:sp>
          <p:nvSpPr>
            <p:cNvPr id="35" name="pg36"/>
            <p:cNvSpPr/>
            <p:nvPr/>
          </p:nvSpPr>
          <p:spPr>
            <a:xfrm>
              <a:off x="5480434" y="4330376"/>
              <a:ext cx="121618" cy="105324"/>
            </a:xfrm>
            <a:custGeom>
              <a:avLst/>
              <a:pathLst>
                <a:path w="121618" h="105324">
                  <a:moveTo>
                    <a:pt x="60809" y="0"/>
                  </a:moveTo>
                  <a:lnTo>
                    <a:pt x="121618" y="105324"/>
                  </a:lnTo>
                  <a:lnTo>
                    <a:pt x="0" y="105324"/>
                  </a:lnTo>
                  <a:close/>
                </a:path>
              </a:pathLst>
            </a:custGeom>
            <a:solidFill>
              <a:srgbClr val="FD9D24">
                <a:alpha val="100000"/>
              </a:srgbClr>
            </a:solidFill>
          </p:spPr>
          <p:txBody>
            <a:bodyPr/>
            <a:lstStyle/>
            <a:p/>
          </p:txBody>
        </p:sp>
        <p:sp>
          <p:nvSpPr>
            <p:cNvPr id="36" name="pg37"/>
            <p:cNvSpPr/>
            <p:nvPr/>
          </p:nvSpPr>
          <p:spPr>
            <a:xfrm>
              <a:off x="5480434" y="4549832"/>
              <a:ext cx="121618" cy="105324"/>
            </a:xfrm>
            <a:custGeom>
              <a:avLst/>
              <a:pathLst>
                <a:path w="121618" h="105324">
                  <a:moveTo>
                    <a:pt x="60809" y="0"/>
                  </a:moveTo>
                  <a:lnTo>
                    <a:pt x="121618" y="105324"/>
                  </a:lnTo>
                  <a:lnTo>
                    <a:pt x="0" y="105324"/>
                  </a:lnTo>
                  <a:close/>
                </a:path>
              </a:pathLst>
            </a:custGeom>
            <a:solidFill>
              <a:srgbClr val="191919">
                <a:alpha val="100000"/>
              </a:srgbClr>
            </a:solidFill>
          </p:spPr>
          <p:txBody>
            <a:bodyPr/>
            <a:lstStyle/>
            <a:p/>
          </p:txBody>
        </p:sp>
        <p:sp>
          <p:nvSpPr>
            <p:cNvPr id="37" name="tx38"/>
            <p:cNvSpPr/>
            <p:nvPr/>
          </p:nvSpPr>
          <p:spPr>
            <a:xfrm>
              <a:off x="5777497" y="3394581"/>
              <a:ext cx="5095265" cy="21008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OA1: Access to Territory, Reg. and Documentation</a:t>
              </a:r>
            </a:p>
          </p:txBody>
        </p:sp>
        <p:sp>
          <p:nvSpPr>
            <p:cNvPr id="38" name="tx39"/>
            <p:cNvSpPr/>
            <p:nvPr/>
          </p:nvSpPr>
          <p:spPr>
            <a:xfrm>
              <a:off x="5777497" y="3653928"/>
              <a:ext cx="4077081"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OA4: Sexual and Gender-based Violence</a:t>
              </a:r>
            </a:p>
          </p:txBody>
        </p:sp>
        <p:sp>
          <p:nvSpPr>
            <p:cNvPr id="39" name="tx40"/>
            <p:cNvSpPr/>
            <p:nvPr/>
          </p:nvSpPr>
          <p:spPr>
            <a:xfrm>
              <a:off x="5777497" y="3873384"/>
              <a:ext cx="2217534"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OA5: Child Protection</a:t>
              </a:r>
            </a:p>
          </p:txBody>
        </p:sp>
        <p:sp>
          <p:nvSpPr>
            <p:cNvPr id="40" name="tx41"/>
            <p:cNvSpPr/>
            <p:nvPr/>
          </p:nvSpPr>
          <p:spPr>
            <a:xfrm>
              <a:off x="5777497" y="4052949"/>
              <a:ext cx="6034925" cy="21008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OA7: Community Engagement and Women's Empowerment</a:t>
              </a:r>
            </a:p>
          </p:txBody>
        </p:sp>
        <p:sp>
          <p:nvSpPr>
            <p:cNvPr id="41" name="tx42"/>
            <p:cNvSpPr/>
            <p:nvPr/>
          </p:nvSpPr>
          <p:spPr>
            <a:xfrm>
              <a:off x="5777497" y="4272405"/>
              <a:ext cx="4307852" cy="21008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OA9: Sustainable Housing and Settlements</a:t>
              </a:r>
            </a:p>
          </p:txBody>
        </p:sp>
        <p:sp>
          <p:nvSpPr>
            <p:cNvPr id="42" name="tx43"/>
            <p:cNvSpPr/>
            <p:nvPr/>
          </p:nvSpPr>
          <p:spPr>
            <a:xfrm>
              <a:off x="5777497" y="4494376"/>
              <a:ext cx="5180190" cy="207568"/>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OA15: Resettlement and Complementary Pathways</a:t>
              </a:r>
            </a:p>
          </p:txBody>
        </p:sp>
        <p:sp>
          <p:nvSpPr>
            <p:cNvPr id="43" name="tx44"/>
            <p:cNvSpPr/>
            <p:nvPr/>
          </p:nvSpPr>
          <p:spPr>
            <a:xfrm>
              <a:off x="253051" y="808800"/>
              <a:ext cx="896619" cy="189103"/>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Relative</a:t>
              </a:r>
            </a:p>
          </p:txBody>
        </p:sp>
        <p:sp>
          <p:nvSpPr>
            <p:cNvPr id="44" name="tx45"/>
            <p:cNvSpPr/>
            <p:nvPr/>
          </p:nvSpPr>
          <p:spPr>
            <a:xfrm>
              <a:off x="1214695" y="808800"/>
              <a:ext cx="1037589" cy="189103"/>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distances</a:t>
              </a:r>
            </a:p>
          </p:txBody>
        </p:sp>
        <p:sp>
          <p:nvSpPr>
            <p:cNvPr id="45" name="tx46"/>
            <p:cNvSpPr/>
            <p:nvPr/>
          </p:nvSpPr>
          <p:spPr>
            <a:xfrm>
              <a:off x="2317309" y="808800"/>
              <a:ext cx="976884" cy="189103"/>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between</a:t>
              </a:r>
            </a:p>
          </p:txBody>
        </p:sp>
        <p:sp>
          <p:nvSpPr>
            <p:cNvPr id="46" name="tx47"/>
            <p:cNvSpPr/>
            <p:nvPr/>
          </p:nvSpPr>
          <p:spPr>
            <a:xfrm>
              <a:off x="3359217" y="801688"/>
              <a:ext cx="897763" cy="196215"/>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“Actual”</a:t>
              </a:r>
            </a:p>
          </p:txBody>
        </p:sp>
        <p:sp>
          <p:nvSpPr>
            <p:cNvPr id="47" name="tx48"/>
            <p:cNvSpPr/>
            <p:nvPr/>
          </p:nvSpPr>
          <p:spPr>
            <a:xfrm>
              <a:off x="4322004" y="767271"/>
              <a:ext cx="972820" cy="230632"/>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reported</a:t>
              </a:r>
            </a:p>
          </p:txBody>
        </p:sp>
        <p:sp>
          <p:nvSpPr>
            <p:cNvPr id="48" name="tx49"/>
            <p:cNvSpPr/>
            <p:nvPr/>
          </p:nvSpPr>
          <p:spPr>
            <a:xfrm>
              <a:off x="5359848" y="808800"/>
              <a:ext cx="592963" cy="189103"/>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value</a:t>
              </a:r>
            </a:p>
          </p:txBody>
        </p:sp>
        <p:sp>
          <p:nvSpPr>
            <p:cNvPr id="49" name="tx50"/>
            <p:cNvSpPr/>
            <p:nvPr/>
          </p:nvSpPr>
          <p:spPr>
            <a:xfrm>
              <a:off x="6017835" y="808800"/>
              <a:ext cx="410210" cy="189103"/>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and</a:t>
              </a:r>
            </a:p>
          </p:txBody>
        </p:sp>
        <p:sp>
          <p:nvSpPr>
            <p:cNvPr id="50" name="tx51"/>
            <p:cNvSpPr/>
            <p:nvPr/>
          </p:nvSpPr>
          <p:spPr>
            <a:xfrm>
              <a:off x="6493069" y="808800"/>
              <a:ext cx="520319" cy="189103"/>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their</a:t>
              </a:r>
            </a:p>
          </p:txBody>
        </p:sp>
        <p:sp>
          <p:nvSpPr>
            <p:cNvPr id="51" name="tx52"/>
            <p:cNvSpPr/>
            <p:nvPr/>
          </p:nvSpPr>
          <p:spPr>
            <a:xfrm>
              <a:off x="7078412" y="801688"/>
              <a:ext cx="1094994" cy="196215"/>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“baseline”</a:t>
              </a:r>
            </a:p>
          </p:txBody>
        </p:sp>
        <p:sp>
          <p:nvSpPr>
            <p:cNvPr id="52" name="tx53"/>
            <p:cNvSpPr/>
            <p:nvPr/>
          </p:nvSpPr>
          <p:spPr>
            <a:xfrm>
              <a:off x="8238430" y="763715"/>
              <a:ext cx="270510" cy="234188"/>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(in</a:t>
              </a:r>
            </a:p>
          </p:txBody>
        </p:sp>
        <p:sp>
          <p:nvSpPr>
            <p:cNvPr id="53" name="tx54"/>
            <p:cNvSpPr/>
            <p:nvPr/>
          </p:nvSpPr>
          <p:spPr>
            <a:xfrm>
              <a:off x="8573964" y="763715"/>
              <a:ext cx="271399" cy="234188"/>
            </a:xfrm>
            <a:prstGeom prst="rect">
              <a:avLst/>
            </a:prstGeom>
            <a:noFill/>
          </p:spPr>
          <p:txBody>
            <a:bodyPr lIns="0" rIns="0" tIns="0" bIns="0" anchorCtr="1" anchor="ctr" wrap="none"/>
            <a:lstStyle/>
            <a:p>
              <a:pPr algn="l" marL="0" marR="0" indent="0">
                <a:lnSpc>
                  <a:spcPts val="2000"/>
                </a:lnSpc>
                <a:spcBef>
                  <a:spcPts val="0"/>
                </a:spcBef>
                <a:spcAft>
                  <a:spcPts val="0"/>
                </a:spcAft>
              </a:pPr>
              <a:r>
                <a:rPr sz="2000">
                  <a:solidFill>
                    <a:srgbClr val="1A1A1A">
                      <a:alpha val="100000"/>
                    </a:srgbClr>
                  </a:solidFill>
                  <a:latin typeface="Lato"/>
                  <a:cs typeface="Lato"/>
                </a:rPr>
                <a:t>%)</a:t>
              </a:r>
            </a:p>
          </p:txBody>
        </p:sp>
        <p:sp>
          <p:nvSpPr>
            <p:cNvPr id="54" name="tx55"/>
            <p:cNvSpPr/>
            <p:nvPr/>
          </p:nvSpPr>
          <p:spPr>
            <a:xfrm>
              <a:off x="253051" y="191157"/>
              <a:ext cx="1330623" cy="309810"/>
            </a:xfrm>
            <a:prstGeom prst="rect">
              <a:avLst/>
            </a:prstGeom>
            <a:noFill/>
          </p:spPr>
          <p:txBody>
            <a:bodyPr lIns="0" rIns="0" tIns="0" bIns="0" anchorCtr="1" anchor="ctr" wrap="none"/>
            <a:lstStyle/>
            <a:p>
              <a:pPr algn="l" marL="0" marR="0" indent="0">
                <a:lnSpc>
                  <a:spcPts val="2700"/>
                </a:lnSpc>
                <a:spcBef>
                  <a:spcPts val="0"/>
                </a:spcBef>
                <a:spcAft>
                  <a:spcPts val="0"/>
                </a:spcAft>
              </a:pPr>
              <a:r>
                <a:rPr sz="2700" b="1">
                  <a:solidFill>
                    <a:srgbClr val="000000">
                      <a:alpha val="100000"/>
                    </a:srgbClr>
                  </a:solidFill>
                  <a:latin typeface="Lato"/>
                  <a:cs typeface="Lato"/>
                </a:rPr>
                <a:t>Progress</a:t>
              </a:r>
            </a:p>
          </p:txBody>
        </p:sp>
        <p:sp>
          <p:nvSpPr>
            <p:cNvPr id="55" name="tx56"/>
            <p:cNvSpPr/>
            <p:nvPr/>
          </p:nvSpPr>
          <p:spPr>
            <a:xfrm>
              <a:off x="1666999" y="189271"/>
              <a:ext cx="1835886" cy="311696"/>
            </a:xfrm>
            <a:prstGeom prst="rect">
              <a:avLst/>
            </a:prstGeom>
            <a:noFill/>
          </p:spPr>
          <p:txBody>
            <a:bodyPr lIns="0" rIns="0" tIns="0" bIns="0" anchorCtr="1" anchor="ctr" wrap="none"/>
            <a:lstStyle/>
            <a:p>
              <a:pPr algn="l" marL="0" marR="0" indent="0">
                <a:lnSpc>
                  <a:spcPts val="2700"/>
                </a:lnSpc>
                <a:spcBef>
                  <a:spcPts val="0"/>
                </a:spcBef>
                <a:spcAft>
                  <a:spcPts val="0"/>
                </a:spcAft>
              </a:pPr>
              <a:r>
                <a:rPr sz="2700" b="1">
                  <a:solidFill>
                    <a:srgbClr val="000000">
                      <a:alpha val="100000"/>
                    </a:srgbClr>
                  </a:solidFill>
                  <a:latin typeface="Lato"/>
                  <a:cs typeface="Lato"/>
                </a:rPr>
                <a:t>Comparison</a:t>
              </a:r>
            </a:p>
          </p:txBody>
        </p:sp>
        <p:sp>
          <p:nvSpPr>
            <p:cNvPr id="56" name="tx57"/>
            <p:cNvSpPr/>
            <p:nvPr/>
          </p:nvSpPr>
          <p:spPr>
            <a:xfrm>
              <a:off x="3586210" y="176755"/>
              <a:ext cx="89496" cy="324211"/>
            </a:xfrm>
            <a:prstGeom prst="rect">
              <a:avLst/>
            </a:prstGeom>
            <a:noFill/>
          </p:spPr>
          <p:txBody>
            <a:bodyPr lIns="0" rIns="0" tIns="0" bIns="0" anchorCtr="1" anchor="ctr" wrap="none"/>
            <a:lstStyle/>
            <a:p>
              <a:pPr algn="l" marL="0" marR="0" indent="0">
                <a:lnSpc>
                  <a:spcPts val="2700"/>
                </a:lnSpc>
                <a:spcBef>
                  <a:spcPts val="0"/>
                </a:spcBef>
                <a:spcAft>
                  <a:spcPts val="0"/>
                </a:spcAft>
              </a:pPr>
              <a:r>
                <a:rPr sz="2700" b="1">
                  <a:solidFill>
                    <a:srgbClr val="000000">
                      <a:alpha val="100000"/>
                    </a:srgbClr>
                  </a:solidFill>
                  <a:latin typeface="Lato"/>
                  <a:cs typeface="Lato"/>
                </a:rPr>
                <a:t>|</a:t>
              </a:r>
            </a:p>
          </p:txBody>
        </p:sp>
        <p:sp>
          <p:nvSpPr>
            <p:cNvPr id="57" name="tx58"/>
            <p:cNvSpPr/>
            <p:nvPr/>
          </p:nvSpPr>
          <p:spPr>
            <a:xfrm>
              <a:off x="3759032" y="247564"/>
              <a:ext cx="1430578" cy="253403"/>
            </a:xfrm>
            <a:prstGeom prst="rect">
              <a:avLst/>
            </a:prstGeom>
            <a:noFill/>
          </p:spPr>
          <p:txBody>
            <a:bodyPr lIns="0" rIns="0" tIns="0" bIns="0" anchorCtr="1" anchor="ctr" wrap="none"/>
            <a:lstStyle/>
            <a:p>
              <a:pPr algn="l" marL="0" marR="0" indent="0">
                <a:lnSpc>
                  <a:spcPts val="2700"/>
                </a:lnSpc>
                <a:spcBef>
                  <a:spcPts val="0"/>
                </a:spcBef>
                <a:spcAft>
                  <a:spcPts val="0"/>
                </a:spcAft>
              </a:pPr>
              <a:r>
                <a:rPr sz="2700" b="1">
                  <a:solidFill>
                    <a:srgbClr val="000000">
                      <a:alpha val="100000"/>
                    </a:srgbClr>
                  </a:solidFill>
                  <a:latin typeface="Lato"/>
                  <a:cs typeface="Lato"/>
                </a:rPr>
                <a:t>Outcome</a:t>
              </a:r>
            </a:p>
          </p:txBody>
        </p:sp>
        <p:sp>
          <p:nvSpPr>
            <p:cNvPr id="58" name="tx59"/>
            <p:cNvSpPr/>
            <p:nvPr/>
          </p:nvSpPr>
          <p:spPr>
            <a:xfrm>
              <a:off x="5272935" y="243449"/>
              <a:ext cx="1519218" cy="257517"/>
            </a:xfrm>
            <a:prstGeom prst="rect">
              <a:avLst/>
            </a:prstGeom>
            <a:noFill/>
          </p:spPr>
          <p:txBody>
            <a:bodyPr lIns="0" rIns="0" tIns="0" bIns="0" anchorCtr="1" anchor="ctr" wrap="none"/>
            <a:lstStyle/>
            <a:p>
              <a:pPr algn="l" marL="0" marR="0" indent="0">
                <a:lnSpc>
                  <a:spcPts val="2700"/>
                </a:lnSpc>
                <a:spcBef>
                  <a:spcPts val="0"/>
                </a:spcBef>
                <a:spcAft>
                  <a:spcPts val="0"/>
                </a:spcAft>
              </a:pPr>
              <a:r>
                <a:rPr sz="2700" b="1">
                  <a:solidFill>
                    <a:srgbClr val="000000">
                      <a:alpha val="100000"/>
                    </a:srgbClr>
                  </a:solidFill>
                  <a:latin typeface="Lato"/>
                  <a:cs typeface="Lato"/>
                </a:rPr>
                <a:t>Indicators</a:t>
              </a:r>
            </a:p>
          </p:txBody>
        </p:sp>
        <p:sp>
          <p:nvSpPr>
            <p:cNvPr id="59" name="tx60"/>
            <p:cNvSpPr/>
            <p:nvPr/>
          </p:nvSpPr>
          <p:spPr>
            <a:xfrm>
              <a:off x="6875478" y="246193"/>
              <a:ext cx="282378" cy="254774"/>
            </a:xfrm>
            <a:prstGeom prst="rect">
              <a:avLst/>
            </a:prstGeom>
            <a:noFill/>
          </p:spPr>
          <p:txBody>
            <a:bodyPr lIns="0" rIns="0" tIns="0" bIns="0" anchorCtr="1" anchor="ctr" wrap="none"/>
            <a:lstStyle/>
            <a:p>
              <a:pPr algn="l" marL="0" marR="0" indent="0">
                <a:lnSpc>
                  <a:spcPts val="2700"/>
                </a:lnSpc>
                <a:spcBef>
                  <a:spcPts val="0"/>
                </a:spcBef>
                <a:spcAft>
                  <a:spcPts val="0"/>
                </a:spcAft>
              </a:pPr>
              <a:r>
                <a:rPr sz="2700" b="1">
                  <a:solidFill>
                    <a:srgbClr val="000000">
                      <a:alpha val="100000"/>
                    </a:srgbClr>
                  </a:solidFill>
                  <a:latin typeface="Lato"/>
                  <a:cs typeface="Lato"/>
                </a:rPr>
                <a:t>El</a:t>
              </a:r>
            </a:p>
          </p:txBody>
        </p:sp>
        <p:sp>
          <p:nvSpPr>
            <p:cNvPr id="60" name="tx61"/>
            <p:cNvSpPr/>
            <p:nvPr/>
          </p:nvSpPr>
          <p:spPr>
            <a:xfrm>
              <a:off x="7241181" y="243449"/>
              <a:ext cx="1321879" cy="257517"/>
            </a:xfrm>
            <a:prstGeom prst="rect">
              <a:avLst/>
            </a:prstGeom>
            <a:noFill/>
          </p:spPr>
          <p:txBody>
            <a:bodyPr lIns="0" rIns="0" tIns="0" bIns="0" anchorCtr="1" anchor="ctr" wrap="none"/>
            <a:lstStyle/>
            <a:p>
              <a:pPr algn="l" marL="0" marR="0" indent="0">
                <a:lnSpc>
                  <a:spcPts val="2700"/>
                </a:lnSpc>
                <a:spcBef>
                  <a:spcPts val="0"/>
                </a:spcBef>
                <a:spcAft>
                  <a:spcPts val="0"/>
                </a:spcAft>
              </a:pPr>
              <a:r>
                <a:rPr sz="2700" b="1">
                  <a:solidFill>
                    <a:srgbClr val="000000">
                      <a:alpha val="100000"/>
                    </a:srgbClr>
                  </a:solidFill>
                  <a:latin typeface="Lato"/>
                  <a:cs typeface="Lato"/>
                </a:rPr>
                <a:t>Salvador</a:t>
              </a:r>
            </a:p>
          </p:txBody>
        </p:sp>
        <p:sp>
          <p:nvSpPr>
            <p:cNvPr id="61" name="tx62"/>
            <p:cNvSpPr/>
            <p:nvPr/>
          </p:nvSpPr>
          <p:spPr>
            <a:xfrm>
              <a:off x="253051" y="6442261"/>
              <a:ext cx="584339" cy="130238"/>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Source:</a:t>
              </a:r>
            </a:p>
          </p:txBody>
        </p:sp>
        <p:sp>
          <p:nvSpPr>
            <p:cNvPr id="62" name="tx63"/>
            <p:cNvSpPr/>
            <p:nvPr/>
          </p:nvSpPr>
          <p:spPr>
            <a:xfrm>
              <a:off x="882907" y="6443684"/>
              <a:ext cx="375691" cy="12881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Data</a:t>
              </a:r>
            </a:p>
          </p:txBody>
        </p:sp>
        <p:sp>
          <p:nvSpPr>
            <p:cNvPr id="63" name="tx64"/>
            <p:cNvSpPr/>
            <p:nvPr/>
          </p:nvSpPr>
          <p:spPr>
            <a:xfrm>
              <a:off x="1304115" y="6411058"/>
              <a:ext cx="752627" cy="16144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published</a:t>
              </a:r>
            </a:p>
          </p:txBody>
        </p:sp>
        <p:sp>
          <p:nvSpPr>
            <p:cNvPr id="64" name="tx65"/>
            <p:cNvSpPr/>
            <p:nvPr/>
          </p:nvSpPr>
          <p:spPr>
            <a:xfrm>
              <a:off x="2102259" y="6411058"/>
              <a:ext cx="191223" cy="16144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by</a:t>
              </a:r>
            </a:p>
          </p:txBody>
        </p:sp>
        <p:sp>
          <p:nvSpPr>
            <p:cNvPr id="65" name="tx66"/>
            <p:cNvSpPr/>
            <p:nvPr/>
          </p:nvSpPr>
          <p:spPr>
            <a:xfrm>
              <a:off x="2339000" y="6442173"/>
              <a:ext cx="632434" cy="130327"/>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UNHCR</a:t>
              </a:r>
            </a:p>
          </p:txBody>
        </p:sp>
        <p:sp>
          <p:nvSpPr>
            <p:cNvPr id="66" name="tx67"/>
            <p:cNvSpPr/>
            <p:nvPr/>
          </p:nvSpPr>
          <p:spPr>
            <a:xfrm>
              <a:off x="3016952" y="6479422"/>
              <a:ext cx="165354" cy="93078"/>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as</a:t>
              </a:r>
            </a:p>
          </p:txBody>
        </p:sp>
        <p:sp>
          <p:nvSpPr>
            <p:cNvPr id="67" name="tx68"/>
            <p:cNvSpPr/>
            <p:nvPr/>
          </p:nvSpPr>
          <p:spPr>
            <a:xfrm>
              <a:off x="3227822" y="6422703"/>
              <a:ext cx="316484" cy="14979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part</a:t>
              </a:r>
            </a:p>
          </p:txBody>
        </p:sp>
        <p:sp>
          <p:nvSpPr>
            <p:cNvPr id="68" name="tx69"/>
            <p:cNvSpPr/>
            <p:nvPr/>
          </p:nvSpPr>
          <p:spPr>
            <a:xfrm>
              <a:off x="3589823" y="6441995"/>
              <a:ext cx="163131" cy="130505"/>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of</a:t>
              </a:r>
            </a:p>
          </p:txBody>
        </p:sp>
        <p:sp>
          <p:nvSpPr>
            <p:cNvPr id="69" name="tx70"/>
            <p:cNvSpPr/>
            <p:nvPr/>
          </p:nvSpPr>
          <p:spPr>
            <a:xfrm>
              <a:off x="3798471" y="6440128"/>
              <a:ext cx="256832"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the</a:t>
              </a:r>
            </a:p>
          </p:txBody>
        </p:sp>
        <p:sp>
          <p:nvSpPr>
            <p:cNvPr id="70" name="tx71"/>
            <p:cNvSpPr/>
            <p:nvPr/>
          </p:nvSpPr>
          <p:spPr>
            <a:xfrm>
              <a:off x="4100820" y="6440128"/>
              <a:ext cx="995680"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International</a:t>
              </a:r>
            </a:p>
          </p:txBody>
        </p:sp>
        <p:sp>
          <p:nvSpPr>
            <p:cNvPr id="71" name="tx72"/>
            <p:cNvSpPr/>
            <p:nvPr/>
          </p:nvSpPr>
          <p:spPr>
            <a:xfrm>
              <a:off x="5142017" y="6440306"/>
              <a:ext cx="262610" cy="132194"/>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Aid</a:t>
              </a:r>
            </a:p>
          </p:txBody>
        </p:sp>
        <p:sp>
          <p:nvSpPr>
            <p:cNvPr id="72" name="tx73"/>
            <p:cNvSpPr/>
            <p:nvPr/>
          </p:nvSpPr>
          <p:spPr>
            <a:xfrm>
              <a:off x="5450145" y="6414614"/>
              <a:ext cx="1056665" cy="15788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Transparency</a:t>
              </a:r>
            </a:p>
          </p:txBody>
        </p:sp>
        <p:sp>
          <p:nvSpPr>
            <p:cNvPr id="73" name="tx74"/>
            <p:cNvSpPr/>
            <p:nvPr/>
          </p:nvSpPr>
          <p:spPr>
            <a:xfrm>
              <a:off x="6552327" y="6441372"/>
              <a:ext cx="678484" cy="131127"/>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Initiative</a:t>
              </a:r>
            </a:p>
          </p:txBody>
        </p:sp>
        <p:sp>
          <p:nvSpPr>
            <p:cNvPr id="74" name="tx75"/>
            <p:cNvSpPr/>
            <p:nvPr/>
          </p:nvSpPr>
          <p:spPr>
            <a:xfrm>
              <a:off x="7276328" y="6408568"/>
              <a:ext cx="419874"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666666">
                      <a:alpha val="100000"/>
                    </a:srgbClr>
                  </a:solidFill>
                  <a:latin typeface="Lato"/>
                  <a:cs typeface="Lato"/>
                </a:rPr>
                <a:t>(IATI)</a:t>
              </a:r>
            </a:p>
          </p:txBody>
        </p:sp>
      </p:gr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Resources Allocation</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0">
              <a:buNone/>
            </a:pPr>
            <a:r>
              <a:rPr b="1"/>
              <a:t>Framing questions for strategic reflections:</a:t>
            </a:r>
          </a:p>
          <a:p>
            <a:pPr lvl="0"/>
            <a:r>
              <a:rPr/>
              <a:t>What are the main changes in regional, political, legal, security, humanitarian space/access, social and economic factors and implications?</a:t>
            </a:r>
          </a:p>
          <a:p>
            <a:pPr lvl="0"/>
            <a:r>
              <a:rPr/>
              <a:t>What are the strategy’s planning assumptions? Shall they be revised?</a:t>
            </a:r>
          </a:p>
          <a:p>
            <a:pPr lvl="0"/>
            <a:r>
              <a:rPr/>
              <a:t>How much the main achievements and results align with Resource Allocation? Can causal links be made between these changes and our interventions?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22173" cap="rnd">
              <a:solidFill>
                <a:srgbClr val="FFFFFF">
                  <a:alpha val="100000"/>
                </a:srgbClr>
              </a:solidFill>
              <a:prstDash val="solid"/>
              <a:round/>
            </a:ln>
          </p:spPr>
          <p:txBody>
            <a:bodyPr/>
            <a:lstStyle/>
            <a:p/>
          </p:txBody>
        </p:sp>
        <p:sp>
          <p:nvSpPr>
            <p:cNvPr id="4" name="pl5"/>
            <p:cNvSpPr/>
            <p:nvPr/>
          </p:nvSpPr>
          <p:spPr>
            <a:xfrm>
              <a:off x="3769782" y="1649945"/>
              <a:ext cx="0" cy="4116353"/>
            </a:xfrm>
            <a:custGeom>
              <a:avLst/>
              <a:pathLst>
                <a:path w="0" h="4116353">
                  <a:moveTo>
                    <a:pt x="0" y="4116353"/>
                  </a:moveTo>
                  <a:lnTo>
                    <a:pt x="0" y="0"/>
                  </a:lnTo>
                  <a:lnTo>
                    <a:pt x="0" y="0"/>
                  </a:lnTo>
                </a:path>
              </a:pathLst>
            </a:custGeom>
            <a:ln w="13304" cap="flat">
              <a:solidFill>
                <a:srgbClr val="CCCCCC">
                  <a:alpha val="100000"/>
                </a:srgbClr>
              </a:solidFill>
              <a:prstDash val="solid"/>
              <a:round/>
            </a:ln>
          </p:spPr>
          <p:txBody>
            <a:bodyPr/>
            <a:lstStyle/>
            <a:p/>
          </p:txBody>
        </p:sp>
        <p:sp>
          <p:nvSpPr>
            <p:cNvPr id="5" name="pl6"/>
            <p:cNvSpPr/>
            <p:nvPr/>
          </p:nvSpPr>
          <p:spPr>
            <a:xfrm>
              <a:off x="4817056" y="1649945"/>
              <a:ext cx="0" cy="4116353"/>
            </a:xfrm>
            <a:custGeom>
              <a:avLst/>
              <a:pathLst>
                <a:path w="0" h="4116353">
                  <a:moveTo>
                    <a:pt x="0" y="4116353"/>
                  </a:moveTo>
                  <a:lnTo>
                    <a:pt x="0" y="0"/>
                  </a:lnTo>
                  <a:lnTo>
                    <a:pt x="0" y="0"/>
                  </a:lnTo>
                </a:path>
              </a:pathLst>
            </a:custGeom>
            <a:ln w="13304" cap="flat">
              <a:solidFill>
                <a:srgbClr val="CCCCCC">
                  <a:alpha val="100000"/>
                </a:srgbClr>
              </a:solidFill>
              <a:prstDash val="solid"/>
              <a:round/>
            </a:ln>
          </p:spPr>
          <p:txBody>
            <a:bodyPr/>
            <a:lstStyle/>
            <a:p/>
          </p:txBody>
        </p:sp>
        <p:sp>
          <p:nvSpPr>
            <p:cNvPr id="6" name="pl7"/>
            <p:cNvSpPr/>
            <p:nvPr/>
          </p:nvSpPr>
          <p:spPr>
            <a:xfrm>
              <a:off x="5864330" y="1649945"/>
              <a:ext cx="0" cy="4116353"/>
            </a:xfrm>
            <a:custGeom>
              <a:avLst/>
              <a:pathLst>
                <a:path w="0" h="4116353">
                  <a:moveTo>
                    <a:pt x="0" y="4116353"/>
                  </a:moveTo>
                  <a:lnTo>
                    <a:pt x="0" y="0"/>
                  </a:lnTo>
                  <a:lnTo>
                    <a:pt x="0" y="0"/>
                  </a:lnTo>
                </a:path>
              </a:pathLst>
            </a:custGeom>
            <a:ln w="13304" cap="flat">
              <a:solidFill>
                <a:srgbClr val="CCCCCC">
                  <a:alpha val="100000"/>
                </a:srgbClr>
              </a:solidFill>
              <a:prstDash val="solid"/>
              <a:round/>
            </a:ln>
          </p:spPr>
          <p:txBody>
            <a:bodyPr/>
            <a:lstStyle/>
            <a:p/>
          </p:txBody>
        </p:sp>
        <p:sp>
          <p:nvSpPr>
            <p:cNvPr id="7" name="pl8"/>
            <p:cNvSpPr/>
            <p:nvPr/>
          </p:nvSpPr>
          <p:spPr>
            <a:xfrm>
              <a:off x="6911604" y="1649945"/>
              <a:ext cx="0" cy="4116353"/>
            </a:xfrm>
            <a:custGeom>
              <a:avLst/>
              <a:pathLst>
                <a:path w="0" h="4116353">
                  <a:moveTo>
                    <a:pt x="0" y="4116353"/>
                  </a:moveTo>
                  <a:lnTo>
                    <a:pt x="0" y="0"/>
                  </a:lnTo>
                  <a:lnTo>
                    <a:pt x="0" y="0"/>
                  </a:lnTo>
                </a:path>
              </a:pathLst>
            </a:custGeom>
            <a:ln w="13304" cap="flat">
              <a:solidFill>
                <a:srgbClr val="CCCCCC">
                  <a:alpha val="100000"/>
                </a:srgbClr>
              </a:solidFill>
              <a:prstDash val="solid"/>
              <a:round/>
            </a:ln>
          </p:spPr>
          <p:txBody>
            <a:bodyPr/>
            <a:lstStyle/>
            <a:p/>
          </p:txBody>
        </p:sp>
        <p:sp>
          <p:nvSpPr>
            <p:cNvPr id="8" name="rc9"/>
            <p:cNvSpPr/>
            <p:nvPr/>
          </p:nvSpPr>
          <p:spPr>
            <a:xfrm>
              <a:off x="3769782" y="4415620"/>
              <a:ext cx="30999" cy="1157724"/>
            </a:xfrm>
            <a:prstGeom prst="rect">
              <a:avLst/>
            </a:prstGeom>
            <a:solidFill>
              <a:srgbClr val="0072BC">
                <a:alpha val="100000"/>
              </a:srgbClr>
            </a:solidFill>
          </p:spPr>
          <p:txBody>
            <a:bodyPr/>
            <a:lstStyle/>
            <a:p/>
          </p:txBody>
        </p:sp>
        <p:sp>
          <p:nvSpPr>
            <p:cNvPr id="9" name="rc10"/>
            <p:cNvSpPr/>
            <p:nvPr/>
          </p:nvSpPr>
          <p:spPr>
            <a:xfrm>
              <a:off x="3769782" y="1842899"/>
              <a:ext cx="3613095" cy="1157724"/>
            </a:xfrm>
            <a:prstGeom prst="rect">
              <a:avLst/>
            </a:prstGeom>
            <a:solidFill>
              <a:srgbClr val="0072BC">
                <a:alpha val="100000"/>
              </a:srgbClr>
            </a:solidFill>
          </p:spPr>
          <p:txBody>
            <a:bodyPr/>
            <a:lstStyle/>
            <a:p/>
          </p:txBody>
        </p:sp>
        <p:sp>
          <p:nvSpPr>
            <p:cNvPr id="10" name="rc11"/>
            <p:cNvSpPr/>
            <p:nvPr/>
          </p:nvSpPr>
          <p:spPr>
            <a:xfrm>
              <a:off x="3769782" y="3129260"/>
              <a:ext cx="545001" cy="1157724"/>
            </a:xfrm>
            <a:prstGeom prst="rect">
              <a:avLst/>
            </a:prstGeom>
            <a:solidFill>
              <a:srgbClr val="0072BC">
                <a:alpha val="100000"/>
              </a:srgbClr>
            </a:solidFill>
          </p:spPr>
          <p:txBody>
            <a:bodyPr/>
            <a:lstStyle/>
            <a:p/>
          </p:txBody>
        </p:sp>
        <p:sp>
          <p:nvSpPr>
            <p:cNvPr id="11" name="pl12"/>
            <p:cNvSpPr/>
            <p:nvPr/>
          </p:nvSpPr>
          <p:spPr>
            <a:xfrm>
              <a:off x="7923954" y="1649945"/>
              <a:ext cx="0" cy="4116353"/>
            </a:xfrm>
            <a:custGeom>
              <a:avLst/>
              <a:pathLst>
                <a:path w="0" h="4116353">
                  <a:moveTo>
                    <a:pt x="0" y="4116353"/>
                  </a:moveTo>
                  <a:lnTo>
                    <a:pt x="0" y="0"/>
                  </a:lnTo>
                  <a:lnTo>
                    <a:pt x="0" y="0"/>
                  </a:lnTo>
                </a:path>
              </a:pathLst>
            </a:custGeom>
            <a:ln w="13304" cap="flat">
              <a:solidFill>
                <a:srgbClr val="CCCCCC">
                  <a:alpha val="100000"/>
                </a:srgbClr>
              </a:solidFill>
              <a:prstDash val="solid"/>
              <a:round/>
            </a:ln>
          </p:spPr>
          <p:txBody>
            <a:bodyPr/>
            <a:lstStyle/>
            <a:p/>
          </p:txBody>
        </p:sp>
        <p:sp>
          <p:nvSpPr>
            <p:cNvPr id="12" name="pl13"/>
            <p:cNvSpPr/>
            <p:nvPr/>
          </p:nvSpPr>
          <p:spPr>
            <a:xfrm>
              <a:off x="8971228" y="1649945"/>
              <a:ext cx="0" cy="4116353"/>
            </a:xfrm>
            <a:custGeom>
              <a:avLst/>
              <a:pathLst>
                <a:path w="0" h="4116353">
                  <a:moveTo>
                    <a:pt x="0" y="4116353"/>
                  </a:moveTo>
                  <a:lnTo>
                    <a:pt x="0" y="0"/>
                  </a:lnTo>
                  <a:lnTo>
                    <a:pt x="0" y="0"/>
                  </a:lnTo>
                </a:path>
              </a:pathLst>
            </a:custGeom>
            <a:ln w="13304" cap="flat">
              <a:solidFill>
                <a:srgbClr val="CCCCCC">
                  <a:alpha val="100000"/>
                </a:srgbClr>
              </a:solidFill>
              <a:prstDash val="solid"/>
              <a:round/>
            </a:ln>
          </p:spPr>
          <p:txBody>
            <a:bodyPr/>
            <a:lstStyle/>
            <a:p/>
          </p:txBody>
        </p:sp>
        <p:sp>
          <p:nvSpPr>
            <p:cNvPr id="13" name="pl14"/>
            <p:cNvSpPr/>
            <p:nvPr/>
          </p:nvSpPr>
          <p:spPr>
            <a:xfrm>
              <a:off x="10018502" y="1649945"/>
              <a:ext cx="0" cy="4116353"/>
            </a:xfrm>
            <a:custGeom>
              <a:avLst/>
              <a:pathLst>
                <a:path w="0" h="4116353">
                  <a:moveTo>
                    <a:pt x="0" y="4116353"/>
                  </a:moveTo>
                  <a:lnTo>
                    <a:pt x="0" y="0"/>
                  </a:lnTo>
                  <a:lnTo>
                    <a:pt x="0" y="0"/>
                  </a:lnTo>
                </a:path>
              </a:pathLst>
            </a:custGeom>
            <a:ln w="13304" cap="flat">
              <a:solidFill>
                <a:srgbClr val="CCCCCC">
                  <a:alpha val="100000"/>
                </a:srgbClr>
              </a:solidFill>
              <a:prstDash val="solid"/>
              <a:round/>
            </a:ln>
          </p:spPr>
          <p:txBody>
            <a:bodyPr/>
            <a:lstStyle/>
            <a:p/>
          </p:txBody>
        </p:sp>
        <p:sp>
          <p:nvSpPr>
            <p:cNvPr id="14" name="pl15"/>
            <p:cNvSpPr/>
            <p:nvPr/>
          </p:nvSpPr>
          <p:spPr>
            <a:xfrm>
              <a:off x="11065776" y="1649945"/>
              <a:ext cx="0" cy="4116353"/>
            </a:xfrm>
            <a:custGeom>
              <a:avLst/>
              <a:pathLst>
                <a:path w="0" h="4116353">
                  <a:moveTo>
                    <a:pt x="0" y="4116353"/>
                  </a:moveTo>
                  <a:lnTo>
                    <a:pt x="0" y="0"/>
                  </a:lnTo>
                  <a:lnTo>
                    <a:pt x="0" y="0"/>
                  </a:lnTo>
                </a:path>
              </a:pathLst>
            </a:custGeom>
            <a:ln w="13304" cap="flat">
              <a:solidFill>
                <a:srgbClr val="CCCCCC">
                  <a:alpha val="100000"/>
                </a:srgbClr>
              </a:solidFill>
              <a:prstDash val="solid"/>
              <a:round/>
            </a:ln>
          </p:spPr>
          <p:txBody>
            <a:bodyPr/>
            <a:lstStyle/>
            <a:p/>
          </p:txBody>
        </p:sp>
        <p:sp>
          <p:nvSpPr>
            <p:cNvPr id="15" name="rc16"/>
            <p:cNvSpPr/>
            <p:nvPr/>
          </p:nvSpPr>
          <p:spPr>
            <a:xfrm>
              <a:off x="7923954" y="1842899"/>
              <a:ext cx="3672999" cy="1157724"/>
            </a:xfrm>
            <a:prstGeom prst="rect">
              <a:avLst/>
            </a:prstGeom>
            <a:solidFill>
              <a:srgbClr val="0072BC">
                <a:alpha val="100000"/>
              </a:srgbClr>
            </a:solidFill>
          </p:spPr>
          <p:txBody>
            <a:bodyPr/>
            <a:lstStyle/>
            <a:p/>
          </p:txBody>
        </p:sp>
        <p:sp>
          <p:nvSpPr>
            <p:cNvPr id="16" name="rc17"/>
            <p:cNvSpPr/>
            <p:nvPr/>
          </p:nvSpPr>
          <p:spPr>
            <a:xfrm>
              <a:off x="7923954" y="3129260"/>
              <a:ext cx="516096" cy="1157724"/>
            </a:xfrm>
            <a:prstGeom prst="rect">
              <a:avLst/>
            </a:prstGeom>
            <a:solidFill>
              <a:srgbClr val="0072BC">
                <a:alpha val="100000"/>
              </a:srgbClr>
            </a:solidFill>
          </p:spPr>
          <p:txBody>
            <a:bodyPr/>
            <a:lstStyle/>
            <a:p/>
          </p:txBody>
        </p:sp>
        <p:sp>
          <p:nvSpPr>
            <p:cNvPr id="17" name="tx18"/>
            <p:cNvSpPr/>
            <p:nvPr/>
          </p:nvSpPr>
          <p:spPr>
            <a:xfrm>
              <a:off x="3860881" y="1388031"/>
              <a:ext cx="477316" cy="152041"/>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1A1A1A">
                      <a:alpha val="100000"/>
                    </a:srgbClr>
                  </a:solidFill>
                  <a:latin typeface="Lato"/>
                  <a:cs typeface="Lato"/>
                </a:rPr>
                <a:t>2021</a:t>
              </a:r>
            </a:p>
          </p:txBody>
        </p:sp>
        <p:sp>
          <p:nvSpPr>
            <p:cNvPr id="18" name="tx19"/>
            <p:cNvSpPr/>
            <p:nvPr/>
          </p:nvSpPr>
          <p:spPr>
            <a:xfrm>
              <a:off x="8015053" y="1388031"/>
              <a:ext cx="477316" cy="152041"/>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1A1A1A">
                      <a:alpha val="100000"/>
                    </a:srgbClr>
                  </a:solidFill>
                  <a:latin typeface="Lato"/>
                  <a:cs typeface="Lato"/>
                </a:rPr>
                <a:t>2022</a:t>
              </a:r>
            </a:p>
          </p:txBody>
        </p:sp>
        <p:sp>
          <p:nvSpPr>
            <p:cNvPr id="19" name="tx20"/>
            <p:cNvSpPr/>
            <p:nvPr/>
          </p:nvSpPr>
          <p:spPr>
            <a:xfrm>
              <a:off x="3716084" y="5865915"/>
              <a:ext cx="107396"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0</a:t>
              </a:r>
            </a:p>
          </p:txBody>
        </p:sp>
        <p:sp>
          <p:nvSpPr>
            <p:cNvPr id="20" name="tx21"/>
            <p:cNvSpPr/>
            <p:nvPr/>
          </p:nvSpPr>
          <p:spPr>
            <a:xfrm>
              <a:off x="4709660" y="5865822"/>
              <a:ext cx="214792"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25</a:t>
              </a:r>
            </a:p>
          </p:txBody>
        </p:sp>
        <p:sp>
          <p:nvSpPr>
            <p:cNvPr id="21" name="tx22"/>
            <p:cNvSpPr/>
            <p:nvPr/>
          </p:nvSpPr>
          <p:spPr>
            <a:xfrm>
              <a:off x="5756934" y="5865822"/>
              <a:ext cx="214792"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50</a:t>
              </a:r>
            </a:p>
          </p:txBody>
        </p:sp>
        <p:sp>
          <p:nvSpPr>
            <p:cNvPr id="22" name="tx23"/>
            <p:cNvSpPr/>
            <p:nvPr/>
          </p:nvSpPr>
          <p:spPr>
            <a:xfrm>
              <a:off x="6804208" y="5867303"/>
              <a:ext cx="214792" cy="134152"/>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75</a:t>
              </a:r>
            </a:p>
          </p:txBody>
        </p:sp>
        <p:sp>
          <p:nvSpPr>
            <p:cNvPr id="23" name="tx24"/>
            <p:cNvSpPr/>
            <p:nvPr/>
          </p:nvSpPr>
          <p:spPr>
            <a:xfrm>
              <a:off x="7870256" y="5865915"/>
              <a:ext cx="107396"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0</a:t>
              </a:r>
            </a:p>
          </p:txBody>
        </p:sp>
        <p:sp>
          <p:nvSpPr>
            <p:cNvPr id="24" name="tx25"/>
            <p:cNvSpPr/>
            <p:nvPr/>
          </p:nvSpPr>
          <p:spPr>
            <a:xfrm>
              <a:off x="8863832" y="5865822"/>
              <a:ext cx="214792"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25</a:t>
              </a:r>
            </a:p>
          </p:txBody>
        </p:sp>
        <p:sp>
          <p:nvSpPr>
            <p:cNvPr id="25" name="tx26"/>
            <p:cNvSpPr/>
            <p:nvPr/>
          </p:nvSpPr>
          <p:spPr>
            <a:xfrm>
              <a:off x="9911106" y="5865822"/>
              <a:ext cx="214792"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50</a:t>
              </a:r>
            </a:p>
          </p:txBody>
        </p:sp>
        <p:sp>
          <p:nvSpPr>
            <p:cNvPr id="26" name="tx27"/>
            <p:cNvSpPr/>
            <p:nvPr/>
          </p:nvSpPr>
          <p:spPr>
            <a:xfrm>
              <a:off x="10958380" y="5867303"/>
              <a:ext cx="214792" cy="134152"/>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75</a:t>
              </a:r>
            </a:p>
          </p:txBody>
        </p:sp>
        <p:sp>
          <p:nvSpPr>
            <p:cNvPr id="27" name="pl28"/>
            <p:cNvSpPr/>
            <p:nvPr/>
          </p:nvSpPr>
          <p:spPr>
            <a:xfrm>
              <a:off x="3769782" y="1649945"/>
              <a:ext cx="0" cy="4116353"/>
            </a:xfrm>
            <a:custGeom>
              <a:avLst/>
              <a:pathLst>
                <a:path w="0" h="4116353">
                  <a:moveTo>
                    <a:pt x="0" y="4116353"/>
                  </a:moveTo>
                  <a:lnTo>
                    <a:pt x="0" y="0"/>
                  </a:lnTo>
                </a:path>
              </a:pathLst>
            </a:custGeom>
            <a:ln w="17739" cap="flat">
              <a:solidFill>
                <a:srgbClr val="1A1A1A">
                  <a:alpha val="100000"/>
                </a:srgbClr>
              </a:solidFill>
              <a:prstDash val="solid"/>
              <a:round/>
            </a:ln>
          </p:spPr>
          <p:txBody>
            <a:bodyPr/>
            <a:lstStyle/>
            <a:p/>
          </p:txBody>
        </p:sp>
        <p:sp>
          <p:nvSpPr>
            <p:cNvPr id="28" name="tx29"/>
            <p:cNvSpPr/>
            <p:nvPr/>
          </p:nvSpPr>
          <p:spPr>
            <a:xfrm>
              <a:off x="227745" y="4890651"/>
              <a:ext cx="3439551" cy="17016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Basic Health Care Services in Emergencies</a:t>
              </a:r>
            </a:p>
          </p:txBody>
        </p:sp>
        <p:sp>
          <p:nvSpPr>
            <p:cNvPr id="29" name="tx30"/>
            <p:cNvSpPr/>
            <p:nvPr/>
          </p:nvSpPr>
          <p:spPr>
            <a:xfrm>
              <a:off x="335419" y="3606327"/>
              <a:ext cx="3331877" cy="168130"/>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Relief co-ordination and support services</a:t>
              </a:r>
            </a:p>
          </p:txBody>
        </p:sp>
        <p:sp>
          <p:nvSpPr>
            <p:cNvPr id="30" name="tx31"/>
            <p:cNvSpPr/>
            <p:nvPr/>
          </p:nvSpPr>
          <p:spPr>
            <a:xfrm>
              <a:off x="610391" y="2350241"/>
              <a:ext cx="3056905" cy="137856"/>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Material relief assistance and services</a:t>
              </a:r>
            </a:p>
          </p:txBody>
        </p:sp>
        <p:sp>
          <p:nvSpPr>
            <p:cNvPr id="31" name="tx32"/>
            <p:cNvSpPr/>
            <p:nvPr/>
          </p:nvSpPr>
          <p:spPr>
            <a:xfrm>
              <a:off x="7099042" y="6054689"/>
              <a:ext cx="1535951" cy="17016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666666">
                      <a:alpha val="100000"/>
                    </a:srgbClr>
                  </a:solidFill>
                  <a:latin typeface="Lato"/>
                  <a:cs typeface="Lato"/>
                </a:rPr>
                <a:t>% of Total Funding</a:t>
              </a:r>
            </a:p>
          </p:txBody>
        </p:sp>
        <p:sp>
          <p:nvSpPr>
            <p:cNvPr id="32" name="tx33"/>
            <p:cNvSpPr/>
            <p:nvPr/>
          </p:nvSpPr>
          <p:spPr>
            <a:xfrm>
              <a:off x="227745" y="728148"/>
              <a:ext cx="962634" cy="169964"/>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Recorded</a:t>
              </a:r>
            </a:p>
          </p:txBody>
        </p:sp>
        <p:sp>
          <p:nvSpPr>
            <p:cNvPr id="33" name="tx34"/>
            <p:cNvSpPr/>
            <p:nvPr/>
          </p:nvSpPr>
          <p:spPr>
            <a:xfrm>
              <a:off x="1248902" y="731349"/>
              <a:ext cx="182422" cy="1667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in</a:t>
              </a:r>
            </a:p>
          </p:txBody>
        </p:sp>
        <p:sp>
          <p:nvSpPr>
            <p:cNvPr id="34" name="tx35"/>
            <p:cNvSpPr/>
            <p:nvPr/>
          </p:nvSpPr>
          <p:spPr>
            <a:xfrm>
              <a:off x="1489846" y="729749"/>
              <a:ext cx="185966" cy="1683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El</a:t>
              </a:r>
            </a:p>
          </p:txBody>
        </p:sp>
        <p:sp>
          <p:nvSpPr>
            <p:cNvPr id="35" name="tx36"/>
            <p:cNvSpPr/>
            <p:nvPr/>
          </p:nvSpPr>
          <p:spPr>
            <a:xfrm>
              <a:off x="1734334" y="727920"/>
              <a:ext cx="863993"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Salvador</a:t>
              </a:r>
            </a:p>
          </p:txBody>
        </p:sp>
        <p:sp>
          <p:nvSpPr>
            <p:cNvPr id="36" name="tx37"/>
            <p:cNvSpPr/>
            <p:nvPr/>
          </p:nvSpPr>
          <p:spPr>
            <a:xfrm>
              <a:off x="2656849" y="727920"/>
              <a:ext cx="589330"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based</a:t>
              </a:r>
            </a:p>
          </p:txBody>
        </p:sp>
        <p:sp>
          <p:nvSpPr>
            <p:cNvPr id="37" name="tx38"/>
            <p:cNvSpPr/>
            <p:nvPr/>
          </p:nvSpPr>
          <p:spPr>
            <a:xfrm>
              <a:off x="3304701" y="778898"/>
              <a:ext cx="257175" cy="119214"/>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on</a:t>
              </a:r>
            </a:p>
          </p:txBody>
        </p:sp>
        <p:sp>
          <p:nvSpPr>
            <p:cNvPr id="38" name="tx39"/>
            <p:cNvSpPr/>
            <p:nvPr/>
          </p:nvSpPr>
          <p:spPr>
            <a:xfrm>
              <a:off x="3620398" y="690544"/>
              <a:ext cx="1151572" cy="207568"/>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vocabulary:</a:t>
              </a:r>
            </a:p>
          </p:txBody>
        </p:sp>
        <p:sp>
          <p:nvSpPr>
            <p:cNvPr id="39" name="tx40"/>
            <p:cNvSpPr/>
            <p:nvPr/>
          </p:nvSpPr>
          <p:spPr>
            <a:xfrm>
              <a:off x="4830492" y="730663"/>
              <a:ext cx="641565" cy="167449"/>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OECD</a:t>
              </a:r>
            </a:p>
          </p:txBody>
        </p:sp>
        <p:sp>
          <p:nvSpPr>
            <p:cNvPr id="40" name="tx41"/>
            <p:cNvSpPr/>
            <p:nvPr/>
          </p:nvSpPr>
          <p:spPr>
            <a:xfrm>
              <a:off x="5530580" y="730663"/>
              <a:ext cx="481317" cy="167449"/>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DAC</a:t>
              </a:r>
            </a:p>
          </p:txBody>
        </p:sp>
        <p:sp>
          <p:nvSpPr>
            <p:cNvPr id="41" name="tx42"/>
            <p:cNvSpPr/>
            <p:nvPr/>
          </p:nvSpPr>
          <p:spPr>
            <a:xfrm>
              <a:off x="6070419" y="730663"/>
              <a:ext cx="419938" cy="167449"/>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CRS</a:t>
              </a:r>
            </a:p>
          </p:txBody>
        </p:sp>
        <p:sp>
          <p:nvSpPr>
            <p:cNvPr id="42" name="tx43"/>
            <p:cNvSpPr/>
            <p:nvPr/>
          </p:nvSpPr>
          <p:spPr>
            <a:xfrm>
              <a:off x="6548878" y="695116"/>
              <a:ext cx="825360" cy="202996"/>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Purpose</a:t>
              </a:r>
            </a:p>
          </p:txBody>
        </p:sp>
        <p:sp>
          <p:nvSpPr>
            <p:cNvPr id="43" name="tx44"/>
            <p:cNvSpPr/>
            <p:nvPr/>
          </p:nvSpPr>
          <p:spPr>
            <a:xfrm>
              <a:off x="7432760" y="727920"/>
              <a:ext cx="630021"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Codes</a:t>
              </a:r>
            </a:p>
          </p:txBody>
        </p:sp>
        <p:sp>
          <p:nvSpPr>
            <p:cNvPr id="44" name="tx45"/>
            <p:cNvSpPr/>
            <p:nvPr/>
          </p:nvSpPr>
          <p:spPr>
            <a:xfrm>
              <a:off x="8121303" y="687343"/>
              <a:ext cx="193624" cy="210769"/>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(5</a:t>
              </a:r>
            </a:p>
          </p:txBody>
        </p:sp>
        <p:sp>
          <p:nvSpPr>
            <p:cNvPr id="45" name="tx46"/>
            <p:cNvSpPr/>
            <p:nvPr/>
          </p:nvSpPr>
          <p:spPr>
            <a:xfrm>
              <a:off x="8373449" y="679114"/>
              <a:ext cx="499605" cy="218998"/>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digit)</a:t>
              </a:r>
            </a:p>
          </p:txBody>
        </p:sp>
        <p:sp>
          <p:nvSpPr>
            <p:cNvPr id="46" name="tx47"/>
            <p:cNvSpPr/>
            <p:nvPr/>
          </p:nvSpPr>
          <p:spPr>
            <a:xfrm>
              <a:off x="227745" y="225277"/>
              <a:ext cx="1278879" cy="225593"/>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Resource</a:t>
              </a:r>
            </a:p>
          </p:txBody>
        </p:sp>
        <p:sp>
          <p:nvSpPr>
            <p:cNvPr id="47" name="tx48"/>
            <p:cNvSpPr/>
            <p:nvPr/>
          </p:nvSpPr>
          <p:spPr>
            <a:xfrm>
              <a:off x="1581618" y="219104"/>
              <a:ext cx="1394917" cy="231766"/>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Allocation</a:t>
              </a:r>
            </a:p>
          </p:txBody>
        </p:sp>
        <p:sp>
          <p:nvSpPr>
            <p:cNvPr id="48" name="tx49"/>
            <p:cNvSpPr/>
            <p:nvPr/>
          </p:nvSpPr>
          <p:spPr>
            <a:xfrm>
              <a:off x="3051527" y="237930"/>
              <a:ext cx="455199" cy="212940"/>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per</a:t>
              </a:r>
            </a:p>
          </p:txBody>
        </p:sp>
        <p:sp>
          <p:nvSpPr>
            <p:cNvPr id="49" name="tx50"/>
            <p:cNvSpPr/>
            <p:nvPr/>
          </p:nvSpPr>
          <p:spPr>
            <a:xfrm>
              <a:off x="3581719" y="222808"/>
              <a:ext cx="1025665" cy="228062"/>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Sectors</a:t>
              </a:r>
            </a:p>
          </p:txBody>
        </p:sp>
        <p:sp>
          <p:nvSpPr>
            <p:cNvPr id="50" name="tx51"/>
            <p:cNvSpPr/>
            <p:nvPr/>
          </p:nvSpPr>
          <p:spPr>
            <a:xfrm>
              <a:off x="4682376" y="159851"/>
              <a:ext cx="422332"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a:t>
              </a:r>
            </a:p>
          </p:txBody>
        </p:sp>
        <p:sp>
          <p:nvSpPr>
            <p:cNvPr id="51" name="tx52"/>
            <p:cNvSpPr/>
            <p:nvPr/>
          </p:nvSpPr>
          <p:spPr>
            <a:xfrm>
              <a:off x="227745" y="6483835"/>
              <a:ext cx="525905" cy="1172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Source:</a:t>
              </a:r>
            </a:p>
          </p:txBody>
        </p:sp>
        <p:sp>
          <p:nvSpPr>
            <p:cNvPr id="52" name="tx53"/>
            <p:cNvSpPr/>
            <p:nvPr/>
          </p:nvSpPr>
          <p:spPr>
            <a:xfrm>
              <a:off x="794616" y="6485115"/>
              <a:ext cx="338122" cy="1159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Data</a:t>
              </a:r>
            </a:p>
          </p:txBody>
        </p:sp>
        <p:sp>
          <p:nvSpPr>
            <p:cNvPr id="53" name="tx54"/>
            <p:cNvSpPr/>
            <p:nvPr/>
          </p:nvSpPr>
          <p:spPr>
            <a:xfrm>
              <a:off x="1173704" y="6455752"/>
              <a:ext cx="677364"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published</a:t>
              </a:r>
            </a:p>
          </p:txBody>
        </p:sp>
        <p:sp>
          <p:nvSpPr>
            <p:cNvPr id="54" name="tx55"/>
            <p:cNvSpPr/>
            <p:nvPr/>
          </p:nvSpPr>
          <p:spPr>
            <a:xfrm>
              <a:off x="1892033" y="6455752"/>
              <a:ext cx="172101"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by</a:t>
              </a:r>
            </a:p>
          </p:txBody>
        </p:sp>
        <p:sp>
          <p:nvSpPr>
            <p:cNvPr id="55" name="tx56"/>
            <p:cNvSpPr/>
            <p:nvPr/>
          </p:nvSpPr>
          <p:spPr>
            <a:xfrm>
              <a:off x="2105100" y="6483755"/>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56" name="tx57"/>
            <p:cNvSpPr/>
            <p:nvPr/>
          </p:nvSpPr>
          <p:spPr>
            <a:xfrm>
              <a:off x="2715256" y="6517279"/>
              <a:ext cx="148818" cy="83770"/>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as</a:t>
              </a:r>
            </a:p>
          </p:txBody>
        </p:sp>
        <p:sp>
          <p:nvSpPr>
            <p:cNvPr id="57" name="tx58"/>
            <p:cNvSpPr/>
            <p:nvPr/>
          </p:nvSpPr>
          <p:spPr>
            <a:xfrm>
              <a:off x="2905040" y="6466233"/>
              <a:ext cx="284835" cy="134816"/>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part</a:t>
              </a:r>
            </a:p>
          </p:txBody>
        </p:sp>
        <p:sp>
          <p:nvSpPr>
            <p:cNvPr id="58" name="tx59"/>
            <p:cNvSpPr/>
            <p:nvPr/>
          </p:nvSpPr>
          <p:spPr>
            <a:xfrm>
              <a:off x="3230841" y="6483595"/>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59" name="tx60"/>
            <p:cNvSpPr/>
            <p:nvPr/>
          </p:nvSpPr>
          <p:spPr>
            <a:xfrm>
              <a:off x="3418624" y="6481915"/>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60" name="tx61"/>
            <p:cNvSpPr/>
            <p:nvPr/>
          </p:nvSpPr>
          <p:spPr>
            <a:xfrm>
              <a:off x="3690738" y="6481915"/>
              <a:ext cx="89611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International</a:t>
              </a:r>
            </a:p>
          </p:txBody>
        </p:sp>
        <p:sp>
          <p:nvSpPr>
            <p:cNvPr id="61" name="tx62"/>
            <p:cNvSpPr/>
            <p:nvPr/>
          </p:nvSpPr>
          <p:spPr>
            <a:xfrm>
              <a:off x="4627815" y="6482075"/>
              <a:ext cx="236349" cy="11897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Aid</a:t>
              </a:r>
            </a:p>
          </p:txBody>
        </p:sp>
        <p:sp>
          <p:nvSpPr>
            <p:cNvPr id="62" name="tx63"/>
            <p:cNvSpPr/>
            <p:nvPr/>
          </p:nvSpPr>
          <p:spPr>
            <a:xfrm>
              <a:off x="4905130" y="6458952"/>
              <a:ext cx="950998" cy="142097"/>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Transparency</a:t>
              </a:r>
            </a:p>
          </p:txBody>
        </p:sp>
        <p:sp>
          <p:nvSpPr>
            <p:cNvPr id="63" name="tx64"/>
            <p:cNvSpPr/>
            <p:nvPr/>
          </p:nvSpPr>
          <p:spPr>
            <a:xfrm>
              <a:off x="5897094" y="6483035"/>
              <a:ext cx="610636"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Initiative</a:t>
              </a:r>
            </a:p>
          </p:txBody>
        </p:sp>
        <p:sp>
          <p:nvSpPr>
            <p:cNvPr id="64" name="tx65"/>
            <p:cNvSpPr/>
            <p:nvPr/>
          </p:nvSpPr>
          <p:spPr>
            <a:xfrm>
              <a:off x="6548695" y="6453511"/>
              <a:ext cx="377887" cy="14753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(IATI)</a:t>
              </a:r>
            </a:p>
          </p:txBody>
        </p:sp>
      </p:gr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22173" cap="rnd">
              <a:solidFill>
                <a:srgbClr val="FFFFFF">
                  <a:alpha val="100000"/>
                </a:srgbClr>
              </a:solidFill>
              <a:prstDash val="solid"/>
              <a:round/>
            </a:ln>
          </p:spPr>
          <p:txBody>
            <a:bodyPr/>
            <a:lstStyle/>
            <a:p/>
          </p:txBody>
        </p:sp>
        <p:sp>
          <p:nvSpPr>
            <p:cNvPr id="4" name="pl5"/>
            <p:cNvSpPr/>
            <p:nvPr/>
          </p:nvSpPr>
          <p:spPr>
            <a:xfrm>
              <a:off x="2551853" y="1649945"/>
              <a:ext cx="0" cy="4116353"/>
            </a:xfrm>
            <a:custGeom>
              <a:avLst/>
              <a:pathLst>
                <a:path w="0" h="4116353">
                  <a:moveTo>
                    <a:pt x="0" y="4116353"/>
                  </a:moveTo>
                  <a:lnTo>
                    <a:pt x="0" y="0"/>
                  </a:lnTo>
                  <a:lnTo>
                    <a:pt x="0" y="0"/>
                  </a:lnTo>
                </a:path>
              </a:pathLst>
            </a:custGeom>
            <a:ln w="13304" cap="flat">
              <a:solidFill>
                <a:srgbClr val="CCCCCC">
                  <a:alpha val="100000"/>
                </a:srgbClr>
              </a:solidFill>
              <a:prstDash val="solid"/>
              <a:round/>
            </a:ln>
          </p:spPr>
          <p:txBody>
            <a:bodyPr/>
            <a:lstStyle/>
            <a:p/>
          </p:txBody>
        </p:sp>
        <p:sp>
          <p:nvSpPr>
            <p:cNvPr id="5" name="pl6"/>
            <p:cNvSpPr/>
            <p:nvPr/>
          </p:nvSpPr>
          <p:spPr>
            <a:xfrm>
              <a:off x="3467892" y="1649945"/>
              <a:ext cx="0" cy="4116353"/>
            </a:xfrm>
            <a:custGeom>
              <a:avLst/>
              <a:pathLst>
                <a:path w="0" h="4116353">
                  <a:moveTo>
                    <a:pt x="0" y="4116353"/>
                  </a:moveTo>
                  <a:lnTo>
                    <a:pt x="0" y="0"/>
                  </a:lnTo>
                  <a:lnTo>
                    <a:pt x="0" y="0"/>
                  </a:lnTo>
                </a:path>
              </a:pathLst>
            </a:custGeom>
            <a:ln w="13304" cap="flat">
              <a:solidFill>
                <a:srgbClr val="CCCCCC">
                  <a:alpha val="100000"/>
                </a:srgbClr>
              </a:solidFill>
              <a:prstDash val="solid"/>
              <a:round/>
            </a:ln>
          </p:spPr>
          <p:txBody>
            <a:bodyPr/>
            <a:lstStyle/>
            <a:p/>
          </p:txBody>
        </p:sp>
        <p:sp>
          <p:nvSpPr>
            <p:cNvPr id="6" name="pl7"/>
            <p:cNvSpPr/>
            <p:nvPr/>
          </p:nvSpPr>
          <p:spPr>
            <a:xfrm>
              <a:off x="4383931" y="1649945"/>
              <a:ext cx="0" cy="4116353"/>
            </a:xfrm>
            <a:custGeom>
              <a:avLst/>
              <a:pathLst>
                <a:path w="0" h="4116353">
                  <a:moveTo>
                    <a:pt x="0" y="4116353"/>
                  </a:moveTo>
                  <a:lnTo>
                    <a:pt x="0" y="0"/>
                  </a:lnTo>
                  <a:lnTo>
                    <a:pt x="0" y="0"/>
                  </a:lnTo>
                </a:path>
              </a:pathLst>
            </a:custGeom>
            <a:ln w="13304" cap="flat">
              <a:solidFill>
                <a:srgbClr val="CCCCCC">
                  <a:alpha val="100000"/>
                </a:srgbClr>
              </a:solidFill>
              <a:prstDash val="solid"/>
              <a:round/>
            </a:ln>
          </p:spPr>
          <p:txBody>
            <a:bodyPr/>
            <a:lstStyle/>
            <a:p/>
          </p:txBody>
        </p:sp>
        <p:sp>
          <p:nvSpPr>
            <p:cNvPr id="7" name="pl8"/>
            <p:cNvSpPr/>
            <p:nvPr/>
          </p:nvSpPr>
          <p:spPr>
            <a:xfrm>
              <a:off x="5299970" y="1649945"/>
              <a:ext cx="0" cy="4116353"/>
            </a:xfrm>
            <a:custGeom>
              <a:avLst/>
              <a:pathLst>
                <a:path w="0" h="4116353">
                  <a:moveTo>
                    <a:pt x="0" y="4116353"/>
                  </a:moveTo>
                  <a:lnTo>
                    <a:pt x="0" y="0"/>
                  </a:lnTo>
                  <a:lnTo>
                    <a:pt x="0" y="0"/>
                  </a:lnTo>
                </a:path>
              </a:pathLst>
            </a:custGeom>
            <a:ln w="13304" cap="flat">
              <a:solidFill>
                <a:srgbClr val="CCCCCC">
                  <a:alpha val="100000"/>
                </a:srgbClr>
              </a:solidFill>
              <a:prstDash val="solid"/>
              <a:round/>
            </a:ln>
          </p:spPr>
          <p:txBody>
            <a:bodyPr/>
            <a:lstStyle/>
            <a:p/>
          </p:txBody>
        </p:sp>
        <p:sp>
          <p:nvSpPr>
            <p:cNvPr id="8" name="pl9"/>
            <p:cNvSpPr/>
            <p:nvPr/>
          </p:nvSpPr>
          <p:spPr>
            <a:xfrm>
              <a:off x="6216008" y="1649945"/>
              <a:ext cx="0" cy="4116353"/>
            </a:xfrm>
            <a:custGeom>
              <a:avLst/>
              <a:pathLst>
                <a:path w="0" h="4116353">
                  <a:moveTo>
                    <a:pt x="0" y="4116353"/>
                  </a:moveTo>
                  <a:lnTo>
                    <a:pt x="0" y="0"/>
                  </a:lnTo>
                  <a:lnTo>
                    <a:pt x="0" y="0"/>
                  </a:lnTo>
                </a:path>
              </a:pathLst>
            </a:custGeom>
            <a:ln w="13304" cap="flat">
              <a:solidFill>
                <a:srgbClr val="CCCCCC">
                  <a:alpha val="100000"/>
                </a:srgbClr>
              </a:solidFill>
              <a:prstDash val="solid"/>
              <a:round/>
            </a:ln>
          </p:spPr>
          <p:txBody>
            <a:bodyPr/>
            <a:lstStyle/>
            <a:p/>
          </p:txBody>
        </p:sp>
        <p:sp>
          <p:nvSpPr>
            <p:cNvPr id="9" name="pl10"/>
            <p:cNvSpPr/>
            <p:nvPr/>
          </p:nvSpPr>
          <p:spPr>
            <a:xfrm>
              <a:off x="7132047" y="1649945"/>
              <a:ext cx="0" cy="4116353"/>
            </a:xfrm>
            <a:custGeom>
              <a:avLst/>
              <a:pathLst>
                <a:path w="0" h="4116353">
                  <a:moveTo>
                    <a:pt x="0" y="4116353"/>
                  </a:moveTo>
                  <a:lnTo>
                    <a:pt x="0" y="0"/>
                  </a:lnTo>
                  <a:lnTo>
                    <a:pt x="0" y="0"/>
                  </a:lnTo>
                </a:path>
              </a:pathLst>
            </a:custGeom>
            <a:ln w="13304" cap="flat">
              <a:solidFill>
                <a:srgbClr val="CCCCCC">
                  <a:alpha val="100000"/>
                </a:srgbClr>
              </a:solidFill>
              <a:prstDash val="solid"/>
              <a:round/>
            </a:ln>
          </p:spPr>
          <p:txBody>
            <a:bodyPr/>
            <a:lstStyle/>
            <a:p/>
          </p:txBody>
        </p:sp>
        <p:sp>
          <p:nvSpPr>
            <p:cNvPr id="10" name="rc11"/>
            <p:cNvSpPr/>
            <p:nvPr/>
          </p:nvSpPr>
          <p:spPr>
            <a:xfrm>
              <a:off x="2551853" y="3741318"/>
              <a:ext cx="1483066" cy="597535"/>
            </a:xfrm>
            <a:prstGeom prst="rect">
              <a:avLst/>
            </a:prstGeom>
            <a:solidFill>
              <a:srgbClr val="0072BC">
                <a:alpha val="100000"/>
              </a:srgbClr>
            </a:solidFill>
          </p:spPr>
          <p:txBody>
            <a:bodyPr/>
            <a:lstStyle/>
            <a:p/>
          </p:txBody>
        </p:sp>
        <p:sp>
          <p:nvSpPr>
            <p:cNvPr id="11" name="rc12"/>
            <p:cNvSpPr/>
            <p:nvPr/>
          </p:nvSpPr>
          <p:spPr>
            <a:xfrm>
              <a:off x="2551853" y="2413462"/>
              <a:ext cx="1946582" cy="597535"/>
            </a:xfrm>
            <a:prstGeom prst="rect">
              <a:avLst/>
            </a:prstGeom>
            <a:solidFill>
              <a:srgbClr val="0072BC">
                <a:alpha val="100000"/>
              </a:srgbClr>
            </a:solidFill>
          </p:spPr>
          <p:txBody>
            <a:bodyPr/>
            <a:lstStyle/>
            <a:p/>
          </p:txBody>
        </p:sp>
        <p:sp>
          <p:nvSpPr>
            <p:cNvPr id="12" name="rc13"/>
            <p:cNvSpPr/>
            <p:nvPr/>
          </p:nvSpPr>
          <p:spPr>
            <a:xfrm>
              <a:off x="2551853" y="3077390"/>
              <a:ext cx="1402455" cy="597535"/>
            </a:xfrm>
            <a:prstGeom prst="rect">
              <a:avLst/>
            </a:prstGeom>
            <a:solidFill>
              <a:srgbClr val="0072BC">
                <a:alpha val="100000"/>
              </a:srgbClr>
            </a:solidFill>
          </p:spPr>
          <p:txBody>
            <a:bodyPr/>
            <a:lstStyle/>
            <a:p/>
          </p:txBody>
        </p:sp>
        <p:sp>
          <p:nvSpPr>
            <p:cNvPr id="13" name="rc14"/>
            <p:cNvSpPr/>
            <p:nvPr/>
          </p:nvSpPr>
          <p:spPr>
            <a:xfrm>
              <a:off x="2551853" y="4405247"/>
              <a:ext cx="618326" cy="597535"/>
            </a:xfrm>
            <a:prstGeom prst="rect">
              <a:avLst/>
            </a:prstGeom>
            <a:solidFill>
              <a:srgbClr val="0072BC">
                <a:alpha val="100000"/>
              </a:srgbClr>
            </a:solidFill>
          </p:spPr>
          <p:txBody>
            <a:bodyPr/>
            <a:lstStyle/>
            <a:p/>
          </p:txBody>
        </p:sp>
        <p:sp>
          <p:nvSpPr>
            <p:cNvPr id="14" name="rc15"/>
            <p:cNvSpPr/>
            <p:nvPr/>
          </p:nvSpPr>
          <p:spPr>
            <a:xfrm>
              <a:off x="2551853" y="5069175"/>
              <a:ext cx="77863" cy="597535"/>
            </a:xfrm>
            <a:prstGeom prst="rect">
              <a:avLst/>
            </a:prstGeom>
            <a:solidFill>
              <a:srgbClr val="0072BC">
                <a:alpha val="100000"/>
              </a:srgbClr>
            </a:solidFill>
          </p:spPr>
          <p:txBody>
            <a:bodyPr/>
            <a:lstStyle/>
            <a:p/>
          </p:txBody>
        </p:sp>
        <p:sp>
          <p:nvSpPr>
            <p:cNvPr id="15" name="rc16"/>
            <p:cNvSpPr/>
            <p:nvPr/>
          </p:nvSpPr>
          <p:spPr>
            <a:xfrm>
              <a:off x="2551853" y="1749534"/>
              <a:ext cx="3632094" cy="597535"/>
            </a:xfrm>
            <a:prstGeom prst="rect">
              <a:avLst/>
            </a:prstGeom>
            <a:solidFill>
              <a:srgbClr val="0072BC">
                <a:alpha val="100000"/>
              </a:srgbClr>
            </a:solidFill>
          </p:spPr>
          <p:txBody>
            <a:bodyPr/>
            <a:lstStyle/>
            <a:p/>
          </p:txBody>
        </p:sp>
        <p:sp>
          <p:nvSpPr>
            <p:cNvPr id="16" name="pl17"/>
            <p:cNvSpPr/>
            <p:nvPr/>
          </p:nvSpPr>
          <p:spPr>
            <a:xfrm>
              <a:off x="7314990" y="1649945"/>
              <a:ext cx="0" cy="4116353"/>
            </a:xfrm>
            <a:custGeom>
              <a:avLst/>
              <a:pathLst>
                <a:path w="0" h="4116353">
                  <a:moveTo>
                    <a:pt x="0" y="4116353"/>
                  </a:moveTo>
                  <a:lnTo>
                    <a:pt x="0" y="0"/>
                  </a:lnTo>
                  <a:lnTo>
                    <a:pt x="0" y="0"/>
                  </a:lnTo>
                </a:path>
              </a:pathLst>
            </a:custGeom>
            <a:ln w="13304" cap="flat">
              <a:solidFill>
                <a:srgbClr val="CCCCCC">
                  <a:alpha val="100000"/>
                </a:srgbClr>
              </a:solidFill>
              <a:prstDash val="solid"/>
              <a:round/>
            </a:ln>
          </p:spPr>
          <p:txBody>
            <a:bodyPr/>
            <a:lstStyle/>
            <a:p/>
          </p:txBody>
        </p:sp>
        <p:sp>
          <p:nvSpPr>
            <p:cNvPr id="17" name="pl18"/>
            <p:cNvSpPr/>
            <p:nvPr/>
          </p:nvSpPr>
          <p:spPr>
            <a:xfrm>
              <a:off x="8231029" y="1649945"/>
              <a:ext cx="0" cy="4116353"/>
            </a:xfrm>
            <a:custGeom>
              <a:avLst/>
              <a:pathLst>
                <a:path w="0" h="4116353">
                  <a:moveTo>
                    <a:pt x="0" y="4116353"/>
                  </a:moveTo>
                  <a:lnTo>
                    <a:pt x="0" y="0"/>
                  </a:lnTo>
                  <a:lnTo>
                    <a:pt x="0" y="0"/>
                  </a:lnTo>
                </a:path>
              </a:pathLst>
            </a:custGeom>
            <a:ln w="13304" cap="flat">
              <a:solidFill>
                <a:srgbClr val="CCCCCC">
                  <a:alpha val="100000"/>
                </a:srgbClr>
              </a:solidFill>
              <a:prstDash val="solid"/>
              <a:round/>
            </a:ln>
          </p:spPr>
          <p:txBody>
            <a:bodyPr/>
            <a:lstStyle/>
            <a:p/>
          </p:txBody>
        </p:sp>
        <p:sp>
          <p:nvSpPr>
            <p:cNvPr id="18" name="pl19"/>
            <p:cNvSpPr/>
            <p:nvPr/>
          </p:nvSpPr>
          <p:spPr>
            <a:xfrm>
              <a:off x="9147067" y="1649945"/>
              <a:ext cx="0" cy="4116353"/>
            </a:xfrm>
            <a:custGeom>
              <a:avLst/>
              <a:pathLst>
                <a:path w="0" h="4116353">
                  <a:moveTo>
                    <a:pt x="0" y="4116353"/>
                  </a:moveTo>
                  <a:lnTo>
                    <a:pt x="0" y="0"/>
                  </a:lnTo>
                  <a:lnTo>
                    <a:pt x="0" y="0"/>
                  </a:lnTo>
                </a:path>
              </a:pathLst>
            </a:custGeom>
            <a:ln w="13304" cap="flat">
              <a:solidFill>
                <a:srgbClr val="CCCCCC">
                  <a:alpha val="100000"/>
                </a:srgbClr>
              </a:solidFill>
              <a:prstDash val="solid"/>
              <a:round/>
            </a:ln>
          </p:spPr>
          <p:txBody>
            <a:bodyPr/>
            <a:lstStyle/>
            <a:p/>
          </p:txBody>
        </p:sp>
        <p:sp>
          <p:nvSpPr>
            <p:cNvPr id="19" name="pl20"/>
            <p:cNvSpPr/>
            <p:nvPr/>
          </p:nvSpPr>
          <p:spPr>
            <a:xfrm>
              <a:off x="10063106" y="1649945"/>
              <a:ext cx="0" cy="4116353"/>
            </a:xfrm>
            <a:custGeom>
              <a:avLst/>
              <a:pathLst>
                <a:path w="0" h="4116353">
                  <a:moveTo>
                    <a:pt x="0" y="4116353"/>
                  </a:moveTo>
                  <a:lnTo>
                    <a:pt x="0" y="0"/>
                  </a:lnTo>
                  <a:lnTo>
                    <a:pt x="0" y="0"/>
                  </a:lnTo>
                </a:path>
              </a:pathLst>
            </a:custGeom>
            <a:ln w="13304" cap="flat">
              <a:solidFill>
                <a:srgbClr val="CCCCCC">
                  <a:alpha val="100000"/>
                </a:srgbClr>
              </a:solidFill>
              <a:prstDash val="solid"/>
              <a:round/>
            </a:ln>
          </p:spPr>
          <p:txBody>
            <a:bodyPr/>
            <a:lstStyle/>
            <a:p/>
          </p:txBody>
        </p:sp>
        <p:sp>
          <p:nvSpPr>
            <p:cNvPr id="20" name="pl21"/>
            <p:cNvSpPr/>
            <p:nvPr/>
          </p:nvSpPr>
          <p:spPr>
            <a:xfrm>
              <a:off x="10979145" y="1649945"/>
              <a:ext cx="0" cy="4116353"/>
            </a:xfrm>
            <a:custGeom>
              <a:avLst/>
              <a:pathLst>
                <a:path w="0" h="4116353">
                  <a:moveTo>
                    <a:pt x="0" y="4116353"/>
                  </a:moveTo>
                  <a:lnTo>
                    <a:pt x="0" y="0"/>
                  </a:lnTo>
                  <a:lnTo>
                    <a:pt x="0" y="0"/>
                  </a:lnTo>
                </a:path>
              </a:pathLst>
            </a:custGeom>
            <a:ln w="13304" cap="flat">
              <a:solidFill>
                <a:srgbClr val="CCCCCC">
                  <a:alpha val="100000"/>
                </a:srgbClr>
              </a:solidFill>
              <a:prstDash val="solid"/>
              <a:round/>
            </a:ln>
          </p:spPr>
          <p:txBody>
            <a:bodyPr/>
            <a:lstStyle/>
            <a:p/>
          </p:txBody>
        </p:sp>
        <p:sp>
          <p:nvSpPr>
            <p:cNvPr id="21" name="pl22"/>
            <p:cNvSpPr/>
            <p:nvPr/>
          </p:nvSpPr>
          <p:spPr>
            <a:xfrm>
              <a:off x="11895184" y="1649945"/>
              <a:ext cx="0" cy="4116353"/>
            </a:xfrm>
            <a:custGeom>
              <a:avLst/>
              <a:pathLst>
                <a:path w="0" h="4116353">
                  <a:moveTo>
                    <a:pt x="0" y="4116353"/>
                  </a:moveTo>
                  <a:lnTo>
                    <a:pt x="0" y="0"/>
                  </a:lnTo>
                  <a:lnTo>
                    <a:pt x="0" y="0"/>
                  </a:lnTo>
                </a:path>
              </a:pathLst>
            </a:custGeom>
            <a:ln w="13304" cap="flat">
              <a:solidFill>
                <a:srgbClr val="CCCCCC">
                  <a:alpha val="100000"/>
                </a:srgbClr>
              </a:solidFill>
              <a:prstDash val="solid"/>
              <a:round/>
            </a:ln>
          </p:spPr>
          <p:txBody>
            <a:bodyPr/>
            <a:lstStyle/>
            <a:p/>
          </p:txBody>
        </p:sp>
        <p:sp>
          <p:nvSpPr>
            <p:cNvPr id="22" name="rc23"/>
            <p:cNvSpPr/>
            <p:nvPr/>
          </p:nvSpPr>
          <p:spPr>
            <a:xfrm>
              <a:off x="7314990" y="3741318"/>
              <a:ext cx="722754" cy="597535"/>
            </a:xfrm>
            <a:prstGeom prst="rect">
              <a:avLst/>
            </a:prstGeom>
            <a:solidFill>
              <a:srgbClr val="0072BC">
                <a:alpha val="100000"/>
              </a:srgbClr>
            </a:solidFill>
          </p:spPr>
          <p:txBody>
            <a:bodyPr/>
            <a:lstStyle/>
            <a:p/>
          </p:txBody>
        </p:sp>
        <p:sp>
          <p:nvSpPr>
            <p:cNvPr id="23" name="rc24"/>
            <p:cNvSpPr/>
            <p:nvPr/>
          </p:nvSpPr>
          <p:spPr>
            <a:xfrm>
              <a:off x="7314990" y="2413462"/>
              <a:ext cx="1624136" cy="597535"/>
            </a:xfrm>
            <a:prstGeom prst="rect">
              <a:avLst/>
            </a:prstGeom>
            <a:solidFill>
              <a:srgbClr val="0072BC">
                <a:alpha val="100000"/>
              </a:srgbClr>
            </a:solidFill>
          </p:spPr>
          <p:txBody>
            <a:bodyPr/>
            <a:lstStyle/>
            <a:p/>
          </p:txBody>
        </p:sp>
        <p:sp>
          <p:nvSpPr>
            <p:cNvPr id="24" name="rc25"/>
            <p:cNvSpPr/>
            <p:nvPr/>
          </p:nvSpPr>
          <p:spPr>
            <a:xfrm>
              <a:off x="7314990" y="3077390"/>
              <a:ext cx="2080324" cy="597535"/>
            </a:xfrm>
            <a:prstGeom prst="rect">
              <a:avLst/>
            </a:prstGeom>
            <a:solidFill>
              <a:srgbClr val="0072BC">
                <a:alpha val="100000"/>
              </a:srgbClr>
            </a:solidFill>
          </p:spPr>
          <p:txBody>
            <a:bodyPr/>
            <a:lstStyle/>
            <a:p/>
          </p:txBody>
        </p:sp>
        <p:sp>
          <p:nvSpPr>
            <p:cNvPr id="25" name="rc26"/>
            <p:cNvSpPr/>
            <p:nvPr/>
          </p:nvSpPr>
          <p:spPr>
            <a:xfrm>
              <a:off x="7314990" y="4405247"/>
              <a:ext cx="506569" cy="597535"/>
            </a:xfrm>
            <a:prstGeom prst="rect">
              <a:avLst/>
            </a:prstGeom>
            <a:solidFill>
              <a:srgbClr val="0072BC">
                <a:alpha val="100000"/>
              </a:srgbClr>
            </a:solidFill>
          </p:spPr>
          <p:txBody>
            <a:bodyPr/>
            <a:lstStyle/>
            <a:p/>
          </p:txBody>
        </p:sp>
        <p:sp>
          <p:nvSpPr>
            <p:cNvPr id="26" name="rc27"/>
            <p:cNvSpPr/>
            <p:nvPr/>
          </p:nvSpPr>
          <p:spPr>
            <a:xfrm>
              <a:off x="7314990" y="1749534"/>
              <a:ext cx="4226603" cy="597535"/>
            </a:xfrm>
            <a:prstGeom prst="rect">
              <a:avLst/>
            </a:prstGeom>
            <a:solidFill>
              <a:srgbClr val="0072BC">
                <a:alpha val="100000"/>
              </a:srgbClr>
            </a:solidFill>
          </p:spPr>
          <p:txBody>
            <a:bodyPr/>
            <a:lstStyle/>
            <a:p/>
          </p:txBody>
        </p:sp>
        <p:sp>
          <p:nvSpPr>
            <p:cNvPr id="27" name="tx28"/>
            <p:cNvSpPr/>
            <p:nvPr/>
          </p:nvSpPr>
          <p:spPr>
            <a:xfrm>
              <a:off x="2642951" y="1388031"/>
              <a:ext cx="477316" cy="152041"/>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1A1A1A">
                      <a:alpha val="100000"/>
                    </a:srgbClr>
                  </a:solidFill>
                  <a:latin typeface="Lato"/>
                  <a:cs typeface="Lato"/>
                </a:rPr>
                <a:t>2021</a:t>
              </a:r>
            </a:p>
          </p:txBody>
        </p:sp>
        <p:sp>
          <p:nvSpPr>
            <p:cNvPr id="28" name="tx29"/>
            <p:cNvSpPr/>
            <p:nvPr/>
          </p:nvSpPr>
          <p:spPr>
            <a:xfrm>
              <a:off x="7406088" y="1388031"/>
              <a:ext cx="477316" cy="152041"/>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1A1A1A">
                      <a:alpha val="100000"/>
                    </a:srgbClr>
                  </a:solidFill>
                  <a:latin typeface="Lato"/>
                  <a:cs typeface="Lato"/>
                </a:rPr>
                <a:t>2022</a:t>
              </a:r>
            </a:p>
          </p:txBody>
        </p:sp>
        <p:sp>
          <p:nvSpPr>
            <p:cNvPr id="29" name="tx30"/>
            <p:cNvSpPr/>
            <p:nvPr/>
          </p:nvSpPr>
          <p:spPr>
            <a:xfrm>
              <a:off x="2498155" y="5865915"/>
              <a:ext cx="107396"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0</a:t>
              </a:r>
            </a:p>
          </p:txBody>
        </p:sp>
        <p:sp>
          <p:nvSpPr>
            <p:cNvPr id="30" name="tx31"/>
            <p:cNvSpPr/>
            <p:nvPr/>
          </p:nvSpPr>
          <p:spPr>
            <a:xfrm>
              <a:off x="3360495" y="5865915"/>
              <a:ext cx="214792"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10</a:t>
              </a:r>
            </a:p>
          </p:txBody>
        </p:sp>
        <p:sp>
          <p:nvSpPr>
            <p:cNvPr id="31" name="tx32"/>
            <p:cNvSpPr/>
            <p:nvPr/>
          </p:nvSpPr>
          <p:spPr>
            <a:xfrm>
              <a:off x="4276534" y="5865915"/>
              <a:ext cx="214792"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a:t>
              </a:r>
            </a:p>
          </p:txBody>
        </p:sp>
        <p:sp>
          <p:nvSpPr>
            <p:cNvPr id="32" name="tx33"/>
            <p:cNvSpPr/>
            <p:nvPr/>
          </p:nvSpPr>
          <p:spPr>
            <a:xfrm>
              <a:off x="5192573" y="5865822"/>
              <a:ext cx="214792"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30</a:t>
              </a:r>
            </a:p>
          </p:txBody>
        </p:sp>
        <p:sp>
          <p:nvSpPr>
            <p:cNvPr id="33" name="tx34"/>
            <p:cNvSpPr/>
            <p:nvPr/>
          </p:nvSpPr>
          <p:spPr>
            <a:xfrm>
              <a:off x="6108612" y="5865915"/>
              <a:ext cx="214792"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40</a:t>
              </a:r>
            </a:p>
          </p:txBody>
        </p:sp>
        <p:sp>
          <p:nvSpPr>
            <p:cNvPr id="34" name="tx35"/>
            <p:cNvSpPr/>
            <p:nvPr/>
          </p:nvSpPr>
          <p:spPr>
            <a:xfrm>
              <a:off x="7024651" y="5865822"/>
              <a:ext cx="214792"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50</a:t>
              </a:r>
            </a:p>
          </p:txBody>
        </p:sp>
        <p:sp>
          <p:nvSpPr>
            <p:cNvPr id="35" name="tx36"/>
            <p:cNvSpPr/>
            <p:nvPr/>
          </p:nvSpPr>
          <p:spPr>
            <a:xfrm>
              <a:off x="7261292" y="5865915"/>
              <a:ext cx="107396"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0</a:t>
              </a:r>
            </a:p>
          </p:txBody>
        </p:sp>
        <p:sp>
          <p:nvSpPr>
            <p:cNvPr id="36" name="tx37"/>
            <p:cNvSpPr/>
            <p:nvPr/>
          </p:nvSpPr>
          <p:spPr>
            <a:xfrm>
              <a:off x="8123632" y="5865915"/>
              <a:ext cx="214792"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10</a:t>
              </a:r>
            </a:p>
          </p:txBody>
        </p:sp>
        <p:sp>
          <p:nvSpPr>
            <p:cNvPr id="37" name="tx38"/>
            <p:cNvSpPr/>
            <p:nvPr/>
          </p:nvSpPr>
          <p:spPr>
            <a:xfrm>
              <a:off x="9039671" y="5865915"/>
              <a:ext cx="214792"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a:t>
              </a:r>
            </a:p>
          </p:txBody>
        </p:sp>
        <p:sp>
          <p:nvSpPr>
            <p:cNvPr id="38" name="tx39"/>
            <p:cNvSpPr/>
            <p:nvPr/>
          </p:nvSpPr>
          <p:spPr>
            <a:xfrm>
              <a:off x="9955710" y="5865822"/>
              <a:ext cx="214792"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30</a:t>
              </a:r>
            </a:p>
          </p:txBody>
        </p:sp>
        <p:sp>
          <p:nvSpPr>
            <p:cNvPr id="39" name="tx40"/>
            <p:cNvSpPr/>
            <p:nvPr/>
          </p:nvSpPr>
          <p:spPr>
            <a:xfrm>
              <a:off x="10871749" y="5865915"/>
              <a:ext cx="214792"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40</a:t>
              </a:r>
            </a:p>
          </p:txBody>
        </p:sp>
        <p:sp>
          <p:nvSpPr>
            <p:cNvPr id="40" name="tx41"/>
            <p:cNvSpPr/>
            <p:nvPr/>
          </p:nvSpPr>
          <p:spPr>
            <a:xfrm>
              <a:off x="11787788" y="5865822"/>
              <a:ext cx="214792"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50</a:t>
              </a:r>
            </a:p>
          </p:txBody>
        </p:sp>
        <p:sp>
          <p:nvSpPr>
            <p:cNvPr id="41" name="pl42"/>
            <p:cNvSpPr/>
            <p:nvPr/>
          </p:nvSpPr>
          <p:spPr>
            <a:xfrm>
              <a:off x="2551853" y="1649945"/>
              <a:ext cx="0" cy="4116353"/>
            </a:xfrm>
            <a:custGeom>
              <a:avLst/>
              <a:pathLst>
                <a:path w="0" h="4116353">
                  <a:moveTo>
                    <a:pt x="0" y="4116353"/>
                  </a:moveTo>
                  <a:lnTo>
                    <a:pt x="0" y="0"/>
                  </a:lnTo>
                </a:path>
              </a:pathLst>
            </a:custGeom>
            <a:ln w="17739" cap="flat">
              <a:solidFill>
                <a:srgbClr val="1A1A1A">
                  <a:alpha val="100000"/>
                </a:srgbClr>
              </a:solidFill>
              <a:prstDash val="solid"/>
              <a:round/>
            </a:ln>
          </p:spPr>
          <p:txBody>
            <a:bodyPr/>
            <a:lstStyle/>
            <a:p/>
          </p:txBody>
        </p:sp>
        <p:sp>
          <p:nvSpPr>
            <p:cNvPr id="42" name="tx43"/>
            <p:cNvSpPr/>
            <p:nvPr/>
          </p:nvSpPr>
          <p:spPr>
            <a:xfrm>
              <a:off x="1904794" y="5296422"/>
              <a:ext cx="544573" cy="137856"/>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Health</a:t>
              </a:r>
            </a:p>
          </p:txBody>
        </p:sp>
        <p:sp>
          <p:nvSpPr>
            <p:cNvPr id="43" name="tx44"/>
            <p:cNvSpPr/>
            <p:nvPr/>
          </p:nvSpPr>
          <p:spPr>
            <a:xfrm>
              <a:off x="550212" y="4632494"/>
              <a:ext cx="1899155" cy="137856"/>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Gender Based Violence</a:t>
              </a:r>
            </a:p>
          </p:txBody>
        </p:sp>
        <p:sp>
          <p:nvSpPr>
            <p:cNvPr id="44" name="tx45"/>
            <p:cNvSpPr/>
            <p:nvPr/>
          </p:nvSpPr>
          <p:spPr>
            <a:xfrm>
              <a:off x="1127837" y="3968566"/>
              <a:ext cx="1321529" cy="137856"/>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Child Protection</a:t>
              </a:r>
            </a:p>
          </p:txBody>
        </p:sp>
        <p:sp>
          <p:nvSpPr>
            <p:cNvPr id="45" name="tx46"/>
            <p:cNvSpPr/>
            <p:nvPr/>
          </p:nvSpPr>
          <p:spPr>
            <a:xfrm>
              <a:off x="227745" y="3272326"/>
              <a:ext cx="2221621" cy="17016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Emergency Shelter and NFI</a:t>
              </a:r>
            </a:p>
          </p:txBody>
        </p:sp>
        <p:sp>
          <p:nvSpPr>
            <p:cNvPr id="46" name="tx47"/>
            <p:cNvSpPr/>
            <p:nvPr/>
          </p:nvSpPr>
          <p:spPr>
            <a:xfrm>
              <a:off x="1233104" y="2610435"/>
              <a:ext cx="1216262" cy="168130"/>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Early Recovery</a:t>
              </a:r>
            </a:p>
          </p:txBody>
        </p:sp>
        <p:sp>
          <p:nvSpPr>
            <p:cNvPr id="47" name="tx48"/>
            <p:cNvSpPr/>
            <p:nvPr/>
          </p:nvSpPr>
          <p:spPr>
            <a:xfrm>
              <a:off x="1594085" y="1978078"/>
              <a:ext cx="855281" cy="136559"/>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Protection</a:t>
              </a:r>
            </a:p>
          </p:txBody>
        </p:sp>
        <p:sp>
          <p:nvSpPr>
            <p:cNvPr id="48" name="tx49"/>
            <p:cNvSpPr/>
            <p:nvPr/>
          </p:nvSpPr>
          <p:spPr>
            <a:xfrm>
              <a:off x="6490077" y="6054689"/>
              <a:ext cx="1535951" cy="17016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666666">
                      <a:alpha val="100000"/>
                    </a:srgbClr>
                  </a:solidFill>
                  <a:latin typeface="Lato"/>
                  <a:cs typeface="Lato"/>
                </a:rPr>
                <a:t>% of Total Funding</a:t>
              </a:r>
            </a:p>
          </p:txBody>
        </p:sp>
        <p:sp>
          <p:nvSpPr>
            <p:cNvPr id="49" name="tx50"/>
            <p:cNvSpPr/>
            <p:nvPr/>
          </p:nvSpPr>
          <p:spPr>
            <a:xfrm>
              <a:off x="227745" y="728148"/>
              <a:ext cx="962634" cy="169964"/>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Recorded</a:t>
              </a:r>
            </a:p>
          </p:txBody>
        </p:sp>
        <p:sp>
          <p:nvSpPr>
            <p:cNvPr id="50" name="tx51"/>
            <p:cNvSpPr/>
            <p:nvPr/>
          </p:nvSpPr>
          <p:spPr>
            <a:xfrm>
              <a:off x="1248902" y="731349"/>
              <a:ext cx="182422" cy="1667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in</a:t>
              </a:r>
            </a:p>
          </p:txBody>
        </p:sp>
        <p:sp>
          <p:nvSpPr>
            <p:cNvPr id="51" name="tx52"/>
            <p:cNvSpPr/>
            <p:nvPr/>
          </p:nvSpPr>
          <p:spPr>
            <a:xfrm>
              <a:off x="1489846" y="729749"/>
              <a:ext cx="185966" cy="1683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El</a:t>
              </a:r>
            </a:p>
          </p:txBody>
        </p:sp>
        <p:sp>
          <p:nvSpPr>
            <p:cNvPr id="52" name="tx53"/>
            <p:cNvSpPr/>
            <p:nvPr/>
          </p:nvSpPr>
          <p:spPr>
            <a:xfrm>
              <a:off x="1734334" y="727920"/>
              <a:ext cx="863993"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Salvador</a:t>
              </a:r>
            </a:p>
          </p:txBody>
        </p:sp>
        <p:sp>
          <p:nvSpPr>
            <p:cNvPr id="53" name="tx54"/>
            <p:cNvSpPr/>
            <p:nvPr/>
          </p:nvSpPr>
          <p:spPr>
            <a:xfrm>
              <a:off x="2656849" y="727920"/>
              <a:ext cx="589330"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based</a:t>
              </a:r>
            </a:p>
          </p:txBody>
        </p:sp>
        <p:sp>
          <p:nvSpPr>
            <p:cNvPr id="54" name="tx55"/>
            <p:cNvSpPr/>
            <p:nvPr/>
          </p:nvSpPr>
          <p:spPr>
            <a:xfrm>
              <a:off x="3304701" y="778898"/>
              <a:ext cx="257175" cy="119214"/>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on</a:t>
              </a:r>
            </a:p>
          </p:txBody>
        </p:sp>
        <p:sp>
          <p:nvSpPr>
            <p:cNvPr id="55" name="tx56"/>
            <p:cNvSpPr/>
            <p:nvPr/>
          </p:nvSpPr>
          <p:spPr>
            <a:xfrm>
              <a:off x="3620398" y="690544"/>
              <a:ext cx="1151572" cy="207568"/>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vocabulary:</a:t>
              </a:r>
            </a:p>
          </p:txBody>
        </p:sp>
        <p:sp>
          <p:nvSpPr>
            <p:cNvPr id="56" name="tx57"/>
            <p:cNvSpPr/>
            <p:nvPr/>
          </p:nvSpPr>
          <p:spPr>
            <a:xfrm>
              <a:off x="4830492" y="729520"/>
              <a:ext cx="1360855" cy="1685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Humanitarian</a:t>
              </a:r>
            </a:p>
          </p:txBody>
        </p:sp>
        <p:sp>
          <p:nvSpPr>
            <p:cNvPr id="57" name="tx58"/>
            <p:cNvSpPr/>
            <p:nvPr/>
          </p:nvSpPr>
          <p:spPr>
            <a:xfrm>
              <a:off x="6249870" y="727920"/>
              <a:ext cx="646137"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Global</a:t>
              </a:r>
            </a:p>
          </p:txBody>
        </p:sp>
        <p:sp>
          <p:nvSpPr>
            <p:cNvPr id="58" name="tx59"/>
            <p:cNvSpPr/>
            <p:nvPr/>
          </p:nvSpPr>
          <p:spPr>
            <a:xfrm>
              <a:off x="6954529" y="727920"/>
              <a:ext cx="817930"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Clusters</a:t>
              </a:r>
            </a:p>
          </p:txBody>
        </p:sp>
        <p:sp>
          <p:nvSpPr>
            <p:cNvPr id="59" name="tx60"/>
            <p:cNvSpPr/>
            <p:nvPr/>
          </p:nvSpPr>
          <p:spPr>
            <a:xfrm>
              <a:off x="7830981" y="679114"/>
              <a:ext cx="1372285" cy="218998"/>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(Inter-Agency</a:t>
              </a:r>
            </a:p>
          </p:txBody>
        </p:sp>
        <p:sp>
          <p:nvSpPr>
            <p:cNvPr id="60" name="tx61"/>
            <p:cNvSpPr/>
            <p:nvPr/>
          </p:nvSpPr>
          <p:spPr>
            <a:xfrm>
              <a:off x="9261789" y="688029"/>
              <a:ext cx="876452" cy="21008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Standing</a:t>
              </a:r>
            </a:p>
          </p:txBody>
        </p:sp>
        <p:sp>
          <p:nvSpPr>
            <p:cNvPr id="61" name="tx62"/>
            <p:cNvSpPr/>
            <p:nvPr/>
          </p:nvSpPr>
          <p:spPr>
            <a:xfrm>
              <a:off x="10196763" y="687343"/>
              <a:ext cx="1179576" cy="210769"/>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Committee)</a:t>
              </a:r>
            </a:p>
          </p:txBody>
        </p:sp>
        <p:sp>
          <p:nvSpPr>
            <p:cNvPr id="62" name="tx63"/>
            <p:cNvSpPr/>
            <p:nvPr/>
          </p:nvSpPr>
          <p:spPr>
            <a:xfrm>
              <a:off x="227745" y="225277"/>
              <a:ext cx="1278879" cy="225593"/>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Resource</a:t>
              </a:r>
            </a:p>
          </p:txBody>
        </p:sp>
        <p:sp>
          <p:nvSpPr>
            <p:cNvPr id="63" name="tx64"/>
            <p:cNvSpPr/>
            <p:nvPr/>
          </p:nvSpPr>
          <p:spPr>
            <a:xfrm>
              <a:off x="1581618" y="219104"/>
              <a:ext cx="1394917" cy="231766"/>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Allocation</a:t>
              </a:r>
            </a:p>
          </p:txBody>
        </p:sp>
        <p:sp>
          <p:nvSpPr>
            <p:cNvPr id="64" name="tx65"/>
            <p:cNvSpPr/>
            <p:nvPr/>
          </p:nvSpPr>
          <p:spPr>
            <a:xfrm>
              <a:off x="3051527" y="237930"/>
              <a:ext cx="455199" cy="212940"/>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per</a:t>
              </a:r>
            </a:p>
          </p:txBody>
        </p:sp>
        <p:sp>
          <p:nvSpPr>
            <p:cNvPr id="65" name="tx66"/>
            <p:cNvSpPr/>
            <p:nvPr/>
          </p:nvSpPr>
          <p:spPr>
            <a:xfrm>
              <a:off x="3581719" y="222808"/>
              <a:ext cx="1025665" cy="228062"/>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Sectors</a:t>
              </a:r>
            </a:p>
          </p:txBody>
        </p:sp>
        <p:sp>
          <p:nvSpPr>
            <p:cNvPr id="66" name="tx67"/>
            <p:cNvSpPr/>
            <p:nvPr/>
          </p:nvSpPr>
          <p:spPr>
            <a:xfrm>
              <a:off x="4682376" y="159851"/>
              <a:ext cx="422332"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a:t>
              </a:r>
            </a:p>
          </p:txBody>
        </p:sp>
        <p:sp>
          <p:nvSpPr>
            <p:cNvPr id="67" name="tx68"/>
            <p:cNvSpPr/>
            <p:nvPr/>
          </p:nvSpPr>
          <p:spPr>
            <a:xfrm>
              <a:off x="227745" y="6483835"/>
              <a:ext cx="525905" cy="1172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Source:</a:t>
              </a:r>
            </a:p>
          </p:txBody>
        </p:sp>
        <p:sp>
          <p:nvSpPr>
            <p:cNvPr id="68" name="tx69"/>
            <p:cNvSpPr/>
            <p:nvPr/>
          </p:nvSpPr>
          <p:spPr>
            <a:xfrm>
              <a:off x="794616" y="6485115"/>
              <a:ext cx="338122" cy="1159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Data</a:t>
              </a:r>
            </a:p>
          </p:txBody>
        </p:sp>
        <p:sp>
          <p:nvSpPr>
            <p:cNvPr id="69" name="tx70"/>
            <p:cNvSpPr/>
            <p:nvPr/>
          </p:nvSpPr>
          <p:spPr>
            <a:xfrm>
              <a:off x="1173704" y="6455752"/>
              <a:ext cx="677364"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published</a:t>
              </a:r>
            </a:p>
          </p:txBody>
        </p:sp>
        <p:sp>
          <p:nvSpPr>
            <p:cNvPr id="70" name="tx71"/>
            <p:cNvSpPr/>
            <p:nvPr/>
          </p:nvSpPr>
          <p:spPr>
            <a:xfrm>
              <a:off x="1892033" y="6455752"/>
              <a:ext cx="172101"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by</a:t>
              </a:r>
            </a:p>
          </p:txBody>
        </p:sp>
        <p:sp>
          <p:nvSpPr>
            <p:cNvPr id="71" name="tx72"/>
            <p:cNvSpPr/>
            <p:nvPr/>
          </p:nvSpPr>
          <p:spPr>
            <a:xfrm>
              <a:off x="2105100" y="6483755"/>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72" name="tx73"/>
            <p:cNvSpPr/>
            <p:nvPr/>
          </p:nvSpPr>
          <p:spPr>
            <a:xfrm>
              <a:off x="2715256" y="6517279"/>
              <a:ext cx="148818" cy="83770"/>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as</a:t>
              </a:r>
            </a:p>
          </p:txBody>
        </p:sp>
        <p:sp>
          <p:nvSpPr>
            <p:cNvPr id="73" name="tx74"/>
            <p:cNvSpPr/>
            <p:nvPr/>
          </p:nvSpPr>
          <p:spPr>
            <a:xfrm>
              <a:off x="2905040" y="6466233"/>
              <a:ext cx="284835" cy="134816"/>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part</a:t>
              </a:r>
            </a:p>
          </p:txBody>
        </p:sp>
        <p:sp>
          <p:nvSpPr>
            <p:cNvPr id="74" name="tx75"/>
            <p:cNvSpPr/>
            <p:nvPr/>
          </p:nvSpPr>
          <p:spPr>
            <a:xfrm>
              <a:off x="3230841" y="6483595"/>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75" name="tx76"/>
            <p:cNvSpPr/>
            <p:nvPr/>
          </p:nvSpPr>
          <p:spPr>
            <a:xfrm>
              <a:off x="3418624" y="6481915"/>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76" name="tx77"/>
            <p:cNvSpPr/>
            <p:nvPr/>
          </p:nvSpPr>
          <p:spPr>
            <a:xfrm>
              <a:off x="3690738" y="6481915"/>
              <a:ext cx="89611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International</a:t>
              </a:r>
            </a:p>
          </p:txBody>
        </p:sp>
        <p:sp>
          <p:nvSpPr>
            <p:cNvPr id="77" name="tx78"/>
            <p:cNvSpPr/>
            <p:nvPr/>
          </p:nvSpPr>
          <p:spPr>
            <a:xfrm>
              <a:off x="4627815" y="6482075"/>
              <a:ext cx="236349" cy="11897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Aid</a:t>
              </a:r>
            </a:p>
          </p:txBody>
        </p:sp>
        <p:sp>
          <p:nvSpPr>
            <p:cNvPr id="78" name="tx79"/>
            <p:cNvSpPr/>
            <p:nvPr/>
          </p:nvSpPr>
          <p:spPr>
            <a:xfrm>
              <a:off x="4905130" y="6458952"/>
              <a:ext cx="950998" cy="142097"/>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Transparency</a:t>
              </a:r>
            </a:p>
          </p:txBody>
        </p:sp>
        <p:sp>
          <p:nvSpPr>
            <p:cNvPr id="79" name="tx80"/>
            <p:cNvSpPr/>
            <p:nvPr/>
          </p:nvSpPr>
          <p:spPr>
            <a:xfrm>
              <a:off x="5897094" y="6483035"/>
              <a:ext cx="610636"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Initiative</a:t>
              </a:r>
            </a:p>
          </p:txBody>
        </p:sp>
        <p:sp>
          <p:nvSpPr>
            <p:cNvPr id="80" name="tx81"/>
            <p:cNvSpPr/>
            <p:nvPr/>
          </p:nvSpPr>
          <p:spPr>
            <a:xfrm>
              <a:off x="6548695" y="6453511"/>
              <a:ext cx="377887" cy="14753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(IATI)</a:t>
              </a:r>
            </a:p>
          </p:txBody>
        </p:sp>
      </p:gr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22173" cap="rnd">
              <a:solidFill>
                <a:srgbClr val="FFFFFF">
                  <a:alpha val="100000"/>
                </a:srgbClr>
              </a:solidFill>
              <a:prstDash val="solid"/>
              <a:round/>
            </a:ln>
          </p:spPr>
          <p:txBody>
            <a:bodyPr/>
            <a:lstStyle/>
            <a:p/>
          </p:txBody>
        </p:sp>
        <p:sp>
          <p:nvSpPr>
            <p:cNvPr id="4" name="pl5"/>
            <p:cNvSpPr/>
            <p:nvPr/>
          </p:nvSpPr>
          <p:spPr>
            <a:xfrm>
              <a:off x="3605077" y="2094344"/>
              <a:ext cx="0" cy="3496590"/>
            </a:xfrm>
            <a:custGeom>
              <a:avLst/>
              <a:pathLst>
                <a:path w="0" h="3496590">
                  <a:moveTo>
                    <a:pt x="0" y="3496590"/>
                  </a:moveTo>
                  <a:lnTo>
                    <a:pt x="0" y="0"/>
                  </a:lnTo>
                  <a:lnTo>
                    <a:pt x="0" y="0"/>
                  </a:lnTo>
                </a:path>
              </a:pathLst>
            </a:custGeom>
            <a:ln w="13304" cap="flat">
              <a:solidFill>
                <a:srgbClr val="CCCCCC">
                  <a:alpha val="100000"/>
                </a:srgbClr>
              </a:solidFill>
              <a:prstDash val="solid"/>
              <a:round/>
            </a:ln>
          </p:spPr>
          <p:txBody>
            <a:bodyPr/>
            <a:lstStyle/>
            <a:p/>
          </p:txBody>
        </p:sp>
        <p:sp>
          <p:nvSpPr>
            <p:cNvPr id="5" name="pl6"/>
            <p:cNvSpPr/>
            <p:nvPr/>
          </p:nvSpPr>
          <p:spPr>
            <a:xfrm>
              <a:off x="4639827" y="2094344"/>
              <a:ext cx="0" cy="3496590"/>
            </a:xfrm>
            <a:custGeom>
              <a:avLst/>
              <a:pathLst>
                <a:path w="0" h="3496590">
                  <a:moveTo>
                    <a:pt x="0" y="3496590"/>
                  </a:moveTo>
                  <a:lnTo>
                    <a:pt x="0" y="0"/>
                  </a:lnTo>
                  <a:lnTo>
                    <a:pt x="0" y="0"/>
                  </a:lnTo>
                </a:path>
              </a:pathLst>
            </a:custGeom>
            <a:ln w="13304" cap="flat">
              <a:solidFill>
                <a:srgbClr val="CCCCCC">
                  <a:alpha val="100000"/>
                </a:srgbClr>
              </a:solidFill>
              <a:prstDash val="solid"/>
              <a:round/>
            </a:ln>
          </p:spPr>
          <p:txBody>
            <a:bodyPr/>
            <a:lstStyle/>
            <a:p/>
          </p:txBody>
        </p:sp>
        <p:sp>
          <p:nvSpPr>
            <p:cNvPr id="6" name="pl7"/>
            <p:cNvSpPr/>
            <p:nvPr/>
          </p:nvSpPr>
          <p:spPr>
            <a:xfrm>
              <a:off x="5674577" y="2094344"/>
              <a:ext cx="0" cy="3496590"/>
            </a:xfrm>
            <a:custGeom>
              <a:avLst/>
              <a:pathLst>
                <a:path w="0" h="3496590">
                  <a:moveTo>
                    <a:pt x="0" y="3496590"/>
                  </a:moveTo>
                  <a:lnTo>
                    <a:pt x="0" y="0"/>
                  </a:lnTo>
                  <a:lnTo>
                    <a:pt x="0" y="0"/>
                  </a:lnTo>
                </a:path>
              </a:pathLst>
            </a:custGeom>
            <a:ln w="13304" cap="flat">
              <a:solidFill>
                <a:srgbClr val="CCCCCC">
                  <a:alpha val="100000"/>
                </a:srgbClr>
              </a:solidFill>
              <a:prstDash val="solid"/>
              <a:round/>
            </a:ln>
          </p:spPr>
          <p:txBody>
            <a:bodyPr/>
            <a:lstStyle/>
            <a:p/>
          </p:txBody>
        </p:sp>
        <p:sp>
          <p:nvSpPr>
            <p:cNvPr id="7" name="pl8"/>
            <p:cNvSpPr/>
            <p:nvPr/>
          </p:nvSpPr>
          <p:spPr>
            <a:xfrm>
              <a:off x="6709328" y="2094344"/>
              <a:ext cx="0" cy="3496590"/>
            </a:xfrm>
            <a:custGeom>
              <a:avLst/>
              <a:pathLst>
                <a:path w="0" h="3496590">
                  <a:moveTo>
                    <a:pt x="0" y="3496590"/>
                  </a:moveTo>
                  <a:lnTo>
                    <a:pt x="0" y="0"/>
                  </a:lnTo>
                  <a:lnTo>
                    <a:pt x="0" y="0"/>
                  </a:lnTo>
                </a:path>
              </a:pathLst>
            </a:custGeom>
            <a:ln w="13304" cap="flat">
              <a:solidFill>
                <a:srgbClr val="CCCCCC">
                  <a:alpha val="100000"/>
                </a:srgbClr>
              </a:solidFill>
              <a:prstDash val="solid"/>
              <a:round/>
            </a:ln>
          </p:spPr>
          <p:txBody>
            <a:bodyPr/>
            <a:lstStyle/>
            <a:p/>
          </p:txBody>
        </p:sp>
        <p:sp>
          <p:nvSpPr>
            <p:cNvPr id="8" name="rc9"/>
            <p:cNvSpPr/>
            <p:nvPr/>
          </p:nvSpPr>
          <p:spPr>
            <a:xfrm>
              <a:off x="3605077" y="3011133"/>
              <a:ext cx="817452" cy="383772"/>
            </a:xfrm>
            <a:prstGeom prst="rect">
              <a:avLst/>
            </a:prstGeom>
            <a:solidFill>
              <a:srgbClr val="E5243B">
                <a:alpha val="100000"/>
              </a:srgbClr>
            </a:solidFill>
          </p:spPr>
          <p:txBody>
            <a:bodyPr/>
            <a:lstStyle/>
            <a:p/>
          </p:txBody>
        </p:sp>
        <p:sp>
          <p:nvSpPr>
            <p:cNvPr id="9" name="rc10"/>
            <p:cNvSpPr/>
            <p:nvPr/>
          </p:nvSpPr>
          <p:spPr>
            <a:xfrm>
              <a:off x="3605077" y="3863960"/>
              <a:ext cx="1200310" cy="383772"/>
            </a:xfrm>
            <a:prstGeom prst="rect">
              <a:avLst/>
            </a:prstGeom>
            <a:solidFill>
              <a:srgbClr val="DD1367">
                <a:alpha val="100000"/>
              </a:srgbClr>
            </a:solidFill>
          </p:spPr>
          <p:txBody>
            <a:bodyPr/>
            <a:lstStyle/>
            <a:p/>
          </p:txBody>
        </p:sp>
        <p:sp>
          <p:nvSpPr>
            <p:cNvPr id="10" name="rc11"/>
            <p:cNvSpPr/>
            <p:nvPr/>
          </p:nvSpPr>
          <p:spPr>
            <a:xfrm>
              <a:off x="3605077" y="4716787"/>
              <a:ext cx="767784" cy="383772"/>
            </a:xfrm>
            <a:prstGeom prst="rect">
              <a:avLst/>
            </a:prstGeom>
            <a:solidFill>
              <a:srgbClr val="FD9D24">
                <a:alpha val="100000"/>
              </a:srgbClr>
            </a:solidFill>
          </p:spPr>
          <p:txBody>
            <a:bodyPr/>
            <a:lstStyle/>
            <a:p/>
          </p:txBody>
        </p:sp>
        <p:sp>
          <p:nvSpPr>
            <p:cNvPr id="11" name="rc12"/>
            <p:cNvSpPr/>
            <p:nvPr/>
          </p:nvSpPr>
          <p:spPr>
            <a:xfrm>
              <a:off x="3605077" y="3437546"/>
              <a:ext cx="1133051" cy="383772"/>
            </a:xfrm>
            <a:prstGeom prst="rect">
              <a:avLst/>
            </a:prstGeom>
            <a:solidFill>
              <a:srgbClr val="00689D">
                <a:alpha val="100000"/>
              </a:srgbClr>
            </a:solidFill>
          </p:spPr>
          <p:txBody>
            <a:bodyPr/>
            <a:lstStyle/>
            <a:p/>
          </p:txBody>
        </p:sp>
        <p:sp>
          <p:nvSpPr>
            <p:cNvPr id="12" name="rc13"/>
            <p:cNvSpPr/>
            <p:nvPr/>
          </p:nvSpPr>
          <p:spPr>
            <a:xfrm>
              <a:off x="3605077" y="5143200"/>
              <a:ext cx="180046" cy="383772"/>
            </a:xfrm>
            <a:prstGeom prst="rect">
              <a:avLst/>
            </a:prstGeom>
            <a:solidFill>
              <a:srgbClr val="4C9F38">
                <a:alpha val="100000"/>
              </a:srgbClr>
            </a:solidFill>
          </p:spPr>
          <p:txBody>
            <a:bodyPr/>
            <a:lstStyle/>
            <a:p/>
          </p:txBody>
        </p:sp>
        <p:sp>
          <p:nvSpPr>
            <p:cNvPr id="13" name="rc14"/>
            <p:cNvSpPr/>
            <p:nvPr/>
          </p:nvSpPr>
          <p:spPr>
            <a:xfrm>
              <a:off x="3605077" y="2584719"/>
              <a:ext cx="2318875" cy="383772"/>
            </a:xfrm>
            <a:prstGeom prst="rect">
              <a:avLst/>
            </a:prstGeom>
            <a:solidFill>
              <a:srgbClr val="FF3A21">
                <a:alpha val="100000"/>
              </a:srgbClr>
            </a:solidFill>
          </p:spPr>
          <p:txBody>
            <a:bodyPr/>
            <a:lstStyle/>
            <a:p/>
          </p:txBody>
        </p:sp>
        <p:sp>
          <p:nvSpPr>
            <p:cNvPr id="14" name="rc15"/>
            <p:cNvSpPr/>
            <p:nvPr/>
          </p:nvSpPr>
          <p:spPr>
            <a:xfrm>
              <a:off x="3605077" y="4290373"/>
              <a:ext cx="1009916" cy="383772"/>
            </a:xfrm>
            <a:prstGeom prst="rect">
              <a:avLst/>
            </a:prstGeom>
            <a:solidFill>
              <a:srgbClr val="A21942">
                <a:alpha val="100000"/>
              </a:srgbClr>
            </a:solidFill>
          </p:spPr>
          <p:txBody>
            <a:bodyPr/>
            <a:lstStyle/>
            <a:p/>
          </p:txBody>
        </p:sp>
        <p:sp>
          <p:nvSpPr>
            <p:cNvPr id="15" name="rc16"/>
            <p:cNvSpPr/>
            <p:nvPr/>
          </p:nvSpPr>
          <p:spPr>
            <a:xfrm>
              <a:off x="3605077" y="2158306"/>
              <a:ext cx="3747865" cy="383772"/>
            </a:xfrm>
            <a:prstGeom prst="rect">
              <a:avLst/>
            </a:prstGeom>
            <a:solidFill>
              <a:srgbClr val="D3D3D3">
                <a:alpha val="100000"/>
              </a:srgbClr>
            </a:solidFill>
          </p:spPr>
          <p:txBody>
            <a:bodyPr/>
            <a:lstStyle/>
            <a:p/>
          </p:txBody>
        </p:sp>
        <p:sp>
          <p:nvSpPr>
            <p:cNvPr id="16" name="pl17"/>
            <p:cNvSpPr/>
            <p:nvPr/>
          </p:nvSpPr>
          <p:spPr>
            <a:xfrm>
              <a:off x="7841602" y="2094344"/>
              <a:ext cx="0" cy="3496590"/>
            </a:xfrm>
            <a:custGeom>
              <a:avLst/>
              <a:pathLst>
                <a:path w="0" h="3496590">
                  <a:moveTo>
                    <a:pt x="0" y="3496590"/>
                  </a:moveTo>
                  <a:lnTo>
                    <a:pt x="0" y="0"/>
                  </a:lnTo>
                  <a:lnTo>
                    <a:pt x="0" y="0"/>
                  </a:lnTo>
                </a:path>
              </a:pathLst>
            </a:custGeom>
            <a:ln w="13304" cap="flat">
              <a:solidFill>
                <a:srgbClr val="CCCCCC">
                  <a:alpha val="100000"/>
                </a:srgbClr>
              </a:solidFill>
              <a:prstDash val="solid"/>
              <a:round/>
            </a:ln>
          </p:spPr>
          <p:txBody>
            <a:bodyPr/>
            <a:lstStyle/>
            <a:p/>
          </p:txBody>
        </p:sp>
        <p:sp>
          <p:nvSpPr>
            <p:cNvPr id="17" name="pl18"/>
            <p:cNvSpPr/>
            <p:nvPr/>
          </p:nvSpPr>
          <p:spPr>
            <a:xfrm>
              <a:off x="8876352" y="2094344"/>
              <a:ext cx="0" cy="3496590"/>
            </a:xfrm>
            <a:custGeom>
              <a:avLst/>
              <a:pathLst>
                <a:path w="0" h="3496590">
                  <a:moveTo>
                    <a:pt x="0" y="3496590"/>
                  </a:moveTo>
                  <a:lnTo>
                    <a:pt x="0" y="0"/>
                  </a:lnTo>
                  <a:lnTo>
                    <a:pt x="0" y="0"/>
                  </a:lnTo>
                </a:path>
              </a:pathLst>
            </a:custGeom>
            <a:ln w="13304" cap="flat">
              <a:solidFill>
                <a:srgbClr val="CCCCCC">
                  <a:alpha val="100000"/>
                </a:srgbClr>
              </a:solidFill>
              <a:prstDash val="solid"/>
              <a:round/>
            </a:ln>
          </p:spPr>
          <p:txBody>
            <a:bodyPr/>
            <a:lstStyle/>
            <a:p/>
          </p:txBody>
        </p:sp>
        <p:sp>
          <p:nvSpPr>
            <p:cNvPr id="18" name="pl19"/>
            <p:cNvSpPr/>
            <p:nvPr/>
          </p:nvSpPr>
          <p:spPr>
            <a:xfrm>
              <a:off x="9911102" y="2094344"/>
              <a:ext cx="0" cy="3496590"/>
            </a:xfrm>
            <a:custGeom>
              <a:avLst/>
              <a:pathLst>
                <a:path w="0" h="3496590">
                  <a:moveTo>
                    <a:pt x="0" y="3496590"/>
                  </a:moveTo>
                  <a:lnTo>
                    <a:pt x="0" y="0"/>
                  </a:lnTo>
                  <a:lnTo>
                    <a:pt x="0" y="0"/>
                  </a:lnTo>
                </a:path>
              </a:pathLst>
            </a:custGeom>
            <a:ln w="13304" cap="flat">
              <a:solidFill>
                <a:srgbClr val="CCCCCC">
                  <a:alpha val="100000"/>
                </a:srgbClr>
              </a:solidFill>
              <a:prstDash val="solid"/>
              <a:round/>
            </a:ln>
          </p:spPr>
          <p:txBody>
            <a:bodyPr/>
            <a:lstStyle/>
            <a:p/>
          </p:txBody>
        </p:sp>
        <p:sp>
          <p:nvSpPr>
            <p:cNvPr id="19" name="pl20"/>
            <p:cNvSpPr/>
            <p:nvPr/>
          </p:nvSpPr>
          <p:spPr>
            <a:xfrm>
              <a:off x="10945852" y="2094344"/>
              <a:ext cx="0" cy="3496590"/>
            </a:xfrm>
            <a:custGeom>
              <a:avLst/>
              <a:pathLst>
                <a:path w="0" h="3496590">
                  <a:moveTo>
                    <a:pt x="0" y="3496590"/>
                  </a:moveTo>
                  <a:lnTo>
                    <a:pt x="0" y="0"/>
                  </a:lnTo>
                  <a:lnTo>
                    <a:pt x="0" y="0"/>
                  </a:lnTo>
                </a:path>
              </a:pathLst>
            </a:custGeom>
            <a:ln w="13304" cap="flat">
              <a:solidFill>
                <a:srgbClr val="CCCCCC">
                  <a:alpha val="100000"/>
                </a:srgbClr>
              </a:solidFill>
              <a:prstDash val="solid"/>
              <a:round/>
            </a:ln>
          </p:spPr>
          <p:txBody>
            <a:bodyPr/>
            <a:lstStyle/>
            <a:p/>
          </p:txBody>
        </p:sp>
        <p:sp>
          <p:nvSpPr>
            <p:cNvPr id="20" name="rc21"/>
            <p:cNvSpPr/>
            <p:nvPr/>
          </p:nvSpPr>
          <p:spPr>
            <a:xfrm>
              <a:off x="7841602" y="3011133"/>
              <a:ext cx="2164697" cy="383772"/>
            </a:xfrm>
            <a:prstGeom prst="rect">
              <a:avLst/>
            </a:prstGeom>
            <a:solidFill>
              <a:srgbClr val="E5243B">
                <a:alpha val="100000"/>
              </a:srgbClr>
            </a:solidFill>
          </p:spPr>
          <p:txBody>
            <a:bodyPr/>
            <a:lstStyle/>
            <a:p/>
          </p:txBody>
        </p:sp>
        <p:sp>
          <p:nvSpPr>
            <p:cNvPr id="21" name="rc22"/>
            <p:cNvSpPr/>
            <p:nvPr/>
          </p:nvSpPr>
          <p:spPr>
            <a:xfrm>
              <a:off x="7841602" y="3863960"/>
              <a:ext cx="1104078" cy="383772"/>
            </a:xfrm>
            <a:prstGeom prst="rect">
              <a:avLst/>
            </a:prstGeom>
            <a:solidFill>
              <a:srgbClr val="DD1367">
                <a:alpha val="100000"/>
              </a:srgbClr>
            </a:solidFill>
          </p:spPr>
          <p:txBody>
            <a:bodyPr/>
            <a:lstStyle/>
            <a:p/>
          </p:txBody>
        </p:sp>
        <p:sp>
          <p:nvSpPr>
            <p:cNvPr id="22" name="rc23"/>
            <p:cNvSpPr/>
            <p:nvPr/>
          </p:nvSpPr>
          <p:spPr>
            <a:xfrm>
              <a:off x="7841602" y="3437546"/>
              <a:ext cx="1692851" cy="383772"/>
            </a:xfrm>
            <a:prstGeom prst="rect">
              <a:avLst/>
            </a:prstGeom>
            <a:solidFill>
              <a:srgbClr val="00689D">
                <a:alpha val="100000"/>
              </a:srgbClr>
            </a:solidFill>
          </p:spPr>
          <p:txBody>
            <a:bodyPr/>
            <a:lstStyle/>
            <a:p/>
          </p:txBody>
        </p:sp>
        <p:sp>
          <p:nvSpPr>
            <p:cNvPr id="23" name="rc24"/>
            <p:cNvSpPr/>
            <p:nvPr/>
          </p:nvSpPr>
          <p:spPr>
            <a:xfrm>
              <a:off x="7841602" y="2584719"/>
              <a:ext cx="2201948" cy="383772"/>
            </a:xfrm>
            <a:prstGeom prst="rect">
              <a:avLst/>
            </a:prstGeom>
            <a:solidFill>
              <a:srgbClr val="FF3A21">
                <a:alpha val="100000"/>
              </a:srgbClr>
            </a:solidFill>
          </p:spPr>
          <p:txBody>
            <a:bodyPr/>
            <a:lstStyle/>
            <a:p/>
          </p:txBody>
        </p:sp>
        <p:sp>
          <p:nvSpPr>
            <p:cNvPr id="24" name="rc25"/>
            <p:cNvSpPr/>
            <p:nvPr/>
          </p:nvSpPr>
          <p:spPr>
            <a:xfrm>
              <a:off x="7841602" y="4290373"/>
              <a:ext cx="832973" cy="383772"/>
            </a:xfrm>
            <a:prstGeom prst="rect">
              <a:avLst/>
            </a:prstGeom>
            <a:solidFill>
              <a:srgbClr val="A21942">
                <a:alpha val="100000"/>
              </a:srgbClr>
            </a:solidFill>
          </p:spPr>
          <p:txBody>
            <a:bodyPr/>
            <a:lstStyle/>
            <a:p/>
          </p:txBody>
        </p:sp>
        <p:sp>
          <p:nvSpPr>
            <p:cNvPr id="25" name="rc26"/>
            <p:cNvSpPr/>
            <p:nvPr/>
          </p:nvSpPr>
          <p:spPr>
            <a:xfrm>
              <a:off x="7841602" y="2158306"/>
              <a:ext cx="2971802" cy="383772"/>
            </a:xfrm>
            <a:prstGeom prst="rect">
              <a:avLst/>
            </a:prstGeom>
            <a:solidFill>
              <a:srgbClr val="D3D3D3">
                <a:alpha val="100000"/>
              </a:srgbClr>
            </a:solidFill>
          </p:spPr>
          <p:txBody>
            <a:bodyPr/>
            <a:lstStyle/>
            <a:p/>
          </p:txBody>
        </p:sp>
        <p:sp>
          <p:nvSpPr>
            <p:cNvPr id="26" name="tx27"/>
            <p:cNvSpPr/>
            <p:nvPr/>
          </p:nvSpPr>
          <p:spPr>
            <a:xfrm>
              <a:off x="3696175" y="1388031"/>
              <a:ext cx="477316" cy="152041"/>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1A1A1A">
                      <a:alpha val="100000"/>
                    </a:srgbClr>
                  </a:solidFill>
                  <a:latin typeface="Lato"/>
                  <a:cs typeface="Lato"/>
                </a:rPr>
                <a:t>2021</a:t>
              </a:r>
            </a:p>
          </p:txBody>
        </p:sp>
        <p:sp>
          <p:nvSpPr>
            <p:cNvPr id="27" name="tx28"/>
            <p:cNvSpPr/>
            <p:nvPr/>
          </p:nvSpPr>
          <p:spPr>
            <a:xfrm>
              <a:off x="3696175" y="1569905"/>
              <a:ext cx="1141857" cy="192366"/>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1A1A1A">
                      <a:alpha val="100000"/>
                    </a:srgbClr>
                  </a:solidFill>
                  <a:latin typeface="Lato"/>
                  <a:cs typeface="Lato"/>
                </a:rPr>
                <a:t>Bud:21.8M$</a:t>
              </a:r>
            </a:p>
          </p:txBody>
        </p:sp>
        <p:sp>
          <p:nvSpPr>
            <p:cNvPr id="28" name="tx29"/>
            <p:cNvSpPr/>
            <p:nvPr/>
          </p:nvSpPr>
          <p:spPr>
            <a:xfrm>
              <a:off x="3696175" y="1780583"/>
              <a:ext cx="802386" cy="203888"/>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1A1A1A">
                      <a:alpha val="100000"/>
                    </a:srgbClr>
                  </a:solidFill>
                  <a:latin typeface="Lato"/>
                  <a:cs typeface="Lato"/>
                </a:rPr>
                <a:t>Exp:0.0$</a:t>
              </a:r>
            </a:p>
          </p:txBody>
        </p:sp>
        <p:sp>
          <p:nvSpPr>
            <p:cNvPr id="29" name="tx30"/>
            <p:cNvSpPr/>
            <p:nvPr/>
          </p:nvSpPr>
          <p:spPr>
            <a:xfrm>
              <a:off x="7932700" y="1388031"/>
              <a:ext cx="477316" cy="152041"/>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1A1A1A">
                      <a:alpha val="100000"/>
                    </a:srgbClr>
                  </a:solidFill>
                  <a:latin typeface="Lato"/>
                  <a:cs typeface="Lato"/>
                </a:rPr>
                <a:t>2022</a:t>
              </a:r>
            </a:p>
          </p:txBody>
        </p:sp>
        <p:sp>
          <p:nvSpPr>
            <p:cNvPr id="30" name="tx31"/>
            <p:cNvSpPr/>
            <p:nvPr/>
          </p:nvSpPr>
          <p:spPr>
            <a:xfrm>
              <a:off x="7932700" y="1569905"/>
              <a:ext cx="1141857" cy="192366"/>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1A1A1A">
                      <a:alpha val="100000"/>
                    </a:srgbClr>
                  </a:solidFill>
                  <a:latin typeface="Lato"/>
                  <a:cs typeface="Lato"/>
                </a:rPr>
                <a:t>Bud:23.6M$</a:t>
              </a:r>
            </a:p>
          </p:txBody>
        </p:sp>
        <p:sp>
          <p:nvSpPr>
            <p:cNvPr id="31" name="tx32"/>
            <p:cNvSpPr/>
            <p:nvPr/>
          </p:nvSpPr>
          <p:spPr>
            <a:xfrm>
              <a:off x="7932700" y="1780583"/>
              <a:ext cx="802386" cy="203888"/>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1A1A1A">
                      <a:alpha val="100000"/>
                    </a:srgbClr>
                  </a:solidFill>
                  <a:latin typeface="Lato"/>
                  <a:cs typeface="Lato"/>
                </a:rPr>
                <a:t>Exp:0.0$</a:t>
              </a:r>
            </a:p>
          </p:txBody>
        </p:sp>
        <p:sp>
          <p:nvSpPr>
            <p:cNvPr id="32" name="tx33"/>
            <p:cNvSpPr/>
            <p:nvPr/>
          </p:nvSpPr>
          <p:spPr>
            <a:xfrm>
              <a:off x="3551379" y="5690550"/>
              <a:ext cx="107396"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0</a:t>
              </a:r>
            </a:p>
          </p:txBody>
        </p:sp>
        <p:sp>
          <p:nvSpPr>
            <p:cNvPr id="33" name="tx34"/>
            <p:cNvSpPr/>
            <p:nvPr/>
          </p:nvSpPr>
          <p:spPr>
            <a:xfrm>
              <a:off x="4532431" y="5690550"/>
              <a:ext cx="214792"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10</a:t>
              </a:r>
            </a:p>
          </p:txBody>
        </p:sp>
        <p:sp>
          <p:nvSpPr>
            <p:cNvPr id="34" name="tx35"/>
            <p:cNvSpPr/>
            <p:nvPr/>
          </p:nvSpPr>
          <p:spPr>
            <a:xfrm>
              <a:off x="5567181" y="5690550"/>
              <a:ext cx="214792"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a:t>
              </a:r>
            </a:p>
          </p:txBody>
        </p:sp>
        <p:sp>
          <p:nvSpPr>
            <p:cNvPr id="35" name="tx36"/>
            <p:cNvSpPr/>
            <p:nvPr/>
          </p:nvSpPr>
          <p:spPr>
            <a:xfrm>
              <a:off x="6601931" y="5690458"/>
              <a:ext cx="214792"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30</a:t>
              </a:r>
            </a:p>
          </p:txBody>
        </p:sp>
        <p:sp>
          <p:nvSpPr>
            <p:cNvPr id="36" name="tx37"/>
            <p:cNvSpPr/>
            <p:nvPr/>
          </p:nvSpPr>
          <p:spPr>
            <a:xfrm>
              <a:off x="7787904" y="5690550"/>
              <a:ext cx="107396"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0</a:t>
              </a:r>
            </a:p>
          </p:txBody>
        </p:sp>
        <p:sp>
          <p:nvSpPr>
            <p:cNvPr id="37" name="tx38"/>
            <p:cNvSpPr/>
            <p:nvPr/>
          </p:nvSpPr>
          <p:spPr>
            <a:xfrm>
              <a:off x="8768956" y="5690550"/>
              <a:ext cx="214792"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10</a:t>
              </a:r>
            </a:p>
          </p:txBody>
        </p:sp>
        <p:sp>
          <p:nvSpPr>
            <p:cNvPr id="38" name="tx39"/>
            <p:cNvSpPr/>
            <p:nvPr/>
          </p:nvSpPr>
          <p:spPr>
            <a:xfrm>
              <a:off x="9803706" y="5690550"/>
              <a:ext cx="214792"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a:t>
              </a:r>
            </a:p>
          </p:txBody>
        </p:sp>
        <p:sp>
          <p:nvSpPr>
            <p:cNvPr id="39" name="tx40"/>
            <p:cNvSpPr/>
            <p:nvPr/>
          </p:nvSpPr>
          <p:spPr>
            <a:xfrm>
              <a:off x="10838456" y="5690458"/>
              <a:ext cx="214792"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30</a:t>
              </a:r>
            </a:p>
          </p:txBody>
        </p:sp>
        <p:sp>
          <p:nvSpPr>
            <p:cNvPr id="40" name="pl41"/>
            <p:cNvSpPr/>
            <p:nvPr/>
          </p:nvSpPr>
          <p:spPr>
            <a:xfrm>
              <a:off x="3605077" y="2094344"/>
              <a:ext cx="0" cy="3496590"/>
            </a:xfrm>
            <a:custGeom>
              <a:avLst/>
              <a:pathLst>
                <a:path w="0" h="3496590">
                  <a:moveTo>
                    <a:pt x="0" y="3496590"/>
                  </a:moveTo>
                  <a:lnTo>
                    <a:pt x="0" y="0"/>
                  </a:lnTo>
                </a:path>
              </a:pathLst>
            </a:custGeom>
            <a:ln w="17739" cap="flat">
              <a:solidFill>
                <a:srgbClr val="1A1A1A">
                  <a:alpha val="100000"/>
                </a:srgbClr>
              </a:solidFill>
              <a:prstDash val="solid"/>
              <a:round/>
            </a:ln>
          </p:spPr>
          <p:txBody>
            <a:bodyPr/>
            <a:lstStyle/>
            <a:p/>
          </p:txBody>
        </p:sp>
        <p:sp>
          <p:nvSpPr>
            <p:cNvPr id="41" name="tx42"/>
            <p:cNvSpPr/>
            <p:nvPr/>
          </p:nvSpPr>
          <p:spPr>
            <a:xfrm>
              <a:off x="1024422" y="5231255"/>
              <a:ext cx="2478169" cy="17016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3. Good Health and well-being</a:t>
              </a:r>
            </a:p>
          </p:txBody>
        </p:sp>
        <p:sp>
          <p:nvSpPr>
            <p:cNvPr id="42" name="tx43"/>
            <p:cNvSpPr/>
            <p:nvPr/>
          </p:nvSpPr>
          <p:spPr>
            <a:xfrm>
              <a:off x="368842" y="4837153"/>
              <a:ext cx="3133749" cy="137856"/>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11. Sustainable cities and communities</a:t>
              </a:r>
            </a:p>
          </p:txBody>
        </p:sp>
        <p:sp>
          <p:nvSpPr>
            <p:cNvPr id="43" name="tx44"/>
            <p:cNvSpPr/>
            <p:nvPr/>
          </p:nvSpPr>
          <p:spPr>
            <a:xfrm>
              <a:off x="440594" y="4378428"/>
              <a:ext cx="3061997" cy="17016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8. Decent work and economic growth</a:t>
              </a:r>
            </a:p>
          </p:txBody>
        </p:sp>
        <p:sp>
          <p:nvSpPr>
            <p:cNvPr id="44" name="tx45"/>
            <p:cNvSpPr/>
            <p:nvPr/>
          </p:nvSpPr>
          <p:spPr>
            <a:xfrm>
              <a:off x="1517334" y="3954051"/>
              <a:ext cx="1985257" cy="168130"/>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10. Reduced inequalities</a:t>
              </a:r>
            </a:p>
          </p:txBody>
        </p:sp>
        <p:sp>
          <p:nvSpPr>
            <p:cNvPr id="45" name="tx46"/>
            <p:cNvSpPr/>
            <p:nvPr/>
          </p:nvSpPr>
          <p:spPr>
            <a:xfrm>
              <a:off x="227745" y="3525600"/>
              <a:ext cx="3274845" cy="17016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16. Peace, justice and strong institutions</a:t>
              </a:r>
            </a:p>
          </p:txBody>
        </p:sp>
        <p:sp>
          <p:nvSpPr>
            <p:cNvPr id="46" name="tx47"/>
            <p:cNvSpPr/>
            <p:nvPr/>
          </p:nvSpPr>
          <p:spPr>
            <a:xfrm>
              <a:off x="2371597" y="3104649"/>
              <a:ext cx="1130993" cy="164705"/>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1. No Poverty</a:t>
              </a:r>
            </a:p>
          </p:txBody>
        </p:sp>
        <p:sp>
          <p:nvSpPr>
            <p:cNvPr id="47" name="tx48"/>
            <p:cNvSpPr/>
            <p:nvPr/>
          </p:nvSpPr>
          <p:spPr>
            <a:xfrm>
              <a:off x="1995618" y="2674810"/>
              <a:ext cx="1506973" cy="168130"/>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5. Gender Equality</a:t>
              </a:r>
            </a:p>
          </p:txBody>
        </p:sp>
        <p:sp>
          <p:nvSpPr>
            <p:cNvPr id="48" name="tx49"/>
            <p:cNvSpPr/>
            <p:nvPr/>
          </p:nvSpPr>
          <p:spPr>
            <a:xfrm>
              <a:off x="2862750" y="2246360"/>
              <a:ext cx="639841" cy="17016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not_sdg</a:t>
              </a:r>
            </a:p>
          </p:txBody>
        </p:sp>
        <p:sp>
          <p:nvSpPr>
            <p:cNvPr id="49" name="tx50"/>
            <p:cNvSpPr/>
            <p:nvPr/>
          </p:nvSpPr>
          <p:spPr>
            <a:xfrm>
              <a:off x="7016689" y="5879325"/>
              <a:ext cx="1535951" cy="17016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666666">
                      <a:alpha val="100000"/>
                    </a:srgbClr>
                  </a:solidFill>
                  <a:latin typeface="Lato"/>
                  <a:cs typeface="Lato"/>
                </a:rPr>
                <a:t>% of Total Funding</a:t>
              </a:r>
            </a:p>
          </p:txBody>
        </p:sp>
        <p:sp>
          <p:nvSpPr>
            <p:cNvPr id="50" name="tx51"/>
            <p:cNvSpPr/>
            <p:nvPr/>
          </p:nvSpPr>
          <p:spPr>
            <a:xfrm>
              <a:off x="227745" y="728148"/>
              <a:ext cx="962634" cy="169964"/>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Recorded</a:t>
              </a:r>
            </a:p>
          </p:txBody>
        </p:sp>
        <p:sp>
          <p:nvSpPr>
            <p:cNvPr id="51" name="tx52"/>
            <p:cNvSpPr/>
            <p:nvPr/>
          </p:nvSpPr>
          <p:spPr>
            <a:xfrm>
              <a:off x="1248902" y="731349"/>
              <a:ext cx="182422" cy="1667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in</a:t>
              </a:r>
            </a:p>
          </p:txBody>
        </p:sp>
        <p:sp>
          <p:nvSpPr>
            <p:cNvPr id="52" name="tx53"/>
            <p:cNvSpPr/>
            <p:nvPr/>
          </p:nvSpPr>
          <p:spPr>
            <a:xfrm>
              <a:off x="1489846" y="729749"/>
              <a:ext cx="185966" cy="1683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El</a:t>
              </a:r>
            </a:p>
          </p:txBody>
        </p:sp>
        <p:sp>
          <p:nvSpPr>
            <p:cNvPr id="53" name="tx54"/>
            <p:cNvSpPr/>
            <p:nvPr/>
          </p:nvSpPr>
          <p:spPr>
            <a:xfrm>
              <a:off x="1734334" y="727920"/>
              <a:ext cx="863993"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Salvador</a:t>
              </a:r>
            </a:p>
          </p:txBody>
        </p:sp>
        <p:sp>
          <p:nvSpPr>
            <p:cNvPr id="54" name="tx55"/>
            <p:cNvSpPr/>
            <p:nvPr/>
          </p:nvSpPr>
          <p:spPr>
            <a:xfrm>
              <a:off x="227745" y="225277"/>
              <a:ext cx="1278879" cy="225593"/>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Resource</a:t>
              </a:r>
            </a:p>
          </p:txBody>
        </p:sp>
        <p:sp>
          <p:nvSpPr>
            <p:cNvPr id="55" name="tx56"/>
            <p:cNvSpPr/>
            <p:nvPr/>
          </p:nvSpPr>
          <p:spPr>
            <a:xfrm>
              <a:off x="1581618" y="219104"/>
              <a:ext cx="1394917" cy="231766"/>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Allocation</a:t>
              </a:r>
            </a:p>
          </p:txBody>
        </p:sp>
        <p:sp>
          <p:nvSpPr>
            <p:cNvPr id="56" name="tx57"/>
            <p:cNvSpPr/>
            <p:nvPr/>
          </p:nvSpPr>
          <p:spPr>
            <a:xfrm>
              <a:off x="3051527" y="237930"/>
              <a:ext cx="455199" cy="212940"/>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per</a:t>
              </a:r>
            </a:p>
          </p:txBody>
        </p:sp>
        <p:sp>
          <p:nvSpPr>
            <p:cNvPr id="57" name="tx58"/>
            <p:cNvSpPr/>
            <p:nvPr/>
          </p:nvSpPr>
          <p:spPr>
            <a:xfrm>
              <a:off x="3581719" y="222808"/>
              <a:ext cx="628021" cy="228062"/>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SDG</a:t>
              </a:r>
            </a:p>
          </p:txBody>
        </p:sp>
        <p:sp>
          <p:nvSpPr>
            <p:cNvPr id="58" name="tx59"/>
            <p:cNvSpPr/>
            <p:nvPr/>
          </p:nvSpPr>
          <p:spPr>
            <a:xfrm>
              <a:off x="4284733" y="159851"/>
              <a:ext cx="422332"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a:t>
              </a:r>
            </a:p>
          </p:txBody>
        </p:sp>
        <p:sp>
          <p:nvSpPr>
            <p:cNvPr id="59" name="tx60"/>
            <p:cNvSpPr/>
            <p:nvPr/>
          </p:nvSpPr>
          <p:spPr>
            <a:xfrm>
              <a:off x="227745" y="6308471"/>
              <a:ext cx="525905" cy="1172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Source:</a:t>
              </a:r>
            </a:p>
          </p:txBody>
        </p:sp>
        <p:sp>
          <p:nvSpPr>
            <p:cNvPr id="60" name="tx61"/>
            <p:cNvSpPr/>
            <p:nvPr/>
          </p:nvSpPr>
          <p:spPr>
            <a:xfrm>
              <a:off x="794616" y="6309751"/>
              <a:ext cx="338122" cy="1159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Data</a:t>
              </a:r>
            </a:p>
          </p:txBody>
        </p:sp>
        <p:sp>
          <p:nvSpPr>
            <p:cNvPr id="61" name="tx62"/>
            <p:cNvSpPr/>
            <p:nvPr/>
          </p:nvSpPr>
          <p:spPr>
            <a:xfrm>
              <a:off x="1173704" y="6280387"/>
              <a:ext cx="677364"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published</a:t>
              </a:r>
            </a:p>
          </p:txBody>
        </p:sp>
        <p:sp>
          <p:nvSpPr>
            <p:cNvPr id="62" name="tx63"/>
            <p:cNvSpPr/>
            <p:nvPr/>
          </p:nvSpPr>
          <p:spPr>
            <a:xfrm>
              <a:off x="1892033" y="6280387"/>
              <a:ext cx="172101"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by</a:t>
              </a:r>
            </a:p>
          </p:txBody>
        </p:sp>
        <p:sp>
          <p:nvSpPr>
            <p:cNvPr id="63" name="tx64"/>
            <p:cNvSpPr/>
            <p:nvPr/>
          </p:nvSpPr>
          <p:spPr>
            <a:xfrm>
              <a:off x="2105100" y="6308391"/>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64" name="tx65"/>
            <p:cNvSpPr/>
            <p:nvPr/>
          </p:nvSpPr>
          <p:spPr>
            <a:xfrm>
              <a:off x="2715256" y="6341915"/>
              <a:ext cx="148818" cy="83770"/>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as</a:t>
              </a:r>
            </a:p>
          </p:txBody>
        </p:sp>
        <p:sp>
          <p:nvSpPr>
            <p:cNvPr id="65" name="tx66"/>
            <p:cNvSpPr/>
            <p:nvPr/>
          </p:nvSpPr>
          <p:spPr>
            <a:xfrm>
              <a:off x="2905040" y="6290869"/>
              <a:ext cx="284835" cy="134816"/>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part</a:t>
              </a:r>
            </a:p>
          </p:txBody>
        </p:sp>
        <p:sp>
          <p:nvSpPr>
            <p:cNvPr id="66" name="tx67"/>
            <p:cNvSpPr/>
            <p:nvPr/>
          </p:nvSpPr>
          <p:spPr>
            <a:xfrm>
              <a:off x="3230841" y="6308231"/>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67" name="tx68"/>
            <p:cNvSpPr/>
            <p:nvPr/>
          </p:nvSpPr>
          <p:spPr>
            <a:xfrm>
              <a:off x="3418624" y="6306551"/>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68" name="tx69"/>
            <p:cNvSpPr/>
            <p:nvPr/>
          </p:nvSpPr>
          <p:spPr>
            <a:xfrm>
              <a:off x="3690738" y="6306551"/>
              <a:ext cx="89611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International</a:t>
              </a:r>
            </a:p>
          </p:txBody>
        </p:sp>
        <p:sp>
          <p:nvSpPr>
            <p:cNvPr id="69" name="tx70"/>
            <p:cNvSpPr/>
            <p:nvPr/>
          </p:nvSpPr>
          <p:spPr>
            <a:xfrm>
              <a:off x="4627815" y="6306711"/>
              <a:ext cx="236349" cy="11897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Aid</a:t>
              </a:r>
            </a:p>
          </p:txBody>
        </p:sp>
        <p:sp>
          <p:nvSpPr>
            <p:cNvPr id="70" name="tx71"/>
            <p:cNvSpPr/>
            <p:nvPr/>
          </p:nvSpPr>
          <p:spPr>
            <a:xfrm>
              <a:off x="4905130" y="6283588"/>
              <a:ext cx="950998" cy="142097"/>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Transparency</a:t>
              </a:r>
            </a:p>
          </p:txBody>
        </p:sp>
        <p:sp>
          <p:nvSpPr>
            <p:cNvPr id="71" name="tx72"/>
            <p:cNvSpPr/>
            <p:nvPr/>
          </p:nvSpPr>
          <p:spPr>
            <a:xfrm>
              <a:off x="5897094" y="6307671"/>
              <a:ext cx="610636"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Initiative</a:t>
              </a:r>
            </a:p>
          </p:txBody>
        </p:sp>
        <p:sp>
          <p:nvSpPr>
            <p:cNvPr id="72" name="tx73"/>
            <p:cNvSpPr/>
            <p:nvPr/>
          </p:nvSpPr>
          <p:spPr>
            <a:xfrm>
              <a:off x="6548695" y="6278147"/>
              <a:ext cx="415651" cy="14753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(IATI).</a:t>
              </a:r>
            </a:p>
          </p:txBody>
        </p:sp>
        <p:sp>
          <p:nvSpPr>
            <p:cNvPr id="73" name="tx74"/>
            <p:cNvSpPr/>
            <p:nvPr/>
          </p:nvSpPr>
          <p:spPr>
            <a:xfrm>
              <a:off x="7005313" y="6308391"/>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74" name="tx75"/>
            <p:cNvSpPr/>
            <p:nvPr/>
          </p:nvSpPr>
          <p:spPr>
            <a:xfrm>
              <a:off x="7615469" y="6278627"/>
              <a:ext cx="493501" cy="14705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budget</a:t>
              </a:r>
            </a:p>
          </p:txBody>
        </p:sp>
        <p:sp>
          <p:nvSpPr>
            <p:cNvPr id="75" name="tx76"/>
            <p:cNvSpPr/>
            <p:nvPr/>
          </p:nvSpPr>
          <p:spPr>
            <a:xfrm>
              <a:off x="8149936" y="6307671"/>
              <a:ext cx="107693"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is</a:t>
              </a:r>
            </a:p>
          </p:txBody>
        </p:sp>
        <p:sp>
          <p:nvSpPr>
            <p:cNvPr id="76" name="tx77"/>
            <p:cNvSpPr/>
            <p:nvPr/>
          </p:nvSpPr>
          <p:spPr>
            <a:xfrm>
              <a:off x="8298594" y="6306551"/>
              <a:ext cx="926915"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needs-based.</a:t>
              </a:r>
            </a:p>
          </p:txBody>
        </p:sp>
        <p:sp>
          <p:nvSpPr>
            <p:cNvPr id="77" name="tx78"/>
            <p:cNvSpPr/>
            <p:nvPr/>
          </p:nvSpPr>
          <p:spPr>
            <a:xfrm>
              <a:off x="9266475" y="6309751"/>
              <a:ext cx="102172" cy="1159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It</a:t>
              </a:r>
            </a:p>
          </p:txBody>
        </p:sp>
        <p:sp>
          <p:nvSpPr>
            <p:cNvPr id="78" name="tx79"/>
            <p:cNvSpPr/>
            <p:nvPr/>
          </p:nvSpPr>
          <p:spPr>
            <a:xfrm>
              <a:off x="9409613" y="6290869"/>
              <a:ext cx="744893" cy="134816"/>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represents</a:t>
              </a:r>
            </a:p>
          </p:txBody>
        </p:sp>
        <p:sp>
          <p:nvSpPr>
            <p:cNvPr id="79" name="tx80"/>
            <p:cNvSpPr/>
            <p:nvPr/>
          </p:nvSpPr>
          <p:spPr>
            <a:xfrm>
              <a:off x="10195471" y="6306551"/>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80" name="tx81"/>
            <p:cNvSpPr/>
            <p:nvPr/>
          </p:nvSpPr>
          <p:spPr>
            <a:xfrm>
              <a:off x="10467585" y="6306551"/>
              <a:ext cx="322760"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total</a:t>
              </a:r>
            </a:p>
          </p:txBody>
        </p:sp>
        <p:sp>
          <p:nvSpPr>
            <p:cNvPr id="81" name="tx82"/>
            <p:cNvSpPr/>
            <p:nvPr/>
          </p:nvSpPr>
          <p:spPr>
            <a:xfrm>
              <a:off x="10831311" y="6317032"/>
              <a:ext cx="537747" cy="10865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amount</a:t>
              </a:r>
            </a:p>
          </p:txBody>
        </p:sp>
        <p:sp>
          <p:nvSpPr>
            <p:cNvPr id="82" name="tx83"/>
            <p:cNvSpPr/>
            <p:nvPr/>
          </p:nvSpPr>
          <p:spPr>
            <a:xfrm>
              <a:off x="11410023" y="6308231"/>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83" name="tx84"/>
            <p:cNvSpPr/>
            <p:nvPr/>
          </p:nvSpPr>
          <p:spPr>
            <a:xfrm>
              <a:off x="227745" y="6491276"/>
              <a:ext cx="478619" cy="10977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money</a:t>
              </a:r>
            </a:p>
          </p:txBody>
        </p:sp>
        <p:sp>
          <p:nvSpPr>
            <p:cNvPr id="84" name="tx85"/>
            <p:cNvSpPr/>
            <p:nvPr/>
          </p:nvSpPr>
          <p:spPr>
            <a:xfrm>
              <a:off x="747330" y="6481915"/>
              <a:ext cx="283555"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that</a:t>
              </a:r>
            </a:p>
          </p:txBody>
        </p:sp>
        <p:sp>
          <p:nvSpPr>
            <p:cNvPr id="85" name="tx86"/>
            <p:cNvSpPr/>
            <p:nvPr/>
          </p:nvSpPr>
          <p:spPr>
            <a:xfrm>
              <a:off x="1071851" y="6481915"/>
              <a:ext cx="433014"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would</a:t>
              </a:r>
            </a:p>
          </p:txBody>
        </p:sp>
        <p:sp>
          <p:nvSpPr>
            <p:cNvPr id="86" name="tx87"/>
            <p:cNvSpPr/>
            <p:nvPr/>
          </p:nvSpPr>
          <p:spPr>
            <a:xfrm>
              <a:off x="1545830" y="6482075"/>
              <a:ext cx="174101" cy="11897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be</a:t>
              </a:r>
            </a:p>
          </p:txBody>
        </p:sp>
        <p:sp>
          <p:nvSpPr>
            <p:cNvPr id="87" name="tx88"/>
            <p:cNvSpPr/>
            <p:nvPr/>
          </p:nvSpPr>
          <p:spPr>
            <a:xfrm>
              <a:off x="1760897" y="6455752"/>
              <a:ext cx="592314"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required</a:t>
              </a:r>
            </a:p>
          </p:txBody>
        </p:sp>
        <p:sp>
          <p:nvSpPr>
            <p:cNvPr id="88" name="tx89"/>
            <p:cNvSpPr/>
            <p:nvPr/>
          </p:nvSpPr>
          <p:spPr>
            <a:xfrm>
              <a:off x="2394176" y="6517439"/>
              <a:ext cx="352924" cy="83610"/>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were</a:t>
              </a:r>
            </a:p>
          </p:txBody>
        </p:sp>
        <p:sp>
          <p:nvSpPr>
            <p:cNvPr id="89" name="tx90"/>
            <p:cNvSpPr/>
            <p:nvPr/>
          </p:nvSpPr>
          <p:spPr>
            <a:xfrm>
              <a:off x="2788065" y="6483755"/>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90" name="tx91"/>
            <p:cNvSpPr/>
            <p:nvPr/>
          </p:nvSpPr>
          <p:spPr>
            <a:xfrm>
              <a:off x="3398222" y="6492396"/>
              <a:ext cx="148098" cy="10865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to</a:t>
              </a:r>
            </a:p>
          </p:txBody>
        </p:sp>
        <p:sp>
          <p:nvSpPr>
            <p:cNvPr id="91" name="tx92"/>
            <p:cNvSpPr/>
            <p:nvPr/>
          </p:nvSpPr>
          <p:spPr>
            <a:xfrm>
              <a:off x="3587285" y="6492396"/>
              <a:ext cx="357964" cy="10865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meet</a:t>
              </a:r>
            </a:p>
          </p:txBody>
        </p:sp>
        <p:sp>
          <p:nvSpPr>
            <p:cNvPr id="92" name="tx93"/>
            <p:cNvSpPr/>
            <p:nvPr/>
          </p:nvSpPr>
          <p:spPr>
            <a:xfrm>
              <a:off x="3986215" y="6481915"/>
              <a:ext cx="155059"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all</a:t>
              </a:r>
            </a:p>
          </p:txBody>
        </p:sp>
        <p:sp>
          <p:nvSpPr>
            <p:cNvPr id="93" name="tx94"/>
            <p:cNvSpPr/>
            <p:nvPr/>
          </p:nvSpPr>
          <p:spPr>
            <a:xfrm>
              <a:off x="4182240" y="6483595"/>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94" name="tx95"/>
            <p:cNvSpPr/>
            <p:nvPr/>
          </p:nvSpPr>
          <p:spPr>
            <a:xfrm>
              <a:off x="4370023" y="6481915"/>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95" name="tx96"/>
            <p:cNvSpPr/>
            <p:nvPr/>
          </p:nvSpPr>
          <p:spPr>
            <a:xfrm>
              <a:off x="4642137" y="6481915"/>
              <a:ext cx="41717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needs</a:t>
              </a:r>
            </a:p>
          </p:txBody>
        </p:sp>
        <p:sp>
          <p:nvSpPr>
            <p:cNvPr id="96" name="tx97"/>
            <p:cNvSpPr/>
            <p:nvPr/>
          </p:nvSpPr>
          <p:spPr>
            <a:xfrm>
              <a:off x="5100274" y="6481915"/>
              <a:ext cx="283555"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that</a:t>
              </a:r>
            </a:p>
          </p:txBody>
        </p:sp>
        <p:sp>
          <p:nvSpPr>
            <p:cNvPr id="97" name="tx98"/>
            <p:cNvSpPr/>
            <p:nvPr/>
          </p:nvSpPr>
          <p:spPr>
            <a:xfrm>
              <a:off x="5424795" y="6483035"/>
              <a:ext cx="95771"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it</a:t>
              </a:r>
            </a:p>
          </p:txBody>
        </p:sp>
        <p:sp>
          <p:nvSpPr>
            <p:cNvPr id="98" name="tx99"/>
            <p:cNvSpPr/>
            <p:nvPr/>
          </p:nvSpPr>
          <p:spPr>
            <a:xfrm>
              <a:off x="5561532" y="6483035"/>
              <a:ext cx="107693"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is</a:t>
              </a:r>
            </a:p>
          </p:txBody>
        </p:sp>
        <p:sp>
          <p:nvSpPr>
            <p:cNvPr id="99" name="tx100"/>
            <p:cNvSpPr/>
            <p:nvPr/>
          </p:nvSpPr>
          <p:spPr>
            <a:xfrm>
              <a:off x="5710191" y="6453992"/>
              <a:ext cx="530466" cy="14705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seeking</a:t>
              </a:r>
            </a:p>
          </p:txBody>
        </p:sp>
        <p:sp>
          <p:nvSpPr>
            <p:cNvPr id="100" name="tx101"/>
            <p:cNvSpPr/>
            <p:nvPr/>
          </p:nvSpPr>
          <p:spPr>
            <a:xfrm>
              <a:off x="6281622" y="6492396"/>
              <a:ext cx="148098" cy="10865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to</a:t>
              </a:r>
            </a:p>
          </p:txBody>
        </p:sp>
        <p:sp>
          <p:nvSpPr>
            <p:cNvPr id="101" name="tx102"/>
            <p:cNvSpPr/>
            <p:nvPr/>
          </p:nvSpPr>
          <p:spPr>
            <a:xfrm>
              <a:off x="6470686" y="6481915"/>
              <a:ext cx="57783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address.</a:t>
              </a:r>
            </a:p>
          </p:txBody>
        </p:sp>
      </p:gr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22173" cap="rnd">
              <a:solidFill>
                <a:srgbClr val="FFFFFF">
                  <a:alpha val="100000"/>
                </a:srgbClr>
              </a:solidFill>
              <a:prstDash val="solid"/>
              <a:round/>
            </a:ln>
          </p:spPr>
          <p:txBody>
            <a:bodyPr/>
            <a:lstStyle/>
            <a:p/>
          </p:txBody>
        </p:sp>
        <p:sp>
          <p:nvSpPr>
            <p:cNvPr id="4" name="pl5"/>
            <p:cNvSpPr/>
            <p:nvPr/>
          </p:nvSpPr>
          <p:spPr>
            <a:xfrm>
              <a:off x="5218521" y="2094344"/>
              <a:ext cx="0" cy="3496590"/>
            </a:xfrm>
            <a:custGeom>
              <a:avLst/>
              <a:pathLst>
                <a:path w="0" h="3496590">
                  <a:moveTo>
                    <a:pt x="0" y="3496590"/>
                  </a:moveTo>
                  <a:lnTo>
                    <a:pt x="0" y="0"/>
                  </a:lnTo>
                  <a:lnTo>
                    <a:pt x="0" y="0"/>
                  </a:lnTo>
                </a:path>
              </a:pathLst>
            </a:custGeom>
            <a:ln w="13304" cap="flat">
              <a:solidFill>
                <a:srgbClr val="CCCCCC">
                  <a:alpha val="100000"/>
                </a:srgbClr>
              </a:solidFill>
              <a:prstDash val="solid"/>
              <a:round/>
            </a:ln>
          </p:spPr>
          <p:txBody>
            <a:bodyPr/>
            <a:lstStyle/>
            <a:p/>
          </p:txBody>
        </p:sp>
        <p:sp>
          <p:nvSpPr>
            <p:cNvPr id="5" name="pl6"/>
            <p:cNvSpPr/>
            <p:nvPr/>
          </p:nvSpPr>
          <p:spPr>
            <a:xfrm>
              <a:off x="5938999" y="2094344"/>
              <a:ext cx="0" cy="3496590"/>
            </a:xfrm>
            <a:custGeom>
              <a:avLst/>
              <a:pathLst>
                <a:path w="0" h="3496590">
                  <a:moveTo>
                    <a:pt x="0" y="3496590"/>
                  </a:moveTo>
                  <a:lnTo>
                    <a:pt x="0" y="0"/>
                  </a:lnTo>
                  <a:lnTo>
                    <a:pt x="0" y="0"/>
                  </a:lnTo>
                </a:path>
              </a:pathLst>
            </a:custGeom>
            <a:ln w="13304" cap="flat">
              <a:solidFill>
                <a:srgbClr val="CCCCCC">
                  <a:alpha val="100000"/>
                </a:srgbClr>
              </a:solidFill>
              <a:prstDash val="solid"/>
              <a:round/>
            </a:ln>
          </p:spPr>
          <p:txBody>
            <a:bodyPr/>
            <a:lstStyle/>
            <a:p/>
          </p:txBody>
        </p:sp>
        <p:sp>
          <p:nvSpPr>
            <p:cNvPr id="6" name="pl7"/>
            <p:cNvSpPr/>
            <p:nvPr/>
          </p:nvSpPr>
          <p:spPr>
            <a:xfrm>
              <a:off x="6659478" y="2094344"/>
              <a:ext cx="0" cy="3496590"/>
            </a:xfrm>
            <a:custGeom>
              <a:avLst/>
              <a:pathLst>
                <a:path w="0" h="3496590">
                  <a:moveTo>
                    <a:pt x="0" y="3496590"/>
                  </a:moveTo>
                  <a:lnTo>
                    <a:pt x="0" y="0"/>
                  </a:lnTo>
                  <a:lnTo>
                    <a:pt x="0" y="0"/>
                  </a:lnTo>
                </a:path>
              </a:pathLst>
            </a:custGeom>
            <a:ln w="13304" cap="flat">
              <a:solidFill>
                <a:srgbClr val="CCCCCC">
                  <a:alpha val="100000"/>
                </a:srgbClr>
              </a:solidFill>
              <a:prstDash val="solid"/>
              <a:round/>
            </a:ln>
          </p:spPr>
          <p:txBody>
            <a:bodyPr/>
            <a:lstStyle/>
            <a:p/>
          </p:txBody>
        </p:sp>
        <p:sp>
          <p:nvSpPr>
            <p:cNvPr id="7" name="pl8"/>
            <p:cNvSpPr/>
            <p:nvPr/>
          </p:nvSpPr>
          <p:spPr>
            <a:xfrm>
              <a:off x="7379956" y="2094344"/>
              <a:ext cx="0" cy="3496590"/>
            </a:xfrm>
            <a:custGeom>
              <a:avLst/>
              <a:pathLst>
                <a:path w="0" h="3496590">
                  <a:moveTo>
                    <a:pt x="0" y="3496590"/>
                  </a:moveTo>
                  <a:lnTo>
                    <a:pt x="0" y="0"/>
                  </a:lnTo>
                  <a:lnTo>
                    <a:pt x="0" y="0"/>
                  </a:lnTo>
                </a:path>
              </a:pathLst>
            </a:custGeom>
            <a:ln w="13304" cap="flat">
              <a:solidFill>
                <a:srgbClr val="CCCCCC">
                  <a:alpha val="100000"/>
                </a:srgbClr>
              </a:solidFill>
              <a:prstDash val="solid"/>
              <a:round/>
            </a:ln>
          </p:spPr>
          <p:txBody>
            <a:bodyPr/>
            <a:lstStyle/>
            <a:p/>
          </p:txBody>
        </p:sp>
        <p:sp>
          <p:nvSpPr>
            <p:cNvPr id="8" name="pl9"/>
            <p:cNvSpPr/>
            <p:nvPr/>
          </p:nvSpPr>
          <p:spPr>
            <a:xfrm>
              <a:off x="8100435" y="2094344"/>
              <a:ext cx="0" cy="3496590"/>
            </a:xfrm>
            <a:custGeom>
              <a:avLst/>
              <a:pathLst>
                <a:path w="0" h="3496590">
                  <a:moveTo>
                    <a:pt x="0" y="3496590"/>
                  </a:moveTo>
                  <a:lnTo>
                    <a:pt x="0" y="0"/>
                  </a:lnTo>
                  <a:lnTo>
                    <a:pt x="0" y="0"/>
                  </a:lnTo>
                </a:path>
              </a:pathLst>
            </a:custGeom>
            <a:ln w="13304" cap="flat">
              <a:solidFill>
                <a:srgbClr val="CCCCCC">
                  <a:alpha val="100000"/>
                </a:srgbClr>
              </a:solidFill>
              <a:prstDash val="solid"/>
              <a:round/>
            </a:ln>
          </p:spPr>
          <p:txBody>
            <a:bodyPr/>
            <a:lstStyle/>
            <a:p/>
          </p:txBody>
        </p:sp>
        <p:sp>
          <p:nvSpPr>
            <p:cNvPr id="9" name="rc10"/>
            <p:cNvSpPr/>
            <p:nvPr/>
          </p:nvSpPr>
          <p:spPr>
            <a:xfrm>
              <a:off x="5218521" y="2663864"/>
              <a:ext cx="2018780" cy="238403"/>
            </a:xfrm>
            <a:prstGeom prst="rect">
              <a:avLst/>
            </a:prstGeom>
            <a:solidFill>
              <a:srgbClr val="808080">
                <a:alpha val="100000"/>
              </a:srgbClr>
            </a:solidFill>
          </p:spPr>
          <p:txBody>
            <a:bodyPr/>
            <a:lstStyle/>
            <a:p/>
          </p:txBody>
        </p:sp>
        <p:sp>
          <p:nvSpPr>
            <p:cNvPr id="10" name="rc11"/>
            <p:cNvSpPr/>
            <p:nvPr/>
          </p:nvSpPr>
          <p:spPr>
            <a:xfrm>
              <a:off x="5218521" y="5312797"/>
              <a:ext cx="250726" cy="238403"/>
            </a:xfrm>
            <a:prstGeom prst="rect">
              <a:avLst/>
            </a:prstGeom>
            <a:solidFill>
              <a:srgbClr val="4C9F38">
                <a:alpha val="100000"/>
              </a:srgbClr>
            </a:solidFill>
          </p:spPr>
          <p:txBody>
            <a:bodyPr/>
            <a:lstStyle/>
            <a:p/>
          </p:txBody>
        </p:sp>
        <p:sp>
          <p:nvSpPr>
            <p:cNvPr id="11" name="rc12"/>
            <p:cNvSpPr/>
            <p:nvPr/>
          </p:nvSpPr>
          <p:spPr>
            <a:xfrm>
              <a:off x="5218521" y="4253224"/>
              <a:ext cx="1406373" cy="238403"/>
            </a:xfrm>
            <a:prstGeom prst="rect">
              <a:avLst/>
            </a:prstGeom>
            <a:solidFill>
              <a:srgbClr val="A21942">
                <a:alpha val="100000"/>
              </a:srgbClr>
            </a:solidFill>
          </p:spPr>
          <p:txBody>
            <a:bodyPr/>
            <a:lstStyle/>
            <a:p/>
          </p:txBody>
        </p:sp>
        <p:sp>
          <p:nvSpPr>
            <p:cNvPr id="12" name="rc13"/>
            <p:cNvSpPr/>
            <p:nvPr/>
          </p:nvSpPr>
          <p:spPr>
            <a:xfrm>
              <a:off x="5218521" y="3988330"/>
              <a:ext cx="1315593" cy="238403"/>
            </a:xfrm>
            <a:prstGeom prst="rect">
              <a:avLst/>
            </a:prstGeom>
            <a:solidFill>
              <a:srgbClr val="191919">
                <a:alpha val="100000"/>
              </a:srgbClr>
            </a:solidFill>
          </p:spPr>
          <p:txBody>
            <a:bodyPr/>
            <a:lstStyle/>
            <a:p/>
          </p:txBody>
        </p:sp>
        <p:sp>
          <p:nvSpPr>
            <p:cNvPr id="13" name="rc14"/>
            <p:cNvSpPr/>
            <p:nvPr/>
          </p:nvSpPr>
          <p:spPr>
            <a:xfrm>
              <a:off x="5218521" y="5047903"/>
              <a:ext cx="374648" cy="238403"/>
            </a:xfrm>
            <a:prstGeom prst="rect">
              <a:avLst/>
            </a:prstGeom>
            <a:solidFill>
              <a:srgbClr val="2BCE48">
                <a:alpha val="100000"/>
              </a:srgbClr>
            </a:solidFill>
          </p:spPr>
          <p:txBody>
            <a:bodyPr/>
            <a:lstStyle/>
            <a:p/>
          </p:txBody>
        </p:sp>
        <p:sp>
          <p:nvSpPr>
            <p:cNvPr id="14" name="rc15"/>
            <p:cNvSpPr/>
            <p:nvPr/>
          </p:nvSpPr>
          <p:spPr>
            <a:xfrm>
              <a:off x="5218521" y="2928757"/>
              <a:ext cx="1577847" cy="238403"/>
            </a:xfrm>
            <a:prstGeom prst="rect">
              <a:avLst/>
            </a:prstGeom>
            <a:solidFill>
              <a:srgbClr val="F0A3FF">
                <a:alpha val="100000"/>
              </a:srgbClr>
            </a:solidFill>
          </p:spPr>
          <p:txBody>
            <a:bodyPr/>
            <a:lstStyle/>
            <a:p/>
          </p:txBody>
        </p:sp>
        <p:sp>
          <p:nvSpPr>
            <p:cNvPr id="15" name="rc16"/>
            <p:cNvSpPr/>
            <p:nvPr/>
          </p:nvSpPr>
          <p:spPr>
            <a:xfrm>
              <a:off x="5218521" y="3723437"/>
              <a:ext cx="1440956" cy="238403"/>
            </a:xfrm>
            <a:prstGeom prst="rect">
              <a:avLst/>
            </a:prstGeom>
            <a:solidFill>
              <a:srgbClr val="993F00">
                <a:alpha val="100000"/>
              </a:srgbClr>
            </a:solidFill>
          </p:spPr>
          <p:txBody>
            <a:bodyPr/>
            <a:lstStyle/>
            <a:p/>
          </p:txBody>
        </p:sp>
        <p:sp>
          <p:nvSpPr>
            <p:cNvPr id="16" name="rc17"/>
            <p:cNvSpPr/>
            <p:nvPr/>
          </p:nvSpPr>
          <p:spPr>
            <a:xfrm>
              <a:off x="5218521" y="4783010"/>
              <a:ext cx="989937" cy="238403"/>
            </a:xfrm>
            <a:prstGeom prst="rect">
              <a:avLst/>
            </a:prstGeom>
            <a:solidFill>
              <a:srgbClr val="FF3A21">
                <a:alpha val="100000"/>
              </a:srgbClr>
            </a:solidFill>
          </p:spPr>
          <p:txBody>
            <a:bodyPr/>
            <a:lstStyle/>
            <a:p/>
          </p:txBody>
        </p:sp>
        <p:sp>
          <p:nvSpPr>
            <p:cNvPr id="17" name="rc18"/>
            <p:cNvSpPr/>
            <p:nvPr/>
          </p:nvSpPr>
          <p:spPr>
            <a:xfrm>
              <a:off x="5218521" y="3458544"/>
              <a:ext cx="2172962" cy="238403"/>
            </a:xfrm>
            <a:prstGeom prst="rect">
              <a:avLst/>
            </a:prstGeom>
            <a:solidFill>
              <a:srgbClr val="FFCC99">
                <a:alpha val="100000"/>
              </a:srgbClr>
            </a:solidFill>
          </p:spPr>
          <p:txBody>
            <a:bodyPr/>
            <a:lstStyle/>
            <a:p/>
          </p:txBody>
        </p:sp>
        <p:sp>
          <p:nvSpPr>
            <p:cNvPr id="18" name="rc19"/>
            <p:cNvSpPr/>
            <p:nvPr/>
          </p:nvSpPr>
          <p:spPr>
            <a:xfrm>
              <a:off x="5218521" y="2134078"/>
              <a:ext cx="2383342" cy="238403"/>
            </a:xfrm>
            <a:prstGeom prst="rect">
              <a:avLst/>
            </a:prstGeom>
            <a:solidFill>
              <a:srgbClr val="94FFB5">
                <a:alpha val="100000"/>
              </a:srgbClr>
            </a:solidFill>
          </p:spPr>
          <p:txBody>
            <a:bodyPr/>
            <a:lstStyle/>
            <a:p/>
          </p:txBody>
        </p:sp>
        <p:sp>
          <p:nvSpPr>
            <p:cNvPr id="19" name="rc20"/>
            <p:cNvSpPr/>
            <p:nvPr/>
          </p:nvSpPr>
          <p:spPr>
            <a:xfrm>
              <a:off x="5218521" y="2398971"/>
              <a:ext cx="1138355" cy="238403"/>
            </a:xfrm>
            <a:prstGeom prst="rect">
              <a:avLst/>
            </a:prstGeom>
            <a:solidFill>
              <a:srgbClr val="E5243B">
                <a:alpha val="100000"/>
              </a:srgbClr>
            </a:solidFill>
          </p:spPr>
          <p:txBody>
            <a:bodyPr/>
            <a:lstStyle/>
            <a:p/>
          </p:txBody>
        </p:sp>
        <p:sp>
          <p:nvSpPr>
            <p:cNvPr id="20" name="rc21"/>
            <p:cNvSpPr/>
            <p:nvPr/>
          </p:nvSpPr>
          <p:spPr>
            <a:xfrm>
              <a:off x="5218521" y="4518117"/>
              <a:ext cx="1069189" cy="238403"/>
            </a:xfrm>
            <a:prstGeom prst="rect">
              <a:avLst/>
            </a:prstGeom>
            <a:solidFill>
              <a:srgbClr val="FD9D24">
                <a:alpha val="100000"/>
              </a:srgbClr>
            </a:solidFill>
          </p:spPr>
          <p:txBody>
            <a:bodyPr/>
            <a:lstStyle/>
            <a:p/>
          </p:txBody>
        </p:sp>
        <p:sp>
          <p:nvSpPr>
            <p:cNvPr id="21" name="pl22"/>
            <p:cNvSpPr/>
            <p:nvPr/>
          </p:nvSpPr>
          <p:spPr>
            <a:xfrm>
              <a:off x="8648324" y="2094344"/>
              <a:ext cx="0" cy="3496590"/>
            </a:xfrm>
            <a:custGeom>
              <a:avLst/>
              <a:pathLst>
                <a:path w="0" h="3496590">
                  <a:moveTo>
                    <a:pt x="0" y="3496590"/>
                  </a:moveTo>
                  <a:lnTo>
                    <a:pt x="0" y="0"/>
                  </a:lnTo>
                  <a:lnTo>
                    <a:pt x="0" y="0"/>
                  </a:lnTo>
                </a:path>
              </a:pathLst>
            </a:custGeom>
            <a:ln w="13304" cap="flat">
              <a:solidFill>
                <a:srgbClr val="CCCCCC">
                  <a:alpha val="100000"/>
                </a:srgbClr>
              </a:solidFill>
              <a:prstDash val="solid"/>
              <a:round/>
            </a:ln>
          </p:spPr>
          <p:txBody>
            <a:bodyPr/>
            <a:lstStyle/>
            <a:p/>
          </p:txBody>
        </p:sp>
        <p:sp>
          <p:nvSpPr>
            <p:cNvPr id="22" name="pl23"/>
            <p:cNvSpPr/>
            <p:nvPr/>
          </p:nvSpPr>
          <p:spPr>
            <a:xfrm>
              <a:off x="9368802" y="2094344"/>
              <a:ext cx="0" cy="3496590"/>
            </a:xfrm>
            <a:custGeom>
              <a:avLst/>
              <a:pathLst>
                <a:path w="0" h="3496590">
                  <a:moveTo>
                    <a:pt x="0" y="3496590"/>
                  </a:moveTo>
                  <a:lnTo>
                    <a:pt x="0" y="0"/>
                  </a:lnTo>
                  <a:lnTo>
                    <a:pt x="0" y="0"/>
                  </a:lnTo>
                </a:path>
              </a:pathLst>
            </a:custGeom>
            <a:ln w="13304" cap="flat">
              <a:solidFill>
                <a:srgbClr val="CCCCCC">
                  <a:alpha val="100000"/>
                </a:srgbClr>
              </a:solidFill>
              <a:prstDash val="solid"/>
              <a:round/>
            </a:ln>
          </p:spPr>
          <p:txBody>
            <a:bodyPr/>
            <a:lstStyle/>
            <a:p/>
          </p:txBody>
        </p:sp>
        <p:sp>
          <p:nvSpPr>
            <p:cNvPr id="23" name="pl24"/>
            <p:cNvSpPr/>
            <p:nvPr/>
          </p:nvSpPr>
          <p:spPr>
            <a:xfrm>
              <a:off x="10089281" y="2094344"/>
              <a:ext cx="0" cy="3496590"/>
            </a:xfrm>
            <a:custGeom>
              <a:avLst/>
              <a:pathLst>
                <a:path w="0" h="3496590">
                  <a:moveTo>
                    <a:pt x="0" y="3496590"/>
                  </a:moveTo>
                  <a:lnTo>
                    <a:pt x="0" y="0"/>
                  </a:lnTo>
                  <a:lnTo>
                    <a:pt x="0" y="0"/>
                  </a:lnTo>
                </a:path>
              </a:pathLst>
            </a:custGeom>
            <a:ln w="13304" cap="flat">
              <a:solidFill>
                <a:srgbClr val="CCCCCC">
                  <a:alpha val="100000"/>
                </a:srgbClr>
              </a:solidFill>
              <a:prstDash val="solid"/>
              <a:round/>
            </a:ln>
          </p:spPr>
          <p:txBody>
            <a:bodyPr/>
            <a:lstStyle/>
            <a:p/>
          </p:txBody>
        </p:sp>
        <p:sp>
          <p:nvSpPr>
            <p:cNvPr id="24" name="pl25"/>
            <p:cNvSpPr/>
            <p:nvPr/>
          </p:nvSpPr>
          <p:spPr>
            <a:xfrm>
              <a:off x="10809759" y="2094344"/>
              <a:ext cx="0" cy="3496590"/>
            </a:xfrm>
            <a:custGeom>
              <a:avLst/>
              <a:pathLst>
                <a:path w="0" h="3496590">
                  <a:moveTo>
                    <a:pt x="0" y="3496590"/>
                  </a:moveTo>
                  <a:lnTo>
                    <a:pt x="0" y="0"/>
                  </a:lnTo>
                  <a:lnTo>
                    <a:pt x="0" y="0"/>
                  </a:lnTo>
                </a:path>
              </a:pathLst>
            </a:custGeom>
            <a:ln w="13304" cap="flat">
              <a:solidFill>
                <a:srgbClr val="CCCCCC">
                  <a:alpha val="100000"/>
                </a:srgbClr>
              </a:solidFill>
              <a:prstDash val="solid"/>
              <a:round/>
            </a:ln>
          </p:spPr>
          <p:txBody>
            <a:bodyPr/>
            <a:lstStyle/>
            <a:p/>
          </p:txBody>
        </p:sp>
        <p:sp>
          <p:nvSpPr>
            <p:cNvPr id="25" name="pl26"/>
            <p:cNvSpPr/>
            <p:nvPr/>
          </p:nvSpPr>
          <p:spPr>
            <a:xfrm>
              <a:off x="11530237" y="2094344"/>
              <a:ext cx="0" cy="3496590"/>
            </a:xfrm>
            <a:custGeom>
              <a:avLst/>
              <a:pathLst>
                <a:path w="0" h="3496590">
                  <a:moveTo>
                    <a:pt x="0" y="3496590"/>
                  </a:moveTo>
                  <a:lnTo>
                    <a:pt x="0" y="0"/>
                  </a:lnTo>
                  <a:lnTo>
                    <a:pt x="0" y="0"/>
                  </a:lnTo>
                </a:path>
              </a:pathLst>
            </a:custGeom>
            <a:ln w="13304" cap="flat">
              <a:solidFill>
                <a:srgbClr val="CCCCCC">
                  <a:alpha val="100000"/>
                </a:srgbClr>
              </a:solidFill>
              <a:prstDash val="solid"/>
              <a:round/>
            </a:ln>
          </p:spPr>
          <p:txBody>
            <a:bodyPr/>
            <a:lstStyle/>
            <a:p/>
          </p:txBody>
        </p:sp>
        <p:sp>
          <p:nvSpPr>
            <p:cNvPr id="26" name="rc27"/>
            <p:cNvSpPr/>
            <p:nvPr/>
          </p:nvSpPr>
          <p:spPr>
            <a:xfrm>
              <a:off x="8648324" y="3193651"/>
              <a:ext cx="1919354" cy="238403"/>
            </a:xfrm>
            <a:prstGeom prst="rect">
              <a:avLst/>
            </a:prstGeom>
            <a:solidFill>
              <a:srgbClr val="8F7C00">
                <a:alpha val="100000"/>
              </a:srgbClr>
            </a:solidFill>
          </p:spPr>
          <p:txBody>
            <a:bodyPr/>
            <a:lstStyle/>
            <a:p/>
          </p:txBody>
        </p:sp>
        <p:sp>
          <p:nvSpPr>
            <p:cNvPr id="27" name="rc28"/>
            <p:cNvSpPr/>
            <p:nvPr/>
          </p:nvSpPr>
          <p:spPr>
            <a:xfrm>
              <a:off x="8648324" y="4253224"/>
              <a:ext cx="1159970" cy="238403"/>
            </a:xfrm>
            <a:prstGeom prst="rect">
              <a:avLst/>
            </a:prstGeom>
            <a:solidFill>
              <a:srgbClr val="A21942">
                <a:alpha val="100000"/>
              </a:srgbClr>
            </a:solidFill>
          </p:spPr>
          <p:txBody>
            <a:bodyPr/>
            <a:lstStyle/>
            <a:p/>
          </p:txBody>
        </p:sp>
        <p:sp>
          <p:nvSpPr>
            <p:cNvPr id="28" name="rc29"/>
            <p:cNvSpPr/>
            <p:nvPr/>
          </p:nvSpPr>
          <p:spPr>
            <a:xfrm>
              <a:off x="8648324" y="3988330"/>
              <a:ext cx="1367468" cy="238403"/>
            </a:xfrm>
            <a:prstGeom prst="rect">
              <a:avLst/>
            </a:prstGeom>
            <a:solidFill>
              <a:srgbClr val="191919">
                <a:alpha val="100000"/>
              </a:srgbClr>
            </a:solidFill>
          </p:spPr>
          <p:txBody>
            <a:bodyPr/>
            <a:lstStyle/>
            <a:p/>
          </p:txBody>
        </p:sp>
        <p:sp>
          <p:nvSpPr>
            <p:cNvPr id="29" name="rc30"/>
            <p:cNvSpPr/>
            <p:nvPr/>
          </p:nvSpPr>
          <p:spPr>
            <a:xfrm>
              <a:off x="8648324" y="2928757"/>
              <a:ext cx="2357405" cy="238403"/>
            </a:xfrm>
            <a:prstGeom prst="rect">
              <a:avLst/>
            </a:prstGeom>
            <a:solidFill>
              <a:srgbClr val="F0A3FF">
                <a:alpha val="100000"/>
              </a:srgbClr>
            </a:solidFill>
          </p:spPr>
          <p:txBody>
            <a:bodyPr/>
            <a:lstStyle/>
            <a:p/>
          </p:txBody>
        </p:sp>
        <p:sp>
          <p:nvSpPr>
            <p:cNvPr id="30" name="rc31"/>
            <p:cNvSpPr/>
            <p:nvPr/>
          </p:nvSpPr>
          <p:spPr>
            <a:xfrm>
              <a:off x="8648324" y="3723437"/>
              <a:ext cx="1537500" cy="238403"/>
            </a:xfrm>
            <a:prstGeom prst="rect">
              <a:avLst/>
            </a:prstGeom>
            <a:solidFill>
              <a:srgbClr val="993F00">
                <a:alpha val="100000"/>
              </a:srgbClr>
            </a:solidFill>
          </p:spPr>
          <p:txBody>
            <a:bodyPr/>
            <a:lstStyle/>
            <a:p/>
          </p:txBody>
        </p:sp>
        <p:sp>
          <p:nvSpPr>
            <p:cNvPr id="31" name="rc32"/>
            <p:cNvSpPr/>
            <p:nvPr/>
          </p:nvSpPr>
          <p:spPr>
            <a:xfrm>
              <a:off x="8648324" y="4783010"/>
              <a:ext cx="842959" cy="238403"/>
            </a:xfrm>
            <a:prstGeom prst="rect">
              <a:avLst/>
            </a:prstGeom>
            <a:solidFill>
              <a:srgbClr val="FF3A21">
                <a:alpha val="100000"/>
              </a:srgbClr>
            </a:solidFill>
          </p:spPr>
          <p:txBody>
            <a:bodyPr/>
            <a:lstStyle/>
            <a:p/>
          </p:txBody>
        </p:sp>
        <p:sp>
          <p:nvSpPr>
            <p:cNvPr id="32" name="rc33"/>
            <p:cNvSpPr/>
            <p:nvPr/>
          </p:nvSpPr>
          <p:spPr>
            <a:xfrm>
              <a:off x="8648324" y="3458544"/>
              <a:ext cx="1139796" cy="238403"/>
            </a:xfrm>
            <a:prstGeom prst="rect">
              <a:avLst/>
            </a:prstGeom>
            <a:solidFill>
              <a:srgbClr val="FFCC99">
                <a:alpha val="100000"/>
              </a:srgbClr>
            </a:solidFill>
          </p:spPr>
          <p:txBody>
            <a:bodyPr/>
            <a:lstStyle/>
            <a:p/>
          </p:txBody>
        </p:sp>
        <p:sp>
          <p:nvSpPr>
            <p:cNvPr id="33" name="rc34"/>
            <p:cNvSpPr/>
            <p:nvPr/>
          </p:nvSpPr>
          <p:spPr>
            <a:xfrm>
              <a:off x="8648324" y="2134078"/>
              <a:ext cx="2367492" cy="238403"/>
            </a:xfrm>
            <a:prstGeom prst="rect">
              <a:avLst/>
            </a:prstGeom>
            <a:solidFill>
              <a:srgbClr val="94FFB5">
                <a:alpha val="100000"/>
              </a:srgbClr>
            </a:solidFill>
          </p:spPr>
          <p:txBody>
            <a:bodyPr/>
            <a:lstStyle/>
            <a:p/>
          </p:txBody>
        </p:sp>
        <p:sp>
          <p:nvSpPr>
            <p:cNvPr id="34" name="rc35"/>
            <p:cNvSpPr/>
            <p:nvPr/>
          </p:nvSpPr>
          <p:spPr>
            <a:xfrm>
              <a:off x="8648324" y="2398971"/>
              <a:ext cx="3014481" cy="238403"/>
            </a:xfrm>
            <a:prstGeom prst="rect">
              <a:avLst/>
            </a:prstGeom>
            <a:solidFill>
              <a:srgbClr val="E5243B">
                <a:alpha val="100000"/>
              </a:srgbClr>
            </a:solidFill>
          </p:spPr>
          <p:txBody>
            <a:bodyPr/>
            <a:lstStyle/>
            <a:p/>
          </p:txBody>
        </p:sp>
        <p:sp>
          <p:nvSpPr>
            <p:cNvPr id="35" name="tx36"/>
            <p:cNvSpPr/>
            <p:nvPr/>
          </p:nvSpPr>
          <p:spPr>
            <a:xfrm>
              <a:off x="5309619" y="1388031"/>
              <a:ext cx="477316" cy="152041"/>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1A1A1A">
                      <a:alpha val="100000"/>
                    </a:srgbClr>
                  </a:solidFill>
                  <a:latin typeface="Lato"/>
                  <a:cs typeface="Lato"/>
                </a:rPr>
                <a:t>2021</a:t>
              </a:r>
            </a:p>
          </p:txBody>
        </p:sp>
        <p:sp>
          <p:nvSpPr>
            <p:cNvPr id="36" name="tx37"/>
            <p:cNvSpPr/>
            <p:nvPr/>
          </p:nvSpPr>
          <p:spPr>
            <a:xfrm>
              <a:off x="5309619" y="1569905"/>
              <a:ext cx="1141857" cy="192366"/>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1A1A1A">
                      <a:alpha val="100000"/>
                    </a:srgbClr>
                  </a:solidFill>
                  <a:latin typeface="Lato"/>
                  <a:cs typeface="Lato"/>
                </a:rPr>
                <a:t>Bud:21.8M$</a:t>
              </a:r>
            </a:p>
          </p:txBody>
        </p:sp>
        <p:sp>
          <p:nvSpPr>
            <p:cNvPr id="37" name="tx38"/>
            <p:cNvSpPr/>
            <p:nvPr/>
          </p:nvSpPr>
          <p:spPr>
            <a:xfrm>
              <a:off x="5309619" y="1780583"/>
              <a:ext cx="802386" cy="203888"/>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1A1A1A">
                      <a:alpha val="100000"/>
                    </a:srgbClr>
                  </a:solidFill>
                  <a:latin typeface="Lato"/>
                  <a:cs typeface="Lato"/>
                </a:rPr>
                <a:t>Exp:0.0$</a:t>
              </a:r>
            </a:p>
          </p:txBody>
        </p:sp>
        <p:sp>
          <p:nvSpPr>
            <p:cNvPr id="38" name="tx39"/>
            <p:cNvSpPr/>
            <p:nvPr/>
          </p:nvSpPr>
          <p:spPr>
            <a:xfrm>
              <a:off x="8739422" y="1388031"/>
              <a:ext cx="477316" cy="152041"/>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1A1A1A">
                      <a:alpha val="100000"/>
                    </a:srgbClr>
                  </a:solidFill>
                  <a:latin typeface="Lato"/>
                  <a:cs typeface="Lato"/>
                </a:rPr>
                <a:t>2022</a:t>
              </a:r>
            </a:p>
          </p:txBody>
        </p:sp>
        <p:sp>
          <p:nvSpPr>
            <p:cNvPr id="39" name="tx40"/>
            <p:cNvSpPr/>
            <p:nvPr/>
          </p:nvSpPr>
          <p:spPr>
            <a:xfrm>
              <a:off x="8739422" y="1569905"/>
              <a:ext cx="1141857" cy="192366"/>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1A1A1A">
                      <a:alpha val="100000"/>
                    </a:srgbClr>
                  </a:solidFill>
                  <a:latin typeface="Lato"/>
                  <a:cs typeface="Lato"/>
                </a:rPr>
                <a:t>Bud:23.6M$</a:t>
              </a:r>
            </a:p>
          </p:txBody>
        </p:sp>
        <p:sp>
          <p:nvSpPr>
            <p:cNvPr id="40" name="tx41"/>
            <p:cNvSpPr/>
            <p:nvPr/>
          </p:nvSpPr>
          <p:spPr>
            <a:xfrm>
              <a:off x="8739422" y="1780583"/>
              <a:ext cx="802386" cy="203888"/>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1A1A1A">
                      <a:alpha val="100000"/>
                    </a:srgbClr>
                  </a:solidFill>
                  <a:latin typeface="Lato"/>
                  <a:cs typeface="Lato"/>
                </a:rPr>
                <a:t>Exp:0.0$</a:t>
              </a:r>
            </a:p>
          </p:txBody>
        </p:sp>
        <p:sp>
          <p:nvSpPr>
            <p:cNvPr id="41" name="tx42"/>
            <p:cNvSpPr/>
            <p:nvPr/>
          </p:nvSpPr>
          <p:spPr>
            <a:xfrm>
              <a:off x="5164823" y="5690550"/>
              <a:ext cx="107396"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0</a:t>
              </a:r>
            </a:p>
          </p:txBody>
        </p:sp>
        <p:sp>
          <p:nvSpPr>
            <p:cNvPr id="42" name="tx43"/>
            <p:cNvSpPr/>
            <p:nvPr/>
          </p:nvSpPr>
          <p:spPr>
            <a:xfrm>
              <a:off x="5885301" y="5691939"/>
              <a:ext cx="107396" cy="134152"/>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5</a:t>
              </a:r>
            </a:p>
          </p:txBody>
        </p:sp>
        <p:sp>
          <p:nvSpPr>
            <p:cNvPr id="43" name="tx44"/>
            <p:cNvSpPr/>
            <p:nvPr/>
          </p:nvSpPr>
          <p:spPr>
            <a:xfrm>
              <a:off x="6552081" y="5690550"/>
              <a:ext cx="214792"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10</a:t>
              </a:r>
            </a:p>
          </p:txBody>
        </p:sp>
        <p:sp>
          <p:nvSpPr>
            <p:cNvPr id="44" name="tx45"/>
            <p:cNvSpPr/>
            <p:nvPr/>
          </p:nvSpPr>
          <p:spPr>
            <a:xfrm>
              <a:off x="7272560" y="5691661"/>
              <a:ext cx="214792" cy="134430"/>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15</a:t>
              </a:r>
            </a:p>
          </p:txBody>
        </p:sp>
        <p:sp>
          <p:nvSpPr>
            <p:cNvPr id="45" name="tx46"/>
            <p:cNvSpPr/>
            <p:nvPr/>
          </p:nvSpPr>
          <p:spPr>
            <a:xfrm>
              <a:off x="7993038" y="5690550"/>
              <a:ext cx="214792"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a:t>
              </a:r>
            </a:p>
          </p:txBody>
        </p:sp>
        <p:sp>
          <p:nvSpPr>
            <p:cNvPr id="46" name="tx47"/>
            <p:cNvSpPr/>
            <p:nvPr/>
          </p:nvSpPr>
          <p:spPr>
            <a:xfrm>
              <a:off x="8594626" y="5690550"/>
              <a:ext cx="107396"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0</a:t>
              </a:r>
            </a:p>
          </p:txBody>
        </p:sp>
        <p:sp>
          <p:nvSpPr>
            <p:cNvPr id="47" name="tx48"/>
            <p:cNvSpPr/>
            <p:nvPr/>
          </p:nvSpPr>
          <p:spPr>
            <a:xfrm>
              <a:off x="9315104" y="5691939"/>
              <a:ext cx="107396" cy="134152"/>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5</a:t>
              </a:r>
            </a:p>
          </p:txBody>
        </p:sp>
        <p:sp>
          <p:nvSpPr>
            <p:cNvPr id="48" name="tx49"/>
            <p:cNvSpPr/>
            <p:nvPr/>
          </p:nvSpPr>
          <p:spPr>
            <a:xfrm>
              <a:off x="9981884" y="5690550"/>
              <a:ext cx="214792"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10</a:t>
              </a:r>
            </a:p>
          </p:txBody>
        </p:sp>
        <p:sp>
          <p:nvSpPr>
            <p:cNvPr id="49" name="tx50"/>
            <p:cNvSpPr/>
            <p:nvPr/>
          </p:nvSpPr>
          <p:spPr>
            <a:xfrm>
              <a:off x="10702363" y="5691661"/>
              <a:ext cx="214792" cy="134430"/>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15</a:t>
              </a:r>
            </a:p>
          </p:txBody>
        </p:sp>
        <p:sp>
          <p:nvSpPr>
            <p:cNvPr id="50" name="tx51"/>
            <p:cNvSpPr/>
            <p:nvPr/>
          </p:nvSpPr>
          <p:spPr>
            <a:xfrm>
              <a:off x="11422841" y="5690550"/>
              <a:ext cx="214792"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a:t>
              </a:r>
            </a:p>
          </p:txBody>
        </p:sp>
        <p:sp>
          <p:nvSpPr>
            <p:cNvPr id="51" name="pl52"/>
            <p:cNvSpPr/>
            <p:nvPr/>
          </p:nvSpPr>
          <p:spPr>
            <a:xfrm>
              <a:off x="5218521" y="2094344"/>
              <a:ext cx="0" cy="3496590"/>
            </a:xfrm>
            <a:custGeom>
              <a:avLst/>
              <a:pathLst>
                <a:path w="0" h="3496590">
                  <a:moveTo>
                    <a:pt x="0" y="3496590"/>
                  </a:moveTo>
                  <a:lnTo>
                    <a:pt x="0" y="0"/>
                  </a:lnTo>
                </a:path>
              </a:pathLst>
            </a:custGeom>
            <a:ln w="17739" cap="flat">
              <a:solidFill>
                <a:srgbClr val="1A1A1A">
                  <a:alpha val="100000"/>
                </a:srgbClr>
              </a:solidFill>
              <a:prstDash val="solid"/>
              <a:round/>
            </a:ln>
          </p:spPr>
          <p:txBody>
            <a:bodyPr/>
            <a:lstStyle/>
            <a:p/>
          </p:txBody>
        </p:sp>
        <p:sp>
          <p:nvSpPr>
            <p:cNvPr id="52" name="tx53"/>
            <p:cNvSpPr/>
            <p:nvPr/>
          </p:nvSpPr>
          <p:spPr>
            <a:xfrm>
              <a:off x="3433524" y="5330204"/>
              <a:ext cx="1682510" cy="168130"/>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OA10: Healthy Lives</a:t>
              </a:r>
            </a:p>
          </p:txBody>
        </p:sp>
        <p:sp>
          <p:nvSpPr>
            <p:cNvPr id="53" name="tx54"/>
            <p:cNvSpPr/>
            <p:nvPr/>
          </p:nvSpPr>
          <p:spPr>
            <a:xfrm>
              <a:off x="1063770" y="5063274"/>
              <a:ext cx="4052265" cy="17016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OA16: Local Integration and other Local Solutions</a:t>
              </a:r>
            </a:p>
          </p:txBody>
        </p:sp>
        <p:sp>
          <p:nvSpPr>
            <p:cNvPr id="54" name="tx55"/>
            <p:cNvSpPr/>
            <p:nvPr/>
          </p:nvSpPr>
          <p:spPr>
            <a:xfrm>
              <a:off x="1813600" y="4830692"/>
              <a:ext cx="3302435" cy="137856"/>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OA4: Sexual and Gender-based Violence</a:t>
              </a:r>
            </a:p>
          </p:txBody>
        </p:sp>
        <p:sp>
          <p:nvSpPr>
            <p:cNvPr id="55" name="tx56"/>
            <p:cNvSpPr/>
            <p:nvPr/>
          </p:nvSpPr>
          <p:spPr>
            <a:xfrm>
              <a:off x="1626675" y="4533487"/>
              <a:ext cx="3489360" cy="17016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OA9: Sustainable Housing and Settlements</a:t>
              </a:r>
            </a:p>
          </p:txBody>
        </p:sp>
        <p:sp>
          <p:nvSpPr>
            <p:cNvPr id="56" name="tx57"/>
            <p:cNvSpPr/>
            <p:nvPr/>
          </p:nvSpPr>
          <p:spPr>
            <a:xfrm>
              <a:off x="530214" y="4277297"/>
              <a:ext cx="4585821" cy="16146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OA13: Self Reliance, Economic Inclusion and Livelihoods</a:t>
              </a:r>
            </a:p>
          </p:txBody>
        </p:sp>
        <p:sp>
          <p:nvSpPr>
            <p:cNvPr id="57" name="tx58"/>
            <p:cNvSpPr/>
            <p:nvPr/>
          </p:nvSpPr>
          <p:spPr>
            <a:xfrm>
              <a:off x="920081" y="4005737"/>
              <a:ext cx="4195954" cy="168130"/>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OA15: Resettlement and Complementary Pathways</a:t>
              </a:r>
            </a:p>
          </p:txBody>
        </p:sp>
        <p:sp>
          <p:nvSpPr>
            <p:cNvPr id="58" name="tx59"/>
            <p:cNvSpPr/>
            <p:nvPr/>
          </p:nvSpPr>
          <p:spPr>
            <a:xfrm>
              <a:off x="2524082" y="3740844"/>
              <a:ext cx="2591953" cy="168130"/>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OA3: Protection Policy and Law</a:t>
              </a:r>
            </a:p>
          </p:txBody>
        </p:sp>
        <p:sp>
          <p:nvSpPr>
            <p:cNvPr id="59" name="tx60"/>
            <p:cNvSpPr/>
            <p:nvPr/>
          </p:nvSpPr>
          <p:spPr>
            <a:xfrm>
              <a:off x="3319832" y="3506225"/>
              <a:ext cx="1796202" cy="137856"/>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OA5: Child Protection</a:t>
              </a:r>
            </a:p>
          </p:txBody>
        </p:sp>
        <p:sp>
          <p:nvSpPr>
            <p:cNvPr id="60" name="tx61"/>
            <p:cNvSpPr/>
            <p:nvPr/>
          </p:nvSpPr>
          <p:spPr>
            <a:xfrm>
              <a:off x="2700637" y="3211058"/>
              <a:ext cx="2415397" cy="168130"/>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EA17: Systems and Processes</a:t>
              </a:r>
            </a:p>
          </p:txBody>
        </p:sp>
        <p:sp>
          <p:nvSpPr>
            <p:cNvPr id="61" name="tx62"/>
            <p:cNvSpPr/>
            <p:nvPr/>
          </p:nvSpPr>
          <p:spPr>
            <a:xfrm>
              <a:off x="988870" y="2944127"/>
              <a:ext cx="4127164" cy="17016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OA1: Access to Territory, Reg. and Documentation</a:t>
              </a:r>
            </a:p>
          </p:txBody>
        </p:sp>
        <p:sp>
          <p:nvSpPr>
            <p:cNvPr id="62" name="tx63"/>
            <p:cNvSpPr/>
            <p:nvPr/>
          </p:nvSpPr>
          <p:spPr>
            <a:xfrm>
              <a:off x="1455303" y="2681271"/>
              <a:ext cx="3660731" cy="168130"/>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EA18: Operational Support and Supply Chain</a:t>
              </a:r>
            </a:p>
          </p:txBody>
        </p:sp>
        <p:sp>
          <p:nvSpPr>
            <p:cNvPr id="63" name="tx64"/>
            <p:cNvSpPr/>
            <p:nvPr/>
          </p:nvSpPr>
          <p:spPr>
            <a:xfrm>
              <a:off x="2347341" y="2414341"/>
              <a:ext cx="2768694" cy="17016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OA8: Well-Being and Basic Needs</a:t>
              </a:r>
            </a:p>
          </p:txBody>
        </p:sp>
        <p:sp>
          <p:nvSpPr>
            <p:cNvPr id="64" name="tx65"/>
            <p:cNvSpPr/>
            <p:nvPr/>
          </p:nvSpPr>
          <p:spPr>
            <a:xfrm>
              <a:off x="227745" y="2149448"/>
              <a:ext cx="4888289" cy="17016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OA7: Community Engagement and Women's Empowerment</a:t>
              </a:r>
            </a:p>
          </p:txBody>
        </p:sp>
        <p:sp>
          <p:nvSpPr>
            <p:cNvPr id="65" name="tx66"/>
            <p:cNvSpPr/>
            <p:nvPr/>
          </p:nvSpPr>
          <p:spPr>
            <a:xfrm>
              <a:off x="7823411" y="5879325"/>
              <a:ext cx="1535951" cy="17016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666666">
                      <a:alpha val="100000"/>
                    </a:srgbClr>
                  </a:solidFill>
                  <a:latin typeface="Lato"/>
                  <a:cs typeface="Lato"/>
                </a:rPr>
                <a:t>% of Total Funding</a:t>
              </a:r>
            </a:p>
          </p:txBody>
        </p:sp>
        <p:sp>
          <p:nvSpPr>
            <p:cNvPr id="66" name="tx67"/>
            <p:cNvSpPr/>
            <p:nvPr/>
          </p:nvSpPr>
          <p:spPr>
            <a:xfrm>
              <a:off x="227745" y="728148"/>
              <a:ext cx="962634" cy="169964"/>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Recorded</a:t>
              </a:r>
            </a:p>
          </p:txBody>
        </p:sp>
        <p:sp>
          <p:nvSpPr>
            <p:cNvPr id="67" name="tx68"/>
            <p:cNvSpPr/>
            <p:nvPr/>
          </p:nvSpPr>
          <p:spPr>
            <a:xfrm>
              <a:off x="1248902" y="731349"/>
              <a:ext cx="182422" cy="1667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in</a:t>
              </a:r>
            </a:p>
          </p:txBody>
        </p:sp>
        <p:sp>
          <p:nvSpPr>
            <p:cNvPr id="68" name="tx69"/>
            <p:cNvSpPr/>
            <p:nvPr/>
          </p:nvSpPr>
          <p:spPr>
            <a:xfrm>
              <a:off x="1489846" y="729749"/>
              <a:ext cx="185966" cy="1683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El</a:t>
              </a:r>
            </a:p>
          </p:txBody>
        </p:sp>
        <p:sp>
          <p:nvSpPr>
            <p:cNvPr id="69" name="tx70"/>
            <p:cNvSpPr/>
            <p:nvPr/>
          </p:nvSpPr>
          <p:spPr>
            <a:xfrm>
              <a:off x="1734334" y="727920"/>
              <a:ext cx="863993"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Salvador</a:t>
              </a:r>
            </a:p>
          </p:txBody>
        </p:sp>
        <p:sp>
          <p:nvSpPr>
            <p:cNvPr id="70" name="tx71"/>
            <p:cNvSpPr/>
            <p:nvPr/>
          </p:nvSpPr>
          <p:spPr>
            <a:xfrm>
              <a:off x="2656849" y="727920"/>
              <a:ext cx="589330"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based</a:t>
              </a:r>
            </a:p>
          </p:txBody>
        </p:sp>
        <p:sp>
          <p:nvSpPr>
            <p:cNvPr id="71" name="tx72"/>
            <p:cNvSpPr/>
            <p:nvPr/>
          </p:nvSpPr>
          <p:spPr>
            <a:xfrm>
              <a:off x="3304701" y="778898"/>
              <a:ext cx="257175" cy="119214"/>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on</a:t>
              </a:r>
            </a:p>
          </p:txBody>
        </p:sp>
        <p:sp>
          <p:nvSpPr>
            <p:cNvPr id="72" name="tx73"/>
            <p:cNvSpPr/>
            <p:nvPr/>
          </p:nvSpPr>
          <p:spPr>
            <a:xfrm>
              <a:off x="3620398" y="730549"/>
              <a:ext cx="813130" cy="1675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UNHCR</a:t>
              </a:r>
            </a:p>
          </p:txBody>
        </p:sp>
        <p:sp>
          <p:nvSpPr>
            <p:cNvPr id="73" name="tx74"/>
            <p:cNvSpPr/>
            <p:nvPr/>
          </p:nvSpPr>
          <p:spPr>
            <a:xfrm>
              <a:off x="4492050" y="727920"/>
              <a:ext cx="725233"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Results</a:t>
              </a:r>
            </a:p>
          </p:txBody>
        </p:sp>
        <p:sp>
          <p:nvSpPr>
            <p:cNvPr id="74" name="tx75"/>
            <p:cNvSpPr/>
            <p:nvPr/>
          </p:nvSpPr>
          <p:spPr>
            <a:xfrm>
              <a:off x="5275805" y="727920"/>
              <a:ext cx="1143342"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Framework</a:t>
              </a:r>
            </a:p>
          </p:txBody>
        </p:sp>
        <p:sp>
          <p:nvSpPr>
            <p:cNvPr id="75" name="tx76"/>
            <p:cNvSpPr/>
            <p:nvPr/>
          </p:nvSpPr>
          <p:spPr>
            <a:xfrm>
              <a:off x="227745" y="225277"/>
              <a:ext cx="1278879" cy="225593"/>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Resource</a:t>
              </a:r>
            </a:p>
          </p:txBody>
        </p:sp>
        <p:sp>
          <p:nvSpPr>
            <p:cNvPr id="76" name="tx77"/>
            <p:cNvSpPr/>
            <p:nvPr/>
          </p:nvSpPr>
          <p:spPr>
            <a:xfrm>
              <a:off x="1581618" y="219104"/>
              <a:ext cx="1394917" cy="231766"/>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Allocation</a:t>
              </a:r>
            </a:p>
          </p:txBody>
        </p:sp>
        <p:sp>
          <p:nvSpPr>
            <p:cNvPr id="77" name="tx78"/>
            <p:cNvSpPr/>
            <p:nvPr/>
          </p:nvSpPr>
          <p:spPr>
            <a:xfrm>
              <a:off x="3051527" y="237930"/>
              <a:ext cx="455199" cy="212940"/>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per</a:t>
              </a:r>
            </a:p>
          </p:txBody>
        </p:sp>
        <p:sp>
          <p:nvSpPr>
            <p:cNvPr id="78" name="tx79"/>
            <p:cNvSpPr/>
            <p:nvPr/>
          </p:nvSpPr>
          <p:spPr>
            <a:xfrm>
              <a:off x="3581719" y="222808"/>
              <a:ext cx="1287520" cy="228062"/>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Outcome</a:t>
              </a:r>
            </a:p>
          </p:txBody>
        </p:sp>
        <p:sp>
          <p:nvSpPr>
            <p:cNvPr id="79" name="tx80"/>
            <p:cNvSpPr/>
            <p:nvPr/>
          </p:nvSpPr>
          <p:spPr>
            <a:xfrm>
              <a:off x="4944232" y="159851"/>
              <a:ext cx="422332"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a:t>
              </a:r>
            </a:p>
          </p:txBody>
        </p:sp>
        <p:sp>
          <p:nvSpPr>
            <p:cNvPr id="80" name="tx81"/>
            <p:cNvSpPr/>
            <p:nvPr/>
          </p:nvSpPr>
          <p:spPr>
            <a:xfrm>
              <a:off x="227745" y="6308471"/>
              <a:ext cx="525905" cy="1172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Source:</a:t>
              </a:r>
            </a:p>
          </p:txBody>
        </p:sp>
        <p:sp>
          <p:nvSpPr>
            <p:cNvPr id="81" name="tx82"/>
            <p:cNvSpPr/>
            <p:nvPr/>
          </p:nvSpPr>
          <p:spPr>
            <a:xfrm>
              <a:off x="794616" y="6309751"/>
              <a:ext cx="338122" cy="1159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Data</a:t>
              </a:r>
            </a:p>
          </p:txBody>
        </p:sp>
        <p:sp>
          <p:nvSpPr>
            <p:cNvPr id="82" name="tx83"/>
            <p:cNvSpPr/>
            <p:nvPr/>
          </p:nvSpPr>
          <p:spPr>
            <a:xfrm>
              <a:off x="1173704" y="6280387"/>
              <a:ext cx="677364"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published</a:t>
              </a:r>
            </a:p>
          </p:txBody>
        </p:sp>
        <p:sp>
          <p:nvSpPr>
            <p:cNvPr id="83" name="tx84"/>
            <p:cNvSpPr/>
            <p:nvPr/>
          </p:nvSpPr>
          <p:spPr>
            <a:xfrm>
              <a:off x="1892033" y="6280387"/>
              <a:ext cx="172101"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by</a:t>
              </a:r>
            </a:p>
          </p:txBody>
        </p:sp>
        <p:sp>
          <p:nvSpPr>
            <p:cNvPr id="84" name="tx85"/>
            <p:cNvSpPr/>
            <p:nvPr/>
          </p:nvSpPr>
          <p:spPr>
            <a:xfrm>
              <a:off x="2105100" y="6308391"/>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85" name="tx86"/>
            <p:cNvSpPr/>
            <p:nvPr/>
          </p:nvSpPr>
          <p:spPr>
            <a:xfrm>
              <a:off x="2715256" y="6341915"/>
              <a:ext cx="148818" cy="83770"/>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as</a:t>
              </a:r>
            </a:p>
          </p:txBody>
        </p:sp>
        <p:sp>
          <p:nvSpPr>
            <p:cNvPr id="86" name="tx87"/>
            <p:cNvSpPr/>
            <p:nvPr/>
          </p:nvSpPr>
          <p:spPr>
            <a:xfrm>
              <a:off x="2905040" y="6290869"/>
              <a:ext cx="284835" cy="134816"/>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part</a:t>
              </a:r>
            </a:p>
          </p:txBody>
        </p:sp>
        <p:sp>
          <p:nvSpPr>
            <p:cNvPr id="87" name="tx88"/>
            <p:cNvSpPr/>
            <p:nvPr/>
          </p:nvSpPr>
          <p:spPr>
            <a:xfrm>
              <a:off x="3230841" y="6308231"/>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88" name="tx89"/>
            <p:cNvSpPr/>
            <p:nvPr/>
          </p:nvSpPr>
          <p:spPr>
            <a:xfrm>
              <a:off x="3418624" y="6306551"/>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89" name="tx90"/>
            <p:cNvSpPr/>
            <p:nvPr/>
          </p:nvSpPr>
          <p:spPr>
            <a:xfrm>
              <a:off x="3690738" y="6306551"/>
              <a:ext cx="89611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International</a:t>
              </a:r>
            </a:p>
          </p:txBody>
        </p:sp>
        <p:sp>
          <p:nvSpPr>
            <p:cNvPr id="90" name="tx91"/>
            <p:cNvSpPr/>
            <p:nvPr/>
          </p:nvSpPr>
          <p:spPr>
            <a:xfrm>
              <a:off x="4627815" y="6306711"/>
              <a:ext cx="236349" cy="11897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Aid</a:t>
              </a:r>
            </a:p>
          </p:txBody>
        </p:sp>
        <p:sp>
          <p:nvSpPr>
            <p:cNvPr id="91" name="tx92"/>
            <p:cNvSpPr/>
            <p:nvPr/>
          </p:nvSpPr>
          <p:spPr>
            <a:xfrm>
              <a:off x="4905130" y="6283588"/>
              <a:ext cx="950998" cy="142097"/>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Transparency</a:t>
              </a:r>
            </a:p>
          </p:txBody>
        </p:sp>
        <p:sp>
          <p:nvSpPr>
            <p:cNvPr id="92" name="tx93"/>
            <p:cNvSpPr/>
            <p:nvPr/>
          </p:nvSpPr>
          <p:spPr>
            <a:xfrm>
              <a:off x="5897094" y="6307671"/>
              <a:ext cx="610636"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Initiative</a:t>
              </a:r>
            </a:p>
          </p:txBody>
        </p:sp>
        <p:sp>
          <p:nvSpPr>
            <p:cNvPr id="93" name="tx94"/>
            <p:cNvSpPr/>
            <p:nvPr/>
          </p:nvSpPr>
          <p:spPr>
            <a:xfrm>
              <a:off x="6548695" y="6278147"/>
              <a:ext cx="415651" cy="14753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(IATI).</a:t>
              </a:r>
            </a:p>
          </p:txBody>
        </p:sp>
        <p:sp>
          <p:nvSpPr>
            <p:cNvPr id="94" name="tx95"/>
            <p:cNvSpPr/>
            <p:nvPr/>
          </p:nvSpPr>
          <p:spPr>
            <a:xfrm>
              <a:off x="7005313" y="6308391"/>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95" name="tx96"/>
            <p:cNvSpPr/>
            <p:nvPr/>
          </p:nvSpPr>
          <p:spPr>
            <a:xfrm>
              <a:off x="7615469" y="6278627"/>
              <a:ext cx="493501" cy="14705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budget</a:t>
              </a:r>
            </a:p>
          </p:txBody>
        </p:sp>
        <p:sp>
          <p:nvSpPr>
            <p:cNvPr id="96" name="tx97"/>
            <p:cNvSpPr/>
            <p:nvPr/>
          </p:nvSpPr>
          <p:spPr>
            <a:xfrm>
              <a:off x="8149936" y="6307671"/>
              <a:ext cx="107693"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is</a:t>
              </a:r>
            </a:p>
          </p:txBody>
        </p:sp>
        <p:sp>
          <p:nvSpPr>
            <p:cNvPr id="97" name="tx98"/>
            <p:cNvSpPr/>
            <p:nvPr/>
          </p:nvSpPr>
          <p:spPr>
            <a:xfrm>
              <a:off x="8298594" y="6306551"/>
              <a:ext cx="926915"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needs-based.</a:t>
              </a:r>
            </a:p>
          </p:txBody>
        </p:sp>
        <p:sp>
          <p:nvSpPr>
            <p:cNvPr id="98" name="tx99"/>
            <p:cNvSpPr/>
            <p:nvPr/>
          </p:nvSpPr>
          <p:spPr>
            <a:xfrm>
              <a:off x="9266475" y="6309751"/>
              <a:ext cx="102172" cy="1159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It</a:t>
              </a:r>
            </a:p>
          </p:txBody>
        </p:sp>
        <p:sp>
          <p:nvSpPr>
            <p:cNvPr id="99" name="tx100"/>
            <p:cNvSpPr/>
            <p:nvPr/>
          </p:nvSpPr>
          <p:spPr>
            <a:xfrm>
              <a:off x="9409613" y="6290869"/>
              <a:ext cx="744893" cy="134816"/>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represents</a:t>
              </a:r>
            </a:p>
          </p:txBody>
        </p:sp>
        <p:sp>
          <p:nvSpPr>
            <p:cNvPr id="100" name="tx101"/>
            <p:cNvSpPr/>
            <p:nvPr/>
          </p:nvSpPr>
          <p:spPr>
            <a:xfrm>
              <a:off x="10195471" y="6306551"/>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101" name="tx102"/>
            <p:cNvSpPr/>
            <p:nvPr/>
          </p:nvSpPr>
          <p:spPr>
            <a:xfrm>
              <a:off x="10467585" y="6306551"/>
              <a:ext cx="322760"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total</a:t>
              </a:r>
            </a:p>
          </p:txBody>
        </p:sp>
        <p:sp>
          <p:nvSpPr>
            <p:cNvPr id="102" name="tx103"/>
            <p:cNvSpPr/>
            <p:nvPr/>
          </p:nvSpPr>
          <p:spPr>
            <a:xfrm>
              <a:off x="10831311" y="6317032"/>
              <a:ext cx="537747" cy="10865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amount</a:t>
              </a:r>
            </a:p>
          </p:txBody>
        </p:sp>
        <p:sp>
          <p:nvSpPr>
            <p:cNvPr id="103" name="tx104"/>
            <p:cNvSpPr/>
            <p:nvPr/>
          </p:nvSpPr>
          <p:spPr>
            <a:xfrm>
              <a:off x="11410023" y="6308231"/>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104" name="tx105"/>
            <p:cNvSpPr/>
            <p:nvPr/>
          </p:nvSpPr>
          <p:spPr>
            <a:xfrm>
              <a:off x="227745" y="6491276"/>
              <a:ext cx="478619" cy="10977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money</a:t>
              </a:r>
            </a:p>
          </p:txBody>
        </p:sp>
        <p:sp>
          <p:nvSpPr>
            <p:cNvPr id="105" name="tx106"/>
            <p:cNvSpPr/>
            <p:nvPr/>
          </p:nvSpPr>
          <p:spPr>
            <a:xfrm>
              <a:off x="747330" y="6481915"/>
              <a:ext cx="283555"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that</a:t>
              </a:r>
            </a:p>
          </p:txBody>
        </p:sp>
        <p:sp>
          <p:nvSpPr>
            <p:cNvPr id="106" name="tx107"/>
            <p:cNvSpPr/>
            <p:nvPr/>
          </p:nvSpPr>
          <p:spPr>
            <a:xfrm>
              <a:off x="1071851" y="6481915"/>
              <a:ext cx="433014"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would</a:t>
              </a:r>
            </a:p>
          </p:txBody>
        </p:sp>
        <p:sp>
          <p:nvSpPr>
            <p:cNvPr id="107" name="tx108"/>
            <p:cNvSpPr/>
            <p:nvPr/>
          </p:nvSpPr>
          <p:spPr>
            <a:xfrm>
              <a:off x="1545830" y="6482075"/>
              <a:ext cx="174101" cy="11897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be</a:t>
              </a:r>
            </a:p>
          </p:txBody>
        </p:sp>
        <p:sp>
          <p:nvSpPr>
            <p:cNvPr id="108" name="tx109"/>
            <p:cNvSpPr/>
            <p:nvPr/>
          </p:nvSpPr>
          <p:spPr>
            <a:xfrm>
              <a:off x="1760897" y="6455752"/>
              <a:ext cx="592314"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required</a:t>
              </a:r>
            </a:p>
          </p:txBody>
        </p:sp>
        <p:sp>
          <p:nvSpPr>
            <p:cNvPr id="109" name="tx110"/>
            <p:cNvSpPr/>
            <p:nvPr/>
          </p:nvSpPr>
          <p:spPr>
            <a:xfrm>
              <a:off x="2394176" y="6517439"/>
              <a:ext cx="352924" cy="83610"/>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were</a:t>
              </a:r>
            </a:p>
          </p:txBody>
        </p:sp>
        <p:sp>
          <p:nvSpPr>
            <p:cNvPr id="110" name="tx111"/>
            <p:cNvSpPr/>
            <p:nvPr/>
          </p:nvSpPr>
          <p:spPr>
            <a:xfrm>
              <a:off x="2788065" y="6483755"/>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111" name="tx112"/>
            <p:cNvSpPr/>
            <p:nvPr/>
          </p:nvSpPr>
          <p:spPr>
            <a:xfrm>
              <a:off x="3398222" y="6492396"/>
              <a:ext cx="148098" cy="10865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to</a:t>
              </a:r>
            </a:p>
          </p:txBody>
        </p:sp>
        <p:sp>
          <p:nvSpPr>
            <p:cNvPr id="112" name="tx113"/>
            <p:cNvSpPr/>
            <p:nvPr/>
          </p:nvSpPr>
          <p:spPr>
            <a:xfrm>
              <a:off x="3587285" y="6492396"/>
              <a:ext cx="357964" cy="10865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meet</a:t>
              </a:r>
            </a:p>
          </p:txBody>
        </p:sp>
        <p:sp>
          <p:nvSpPr>
            <p:cNvPr id="113" name="tx114"/>
            <p:cNvSpPr/>
            <p:nvPr/>
          </p:nvSpPr>
          <p:spPr>
            <a:xfrm>
              <a:off x="3986215" y="6481915"/>
              <a:ext cx="155059"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all</a:t>
              </a:r>
            </a:p>
          </p:txBody>
        </p:sp>
        <p:sp>
          <p:nvSpPr>
            <p:cNvPr id="114" name="tx115"/>
            <p:cNvSpPr/>
            <p:nvPr/>
          </p:nvSpPr>
          <p:spPr>
            <a:xfrm>
              <a:off x="4182240" y="6483595"/>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115" name="tx116"/>
            <p:cNvSpPr/>
            <p:nvPr/>
          </p:nvSpPr>
          <p:spPr>
            <a:xfrm>
              <a:off x="4370023" y="6481915"/>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116" name="tx117"/>
            <p:cNvSpPr/>
            <p:nvPr/>
          </p:nvSpPr>
          <p:spPr>
            <a:xfrm>
              <a:off x="4642137" y="6481915"/>
              <a:ext cx="41717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needs</a:t>
              </a:r>
            </a:p>
          </p:txBody>
        </p:sp>
        <p:sp>
          <p:nvSpPr>
            <p:cNvPr id="117" name="tx118"/>
            <p:cNvSpPr/>
            <p:nvPr/>
          </p:nvSpPr>
          <p:spPr>
            <a:xfrm>
              <a:off x="5100274" y="6481915"/>
              <a:ext cx="283555"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that</a:t>
              </a:r>
            </a:p>
          </p:txBody>
        </p:sp>
        <p:sp>
          <p:nvSpPr>
            <p:cNvPr id="118" name="tx119"/>
            <p:cNvSpPr/>
            <p:nvPr/>
          </p:nvSpPr>
          <p:spPr>
            <a:xfrm>
              <a:off x="5424795" y="6483035"/>
              <a:ext cx="95771"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it</a:t>
              </a:r>
            </a:p>
          </p:txBody>
        </p:sp>
        <p:sp>
          <p:nvSpPr>
            <p:cNvPr id="119" name="tx120"/>
            <p:cNvSpPr/>
            <p:nvPr/>
          </p:nvSpPr>
          <p:spPr>
            <a:xfrm>
              <a:off x="5561532" y="6483035"/>
              <a:ext cx="107693"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is</a:t>
              </a:r>
            </a:p>
          </p:txBody>
        </p:sp>
        <p:sp>
          <p:nvSpPr>
            <p:cNvPr id="120" name="tx121"/>
            <p:cNvSpPr/>
            <p:nvPr/>
          </p:nvSpPr>
          <p:spPr>
            <a:xfrm>
              <a:off x="5710191" y="6453992"/>
              <a:ext cx="530466" cy="14705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seeking</a:t>
              </a:r>
            </a:p>
          </p:txBody>
        </p:sp>
        <p:sp>
          <p:nvSpPr>
            <p:cNvPr id="121" name="tx122"/>
            <p:cNvSpPr/>
            <p:nvPr/>
          </p:nvSpPr>
          <p:spPr>
            <a:xfrm>
              <a:off x="6281622" y="6492396"/>
              <a:ext cx="148098" cy="10865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to</a:t>
              </a:r>
            </a:p>
          </p:txBody>
        </p:sp>
        <p:sp>
          <p:nvSpPr>
            <p:cNvPr id="122" name="tx123"/>
            <p:cNvSpPr/>
            <p:nvPr/>
          </p:nvSpPr>
          <p:spPr>
            <a:xfrm>
              <a:off x="6470686" y="6481915"/>
              <a:ext cx="57783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address.</a:t>
              </a:r>
            </a:p>
          </p:txBody>
        </p:sp>
      </p:gr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A “Strategic Moment of Reflection” …</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0">
              <a:buNone/>
            </a:pPr>
            <a:r>
              <a:rPr i="1"/>
              <a:t>is a dedicated moment for relevant stakeholders to review progress and identify challenges, opportunities and possible strategic shifts or re-orientations</a:t>
            </a:r>
            <a:r>
              <a:rPr/>
              <a:t>.</a:t>
            </a:r>
          </a:p>
          <a:p>
            <a:pPr lvl="0" indent="0" marL="0">
              <a:buNone/>
            </a:pPr>
            <a:r>
              <a:rPr/>
              <a:t>This presentation conveniently includes key visualization based on </a:t>
            </a:r>
            <a:r>
              <a:rPr>
                <a:hlinkClick r:id="rId2"/>
              </a:rPr>
              <a:t>publicly released data</a:t>
            </a:r>
            <a:r>
              <a:rPr/>
              <a:t> on:</a:t>
            </a:r>
          </a:p>
          <a:p>
            <a:pPr lvl="0"/>
            <a:r>
              <a:rPr/>
              <a:t>Population Statistics</a:t>
            </a:r>
          </a:p>
          <a:p>
            <a:pPr lvl="0"/>
            <a:r>
              <a:rPr/>
              <a:t>Resources Allocation by Sector</a:t>
            </a:r>
          </a:p>
          <a:p>
            <a:pPr lvl="0"/>
            <a:r>
              <a:rPr/>
              <a:t>Results &amp; Indicators</a:t>
            </a:r>
          </a:p>
          <a:p>
            <a:pPr lvl="0"/>
            <a:r>
              <a:rPr/>
              <a:t>Budget &amp; Funding</a:t>
            </a:r>
          </a:p>
          <a:p>
            <a:pPr lvl="0" indent="0" marL="0">
              <a:spcBef>
                <a:spcPts val="3000"/>
              </a:spcBef>
              <a:buNone/>
            </a:pPr>
            <a:r>
              <a:rPr sz="2000" b="1"/>
              <a:t>“Numbers have an important story to tell. They rely on YOU to give them a voice!”</a:t>
            </a:r>
          </a:p>
          <a:p>
            <a:pPr lvl="0" indent="0" marL="1270000">
              <a:buNone/>
            </a:pPr>
            <a:r>
              <a:rPr sz="2000"/>
              <a:t>– Stephen Few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4" name="rc5"/>
            <p:cNvSpPr/>
            <p:nvPr/>
          </p:nvSpPr>
          <p:spPr>
            <a:xfrm>
              <a:off x="69589" y="296258"/>
              <a:ext cx="7754743" cy="2940888"/>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5" name="pl6"/>
            <p:cNvSpPr/>
            <p:nvPr/>
          </p:nvSpPr>
          <p:spPr>
            <a:xfrm>
              <a:off x="667252" y="2850828"/>
              <a:ext cx="6979943" cy="0"/>
            </a:xfrm>
            <a:custGeom>
              <a:avLst/>
              <a:pathLst>
                <a:path w="6979943" h="0">
                  <a:moveTo>
                    <a:pt x="0" y="0"/>
                  </a:moveTo>
                  <a:lnTo>
                    <a:pt x="6979943" y="0"/>
                  </a:lnTo>
                  <a:lnTo>
                    <a:pt x="6979943" y="0"/>
                  </a:lnTo>
                </a:path>
              </a:pathLst>
            </a:custGeom>
            <a:ln w="10347" cap="flat">
              <a:solidFill>
                <a:srgbClr val="CCCCCC">
                  <a:alpha val="100000"/>
                </a:srgbClr>
              </a:solidFill>
              <a:prstDash val="solid"/>
              <a:round/>
            </a:ln>
          </p:spPr>
          <p:txBody>
            <a:bodyPr/>
            <a:lstStyle/>
            <a:p/>
          </p:txBody>
        </p:sp>
        <p:sp>
          <p:nvSpPr>
            <p:cNvPr id="6" name="pl7"/>
            <p:cNvSpPr/>
            <p:nvPr/>
          </p:nvSpPr>
          <p:spPr>
            <a:xfrm>
              <a:off x="667252" y="2308516"/>
              <a:ext cx="6979943" cy="0"/>
            </a:xfrm>
            <a:custGeom>
              <a:avLst/>
              <a:pathLst>
                <a:path w="6979943" h="0">
                  <a:moveTo>
                    <a:pt x="0" y="0"/>
                  </a:moveTo>
                  <a:lnTo>
                    <a:pt x="6979943" y="0"/>
                  </a:lnTo>
                  <a:lnTo>
                    <a:pt x="6979943" y="0"/>
                  </a:lnTo>
                </a:path>
              </a:pathLst>
            </a:custGeom>
            <a:ln w="10347" cap="flat">
              <a:solidFill>
                <a:srgbClr val="CCCCCC">
                  <a:alpha val="100000"/>
                </a:srgbClr>
              </a:solidFill>
              <a:prstDash val="solid"/>
              <a:round/>
            </a:ln>
          </p:spPr>
          <p:txBody>
            <a:bodyPr/>
            <a:lstStyle/>
            <a:p/>
          </p:txBody>
        </p:sp>
        <p:sp>
          <p:nvSpPr>
            <p:cNvPr id="7" name="pl8"/>
            <p:cNvSpPr/>
            <p:nvPr/>
          </p:nvSpPr>
          <p:spPr>
            <a:xfrm>
              <a:off x="667252" y="1766205"/>
              <a:ext cx="6979943" cy="0"/>
            </a:xfrm>
            <a:custGeom>
              <a:avLst/>
              <a:pathLst>
                <a:path w="6979943" h="0">
                  <a:moveTo>
                    <a:pt x="0" y="0"/>
                  </a:moveTo>
                  <a:lnTo>
                    <a:pt x="6979943" y="0"/>
                  </a:lnTo>
                  <a:lnTo>
                    <a:pt x="6979943" y="0"/>
                  </a:lnTo>
                </a:path>
              </a:pathLst>
            </a:custGeom>
            <a:ln w="10347" cap="flat">
              <a:solidFill>
                <a:srgbClr val="CCCCCC">
                  <a:alpha val="100000"/>
                </a:srgbClr>
              </a:solidFill>
              <a:prstDash val="solid"/>
              <a:round/>
            </a:ln>
          </p:spPr>
          <p:txBody>
            <a:bodyPr/>
            <a:lstStyle/>
            <a:p/>
          </p:txBody>
        </p:sp>
        <p:sp>
          <p:nvSpPr>
            <p:cNvPr id="8" name="pl9"/>
            <p:cNvSpPr/>
            <p:nvPr/>
          </p:nvSpPr>
          <p:spPr>
            <a:xfrm>
              <a:off x="667252" y="1223893"/>
              <a:ext cx="6979943" cy="0"/>
            </a:xfrm>
            <a:custGeom>
              <a:avLst/>
              <a:pathLst>
                <a:path w="6979943" h="0">
                  <a:moveTo>
                    <a:pt x="0" y="0"/>
                  </a:moveTo>
                  <a:lnTo>
                    <a:pt x="6979943" y="0"/>
                  </a:lnTo>
                  <a:lnTo>
                    <a:pt x="6979943" y="0"/>
                  </a:lnTo>
                </a:path>
              </a:pathLst>
            </a:custGeom>
            <a:ln w="10347" cap="flat">
              <a:solidFill>
                <a:srgbClr val="CCCCCC">
                  <a:alpha val="100000"/>
                </a:srgbClr>
              </a:solidFill>
              <a:prstDash val="solid"/>
              <a:round/>
            </a:ln>
          </p:spPr>
          <p:txBody>
            <a:bodyPr/>
            <a:lstStyle/>
            <a:p/>
          </p:txBody>
        </p:sp>
        <p:sp>
          <p:nvSpPr>
            <p:cNvPr id="9" name="rc10"/>
            <p:cNvSpPr/>
            <p:nvPr/>
          </p:nvSpPr>
          <p:spPr>
            <a:xfrm>
              <a:off x="1143158" y="1663165"/>
              <a:ext cx="2855431" cy="1187662"/>
            </a:xfrm>
            <a:prstGeom prst="rect">
              <a:avLst/>
            </a:prstGeom>
            <a:solidFill>
              <a:srgbClr val="F0A3FF">
                <a:alpha val="100000"/>
              </a:srgbClr>
            </a:solidFill>
          </p:spPr>
          <p:txBody>
            <a:bodyPr/>
            <a:lstStyle/>
            <a:p/>
          </p:txBody>
        </p:sp>
        <p:sp>
          <p:nvSpPr>
            <p:cNvPr id="10" name="rc11"/>
            <p:cNvSpPr/>
            <p:nvPr/>
          </p:nvSpPr>
          <p:spPr>
            <a:xfrm>
              <a:off x="4315859" y="1076384"/>
              <a:ext cx="2855431" cy="1774443"/>
            </a:xfrm>
            <a:prstGeom prst="rect">
              <a:avLst/>
            </a:prstGeom>
            <a:solidFill>
              <a:srgbClr val="F0A3FF">
                <a:alpha val="100000"/>
              </a:srgbClr>
            </a:solidFill>
          </p:spPr>
          <p:txBody>
            <a:bodyPr/>
            <a:lstStyle/>
            <a:p/>
          </p:txBody>
        </p:sp>
        <p:sp>
          <p:nvSpPr>
            <p:cNvPr id="11" name="tx12"/>
            <p:cNvSpPr/>
            <p:nvPr/>
          </p:nvSpPr>
          <p:spPr>
            <a:xfrm>
              <a:off x="2257764" y="1471758"/>
              <a:ext cx="626219" cy="139625"/>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(931.8K$)</a:t>
              </a:r>
            </a:p>
          </p:txBody>
        </p:sp>
        <p:sp>
          <p:nvSpPr>
            <p:cNvPr id="12" name="tx13"/>
            <p:cNvSpPr/>
            <p:nvPr/>
          </p:nvSpPr>
          <p:spPr>
            <a:xfrm>
              <a:off x="5495075" y="884977"/>
              <a:ext cx="497000" cy="139625"/>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(1.6M$)</a:t>
              </a:r>
            </a:p>
          </p:txBody>
        </p:sp>
        <p:sp>
          <p:nvSpPr>
            <p:cNvPr id="13" name="pl14"/>
            <p:cNvSpPr/>
            <p:nvPr/>
          </p:nvSpPr>
          <p:spPr>
            <a:xfrm>
              <a:off x="667252" y="898940"/>
              <a:ext cx="0" cy="1951888"/>
            </a:xfrm>
            <a:custGeom>
              <a:avLst/>
              <a:pathLst>
                <a:path w="0" h="1951888">
                  <a:moveTo>
                    <a:pt x="0" y="1951888"/>
                  </a:moveTo>
                  <a:lnTo>
                    <a:pt x="0" y="0"/>
                  </a:lnTo>
                </a:path>
              </a:pathLst>
            </a:custGeom>
            <a:ln w="13797" cap="flat">
              <a:solidFill>
                <a:srgbClr val="1A1A1A">
                  <a:alpha val="100000"/>
                </a:srgbClr>
              </a:solidFill>
              <a:prstDash val="solid"/>
              <a:round/>
            </a:ln>
          </p:spPr>
          <p:txBody>
            <a:bodyPr/>
            <a:lstStyle/>
            <a:p/>
          </p:txBody>
        </p:sp>
        <p:sp>
          <p:nvSpPr>
            <p:cNvPr id="14" name="tx15"/>
            <p:cNvSpPr/>
            <p:nvPr/>
          </p:nvSpPr>
          <p:spPr>
            <a:xfrm>
              <a:off x="504011" y="2797001"/>
              <a:ext cx="83530"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0</a:t>
              </a:r>
            </a:p>
          </p:txBody>
        </p:sp>
        <p:sp>
          <p:nvSpPr>
            <p:cNvPr id="15" name="tx16"/>
            <p:cNvSpPr/>
            <p:nvPr/>
          </p:nvSpPr>
          <p:spPr>
            <a:xfrm>
              <a:off x="504011" y="2255770"/>
              <a:ext cx="83530" cy="10434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5</a:t>
              </a:r>
            </a:p>
          </p:txBody>
        </p:sp>
        <p:sp>
          <p:nvSpPr>
            <p:cNvPr id="16" name="tx17"/>
            <p:cNvSpPr/>
            <p:nvPr/>
          </p:nvSpPr>
          <p:spPr>
            <a:xfrm>
              <a:off x="420480" y="1712378"/>
              <a:ext cx="167060"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10</a:t>
              </a:r>
            </a:p>
          </p:txBody>
        </p:sp>
        <p:sp>
          <p:nvSpPr>
            <p:cNvPr id="17" name="tx18"/>
            <p:cNvSpPr/>
            <p:nvPr/>
          </p:nvSpPr>
          <p:spPr>
            <a:xfrm>
              <a:off x="420480" y="1170930"/>
              <a:ext cx="167060" cy="104557"/>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15</a:t>
              </a:r>
            </a:p>
          </p:txBody>
        </p:sp>
        <p:sp>
          <p:nvSpPr>
            <p:cNvPr id="18" name="tx19"/>
            <p:cNvSpPr/>
            <p:nvPr/>
          </p:nvSpPr>
          <p:spPr>
            <a:xfrm>
              <a:off x="2403813" y="2928307"/>
              <a:ext cx="334121"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2021</a:t>
              </a:r>
            </a:p>
          </p:txBody>
        </p:sp>
        <p:sp>
          <p:nvSpPr>
            <p:cNvPr id="19" name="tx20"/>
            <p:cNvSpPr/>
            <p:nvPr/>
          </p:nvSpPr>
          <p:spPr>
            <a:xfrm>
              <a:off x="5576514" y="2928307"/>
              <a:ext cx="334121"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2022</a:t>
              </a:r>
            </a:p>
          </p:txBody>
        </p:sp>
        <p:sp>
          <p:nvSpPr>
            <p:cNvPr id="20" name="tx21"/>
            <p:cNvSpPr/>
            <p:nvPr/>
          </p:nvSpPr>
          <p:spPr>
            <a:xfrm rot="-5400000">
              <a:off x="221053" y="1822173"/>
              <a:ext cx="15229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666666">
                      <a:alpha val="100000"/>
                    </a:srgbClr>
                  </a:solidFill>
                  <a:latin typeface="Lato"/>
                  <a:cs typeface="Lato"/>
                </a:rPr>
                <a:t>% </a:t>
              </a:r>
            </a:p>
          </p:txBody>
        </p:sp>
        <p:sp>
          <p:nvSpPr>
            <p:cNvPr id="21" name="tx22"/>
            <p:cNvSpPr/>
            <p:nvPr/>
          </p:nvSpPr>
          <p:spPr>
            <a:xfrm>
              <a:off x="246724" y="471972"/>
              <a:ext cx="725690" cy="12881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Resource</a:t>
              </a:r>
            </a:p>
          </p:txBody>
        </p:sp>
        <p:sp>
          <p:nvSpPr>
            <p:cNvPr id="22" name="tx23"/>
            <p:cNvSpPr/>
            <p:nvPr/>
          </p:nvSpPr>
          <p:spPr>
            <a:xfrm>
              <a:off x="1017932" y="468416"/>
              <a:ext cx="829259"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Allocation:</a:t>
              </a:r>
            </a:p>
          </p:txBody>
        </p:sp>
        <p:sp>
          <p:nvSpPr>
            <p:cNvPr id="23" name="tx24"/>
            <p:cNvSpPr/>
            <p:nvPr/>
          </p:nvSpPr>
          <p:spPr>
            <a:xfrm>
              <a:off x="1892708" y="468416"/>
              <a:ext cx="62763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Relative</a:t>
              </a:r>
            </a:p>
          </p:txBody>
        </p:sp>
        <p:sp>
          <p:nvSpPr>
            <p:cNvPr id="24" name="tx25"/>
            <p:cNvSpPr/>
            <p:nvPr/>
          </p:nvSpPr>
          <p:spPr>
            <a:xfrm>
              <a:off x="2565859" y="470282"/>
              <a:ext cx="163131" cy="130505"/>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of</a:t>
              </a:r>
            </a:p>
          </p:txBody>
        </p:sp>
        <p:sp>
          <p:nvSpPr>
            <p:cNvPr id="25" name="tx26"/>
            <p:cNvSpPr/>
            <p:nvPr/>
          </p:nvSpPr>
          <p:spPr>
            <a:xfrm>
              <a:off x="2774507" y="439345"/>
              <a:ext cx="938872" cy="16144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expenditure</a:t>
              </a:r>
            </a:p>
          </p:txBody>
        </p:sp>
        <p:sp>
          <p:nvSpPr>
            <p:cNvPr id="26" name="tx27"/>
            <p:cNvSpPr/>
            <p:nvPr/>
          </p:nvSpPr>
          <p:spPr>
            <a:xfrm>
              <a:off x="3758897" y="436856"/>
              <a:ext cx="1899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t>
              </a:r>
            </a:p>
          </p:txBody>
        </p:sp>
        <p:sp>
          <p:nvSpPr>
            <p:cNvPr id="27" name="tx28"/>
            <p:cNvSpPr/>
            <p:nvPr/>
          </p:nvSpPr>
          <p:spPr>
            <a:xfrm>
              <a:off x="3994393" y="507709"/>
              <a:ext cx="165354" cy="93078"/>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as</a:t>
              </a:r>
            </a:p>
          </p:txBody>
        </p:sp>
        <p:sp>
          <p:nvSpPr>
            <p:cNvPr id="28" name="tx29"/>
            <p:cNvSpPr/>
            <p:nvPr/>
          </p:nvSpPr>
          <p:spPr>
            <a:xfrm>
              <a:off x="4205263" y="436856"/>
              <a:ext cx="300126"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bar)</a:t>
              </a:r>
            </a:p>
          </p:txBody>
        </p:sp>
        <p:sp>
          <p:nvSpPr>
            <p:cNvPr id="29" name="tx30"/>
            <p:cNvSpPr/>
            <p:nvPr/>
          </p:nvSpPr>
          <p:spPr>
            <a:xfrm>
              <a:off x="4550907" y="468416"/>
              <a:ext cx="287147"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and</a:t>
              </a:r>
            </a:p>
          </p:txBody>
        </p:sp>
        <p:sp>
          <p:nvSpPr>
            <p:cNvPr id="30" name="tx31"/>
            <p:cNvSpPr/>
            <p:nvPr/>
          </p:nvSpPr>
          <p:spPr>
            <a:xfrm>
              <a:off x="4883570" y="468416"/>
              <a:ext cx="358622"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total</a:t>
              </a:r>
            </a:p>
          </p:txBody>
        </p:sp>
        <p:sp>
          <p:nvSpPr>
            <p:cNvPr id="31" name="tx32"/>
            <p:cNvSpPr/>
            <p:nvPr/>
          </p:nvSpPr>
          <p:spPr>
            <a:xfrm>
              <a:off x="5287710" y="468416"/>
              <a:ext cx="415074"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value</a:t>
              </a:r>
            </a:p>
          </p:txBody>
        </p:sp>
        <p:sp>
          <p:nvSpPr>
            <p:cNvPr id="32" name="tx33"/>
            <p:cNvSpPr/>
            <p:nvPr/>
          </p:nvSpPr>
          <p:spPr>
            <a:xfrm>
              <a:off x="5748301" y="436856"/>
              <a:ext cx="4606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(label)</a:t>
              </a:r>
            </a:p>
          </p:txBody>
        </p:sp>
        <p:sp>
          <p:nvSpPr>
            <p:cNvPr id="33" name="tx34"/>
            <p:cNvSpPr/>
            <p:nvPr/>
          </p:nvSpPr>
          <p:spPr>
            <a:xfrm>
              <a:off x="997625" y="4318447"/>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4" name="tx35"/>
            <p:cNvSpPr/>
            <p:nvPr/>
          </p:nvSpPr>
          <p:spPr>
            <a:xfrm>
              <a:off x="1718049"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5" name="tx36"/>
            <p:cNvSpPr/>
            <p:nvPr/>
          </p:nvSpPr>
          <p:spPr>
            <a:xfrm>
              <a:off x="1654993"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6" name="tx37"/>
            <p:cNvSpPr/>
            <p:nvPr/>
          </p:nvSpPr>
          <p:spPr>
            <a:xfrm>
              <a:off x="266795" y="4942860"/>
              <a:ext cx="429088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 Access to Territory, Reg. and Documentation indicator values </a:t>
              </a:r>
            </a:p>
          </p:txBody>
        </p:sp>
        <p:sp>
          <p:nvSpPr>
            <p:cNvPr id="37" name="tx38"/>
            <p:cNvSpPr/>
            <p:nvPr/>
          </p:nvSpPr>
          <p:spPr>
            <a:xfrm>
              <a:off x="1495638"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38" name="tx39"/>
            <p:cNvSpPr/>
            <p:nvPr/>
          </p:nvSpPr>
          <p:spPr>
            <a:xfrm>
              <a:off x="997625" y="4318447"/>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9" name="tx40"/>
            <p:cNvSpPr/>
            <p:nvPr/>
          </p:nvSpPr>
          <p:spPr>
            <a:xfrm>
              <a:off x="1718049"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0" name="tx41"/>
            <p:cNvSpPr/>
            <p:nvPr/>
          </p:nvSpPr>
          <p:spPr>
            <a:xfrm>
              <a:off x="1654993"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1" name="tx42"/>
            <p:cNvSpPr/>
            <p:nvPr/>
          </p:nvSpPr>
          <p:spPr>
            <a:xfrm>
              <a:off x="266795" y="4942860"/>
              <a:ext cx="429088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 Access to Territory, Reg. and Documentation indicator values </a:t>
              </a:r>
            </a:p>
          </p:txBody>
        </p:sp>
        <p:sp>
          <p:nvSpPr>
            <p:cNvPr id="42" name="tx43"/>
            <p:cNvSpPr/>
            <p:nvPr/>
          </p:nvSpPr>
          <p:spPr>
            <a:xfrm>
              <a:off x="1495638"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43" name="tx44"/>
            <p:cNvSpPr/>
            <p:nvPr/>
          </p:nvSpPr>
          <p:spPr>
            <a:xfrm>
              <a:off x="997625" y="4318447"/>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44" name="tx45"/>
            <p:cNvSpPr/>
            <p:nvPr/>
          </p:nvSpPr>
          <p:spPr>
            <a:xfrm>
              <a:off x="1718049"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5" name="tx46"/>
            <p:cNvSpPr/>
            <p:nvPr/>
          </p:nvSpPr>
          <p:spPr>
            <a:xfrm>
              <a:off x="1654993"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6" name="tx47"/>
            <p:cNvSpPr/>
            <p:nvPr/>
          </p:nvSpPr>
          <p:spPr>
            <a:xfrm>
              <a:off x="266795" y="4942860"/>
              <a:ext cx="429088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 Access to Territory, Reg. and Documentation indicator values </a:t>
              </a:r>
            </a:p>
          </p:txBody>
        </p:sp>
        <p:sp>
          <p:nvSpPr>
            <p:cNvPr id="47" name="tx48"/>
            <p:cNvSpPr/>
            <p:nvPr/>
          </p:nvSpPr>
          <p:spPr>
            <a:xfrm>
              <a:off x="1495638"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48" name="tx49"/>
            <p:cNvSpPr/>
            <p:nvPr/>
          </p:nvSpPr>
          <p:spPr>
            <a:xfrm>
              <a:off x="4835216" y="4318447"/>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49" name="tx50"/>
            <p:cNvSpPr/>
            <p:nvPr/>
          </p:nvSpPr>
          <p:spPr>
            <a:xfrm>
              <a:off x="5208021"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0" name="tx51"/>
            <p:cNvSpPr/>
            <p:nvPr/>
          </p:nvSpPr>
          <p:spPr>
            <a:xfrm>
              <a:off x="5144965"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1" name="tx52"/>
            <p:cNvSpPr/>
            <p:nvPr/>
          </p:nvSpPr>
          <p:spPr>
            <a:xfrm>
              <a:off x="3756767" y="4942860"/>
              <a:ext cx="429088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 Access to Territory, Reg. and Documentation indicator values </a:t>
              </a:r>
            </a:p>
          </p:txBody>
        </p:sp>
        <p:sp>
          <p:nvSpPr>
            <p:cNvPr id="52" name="tx53"/>
            <p:cNvSpPr/>
            <p:nvPr/>
          </p:nvSpPr>
          <p:spPr>
            <a:xfrm>
              <a:off x="4985610"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53" name="tx54"/>
            <p:cNvSpPr/>
            <p:nvPr/>
          </p:nvSpPr>
          <p:spPr>
            <a:xfrm>
              <a:off x="4835216" y="4318447"/>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54" name="tx55"/>
            <p:cNvSpPr/>
            <p:nvPr/>
          </p:nvSpPr>
          <p:spPr>
            <a:xfrm>
              <a:off x="5208021"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5" name="tx56"/>
            <p:cNvSpPr/>
            <p:nvPr/>
          </p:nvSpPr>
          <p:spPr>
            <a:xfrm>
              <a:off x="5144965"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6" name="tx57"/>
            <p:cNvSpPr/>
            <p:nvPr/>
          </p:nvSpPr>
          <p:spPr>
            <a:xfrm>
              <a:off x="3756767" y="4942860"/>
              <a:ext cx="429088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 Access to Territory, Reg. and Documentation indicator values </a:t>
              </a:r>
            </a:p>
          </p:txBody>
        </p:sp>
        <p:sp>
          <p:nvSpPr>
            <p:cNvPr id="57" name="tx58"/>
            <p:cNvSpPr/>
            <p:nvPr/>
          </p:nvSpPr>
          <p:spPr>
            <a:xfrm>
              <a:off x="4985610"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58" name="tx59"/>
            <p:cNvSpPr/>
            <p:nvPr/>
          </p:nvSpPr>
          <p:spPr>
            <a:xfrm>
              <a:off x="4835216" y="4318447"/>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59" name="tx60"/>
            <p:cNvSpPr/>
            <p:nvPr/>
          </p:nvSpPr>
          <p:spPr>
            <a:xfrm>
              <a:off x="5208021"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60" name="tx61"/>
            <p:cNvSpPr/>
            <p:nvPr/>
          </p:nvSpPr>
          <p:spPr>
            <a:xfrm>
              <a:off x="5144965"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61" name="tx62"/>
            <p:cNvSpPr/>
            <p:nvPr/>
          </p:nvSpPr>
          <p:spPr>
            <a:xfrm>
              <a:off x="3756767" y="4942860"/>
              <a:ext cx="429088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 Access to Territory, Reg. and Documentation indicator values </a:t>
              </a:r>
            </a:p>
          </p:txBody>
        </p:sp>
        <p:sp>
          <p:nvSpPr>
            <p:cNvPr id="62" name="tx63"/>
            <p:cNvSpPr/>
            <p:nvPr/>
          </p:nvSpPr>
          <p:spPr>
            <a:xfrm>
              <a:off x="4985610"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63" name="rc64"/>
            <p:cNvSpPr/>
            <p:nvPr/>
          </p:nvSpPr>
          <p:spPr>
            <a:xfrm>
              <a:off x="7824332" y="3237147"/>
              <a:ext cx="4298078" cy="3376953"/>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64" name="pl65"/>
            <p:cNvSpPr/>
            <p:nvPr/>
          </p:nvSpPr>
          <p:spPr>
            <a:xfrm>
              <a:off x="8455303" y="5220057"/>
              <a:ext cx="3489971" cy="0"/>
            </a:xfrm>
            <a:custGeom>
              <a:avLst/>
              <a:pathLst>
                <a:path w="3489971" h="0">
                  <a:moveTo>
                    <a:pt x="0" y="0"/>
                  </a:moveTo>
                  <a:lnTo>
                    <a:pt x="3489971" y="0"/>
                  </a:lnTo>
                  <a:lnTo>
                    <a:pt x="3489971" y="0"/>
                  </a:lnTo>
                </a:path>
              </a:pathLst>
            </a:custGeom>
            <a:ln w="10347" cap="flat">
              <a:solidFill>
                <a:srgbClr val="CCCCCC">
                  <a:alpha val="100000"/>
                </a:srgbClr>
              </a:solidFill>
              <a:prstDash val="solid"/>
              <a:round/>
            </a:ln>
          </p:spPr>
          <p:txBody>
            <a:bodyPr/>
            <a:lstStyle/>
            <a:p/>
          </p:txBody>
        </p:sp>
        <p:sp>
          <p:nvSpPr>
            <p:cNvPr id="65" name="pl66"/>
            <p:cNvSpPr/>
            <p:nvPr/>
          </p:nvSpPr>
          <p:spPr>
            <a:xfrm>
              <a:off x="8455303" y="4574304"/>
              <a:ext cx="3489971" cy="0"/>
            </a:xfrm>
            <a:custGeom>
              <a:avLst/>
              <a:pathLst>
                <a:path w="3489971" h="0">
                  <a:moveTo>
                    <a:pt x="0" y="0"/>
                  </a:moveTo>
                  <a:lnTo>
                    <a:pt x="3489971" y="0"/>
                  </a:lnTo>
                  <a:lnTo>
                    <a:pt x="3489971" y="0"/>
                  </a:lnTo>
                </a:path>
              </a:pathLst>
            </a:custGeom>
            <a:ln w="10347" cap="flat">
              <a:solidFill>
                <a:srgbClr val="CCCCCC">
                  <a:alpha val="100000"/>
                </a:srgbClr>
              </a:solidFill>
              <a:prstDash val="solid"/>
              <a:round/>
            </a:ln>
          </p:spPr>
          <p:txBody>
            <a:bodyPr/>
            <a:lstStyle/>
            <a:p/>
          </p:txBody>
        </p:sp>
        <p:sp>
          <p:nvSpPr>
            <p:cNvPr id="66" name="pl67"/>
            <p:cNvSpPr/>
            <p:nvPr/>
          </p:nvSpPr>
          <p:spPr>
            <a:xfrm>
              <a:off x="8455303" y="3928551"/>
              <a:ext cx="3489971" cy="0"/>
            </a:xfrm>
            <a:custGeom>
              <a:avLst/>
              <a:pathLst>
                <a:path w="3489971" h="0">
                  <a:moveTo>
                    <a:pt x="0" y="0"/>
                  </a:moveTo>
                  <a:lnTo>
                    <a:pt x="3489971" y="0"/>
                  </a:lnTo>
                  <a:lnTo>
                    <a:pt x="3489971" y="0"/>
                  </a:lnTo>
                </a:path>
              </a:pathLst>
            </a:custGeom>
            <a:ln w="10347" cap="flat">
              <a:solidFill>
                <a:srgbClr val="CCCCCC">
                  <a:alpha val="100000"/>
                </a:srgbClr>
              </a:solidFill>
              <a:prstDash val="solid"/>
              <a:round/>
            </a:ln>
          </p:spPr>
          <p:txBody>
            <a:bodyPr/>
            <a:lstStyle/>
            <a:p/>
          </p:txBody>
        </p:sp>
        <p:sp>
          <p:nvSpPr>
            <p:cNvPr id="67" name="rc68"/>
            <p:cNvSpPr/>
            <p:nvPr/>
          </p:nvSpPr>
          <p:spPr>
            <a:xfrm>
              <a:off x="9604726" y="5657843"/>
              <a:ext cx="90303" cy="90303"/>
            </a:xfrm>
            <a:prstGeom prst="rect">
              <a:avLst/>
            </a:prstGeom>
            <a:ln w="9000" cap="rnd">
              <a:solidFill>
                <a:srgbClr val="F0A3FF">
                  <a:alpha val="100000"/>
                </a:srgbClr>
              </a:solidFill>
              <a:prstDash val="solid"/>
              <a:round/>
            </a:ln>
          </p:spPr>
          <p:txBody>
            <a:bodyPr/>
            <a:lstStyle/>
            <a:p/>
          </p:txBody>
        </p:sp>
        <p:sp>
          <p:nvSpPr>
            <p:cNvPr id="68" name="pl69"/>
            <p:cNvSpPr/>
            <p:nvPr/>
          </p:nvSpPr>
          <p:spPr>
            <a:xfrm>
              <a:off x="8455303" y="3928551"/>
              <a:ext cx="3489971" cy="0"/>
            </a:xfrm>
            <a:custGeom>
              <a:avLst/>
              <a:pathLst>
                <a:path w="3489971" h="0">
                  <a:moveTo>
                    <a:pt x="0" y="0"/>
                  </a:moveTo>
                  <a:lnTo>
                    <a:pt x="3489971" y="0"/>
                  </a:lnTo>
                  <a:lnTo>
                    <a:pt x="3489971" y="0"/>
                  </a:lnTo>
                </a:path>
              </a:pathLst>
            </a:custGeom>
            <a:ln w="13550" cap="flat">
              <a:solidFill>
                <a:srgbClr val="FF0000">
                  <a:alpha val="100000"/>
                </a:srgbClr>
              </a:solidFill>
              <a:prstDash val="solid"/>
              <a:round/>
            </a:ln>
          </p:spPr>
          <p:txBody>
            <a:bodyPr/>
            <a:lstStyle/>
            <a:p/>
          </p:txBody>
        </p:sp>
        <p:sp>
          <p:nvSpPr>
            <p:cNvPr id="69" name="pl70"/>
            <p:cNvSpPr/>
            <p:nvPr/>
          </p:nvSpPr>
          <p:spPr>
            <a:xfrm>
              <a:off x="8455303" y="3839829"/>
              <a:ext cx="0" cy="1951888"/>
            </a:xfrm>
            <a:custGeom>
              <a:avLst/>
              <a:pathLst>
                <a:path w="0" h="1951888">
                  <a:moveTo>
                    <a:pt x="0" y="1951888"/>
                  </a:moveTo>
                  <a:lnTo>
                    <a:pt x="0" y="0"/>
                  </a:lnTo>
                </a:path>
              </a:pathLst>
            </a:custGeom>
            <a:ln w="13797" cap="flat">
              <a:solidFill>
                <a:srgbClr val="1A1A1A">
                  <a:alpha val="100000"/>
                </a:srgbClr>
              </a:solidFill>
              <a:prstDash val="solid"/>
              <a:round/>
            </a:ln>
          </p:spPr>
          <p:txBody>
            <a:bodyPr/>
            <a:lstStyle/>
            <a:p/>
          </p:txBody>
        </p:sp>
        <p:sp>
          <p:nvSpPr>
            <p:cNvPr id="70" name="tx71"/>
            <p:cNvSpPr/>
            <p:nvPr/>
          </p:nvSpPr>
          <p:spPr>
            <a:xfrm>
              <a:off x="8175224" y="5177338"/>
              <a:ext cx="200367" cy="83667"/>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-4%</a:t>
              </a:r>
            </a:p>
          </p:txBody>
        </p:sp>
        <p:sp>
          <p:nvSpPr>
            <p:cNvPr id="71" name="tx72"/>
            <p:cNvSpPr/>
            <p:nvPr/>
          </p:nvSpPr>
          <p:spPr>
            <a:xfrm>
              <a:off x="8175224" y="4531470"/>
              <a:ext cx="200367"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-2%</a:t>
              </a:r>
            </a:p>
          </p:txBody>
        </p:sp>
        <p:sp>
          <p:nvSpPr>
            <p:cNvPr id="72" name="tx73"/>
            <p:cNvSpPr/>
            <p:nvPr/>
          </p:nvSpPr>
          <p:spPr>
            <a:xfrm>
              <a:off x="8217686" y="3885717"/>
              <a:ext cx="157905"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0%</a:t>
              </a:r>
            </a:p>
          </p:txBody>
        </p:sp>
        <p:sp>
          <p:nvSpPr>
            <p:cNvPr id="73" name="tx74"/>
            <p:cNvSpPr/>
            <p:nvPr/>
          </p:nvSpPr>
          <p:spPr>
            <a:xfrm>
              <a:off x="10067701" y="5869656"/>
              <a:ext cx="265176" cy="83667"/>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2021</a:t>
              </a:r>
            </a:p>
          </p:txBody>
        </p:sp>
        <p:sp>
          <p:nvSpPr>
            <p:cNvPr id="74" name="tx75"/>
            <p:cNvSpPr/>
            <p:nvPr/>
          </p:nvSpPr>
          <p:spPr>
            <a:xfrm>
              <a:off x="8001468" y="3409304"/>
              <a:ext cx="77076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Indicators</a:t>
              </a:r>
            </a:p>
          </p:txBody>
        </p:sp>
        <p:sp>
          <p:nvSpPr>
            <p:cNvPr id="75" name="tx76"/>
            <p:cNvSpPr/>
            <p:nvPr/>
          </p:nvSpPr>
          <p:spPr>
            <a:xfrm>
              <a:off x="8817747" y="3410549"/>
              <a:ext cx="758317" cy="131127"/>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Deviation</a:t>
              </a:r>
            </a:p>
          </p:txBody>
        </p:sp>
        <p:sp>
          <p:nvSpPr>
            <p:cNvPr id="76" name="tx77"/>
            <p:cNvSpPr/>
            <p:nvPr/>
          </p:nvSpPr>
          <p:spPr>
            <a:xfrm>
              <a:off x="9621581" y="3410727"/>
              <a:ext cx="573227" cy="13094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Review</a:t>
              </a:r>
            </a:p>
          </p:txBody>
        </p:sp>
        <p:sp>
          <p:nvSpPr>
            <p:cNvPr id="77" name="tx78"/>
            <p:cNvSpPr/>
            <p:nvPr/>
          </p:nvSpPr>
          <p:spPr>
            <a:xfrm>
              <a:off x="8001468" y="6256007"/>
              <a:ext cx="263357" cy="90046"/>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How</a:t>
              </a:r>
            </a:p>
          </p:txBody>
        </p:sp>
        <p:sp>
          <p:nvSpPr>
            <p:cNvPr id="78" name="tx79"/>
            <p:cNvSpPr/>
            <p:nvPr/>
          </p:nvSpPr>
          <p:spPr>
            <a:xfrm>
              <a:off x="8296687" y="6254265"/>
              <a:ext cx="74489" cy="91789"/>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it</a:t>
              </a:r>
            </a:p>
          </p:txBody>
        </p:sp>
        <p:sp>
          <p:nvSpPr>
            <p:cNvPr id="79" name="tx80"/>
            <p:cNvSpPr/>
            <p:nvPr/>
          </p:nvSpPr>
          <p:spPr>
            <a:xfrm>
              <a:off x="8403038" y="6280899"/>
              <a:ext cx="213511" cy="65154"/>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was</a:t>
              </a:r>
            </a:p>
          </p:txBody>
        </p:sp>
        <p:sp>
          <p:nvSpPr>
            <p:cNvPr id="80" name="tx81"/>
            <p:cNvSpPr/>
            <p:nvPr/>
          </p:nvSpPr>
          <p:spPr>
            <a:xfrm>
              <a:off x="8648411" y="6233044"/>
              <a:ext cx="435298" cy="113009"/>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planned</a:t>
              </a:r>
            </a:p>
          </p:txBody>
        </p:sp>
        <p:sp>
          <p:nvSpPr>
            <p:cNvPr id="81" name="tx82"/>
            <p:cNvSpPr/>
            <p:nvPr/>
          </p:nvSpPr>
          <p:spPr>
            <a:xfrm>
              <a:off x="9115571" y="6261546"/>
              <a:ext cx="115187" cy="84508"/>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to</a:t>
              </a:r>
            </a:p>
          </p:txBody>
        </p:sp>
        <p:sp>
          <p:nvSpPr>
            <p:cNvPr id="82" name="tx83"/>
            <p:cNvSpPr/>
            <p:nvPr/>
          </p:nvSpPr>
          <p:spPr>
            <a:xfrm>
              <a:off x="9262621" y="6253456"/>
              <a:ext cx="228757" cy="92598"/>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be…</a:t>
              </a:r>
            </a:p>
          </p:txBody>
        </p:sp>
        <p:sp>
          <p:nvSpPr>
            <p:cNvPr id="83" name="tx84"/>
            <p:cNvSpPr/>
            <p:nvPr/>
          </p:nvSpPr>
          <p:spPr>
            <a:xfrm>
              <a:off x="9523240" y="6253394"/>
              <a:ext cx="439343"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Relative</a:t>
              </a:r>
            </a:p>
          </p:txBody>
        </p:sp>
        <p:sp>
          <p:nvSpPr>
            <p:cNvPr id="84" name="tx85"/>
            <p:cNvSpPr/>
            <p:nvPr/>
          </p:nvSpPr>
          <p:spPr>
            <a:xfrm>
              <a:off x="9994446" y="6253394"/>
              <a:ext cx="454527"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distance</a:t>
              </a:r>
            </a:p>
          </p:txBody>
        </p:sp>
        <p:sp>
          <p:nvSpPr>
            <p:cNvPr id="85" name="tx86"/>
            <p:cNvSpPr/>
            <p:nvPr/>
          </p:nvSpPr>
          <p:spPr>
            <a:xfrm>
              <a:off x="10480835" y="6253394"/>
              <a:ext cx="478673"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between</a:t>
              </a:r>
            </a:p>
          </p:txBody>
        </p:sp>
        <p:sp>
          <p:nvSpPr>
            <p:cNvPr id="86" name="tx87"/>
            <p:cNvSpPr/>
            <p:nvPr/>
          </p:nvSpPr>
          <p:spPr>
            <a:xfrm>
              <a:off x="10991370" y="6233044"/>
              <a:ext cx="476681" cy="113009"/>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reported</a:t>
              </a:r>
            </a:p>
          </p:txBody>
        </p:sp>
        <p:sp>
          <p:nvSpPr>
            <p:cNvPr id="87" name="tx88"/>
            <p:cNvSpPr/>
            <p:nvPr/>
          </p:nvSpPr>
          <p:spPr>
            <a:xfrm>
              <a:off x="11499914" y="6249909"/>
              <a:ext cx="439903" cy="96145"/>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“Actual”</a:t>
              </a:r>
            </a:p>
          </p:txBody>
        </p:sp>
        <p:sp>
          <p:nvSpPr>
            <p:cNvPr id="88" name="tx89"/>
            <p:cNvSpPr/>
            <p:nvPr/>
          </p:nvSpPr>
          <p:spPr>
            <a:xfrm>
              <a:off x="8001468" y="6389788"/>
              <a:ext cx="290551"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value</a:t>
              </a:r>
            </a:p>
          </p:txBody>
        </p:sp>
        <p:sp>
          <p:nvSpPr>
            <p:cNvPr id="89" name="tx90"/>
            <p:cNvSpPr/>
            <p:nvPr/>
          </p:nvSpPr>
          <p:spPr>
            <a:xfrm>
              <a:off x="8323881" y="6389788"/>
              <a:ext cx="201002"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and</a:t>
              </a:r>
            </a:p>
          </p:txBody>
        </p:sp>
        <p:sp>
          <p:nvSpPr>
            <p:cNvPr id="90" name="tx91"/>
            <p:cNvSpPr/>
            <p:nvPr/>
          </p:nvSpPr>
          <p:spPr>
            <a:xfrm>
              <a:off x="8556746" y="6368941"/>
              <a:ext cx="758023" cy="113507"/>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programmatic</a:t>
              </a:r>
            </a:p>
          </p:txBody>
        </p:sp>
        <p:sp>
          <p:nvSpPr>
            <p:cNvPr id="91" name="tx92"/>
            <p:cNvSpPr/>
            <p:nvPr/>
          </p:nvSpPr>
          <p:spPr>
            <a:xfrm>
              <a:off x="9346631" y="6364585"/>
              <a:ext cx="446686" cy="117863"/>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“Target”</a:t>
              </a:r>
            </a:p>
          </p:txBody>
        </p:sp>
        <p:sp>
          <p:nvSpPr>
            <p:cNvPr id="92" name="tx93"/>
            <p:cNvSpPr/>
            <p:nvPr/>
          </p:nvSpPr>
          <p:spPr>
            <a:xfrm>
              <a:off x="9825180" y="6367696"/>
              <a:ext cx="132549" cy="114752"/>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(in</a:t>
              </a:r>
            </a:p>
          </p:txBody>
        </p:sp>
        <p:sp>
          <p:nvSpPr>
            <p:cNvPr id="93" name="tx94"/>
            <p:cNvSpPr/>
            <p:nvPr/>
          </p:nvSpPr>
          <p:spPr>
            <a:xfrm>
              <a:off x="9989592" y="6367696"/>
              <a:ext cx="132985" cy="114752"/>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a:t>
              </a:r>
            </a:p>
          </p:txBody>
        </p:sp>
        <p:sp>
          <p:nvSpPr>
            <p:cNvPr id="94" name="rc95"/>
            <p:cNvSpPr/>
            <p:nvPr/>
          </p:nvSpPr>
          <p:spPr>
            <a:xfrm>
              <a:off x="8686392" y="1888016"/>
              <a:ext cx="49651" cy="49651"/>
            </a:xfrm>
            <a:prstGeom prst="rect">
              <a:avLst/>
            </a:prstGeom>
            <a:ln w="9000" cap="rnd">
              <a:solidFill>
                <a:srgbClr val="000000">
                  <a:alpha val="100000"/>
                </a:srgbClr>
              </a:solidFill>
              <a:prstDash val="solid"/>
              <a:round/>
            </a:ln>
          </p:spPr>
          <p:txBody>
            <a:bodyPr/>
            <a:lstStyle/>
            <a:p/>
          </p:txBody>
        </p:sp>
        <p:sp>
          <p:nvSpPr>
            <p:cNvPr id="95" name="tx96"/>
            <p:cNvSpPr/>
            <p:nvPr/>
          </p:nvSpPr>
          <p:spPr>
            <a:xfrm>
              <a:off x="8967133" y="1689305"/>
              <a:ext cx="2728935" cy="124541"/>
            </a:xfrm>
            <a:prstGeom prst="rect">
              <a:avLst/>
            </a:prstGeom>
            <a:noFill/>
          </p:spPr>
          <p:txBody>
            <a:bodyPr lIns="0" rIns="0" tIns="0" bIns="0" anchorCtr="1" anchor="ctr" wrap="none"/>
            <a:lstStyle/>
            <a:p>
              <a:pPr algn="l" marL="0" marR="0" indent="0">
                <a:lnSpc>
                  <a:spcPts val="1080"/>
                </a:lnSpc>
                <a:spcBef>
                  <a:spcPts val="0"/>
                </a:spcBef>
                <a:spcAft>
                  <a:spcPts val="0"/>
                </a:spcAft>
              </a:pPr>
              <a:r>
                <a:rPr sz="1080">
                  <a:solidFill>
                    <a:srgbClr val="1A1A1A">
                      <a:alpha val="100000"/>
                    </a:srgbClr>
                  </a:solidFill>
                  <a:latin typeface="Lato"/>
                  <a:cs typeface="Lato"/>
                </a:rPr>
                <a:t>Extent status determination procedure meets</a:t>
              </a:r>
            </a:p>
          </p:txBody>
        </p:sp>
        <p:sp>
          <p:nvSpPr>
            <p:cNvPr id="96" name="tx97"/>
            <p:cNvSpPr/>
            <p:nvPr/>
          </p:nvSpPr>
          <p:spPr>
            <a:xfrm>
              <a:off x="8967133" y="1837438"/>
              <a:ext cx="2701434" cy="124541"/>
            </a:xfrm>
            <a:prstGeom prst="rect">
              <a:avLst/>
            </a:prstGeom>
            <a:noFill/>
          </p:spPr>
          <p:txBody>
            <a:bodyPr lIns="0" rIns="0" tIns="0" bIns="0" anchorCtr="1" anchor="ctr" wrap="none"/>
            <a:lstStyle/>
            <a:p>
              <a:pPr algn="l" marL="0" marR="0" indent="0">
                <a:lnSpc>
                  <a:spcPts val="1080"/>
                </a:lnSpc>
                <a:spcBef>
                  <a:spcPts val="0"/>
                </a:spcBef>
                <a:spcAft>
                  <a:spcPts val="0"/>
                </a:spcAft>
              </a:pPr>
              <a:r>
                <a:rPr sz="1080">
                  <a:solidFill>
                    <a:srgbClr val="1A1A1A">
                      <a:alpha val="100000"/>
                    </a:srgbClr>
                  </a:solidFill>
                  <a:latin typeface="Lato"/>
                  <a:cs typeface="Lato"/>
                </a:rPr>
                <a:t>minimum procedural standards advocated by</a:t>
              </a:r>
            </a:p>
          </p:txBody>
        </p:sp>
        <p:sp>
          <p:nvSpPr>
            <p:cNvPr id="97" name="tx98"/>
            <p:cNvSpPr/>
            <p:nvPr/>
          </p:nvSpPr>
          <p:spPr>
            <a:xfrm>
              <a:off x="8967133" y="2009574"/>
              <a:ext cx="487878" cy="100538"/>
            </a:xfrm>
            <a:prstGeom prst="rect">
              <a:avLst/>
            </a:prstGeom>
            <a:noFill/>
          </p:spPr>
          <p:txBody>
            <a:bodyPr lIns="0" rIns="0" tIns="0" bIns="0" anchorCtr="1" anchor="ctr" wrap="none"/>
            <a:lstStyle/>
            <a:p>
              <a:pPr algn="l" marL="0" marR="0" indent="0">
                <a:lnSpc>
                  <a:spcPts val="1080"/>
                </a:lnSpc>
                <a:spcBef>
                  <a:spcPts val="0"/>
                </a:spcBef>
                <a:spcAft>
                  <a:spcPts val="0"/>
                </a:spcAft>
              </a:pPr>
              <a:r>
                <a:rPr sz="1080">
                  <a:solidFill>
                    <a:srgbClr val="1A1A1A">
                      <a:alpha val="100000"/>
                    </a:srgbClr>
                  </a:solidFill>
                  <a:latin typeface="Lato"/>
                  <a:cs typeface="Lato"/>
                </a:rPr>
                <a:t>UNHCR</a:t>
              </a:r>
            </a:p>
          </p:txBody>
        </p:sp>
        <p:sp>
          <p:nvSpPr>
            <p:cNvPr id="98" name="tx99"/>
            <p:cNvSpPr/>
            <p:nvPr/>
          </p:nvSpPr>
          <p:spPr>
            <a:xfrm>
              <a:off x="6580467" y="6657005"/>
              <a:ext cx="5364807" cy="10815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DejaVu Sans"/>
                  <a:cs typeface="DejaVu Sans"/>
                </a:rPr>
                <a:t>Source: Data published by UNHCR as part of the International Aid Transparency Initiative (IATI).</a:t>
              </a:r>
            </a:p>
          </p:txBody>
        </p:sp>
        <p:sp>
          <p:nvSpPr>
            <p:cNvPr id="99" name="tx100"/>
            <p:cNvSpPr/>
            <p:nvPr/>
          </p:nvSpPr>
          <p:spPr>
            <a:xfrm>
              <a:off x="246724" y="29561"/>
              <a:ext cx="7409311" cy="162237"/>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DejaVu Sans"/>
                  <a:cs typeface="DejaVu Sans"/>
                </a:rPr>
                <a:t>Resource &amp; Results for OA1: Access to Territory, Reg. and Documentation in El Salvador</a:t>
              </a:r>
            </a:p>
          </p:txBody>
        </p:sp>
      </p:gr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4" name="rc5"/>
            <p:cNvSpPr/>
            <p:nvPr/>
          </p:nvSpPr>
          <p:spPr>
            <a:xfrm>
              <a:off x="69589" y="296258"/>
              <a:ext cx="8211223" cy="3548830"/>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5" name="pl6"/>
            <p:cNvSpPr/>
            <p:nvPr/>
          </p:nvSpPr>
          <p:spPr>
            <a:xfrm>
              <a:off x="420480" y="898940"/>
              <a:ext cx="0" cy="2769012"/>
            </a:xfrm>
            <a:custGeom>
              <a:avLst/>
              <a:pathLst>
                <a:path w="0" h="2769012">
                  <a:moveTo>
                    <a:pt x="0" y="2769012"/>
                  </a:moveTo>
                  <a:lnTo>
                    <a:pt x="0" y="0"/>
                  </a:lnTo>
                </a:path>
              </a:pathLst>
            </a:custGeom>
            <a:ln w="13797" cap="flat">
              <a:solidFill>
                <a:srgbClr val="1A1A1A">
                  <a:alpha val="100000"/>
                </a:srgbClr>
              </a:solidFill>
              <a:prstDash val="solid"/>
              <a:round/>
            </a:ln>
          </p:spPr>
          <p:txBody>
            <a:bodyPr/>
            <a:lstStyle/>
            <a:p/>
          </p:txBody>
        </p:sp>
        <p:sp>
          <p:nvSpPr>
            <p:cNvPr id="6" name="tx7"/>
            <p:cNvSpPr/>
            <p:nvPr/>
          </p:nvSpPr>
          <p:spPr>
            <a:xfrm rot="-5400000">
              <a:off x="221053" y="2230736"/>
              <a:ext cx="15229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666666">
                      <a:alpha val="100000"/>
                    </a:srgbClr>
                  </a:solidFill>
                  <a:latin typeface="Lato"/>
                  <a:cs typeface="Lato"/>
                </a:rPr>
                <a:t>% </a:t>
              </a:r>
            </a:p>
          </p:txBody>
        </p:sp>
        <p:sp>
          <p:nvSpPr>
            <p:cNvPr id="7" name="tx8"/>
            <p:cNvSpPr/>
            <p:nvPr/>
          </p:nvSpPr>
          <p:spPr>
            <a:xfrm>
              <a:off x="246724" y="471972"/>
              <a:ext cx="725690" cy="12881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Resource</a:t>
              </a:r>
            </a:p>
          </p:txBody>
        </p:sp>
        <p:sp>
          <p:nvSpPr>
            <p:cNvPr id="8" name="tx9"/>
            <p:cNvSpPr/>
            <p:nvPr/>
          </p:nvSpPr>
          <p:spPr>
            <a:xfrm>
              <a:off x="1017932" y="468416"/>
              <a:ext cx="829259"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Allocation:</a:t>
              </a:r>
            </a:p>
          </p:txBody>
        </p:sp>
        <p:sp>
          <p:nvSpPr>
            <p:cNvPr id="9" name="tx10"/>
            <p:cNvSpPr/>
            <p:nvPr/>
          </p:nvSpPr>
          <p:spPr>
            <a:xfrm>
              <a:off x="1892708" y="468416"/>
              <a:ext cx="62763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Relative</a:t>
              </a:r>
            </a:p>
          </p:txBody>
        </p:sp>
        <p:sp>
          <p:nvSpPr>
            <p:cNvPr id="10" name="tx11"/>
            <p:cNvSpPr/>
            <p:nvPr/>
          </p:nvSpPr>
          <p:spPr>
            <a:xfrm>
              <a:off x="2565859" y="470282"/>
              <a:ext cx="163131" cy="130505"/>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of</a:t>
              </a:r>
            </a:p>
          </p:txBody>
        </p:sp>
        <p:sp>
          <p:nvSpPr>
            <p:cNvPr id="11" name="tx12"/>
            <p:cNvSpPr/>
            <p:nvPr/>
          </p:nvSpPr>
          <p:spPr>
            <a:xfrm>
              <a:off x="2774507" y="439345"/>
              <a:ext cx="938872" cy="16144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expenditure</a:t>
              </a:r>
            </a:p>
          </p:txBody>
        </p:sp>
        <p:sp>
          <p:nvSpPr>
            <p:cNvPr id="12" name="tx13"/>
            <p:cNvSpPr/>
            <p:nvPr/>
          </p:nvSpPr>
          <p:spPr>
            <a:xfrm>
              <a:off x="3758897" y="436856"/>
              <a:ext cx="1899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t>
              </a:r>
            </a:p>
          </p:txBody>
        </p:sp>
        <p:sp>
          <p:nvSpPr>
            <p:cNvPr id="13" name="tx14"/>
            <p:cNvSpPr/>
            <p:nvPr/>
          </p:nvSpPr>
          <p:spPr>
            <a:xfrm>
              <a:off x="3994393" y="507709"/>
              <a:ext cx="165354" cy="93078"/>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as</a:t>
              </a:r>
            </a:p>
          </p:txBody>
        </p:sp>
        <p:sp>
          <p:nvSpPr>
            <p:cNvPr id="14" name="tx15"/>
            <p:cNvSpPr/>
            <p:nvPr/>
          </p:nvSpPr>
          <p:spPr>
            <a:xfrm>
              <a:off x="4205263" y="436856"/>
              <a:ext cx="300126"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bar)</a:t>
              </a:r>
            </a:p>
          </p:txBody>
        </p:sp>
        <p:sp>
          <p:nvSpPr>
            <p:cNvPr id="15" name="tx16"/>
            <p:cNvSpPr/>
            <p:nvPr/>
          </p:nvSpPr>
          <p:spPr>
            <a:xfrm>
              <a:off x="4550907" y="468416"/>
              <a:ext cx="287147"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and</a:t>
              </a:r>
            </a:p>
          </p:txBody>
        </p:sp>
        <p:sp>
          <p:nvSpPr>
            <p:cNvPr id="16" name="tx17"/>
            <p:cNvSpPr/>
            <p:nvPr/>
          </p:nvSpPr>
          <p:spPr>
            <a:xfrm>
              <a:off x="4883570" y="468416"/>
              <a:ext cx="358622"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total</a:t>
              </a:r>
            </a:p>
          </p:txBody>
        </p:sp>
        <p:sp>
          <p:nvSpPr>
            <p:cNvPr id="17" name="tx18"/>
            <p:cNvSpPr/>
            <p:nvPr/>
          </p:nvSpPr>
          <p:spPr>
            <a:xfrm>
              <a:off x="5287710" y="468416"/>
              <a:ext cx="415074"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value</a:t>
              </a:r>
            </a:p>
          </p:txBody>
        </p:sp>
        <p:sp>
          <p:nvSpPr>
            <p:cNvPr id="18" name="tx19"/>
            <p:cNvSpPr/>
            <p:nvPr/>
          </p:nvSpPr>
          <p:spPr>
            <a:xfrm>
              <a:off x="5748301" y="436856"/>
              <a:ext cx="4606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(label)</a:t>
              </a:r>
            </a:p>
          </p:txBody>
        </p:sp>
        <p:sp>
          <p:nvSpPr>
            <p:cNvPr id="19" name="tx20"/>
            <p:cNvSpPr/>
            <p:nvPr/>
          </p:nvSpPr>
          <p:spPr>
            <a:xfrm>
              <a:off x="926666" y="4732269"/>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20" name="tx21"/>
            <p:cNvSpPr/>
            <p:nvPr/>
          </p:nvSpPr>
          <p:spPr>
            <a:xfrm>
              <a:off x="1647090"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21" name="tx22"/>
            <p:cNvSpPr/>
            <p:nvPr/>
          </p:nvSpPr>
          <p:spPr>
            <a:xfrm>
              <a:off x="1584034"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22" name="tx23"/>
            <p:cNvSpPr/>
            <p:nvPr/>
          </p:nvSpPr>
          <p:spPr>
            <a:xfrm>
              <a:off x="943289" y="5381904"/>
              <a:ext cx="2795981"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OA2: Status Determination indicator values </a:t>
              </a:r>
            </a:p>
          </p:txBody>
        </p:sp>
        <p:sp>
          <p:nvSpPr>
            <p:cNvPr id="23" name="tx24"/>
            <p:cNvSpPr/>
            <p:nvPr/>
          </p:nvSpPr>
          <p:spPr>
            <a:xfrm>
              <a:off x="1424679"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24" name="tx25"/>
            <p:cNvSpPr/>
            <p:nvPr/>
          </p:nvSpPr>
          <p:spPr>
            <a:xfrm>
              <a:off x="926666" y="4732269"/>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25" name="tx26"/>
            <p:cNvSpPr/>
            <p:nvPr/>
          </p:nvSpPr>
          <p:spPr>
            <a:xfrm>
              <a:off x="1647090"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26" name="tx27"/>
            <p:cNvSpPr/>
            <p:nvPr/>
          </p:nvSpPr>
          <p:spPr>
            <a:xfrm>
              <a:off x="1584034"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27" name="tx28"/>
            <p:cNvSpPr/>
            <p:nvPr/>
          </p:nvSpPr>
          <p:spPr>
            <a:xfrm>
              <a:off x="943289" y="5381904"/>
              <a:ext cx="2795981"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OA2: Status Determination indicator values </a:t>
              </a:r>
            </a:p>
          </p:txBody>
        </p:sp>
        <p:sp>
          <p:nvSpPr>
            <p:cNvPr id="28" name="tx29"/>
            <p:cNvSpPr/>
            <p:nvPr/>
          </p:nvSpPr>
          <p:spPr>
            <a:xfrm>
              <a:off x="1424679"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29" name="tx30"/>
            <p:cNvSpPr/>
            <p:nvPr/>
          </p:nvSpPr>
          <p:spPr>
            <a:xfrm>
              <a:off x="926666" y="4732269"/>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0" name="tx31"/>
            <p:cNvSpPr/>
            <p:nvPr/>
          </p:nvSpPr>
          <p:spPr>
            <a:xfrm>
              <a:off x="1647090"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1" name="tx32"/>
            <p:cNvSpPr/>
            <p:nvPr/>
          </p:nvSpPr>
          <p:spPr>
            <a:xfrm>
              <a:off x="1584034"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2" name="tx33"/>
            <p:cNvSpPr/>
            <p:nvPr/>
          </p:nvSpPr>
          <p:spPr>
            <a:xfrm>
              <a:off x="943289" y="5381904"/>
              <a:ext cx="2795981"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OA2: Status Determination indicator values </a:t>
              </a:r>
            </a:p>
          </p:txBody>
        </p:sp>
        <p:sp>
          <p:nvSpPr>
            <p:cNvPr id="33" name="tx34"/>
            <p:cNvSpPr/>
            <p:nvPr/>
          </p:nvSpPr>
          <p:spPr>
            <a:xfrm>
              <a:off x="1424679"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34" name="tx35"/>
            <p:cNvSpPr/>
            <p:nvPr/>
          </p:nvSpPr>
          <p:spPr>
            <a:xfrm>
              <a:off x="5115883" y="4732269"/>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35" name="tx36"/>
            <p:cNvSpPr/>
            <p:nvPr/>
          </p:nvSpPr>
          <p:spPr>
            <a:xfrm>
              <a:off x="5488688"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6" name="tx37"/>
            <p:cNvSpPr/>
            <p:nvPr/>
          </p:nvSpPr>
          <p:spPr>
            <a:xfrm>
              <a:off x="5425632"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7" name="tx38"/>
            <p:cNvSpPr/>
            <p:nvPr/>
          </p:nvSpPr>
          <p:spPr>
            <a:xfrm>
              <a:off x="4784887" y="5381904"/>
              <a:ext cx="2795981"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OA2: Status Determination indicator values </a:t>
              </a:r>
            </a:p>
          </p:txBody>
        </p:sp>
        <p:sp>
          <p:nvSpPr>
            <p:cNvPr id="38" name="tx39"/>
            <p:cNvSpPr/>
            <p:nvPr/>
          </p:nvSpPr>
          <p:spPr>
            <a:xfrm>
              <a:off x="5266277"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39" name="tx40"/>
            <p:cNvSpPr/>
            <p:nvPr/>
          </p:nvSpPr>
          <p:spPr>
            <a:xfrm>
              <a:off x="5115883" y="4732269"/>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40" name="tx41"/>
            <p:cNvSpPr/>
            <p:nvPr/>
          </p:nvSpPr>
          <p:spPr>
            <a:xfrm>
              <a:off x="5488688"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1" name="tx42"/>
            <p:cNvSpPr/>
            <p:nvPr/>
          </p:nvSpPr>
          <p:spPr>
            <a:xfrm>
              <a:off x="5425632"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2" name="tx43"/>
            <p:cNvSpPr/>
            <p:nvPr/>
          </p:nvSpPr>
          <p:spPr>
            <a:xfrm>
              <a:off x="4784887" y="5381904"/>
              <a:ext cx="2795981"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OA2: Status Determination indicator values </a:t>
              </a:r>
            </a:p>
          </p:txBody>
        </p:sp>
        <p:sp>
          <p:nvSpPr>
            <p:cNvPr id="43" name="tx44"/>
            <p:cNvSpPr/>
            <p:nvPr/>
          </p:nvSpPr>
          <p:spPr>
            <a:xfrm>
              <a:off x="5266277"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44" name="tx45"/>
            <p:cNvSpPr/>
            <p:nvPr/>
          </p:nvSpPr>
          <p:spPr>
            <a:xfrm>
              <a:off x="5115883" y="4732269"/>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45" name="tx46"/>
            <p:cNvSpPr/>
            <p:nvPr/>
          </p:nvSpPr>
          <p:spPr>
            <a:xfrm>
              <a:off x="5488688"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6" name="tx47"/>
            <p:cNvSpPr/>
            <p:nvPr/>
          </p:nvSpPr>
          <p:spPr>
            <a:xfrm>
              <a:off x="5425632"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7" name="tx48"/>
            <p:cNvSpPr/>
            <p:nvPr/>
          </p:nvSpPr>
          <p:spPr>
            <a:xfrm>
              <a:off x="4784887" y="5381904"/>
              <a:ext cx="2795981"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OA2: Status Determination indicator values </a:t>
              </a:r>
            </a:p>
          </p:txBody>
        </p:sp>
        <p:sp>
          <p:nvSpPr>
            <p:cNvPr id="48" name="tx49"/>
            <p:cNvSpPr/>
            <p:nvPr/>
          </p:nvSpPr>
          <p:spPr>
            <a:xfrm>
              <a:off x="5266277"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49" name="tx50"/>
            <p:cNvSpPr/>
            <p:nvPr/>
          </p:nvSpPr>
          <p:spPr>
            <a:xfrm>
              <a:off x="9182243" y="4732269"/>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50" name="tx51"/>
            <p:cNvSpPr/>
            <p:nvPr/>
          </p:nvSpPr>
          <p:spPr>
            <a:xfrm>
              <a:off x="9507422"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1" name="tx52"/>
            <p:cNvSpPr/>
            <p:nvPr/>
          </p:nvSpPr>
          <p:spPr>
            <a:xfrm>
              <a:off x="9444366"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2" name="tx53"/>
            <p:cNvSpPr/>
            <p:nvPr/>
          </p:nvSpPr>
          <p:spPr>
            <a:xfrm>
              <a:off x="8803621" y="5381904"/>
              <a:ext cx="2795981"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OA2: Status Determination indicator values </a:t>
              </a:r>
            </a:p>
          </p:txBody>
        </p:sp>
        <p:sp>
          <p:nvSpPr>
            <p:cNvPr id="53" name="tx54"/>
            <p:cNvSpPr/>
            <p:nvPr/>
          </p:nvSpPr>
          <p:spPr>
            <a:xfrm>
              <a:off x="9285011"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54" name="tx55"/>
            <p:cNvSpPr/>
            <p:nvPr/>
          </p:nvSpPr>
          <p:spPr>
            <a:xfrm>
              <a:off x="9182243" y="4732269"/>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55" name="tx56"/>
            <p:cNvSpPr/>
            <p:nvPr/>
          </p:nvSpPr>
          <p:spPr>
            <a:xfrm>
              <a:off x="9507422"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6" name="tx57"/>
            <p:cNvSpPr/>
            <p:nvPr/>
          </p:nvSpPr>
          <p:spPr>
            <a:xfrm>
              <a:off x="9444366"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7" name="tx58"/>
            <p:cNvSpPr/>
            <p:nvPr/>
          </p:nvSpPr>
          <p:spPr>
            <a:xfrm>
              <a:off x="8803621" y="5381904"/>
              <a:ext cx="2795981"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OA2: Status Determination indicator values </a:t>
              </a:r>
            </a:p>
          </p:txBody>
        </p:sp>
        <p:sp>
          <p:nvSpPr>
            <p:cNvPr id="58" name="tx59"/>
            <p:cNvSpPr/>
            <p:nvPr/>
          </p:nvSpPr>
          <p:spPr>
            <a:xfrm>
              <a:off x="9285011"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59" name="tx60"/>
            <p:cNvSpPr/>
            <p:nvPr/>
          </p:nvSpPr>
          <p:spPr>
            <a:xfrm>
              <a:off x="9182243" y="4732269"/>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60" name="tx61"/>
            <p:cNvSpPr/>
            <p:nvPr/>
          </p:nvSpPr>
          <p:spPr>
            <a:xfrm>
              <a:off x="9507422"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61" name="tx62"/>
            <p:cNvSpPr/>
            <p:nvPr/>
          </p:nvSpPr>
          <p:spPr>
            <a:xfrm>
              <a:off x="9444366"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62" name="tx63"/>
            <p:cNvSpPr/>
            <p:nvPr/>
          </p:nvSpPr>
          <p:spPr>
            <a:xfrm>
              <a:off x="8803621" y="5381904"/>
              <a:ext cx="2795981"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OA2: Status Determination indicator values </a:t>
              </a:r>
            </a:p>
          </p:txBody>
        </p:sp>
        <p:sp>
          <p:nvSpPr>
            <p:cNvPr id="63" name="tx64"/>
            <p:cNvSpPr/>
            <p:nvPr/>
          </p:nvSpPr>
          <p:spPr>
            <a:xfrm>
              <a:off x="9285011"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64" name="tx65"/>
            <p:cNvSpPr/>
            <p:nvPr/>
          </p:nvSpPr>
          <p:spPr>
            <a:xfrm>
              <a:off x="6757603" y="6657005"/>
              <a:ext cx="5364807" cy="10815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DejaVu Sans"/>
                  <a:cs typeface="DejaVu Sans"/>
                </a:rPr>
                <a:t>Source: Data published by UNHCR as part of the International Aid Transparency Initiative (IATI).</a:t>
              </a:r>
            </a:p>
          </p:txBody>
        </p:sp>
        <p:sp>
          <p:nvSpPr>
            <p:cNvPr id="65" name="tx66"/>
            <p:cNvSpPr/>
            <p:nvPr/>
          </p:nvSpPr>
          <p:spPr>
            <a:xfrm>
              <a:off x="246724" y="62058"/>
              <a:ext cx="5428490" cy="129740"/>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DejaVu Sans"/>
                  <a:cs typeface="DejaVu Sans"/>
                </a:rPr>
                <a:t>Resource &amp; Results for OA2: Status Determination in El Salvador</a:t>
              </a:r>
            </a:p>
          </p:txBody>
        </p:sp>
      </p:gr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4" name="rc5"/>
            <p:cNvSpPr/>
            <p:nvPr/>
          </p:nvSpPr>
          <p:spPr>
            <a:xfrm>
              <a:off x="69589" y="296258"/>
              <a:ext cx="8265637" cy="3653421"/>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5" name="pl6"/>
            <p:cNvSpPr/>
            <p:nvPr/>
          </p:nvSpPr>
          <p:spPr>
            <a:xfrm>
              <a:off x="583722" y="3563361"/>
              <a:ext cx="7574368" cy="0"/>
            </a:xfrm>
            <a:custGeom>
              <a:avLst/>
              <a:pathLst>
                <a:path w="7574368" h="0">
                  <a:moveTo>
                    <a:pt x="0" y="0"/>
                  </a:moveTo>
                  <a:lnTo>
                    <a:pt x="7574368" y="0"/>
                  </a:lnTo>
                  <a:lnTo>
                    <a:pt x="7574368" y="0"/>
                  </a:lnTo>
                </a:path>
              </a:pathLst>
            </a:custGeom>
            <a:ln w="10347" cap="flat">
              <a:solidFill>
                <a:srgbClr val="CCCCCC">
                  <a:alpha val="100000"/>
                </a:srgbClr>
              </a:solidFill>
              <a:prstDash val="solid"/>
              <a:round/>
            </a:ln>
          </p:spPr>
          <p:txBody>
            <a:bodyPr/>
            <a:lstStyle/>
            <a:p/>
          </p:txBody>
        </p:sp>
        <p:sp>
          <p:nvSpPr>
            <p:cNvPr id="6" name="pl7"/>
            <p:cNvSpPr/>
            <p:nvPr/>
          </p:nvSpPr>
          <p:spPr>
            <a:xfrm>
              <a:off x="583722" y="2882330"/>
              <a:ext cx="7574368" cy="0"/>
            </a:xfrm>
            <a:custGeom>
              <a:avLst/>
              <a:pathLst>
                <a:path w="7574368" h="0">
                  <a:moveTo>
                    <a:pt x="0" y="0"/>
                  </a:moveTo>
                  <a:lnTo>
                    <a:pt x="7574368" y="0"/>
                  </a:lnTo>
                  <a:lnTo>
                    <a:pt x="7574368" y="0"/>
                  </a:lnTo>
                </a:path>
              </a:pathLst>
            </a:custGeom>
            <a:ln w="10347" cap="flat">
              <a:solidFill>
                <a:srgbClr val="CCCCCC">
                  <a:alpha val="100000"/>
                </a:srgbClr>
              </a:solidFill>
              <a:prstDash val="solid"/>
              <a:round/>
            </a:ln>
          </p:spPr>
          <p:txBody>
            <a:bodyPr/>
            <a:lstStyle/>
            <a:p/>
          </p:txBody>
        </p:sp>
        <p:sp>
          <p:nvSpPr>
            <p:cNvPr id="7" name="pl8"/>
            <p:cNvSpPr/>
            <p:nvPr/>
          </p:nvSpPr>
          <p:spPr>
            <a:xfrm>
              <a:off x="583722" y="2201298"/>
              <a:ext cx="7574368" cy="0"/>
            </a:xfrm>
            <a:custGeom>
              <a:avLst/>
              <a:pathLst>
                <a:path w="7574368" h="0">
                  <a:moveTo>
                    <a:pt x="0" y="0"/>
                  </a:moveTo>
                  <a:lnTo>
                    <a:pt x="7574368" y="0"/>
                  </a:lnTo>
                  <a:lnTo>
                    <a:pt x="7574368" y="0"/>
                  </a:lnTo>
                </a:path>
              </a:pathLst>
            </a:custGeom>
            <a:ln w="10347" cap="flat">
              <a:solidFill>
                <a:srgbClr val="CCCCCC">
                  <a:alpha val="100000"/>
                </a:srgbClr>
              </a:solidFill>
              <a:prstDash val="solid"/>
              <a:round/>
            </a:ln>
          </p:spPr>
          <p:txBody>
            <a:bodyPr/>
            <a:lstStyle/>
            <a:p/>
          </p:txBody>
        </p:sp>
        <p:sp>
          <p:nvSpPr>
            <p:cNvPr id="8" name="pl9"/>
            <p:cNvSpPr/>
            <p:nvPr/>
          </p:nvSpPr>
          <p:spPr>
            <a:xfrm>
              <a:off x="583722" y="1520267"/>
              <a:ext cx="7574368" cy="0"/>
            </a:xfrm>
            <a:custGeom>
              <a:avLst/>
              <a:pathLst>
                <a:path w="7574368" h="0">
                  <a:moveTo>
                    <a:pt x="0" y="0"/>
                  </a:moveTo>
                  <a:lnTo>
                    <a:pt x="7574368" y="0"/>
                  </a:lnTo>
                  <a:lnTo>
                    <a:pt x="7574368" y="0"/>
                  </a:lnTo>
                </a:path>
              </a:pathLst>
            </a:custGeom>
            <a:ln w="10347" cap="flat">
              <a:solidFill>
                <a:srgbClr val="CCCCCC">
                  <a:alpha val="100000"/>
                </a:srgbClr>
              </a:solidFill>
              <a:prstDash val="solid"/>
              <a:round/>
            </a:ln>
          </p:spPr>
          <p:txBody>
            <a:bodyPr/>
            <a:lstStyle/>
            <a:p/>
          </p:txBody>
        </p:sp>
        <p:sp>
          <p:nvSpPr>
            <p:cNvPr id="9" name="rc10"/>
            <p:cNvSpPr/>
            <p:nvPr/>
          </p:nvSpPr>
          <p:spPr>
            <a:xfrm>
              <a:off x="1100156" y="1293257"/>
              <a:ext cx="3098605" cy="2270104"/>
            </a:xfrm>
            <a:prstGeom prst="rect">
              <a:avLst/>
            </a:prstGeom>
            <a:solidFill>
              <a:srgbClr val="993F00">
                <a:alpha val="100000"/>
              </a:srgbClr>
            </a:solidFill>
          </p:spPr>
          <p:txBody>
            <a:bodyPr/>
            <a:lstStyle/>
            <a:p/>
          </p:txBody>
        </p:sp>
        <p:sp>
          <p:nvSpPr>
            <p:cNvPr id="10" name="rc11"/>
            <p:cNvSpPr/>
            <p:nvPr/>
          </p:nvSpPr>
          <p:spPr>
            <a:xfrm>
              <a:off x="4543051" y="1141160"/>
              <a:ext cx="3098605" cy="2422201"/>
            </a:xfrm>
            <a:prstGeom prst="rect">
              <a:avLst/>
            </a:prstGeom>
            <a:solidFill>
              <a:srgbClr val="993F00">
                <a:alpha val="100000"/>
              </a:srgbClr>
            </a:solidFill>
          </p:spPr>
          <p:txBody>
            <a:bodyPr/>
            <a:lstStyle/>
            <a:p/>
          </p:txBody>
        </p:sp>
        <p:sp>
          <p:nvSpPr>
            <p:cNvPr id="11" name="tx12"/>
            <p:cNvSpPr/>
            <p:nvPr/>
          </p:nvSpPr>
          <p:spPr>
            <a:xfrm>
              <a:off x="2336349" y="1101850"/>
              <a:ext cx="626219" cy="139625"/>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(851.0K$)</a:t>
              </a:r>
            </a:p>
          </p:txBody>
        </p:sp>
        <p:sp>
          <p:nvSpPr>
            <p:cNvPr id="12" name="tx13"/>
            <p:cNvSpPr/>
            <p:nvPr/>
          </p:nvSpPr>
          <p:spPr>
            <a:xfrm>
              <a:off x="5779244" y="949753"/>
              <a:ext cx="626219" cy="139625"/>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(996.8K$)</a:t>
              </a:r>
            </a:p>
          </p:txBody>
        </p:sp>
        <p:sp>
          <p:nvSpPr>
            <p:cNvPr id="13" name="pl14"/>
            <p:cNvSpPr/>
            <p:nvPr/>
          </p:nvSpPr>
          <p:spPr>
            <a:xfrm>
              <a:off x="583722" y="898940"/>
              <a:ext cx="0" cy="2664421"/>
            </a:xfrm>
            <a:custGeom>
              <a:avLst/>
              <a:pathLst>
                <a:path w="0" h="2664421">
                  <a:moveTo>
                    <a:pt x="0" y="2664421"/>
                  </a:moveTo>
                  <a:lnTo>
                    <a:pt x="0" y="0"/>
                  </a:lnTo>
                </a:path>
              </a:pathLst>
            </a:custGeom>
            <a:ln w="13797" cap="flat">
              <a:solidFill>
                <a:srgbClr val="1A1A1A">
                  <a:alpha val="100000"/>
                </a:srgbClr>
              </a:solidFill>
              <a:prstDash val="solid"/>
              <a:round/>
            </a:ln>
          </p:spPr>
          <p:txBody>
            <a:bodyPr/>
            <a:lstStyle/>
            <a:p/>
          </p:txBody>
        </p:sp>
        <p:sp>
          <p:nvSpPr>
            <p:cNvPr id="14" name="tx15"/>
            <p:cNvSpPr/>
            <p:nvPr/>
          </p:nvSpPr>
          <p:spPr>
            <a:xfrm>
              <a:off x="420480" y="3509534"/>
              <a:ext cx="83530"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0</a:t>
              </a:r>
            </a:p>
          </p:txBody>
        </p:sp>
        <p:sp>
          <p:nvSpPr>
            <p:cNvPr id="15" name="tx16"/>
            <p:cNvSpPr/>
            <p:nvPr/>
          </p:nvSpPr>
          <p:spPr>
            <a:xfrm>
              <a:off x="420480" y="2828431"/>
              <a:ext cx="83530" cy="105493"/>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3</a:t>
              </a:r>
            </a:p>
          </p:txBody>
        </p:sp>
        <p:sp>
          <p:nvSpPr>
            <p:cNvPr id="16" name="tx17"/>
            <p:cNvSpPr/>
            <p:nvPr/>
          </p:nvSpPr>
          <p:spPr>
            <a:xfrm>
              <a:off x="420480" y="2148552"/>
              <a:ext cx="83530" cy="10434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6</a:t>
              </a:r>
            </a:p>
          </p:txBody>
        </p:sp>
        <p:sp>
          <p:nvSpPr>
            <p:cNvPr id="17" name="tx18"/>
            <p:cNvSpPr/>
            <p:nvPr/>
          </p:nvSpPr>
          <p:spPr>
            <a:xfrm>
              <a:off x="420480" y="1467521"/>
              <a:ext cx="83530" cy="10434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9</a:t>
              </a:r>
            </a:p>
          </p:txBody>
        </p:sp>
        <p:sp>
          <p:nvSpPr>
            <p:cNvPr id="18" name="tx19"/>
            <p:cNvSpPr/>
            <p:nvPr/>
          </p:nvSpPr>
          <p:spPr>
            <a:xfrm>
              <a:off x="2482398" y="3640840"/>
              <a:ext cx="334121"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2021</a:t>
              </a:r>
            </a:p>
          </p:txBody>
        </p:sp>
        <p:sp>
          <p:nvSpPr>
            <p:cNvPr id="19" name="tx20"/>
            <p:cNvSpPr/>
            <p:nvPr/>
          </p:nvSpPr>
          <p:spPr>
            <a:xfrm>
              <a:off x="5925293" y="3640840"/>
              <a:ext cx="334121"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2022</a:t>
              </a:r>
            </a:p>
          </p:txBody>
        </p:sp>
        <p:sp>
          <p:nvSpPr>
            <p:cNvPr id="20" name="tx21"/>
            <p:cNvSpPr/>
            <p:nvPr/>
          </p:nvSpPr>
          <p:spPr>
            <a:xfrm rot="-5400000">
              <a:off x="221053" y="2178440"/>
              <a:ext cx="15229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666666">
                      <a:alpha val="100000"/>
                    </a:srgbClr>
                  </a:solidFill>
                  <a:latin typeface="Lato"/>
                  <a:cs typeface="Lato"/>
                </a:rPr>
                <a:t>% </a:t>
              </a:r>
            </a:p>
          </p:txBody>
        </p:sp>
        <p:sp>
          <p:nvSpPr>
            <p:cNvPr id="21" name="tx22"/>
            <p:cNvSpPr/>
            <p:nvPr/>
          </p:nvSpPr>
          <p:spPr>
            <a:xfrm>
              <a:off x="246724" y="471972"/>
              <a:ext cx="725690" cy="12881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Resource</a:t>
              </a:r>
            </a:p>
          </p:txBody>
        </p:sp>
        <p:sp>
          <p:nvSpPr>
            <p:cNvPr id="22" name="tx23"/>
            <p:cNvSpPr/>
            <p:nvPr/>
          </p:nvSpPr>
          <p:spPr>
            <a:xfrm>
              <a:off x="1017932" y="468416"/>
              <a:ext cx="829259"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Allocation:</a:t>
              </a:r>
            </a:p>
          </p:txBody>
        </p:sp>
        <p:sp>
          <p:nvSpPr>
            <p:cNvPr id="23" name="tx24"/>
            <p:cNvSpPr/>
            <p:nvPr/>
          </p:nvSpPr>
          <p:spPr>
            <a:xfrm>
              <a:off x="1892708" y="468416"/>
              <a:ext cx="62763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Relative</a:t>
              </a:r>
            </a:p>
          </p:txBody>
        </p:sp>
        <p:sp>
          <p:nvSpPr>
            <p:cNvPr id="24" name="tx25"/>
            <p:cNvSpPr/>
            <p:nvPr/>
          </p:nvSpPr>
          <p:spPr>
            <a:xfrm>
              <a:off x="2565859" y="470282"/>
              <a:ext cx="163131" cy="130505"/>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of</a:t>
              </a:r>
            </a:p>
          </p:txBody>
        </p:sp>
        <p:sp>
          <p:nvSpPr>
            <p:cNvPr id="25" name="tx26"/>
            <p:cNvSpPr/>
            <p:nvPr/>
          </p:nvSpPr>
          <p:spPr>
            <a:xfrm>
              <a:off x="2774507" y="439345"/>
              <a:ext cx="938872" cy="16144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expenditure</a:t>
              </a:r>
            </a:p>
          </p:txBody>
        </p:sp>
        <p:sp>
          <p:nvSpPr>
            <p:cNvPr id="26" name="tx27"/>
            <p:cNvSpPr/>
            <p:nvPr/>
          </p:nvSpPr>
          <p:spPr>
            <a:xfrm>
              <a:off x="3758897" y="436856"/>
              <a:ext cx="1899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t>
              </a:r>
            </a:p>
          </p:txBody>
        </p:sp>
        <p:sp>
          <p:nvSpPr>
            <p:cNvPr id="27" name="tx28"/>
            <p:cNvSpPr/>
            <p:nvPr/>
          </p:nvSpPr>
          <p:spPr>
            <a:xfrm>
              <a:off x="3994393" y="507709"/>
              <a:ext cx="165354" cy="93078"/>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as</a:t>
              </a:r>
            </a:p>
          </p:txBody>
        </p:sp>
        <p:sp>
          <p:nvSpPr>
            <p:cNvPr id="28" name="tx29"/>
            <p:cNvSpPr/>
            <p:nvPr/>
          </p:nvSpPr>
          <p:spPr>
            <a:xfrm>
              <a:off x="4205263" y="436856"/>
              <a:ext cx="300126"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bar)</a:t>
              </a:r>
            </a:p>
          </p:txBody>
        </p:sp>
        <p:sp>
          <p:nvSpPr>
            <p:cNvPr id="29" name="tx30"/>
            <p:cNvSpPr/>
            <p:nvPr/>
          </p:nvSpPr>
          <p:spPr>
            <a:xfrm>
              <a:off x="4550907" y="468416"/>
              <a:ext cx="287147"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and</a:t>
              </a:r>
            </a:p>
          </p:txBody>
        </p:sp>
        <p:sp>
          <p:nvSpPr>
            <p:cNvPr id="30" name="tx31"/>
            <p:cNvSpPr/>
            <p:nvPr/>
          </p:nvSpPr>
          <p:spPr>
            <a:xfrm>
              <a:off x="4883570" y="468416"/>
              <a:ext cx="358622"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total</a:t>
              </a:r>
            </a:p>
          </p:txBody>
        </p:sp>
        <p:sp>
          <p:nvSpPr>
            <p:cNvPr id="31" name="tx32"/>
            <p:cNvSpPr/>
            <p:nvPr/>
          </p:nvSpPr>
          <p:spPr>
            <a:xfrm>
              <a:off x="5287710" y="468416"/>
              <a:ext cx="415074"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value</a:t>
              </a:r>
            </a:p>
          </p:txBody>
        </p:sp>
        <p:sp>
          <p:nvSpPr>
            <p:cNvPr id="32" name="tx33"/>
            <p:cNvSpPr/>
            <p:nvPr/>
          </p:nvSpPr>
          <p:spPr>
            <a:xfrm>
              <a:off x="5748301" y="436856"/>
              <a:ext cx="4606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(label)</a:t>
              </a:r>
            </a:p>
          </p:txBody>
        </p:sp>
        <p:sp>
          <p:nvSpPr>
            <p:cNvPr id="33" name="tx34"/>
            <p:cNvSpPr/>
            <p:nvPr/>
          </p:nvSpPr>
          <p:spPr>
            <a:xfrm>
              <a:off x="1062701" y="4784564"/>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4" name="tx35"/>
            <p:cNvSpPr/>
            <p:nvPr/>
          </p:nvSpPr>
          <p:spPr>
            <a:xfrm>
              <a:off x="1783125"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5" name="tx36"/>
            <p:cNvSpPr/>
            <p:nvPr/>
          </p:nvSpPr>
          <p:spPr>
            <a:xfrm>
              <a:off x="1720069"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6" name="tx37"/>
            <p:cNvSpPr/>
            <p:nvPr/>
          </p:nvSpPr>
          <p:spPr>
            <a:xfrm>
              <a:off x="931061" y="5410567"/>
              <a:ext cx="3092505"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OA3: Protection Policy and Law indicator values </a:t>
              </a:r>
            </a:p>
          </p:txBody>
        </p:sp>
        <p:sp>
          <p:nvSpPr>
            <p:cNvPr id="37" name="tx38"/>
            <p:cNvSpPr/>
            <p:nvPr/>
          </p:nvSpPr>
          <p:spPr>
            <a:xfrm>
              <a:off x="1560714"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38" name="tx39"/>
            <p:cNvSpPr/>
            <p:nvPr/>
          </p:nvSpPr>
          <p:spPr>
            <a:xfrm>
              <a:off x="1062701" y="4784564"/>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9" name="tx40"/>
            <p:cNvSpPr/>
            <p:nvPr/>
          </p:nvSpPr>
          <p:spPr>
            <a:xfrm>
              <a:off x="1783125"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0" name="tx41"/>
            <p:cNvSpPr/>
            <p:nvPr/>
          </p:nvSpPr>
          <p:spPr>
            <a:xfrm>
              <a:off x="1720069"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1" name="tx42"/>
            <p:cNvSpPr/>
            <p:nvPr/>
          </p:nvSpPr>
          <p:spPr>
            <a:xfrm>
              <a:off x="931061" y="5410567"/>
              <a:ext cx="3092505"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OA3: Protection Policy and Law indicator values </a:t>
              </a:r>
            </a:p>
          </p:txBody>
        </p:sp>
        <p:sp>
          <p:nvSpPr>
            <p:cNvPr id="42" name="tx43"/>
            <p:cNvSpPr/>
            <p:nvPr/>
          </p:nvSpPr>
          <p:spPr>
            <a:xfrm>
              <a:off x="1560714"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43" name="tx44"/>
            <p:cNvSpPr/>
            <p:nvPr/>
          </p:nvSpPr>
          <p:spPr>
            <a:xfrm>
              <a:off x="1062701" y="4784564"/>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44" name="tx45"/>
            <p:cNvSpPr/>
            <p:nvPr/>
          </p:nvSpPr>
          <p:spPr>
            <a:xfrm>
              <a:off x="1783125"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5" name="tx46"/>
            <p:cNvSpPr/>
            <p:nvPr/>
          </p:nvSpPr>
          <p:spPr>
            <a:xfrm>
              <a:off x="1720069"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6" name="tx47"/>
            <p:cNvSpPr/>
            <p:nvPr/>
          </p:nvSpPr>
          <p:spPr>
            <a:xfrm>
              <a:off x="931061" y="5410567"/>
              <a:ext cx="3092505"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OA3: Protection Policy and Law indicator values </a:t>
              </a:r>
            </a:p>
          </p:txBody>
        </p:sp>
        <p:sp>
          <p:nvSpPr>
            <p:cNvPr id="47" name="tx48"/>
            <p:cNvSpPr/>
            <p:nvPr/>
          </p:nvSpPr>
          <p:spPr>
            <a:xfrm>
              <a:off x="1560714"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48" name="tx49"/>
            <p:cNvSpPr/>
            <p:nvPr/>
          </p:nvSpPr>
          <p:spPr>
            <a:xfrm>
              <a:off x="5197504" y="4784564"/>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49" name="tx50"/>
            <p:cNvSpPr/>
            <p:nvPr/>
          </p:nvSpPr>
          <p:spPr>
            <a:xfrm>
              <a:off x="5570309"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0" name="tx51"/>
            <p:cNvSpPr/>
            <p:nvPr/>
          </p:nvSpPr>
          <p:spPr>
            <a:xfrm>
              <a:off x="5507253"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1" name="tx52"/>
            <p:cNvSpPr/>
            <p:nvPr/>
          </p:nvSpPr>
          <p:spPr>
            <a:xfrm>
              <a:off x="4718246" y="5410567"/>
              <a:ext cx="3092505"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OA3: Protection Policy and Law indicator values </a:t>
              </a:r>
            </a:p>
          </p:txBody>
        </p:sp>
        <p:sp>
          <p:nvSpPr>
            <p:cNvPr id="52" name="tx53"/>
            <p:cNvSpPr/>
            <p:nvPr/>
          </p:nvSpPr>
          <p:spPr>
            <a:xfrm>
              <a:off x="5347898"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53" name="tx54"/>
            <p:cNvSpPr/>
            <p:nvPr/>
          </p:nvSpPr>
          <p:spPr>
            <a:xfrm>
              <a:off x="5197504" y="4784564"/>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54" name="tx55"/>
            <p:cNvSpPr/>
            <p:nvPr/>
          </p:nvSpPr>
          <p:spPr>
            <a:xfrm>
              <a:off x="5570309"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5" name="tx56"/>
            <p:cNvSpPr/>
            <p:nvPr/>
          </p:nvSpPr>
          <p:spPr>
            <a:xfrm>
              <a:off x="5507253"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6" name="tx57"/>
            <p:cNvSpPr/>
            <p:nvPr/>
          </p:nvSpPr>
          <p:spPr>
            <a:xfrm>
              <a:off x="4718246" y="5410567"/>
              <a:ext cx="3092505"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OA3: Protection Policy and Law indicator values </a:t>
              </a:r>
            </a:p>
          </p:txBody>
        </p:sp>
        <p:sp>
          <p:nvSpPr>
            <p:cNvPr id="57" name="tx58"/>
            <p:cNvSpPr/>
            <p:nvPr/>
          </p:nvSpPr>
          <p:spPr>
            <a:xfrm>
              <a:off x="5347898"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58" name="tx59"/>
            <p:cNvSpPr/>
            <p:nvPr/>
          </p:nvSpPr>
          <p:spPr>
            <a:xfrm>
              <a:off x="5197504" y="4784564"/>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59" name="tx60"/>
            <p:cNvSpPr/>
            <p:nvPr/>
          </p:nvSpPr>
          <p:spPr>
            <a:xfrm>
              <a:off x="5570309"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60" name="tx61"/>
            <p:cNvSpPr/>
            <p:nvPr/>
          </p:nvSpPr>
          <p:spPr>
            <a:xfrm>
              <a:off x="5507253"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61" name="tx62"/>
            <p:cNvSpPr/>
            <p:nvPr/>
          </p:nvSpPr>
          <p:spPr>
            <a:xfrm>
              <a:off x="4718246" y="5410567"/>
              <a:ext cx="3092505"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OA3: Protection Policy and Law indicator values </a:t>
              </a:r>
            </a:p>
          </p:txBody>
        </p:sp>
        <p:sp>
          <p:nvSpPr>
            <p:cNvPr id="62" name="tx63"/>
            <p:cNvSpPr/>
            <p:nvPr/>
          </p:nvSpPr>
          <p:spPr>
            <a:xfrm>
              <a:off x="5347898"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63" name="tx64"/>
            <p:cNvSpPr/>
            <p:nvPr/>
          </p:nvSpPr>
          <p:spPr>
            <a:xfrm>
              <a:off x="9209450" y="4784564"/>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64" name="tx65"/>
            <p:cNvSpPr/>
            <p:nvPr/>
          </p:nvSpPr>
          <p:spPr>
            <a:xfrm>
              <a:off x="9534629"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65" name="tx66"/>
            <p:cNvSpPr/>
            <p:nvPr/>
          </p:nvSpPr>
          <p:spPr>
            <a:xfrm>
              <a:off x="9471573"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66" name="tx67"/>
            <p:cNvSpPr/>
            <p:nvPr/>
          </p:nvSpPr>
          <p:spPr>
            <a:xfrm>
              <a:off x="8682566" y="5410567"/>
              <a:ext cx="3092505"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OA3: Protection Policy and Law indicator values </a:t>
              </a:r>
            </a:p>
          </p:txBody>
        </p:sp>
        <p:sp>
          <p:nvSpPr>
            <p:cNvPr id="67" name="tx68"/>
            <p:cNvSpPr/>
            <p:nvPr/>
          </p:nvSpPr>
          <p:spPr>
            <a:xfrm>
              <a:off x="9312218"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68" name="tx69"/>
            <p:cNvSpPr/>
            <p:nvPr/>
          </p:nvSpPr>
          <p:spPr>
            <a:xfrm>
              <a:off x="9209450" y="4784564"/>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69" name="tx70"/>
            <p:cNvSpPr/>
            <p:nvPr/>
          </p:nvSpPr>
          <p:spPr>
            <a:xfrm>
              <a:off x="9534629"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70" name="tx71"/>
            <p:cNvSpPr/>
            <p:nvPr/>
          </p:nvSpPr>
          <p:spPr>
            <a:xfrm>
              <a:off x="9471573"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71" name="tx72"/>
            <p:cNvSpPr/>
            <p:nvPr/>
          </p:nvSpPr>
          <p:spPr>
            <a:xfrm>
              <a:off x="8682566" y="5410567"/>
              <a:ext cx="3092505"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OA3: Protection Policy and Law indicator values </a:t>
              </a:r>
            </a:p>
          </p:txBody>
        </p:sp>
        <p:sp>
          <p:nvSpPr>
            <p:cNvPr id="72" name="tx73"/>
            <p:cNvSpPr/>
            <p:nvPr/>
          </p:nvSpPr>
          <p:spPr>
            <a:xfrm>
              <a:off x="9312218"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73" name="tx74"/>
            <p:cNvSpPr/>
            <p:nvPr/>
          </p:nvSpPr>
          <p:spPr>
            <a:xfrm>
              <a:off x="9209450" y="4784564"/>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74" name="tx75"/>
            <p:cNvSpPr/>
            <p:nvPr/>
          </p:nvSpPr>
          <p:spPr>
            <a:xfrm>
              <a:off x="9534629"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75" name="tx76"/>
            <p:cNvSpPr/>
            <p:nvPr/>
          </p:nvSpPr>
          <p:spPr>
            <a:xfrm>
              <a:off x="9471573"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76" name="tx77"/>
            <p:cNvSpPr/>
            <p:nvPr/>
          </p:nvSpPr>
          <p:spPr>
            <a:xfrm>
              <a:off x="8682566" y="5410567"/>
              <a:ext cx="3092505"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OA3: Protection Policy and Law indicator values </a:t>
              </a:r>
            </a:p>
          </p:txBody>
        </p:sp>
        <p:sp>
          <p:nvSpPr>
            <p:cNvPr id="77" name="tx78"/>
            <p:cNvSpPr/>
            <p:nvPr/>
          </p:nvSpPr>
          <p:spPr>
            <a:xfrm>
              <a:off x="9312218"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78" name="tx79"/>
            <p:cNvSpPr/>
            <p:nvPr/>
          </p:nvSpPr>
          <p:spPr>
            <a:xfrm>
              <a:off x="6757603" y="6657005"/>
              <a:ext cx="5364807" cy="10815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DejaVu Sans"/>
                  <a:cs typeface="DejaVu Sans"/>
                </a:rPr>
                <a:t>Source: Data published by UNHCR as part of the International Aid Transparency Initiative (IATI).</a:t>
              </a:r>
            </a:p>
          </p:txBody>
        </p:sp>
        <p:sp>
          <p:nvSpPr>
            <p:cNvPr id="79" name="tx80"/>
            <p:cNvSpPr/>
            <p:nvPr/>
          </p:nvSpPr>
          <p:spPr>
            <a:xfrm>
              <a:off x="246724" y="29561"/>
              <a:ext cx="5782434" cy="162237"/>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DejaVu Sans"/>
                  <a:cs typeface="DejaVu Sans"/>
                </a:rPr>
                <a:t>Resource &amp; Results for OA3: Protection Policy and Law in El Salvador</a:t>
              </a:r>
            </a:p>
          </p:txBody>
        </p:sp>
      </p:gr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1999" cy="68580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4" name="rc5"/>
            <p:cNvSpPr/>
            <p:nvPr/>
          </p:nvSpPr>
          <p:spPr>
            <a:xfrm>
              <a:off x="69589" y="296258"/>
              <a:ext cx="7929279" cy="2940888"/>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5" name="pl6"/>
            <p:cNvSpPr/>
            <p:nvPr/>
          </p:nvSpPr>
          <p:spPr>
            <a:xfrm>
              <a:off x="583722" y="2850828"/>
              <a:ext cx="7238010" cy="0"/>
            </a:xfrm>
            <a:custGeom>
              <a:avLst/>
              <a:pathLst>
                <a:path w="7238010" h="0">
                  <a:moveTo>
                    <a:pt x="0" y="0"/>
                  </a:moveTo>
                  <a:lnTo>
                    <a:pt x="7238010" y="0"/>
                  </a:lnTo>
                  <a:lnTo>
                    <a:pt x="7238010" y="0"/>
                  </a:lnTo>
                </a:path>
              </a:pathLst>
            </a:custGeom>
            <a:ln w="10347" cap="flat">
              <a:solidFill>
                <a:srgbClr val="CCCCCC">
                  <a:alpha val="100000"/>
                </a:srgbClr>
              </a:solidFill>
              <a:prstDash val="solid"/>
              <a:round/>
            </a:ln>
          </p:spPr>
          <p:txBody>
            <a:bodyPr/>
            <a:lstStyle/>
            <a:p/>
          </p:txBody>
        </p:sp>
        <p:sp>
          <p:nvSpPr>
            <p:cNvPr id="6" name="pl7"/>
            <p:cNvSpPr/>
            <p:nvPr/>
          </p:nvSpPr>
          <p:spPr>
            <a:xfrm>
              <a:off x="583722" y="2334251"/>
              <a:ext cx="7238010" cy="0"/>
            </a:xfrm>
            <a:custGeom>
              <a:avLst/>
              <a:pathLst>
                <a:path w="7238010" h="0">
                  <a:moveTo>
                    <a:pt x="0" y="0"/>
                  </a:moveTo>
                  <a:lnTo>
                    <a:pt x="7238010" y="0"/>
                  </a:lnTo>
                  <a:lnTo>
                    <a:pt x="7238010" y="0"/>
                  </a:lnTo>
                </a:path>
              </a:pathLst>
            </a:custGeom>
            <a:ln w="10347" cap="flat">
              <a:solidFill>
                <a:srgbClr val="CCCCCC">
                  <a:alpha val="100000"/>
                </a:srgbClr>
              </a:solidFill>
              <a:prstDash val="solid"/>
              <a:round/>
            </a:ln>
          </p:spPr>
          <p:txBody>
            <a:bodyPr/>
            <a:lstStyle/>
            <a:p/>
          </p:txBody>
        </p:sp>
        <p:sp>
          <p:nvSpPr>
            <p:cNvPr id="7" name="pl8"/>
            <p:cNvSpPr/>
            <p:nvPr/>
          </p:nvSpPr>
          <p:spPr>
            <a:xfrm>
              <a:off x="583722" y="1817673"/>
              <a:ext cx="7238010" cy="0"/>
            </a:xfrm>
            <a:custGeom>
              <a:avLst/>
              <a:pathLst>
                <a:path w="7238010" h="0">
                  <a:moveTo>
                    <a:pt x="0" y="0"/>
                  </a:moveTo>
                  <a:lnTo>
                    <a:pt x="7238010" y="0"/>
                  </a:lnTo>
                  <a:lnTo>
                    <a:pt x="7238010" y="0"/>
                  </a:lnTo>
                </a:path>
              </a:pathLst>
            </a:custGeom>
            <a:ln w="10347" cap="flat">
              <a:solidFill>
                <a:srgbClr val="CCCCCC">
                  <a:alpha val="100000"/>
                </a:srgbClr>
              </a:solidFill>
              <a:prstDash val="solid"/>
              <a:round/>
            </a:ln>
          </p:spPr>
          <p:txBody>
            <a:bodyPr/>
            <a:lstStyle/>
            <a:p/>
          </p:txBody>
        </p:sp>
        <p:sp>
          <p:nvSpPr>
            <p:cNvPr id="8" name="pl9"/>
            <p:cNvSpPr/>
            <p:nvPr/>
          </p:nvSpPr>
          <p:spPr>
            <a:xfrm>
              <a:off x="583722" y="1301095"/>
              <a:ext cx="7238010" cy="0"/>
            </a:xfrm>
            <a:custGeom>
              <a:avLst/>
              <a:pathLst>
                <a:path w="7238010" h="0">
                  <a:moveTo>
                    <a:pt x="0" y="0"/>
                  </a:moveTo>
                  <a:lnTo>
                    <a:pt x="7238010" y="0"/>
                  </a:lnTo>
                  <a:lnTo>
                    <a:pt x="7238010" y="0"/>
                  </a:lnTo>
                </a:path>
              </a:pathLst>
            </a:custGeom>
            <a:ln w="10347" cap="flat">
              <a:solidFill>
                <a:srgbClr val="CCCCCC">
                  <a:alpha val="100000"/>
                </a:srgbClr>
              </a:solidFill>
              <a:prstDash val="solid"/>
              <a:round/>
            </a:ln>
          </p:spPr>
          <p:txBody>
            <a:bodyPr/>
            <a:lstStyle/>
            <a:p/>
          </p:txBody>
        </p:sp>
        <p:sp>
          <p:nvSpPr>
            <p:cNvPr id="9" name="rc10"/>
            <p:cNvSpPr/>
            <p:nvPr/>
          </p:nvSpPr>
          <p:spPr>
            <a:xfrm>
              <a:off x="1077223" y="1076384"/>
              <a:ext cx="2961004" cy="1774443"/>
            </a:xfrm>
            <a:prstGeom prst="rect">
              <a:avLst/>
            </a:prstGeom>
            <a:solidFill>
              <a:srgbClr val="FF3A21">
                <a:alpha val="100000"/>
              </a:srgbClr>
            </a:solidFill>
          </p:spPr>
          <p:txBody>
            <a:bodyPr/>
            <a:lstStyle/>
            <a:p/>
          </p:txBody>
        </p:sp>
        <p:sp>
          <p:nvSpPr>
            <p:cNvPr id="10" name="rc11"/>
            <p:cNvSpPr/>
            <p:nvPr/>
          </p:nvSpPr>
          <p:spPr>
            <a:xfrm>
              <a:off x="4367227" y="1339839"/>
              <a:ext cx="2961004" cy="1510989"/>
            </a:xfrm>
            <a:prstGeom prst="rect">
              <a:avLst/>
            </a:prstGeom>
            <a:solidFill>
              <a:srgbClr val="FF3A21">
                <a:alpha val="100000"/>
              </a:srgbClr>
            </a:solidFill>
          </p:spPr>
          <p:txBody>
            <a:bodyPr/>
            <a:lstStyle/>
            <a:p/>
          </p:txBody>
        </p:sp>
        <p:sp>
          <p:nvSpPr>
            <p:cNvPr id="11" name="tx12"/>
            <p:cNvSpPr/>
            <p:nvPr/>
          </p:nvSpPr>
          <p:spPr>
            <a:xfrm>
              <a:off x="2244615" y="884977"/>
              <a:ext cx="626219" cy="139625"/>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(584.6K$)</a:t>
              </a:r>
            </a:p>
          </p:txBody>
        </p:sp>
        <p:sp>
          <p:nvSpPr>
            <p:cNvPr id="12" name="tx13"/>
            <p:cNvSpPr/>
            <p:nvPr/>
          </p:nvSpPr>
          <p:spPr>
            <a:xfrm>
              <a:off x="5534620" y="1148432"/>
              <a:ext cx="626219" cy="139625"/>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(546.6K$)</a:t>
              </a:r>
            </a:p>
          </p:txBody>
        </p:sp>
        <p:sp>
          <p:nvSpPr>
            <p:cNvPr id="13" name="pl14"/>
            <p:cNvSpPr/>
            <p:nvPr/>
          </p:nvSpPr>
          <p:spPr>
            <a:xfrm>
              <a:off x="583722" y="898940"/>
              <a:ext cx="0" cy="1951888"/>
            </a:xfrm>
            <a:custGeom>
              <a:avLst/>
              <a:pathLst>
                <a:path w="0" h="1951888">
                  <a:moveTo>
                    <a:pt x="0" y="1951888"/>
                  </a:moveTo>
                  <a:lnTo>
                    <a:pt x="0" y="0"/>
                  </a:lnTo>
                </a:path>
              </a:pathLst>
            </a:custGeom>
            <a:ln w="13797" cap="flat">
              <a:solidFill>
                <a:srgbClr val="1A1A1A">
                  <a:alpha val="100000"/>
                </a:srgbClr>
              </a:solidFill>
              <a:prstDash val="solid"/>
              <a:round/>
            </a:ln>
          </p:spPr>
          <p:txBody>
            <a:bodyPr/>
            <a:lstStyle/>
            <a:p/>
          </p:txBody>
        </p:sp>
        <p:sp>
          <p:nvSpPr>
            <p:cNvPr id="14" name="tx15"/>
            <p:cNvSpPr/>
            <p:nvPr/>
          </p:nvSpPr>
          <p:spPr>
            <a:xfrm>
              <a:off x="420480" y="2797001"/>
              <a:ext cx="83530"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0</a:t>
              </a:r>
            </a:p>
          </p:txBody>
        </p:sp>
        <p:sp>
          <p:nvSpPr>
            <p:cNvPr id="15" name="tx16"/>
            <p:cNvSpPr/>
            <p:nvPr/>
          </p:nvSpPr>
          <p:spPr>
            <a:xfrm>
              <a:off x="420480" y="2281504"/>
              <a:ext cx="83530" cy="10434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a:t>
              </a:r>
            </a:p>
          </p:txBody>
        </p:sp>
        <p:sp>
          <p:nvSpPr>
            <p:cNvPr id="16" name="tx17"/>
            <p:cNvSpPr/>
            <p:nvPr/>
          </p:nvSpPr>
          <p:spPr>
            <a:xfrm>
              <a:off x="420480" y="1766079"/>
              <a:ext cx="83530" cy="103188"/>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4</a:t>
              </a:r>
            </a:p>
          </p:txBody>
        </p:sp>
        <p:sp>
          <p:nvSpPr>
            <p:cNvPr id="17" name="tx18"/>
            <p:cNvSpPr/>
            <p:nvPr/>
          </p:nvSpPr>
          <p:spPr>
            <a:xfrm>
              <a:off x="420480" y="1248349"/>
              <a:ext cx="83530" cy="10434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6</a:t>
              </a:r>
            </a:p>
          </p:txBody>
        </p:sp>
        <p:sp>
          <p:nvSpPr>
            <p:cNvPr id="18" name="tx19"/>
            <p:cNvSpPr/>
            <p:nvPr/>
          </p:nvSpPr>
          <p:spPr>
            <a:xfrm>
              <a:off x="2390664" y="2928307"/>
              <a:ext cx="334121"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2021</a:t>
              </a:r>
            </a:p>
          </p:txBody>
        </p:sp>
        <p:sp>
          <p:nvSpPr>
            <p:cNvPr id="19" name="tx20"/>
            <p:cNvSpPr/>
            <p:nvPr/>
          </p:nvSpPr>
          <p:spPr>
            <a:xfrm>
              <a:off x="5680669" y="2928307"/>
              <a:ext cx="334121"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2022</a:t>
              </a:r>
            </a:p>
          </p:txBody>
        </p:sp>
        <p:sp>
          <p:nvSpPr>
            <p:cNvPr id="20" name="tx21"/>
            <p:cNvSpPr/>
            <p:nvPr/>
          </p:nvSpPr>
          <p:spPr>
            <a:xfrm rot="-5400000">
              <a:off x="221053" y="1822173"/>
              <a:ext cx="15229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666666">
                      <a:alpha val="100000"/>
                    </a:srgbClr>
                  </a:solidFill>
                  <a:latin typeface="Lato"/>
                  <a:cs typeface="Lato"/>
                </a:rPr>
                <a:t>% </a:t>
              </a:r>
            </a:p>
          </p:txBody>
        </p:sp>
        <p:sp>
          <p:nvSpPr>
            <p:cNvPr id="21" name="tx22"/>
            <p:cNvSpPr/>
            <p:nvPr/>
          </p:nvSpPr>
          <p:spPr>
            <a:xfrm>
              <a:off x="246724" y="471972"/>
              <a:ext cx="725690" cy="12881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Resource</a:t>
              </a:r>
            </a:p>
          </p:txBody>
        </p:sp>
        <p:sp>
          <p:nvSpPr>
            <p:cNvPr id="22" name="tx23"/>
            <p:cNvSpPr/>
            <p:nvPr/>
          </p:nvSpPr>
          <p:spPr>
            <a:xfrm>
              <a:off x="1017932" y="468416"/>
              <a:ext cx="829259"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Allocation:</a:t>
              </a:r>
            </a:p>
          </p:txBody>
        </p:sp>
        <p:sp>
          <p:nvSpPr>
            <p:cNvPr id="23" name="tx24"/>
            <p:cNvSpPr/>
            <p:nvPr/>
          </p:nvSpPr>
          <p:spPr>
            <a:xfrm>
              <a:off x="1892708" y="468416"/>
              <a:ext cx="62763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Relative</a:t>
              </a:r>
            </a:p>
          </p:txBody>
        </p:sp>
        <p:sp>
          <p:nvSpPr>
            <p:cNvPr id="24" name="tx25"/>
            <p:cNvSpPr/>
            <p:nvPr/>
          </p:nvSpPr>
          <p:spPr>
            <a:xfrm>
              <a:off x="2565859" y="470282"/>
              <a:ext cx="163131" cy="130505"/>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of</a:t>
              </a:r>
            </a:p>
          </p:txBody>
        </p:sp>
        <p:sp>
          <p:nvSpPr>
            <p:cNvPr id="25" name="tx26"/>
            <p:cNvSpPr/>
            <p:nvPr/>
          </p:nvSpPr>
          <p:spPr>
            <a:xfrm>
              <a:off x="2774507" y="439345"/>
              <a:ext cx="938872" cy="16144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expenditure</a:t>
              </a:r>
            </a:p>
          </p:txBody>
        </p:sp>
        <p:sp>
          <p:nvSpPr>
            <p:cNvPr id="26" name="tx27"/>
            <p:cNvSpPr/>
            <p:nvPr/>
          </p:nvSpPr>
          <p:spPr>
            <a:xfrm>
              <a:off x="3758897" y="436856"/>
              <a:ext cx="1899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t>
              </a:r>
            </a:p>
          </p:txBody>
        </p:sp>
        <p:sp>
          <p:nvSpPr>
            <p:cNvPr id="27" name="tx28"/>
            <p:cNvSpPr/>
            <p:nvPr/>
          </p:nvSpPr>
          <p:spPr>
            <a:xfrm>
              <a:off x="3994393" y="507709"/>
              <a:ext cx="165354" cy="93078"/>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as</a:t>
              </a:r>
            </a:p>
          </p:txBody>
        </p:sp>
        <p:sp>
          <p:nvSpPr>
            <p:cNvPr id="28" name="tx29"/>
            <p:cNvSpPr/>
            <p:nvPr/>
          </p:nvSpPr>
          <p:spPr>
            <a:xfrm>
              <a:off x="4205263" y="436856"/>
              <a:ext cx="300126"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bar)</a:t>
              </a:r>
            </a:p>
          </p:txBody>
        </p:sp>
        <p:sp>
          <p:nvSpPr>
            <p:cNvPr id="29" name="tx30"/>
            <p:cNvSpPr/>
            <p:nvPr/>
          </p:nvSpPr>
          <p:spPr>
            <a:xfrm>
              <a:off x="4550907" y="468416"/>
              <a:ext cx="287147"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and</a:t>
              </a:r>
            </a:p>
          </p:txBody>
        </p:sp>
        <p:sp>
          <p:nvSpPr>
            <p:cNvPr id="30" name="tx31"/>
            <p:cNvSpPr/>
            <p:nvPr/>
          </p:nvSpPr>
          <p:spPr>
            <a:xfrm>
              <a:off x="4883570" y="468416"/>
              <a:ext cx="358622"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total</a:t>
              </a:r>
            </a:p>
          </p:txBody>
        </p:sp>
        <p:sp>
          <p:nvSpPr>
            <p:cNvPr id="31" name="tx32"/>
            <p:cNvSpPr/>
            <p:nvPr/>
          </p:nvSpPr>
          <p:spPr>
            <a:xfrm>
              <a:off x="5287710" y="468416"/>
              <a:ext cx="415074"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value</a:t>
              </a:r>
            </a:p>
          </p:txBody>
        </p:sp>
        <p:sp>
          <p:nvSpPr>
            <p:cNvPr id="32" name="tx33"/>
            <p:cNvSpPr/>
            <p:nvPr/>
          </p:nvSpPr>
          <p:spPr>
            <a:xfrm>
              <a:off x="5748301" y="436856"/>
              <a:ext cx="4606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(label)</a:t>
              </a:r>
            </a:p>
          </p:txBody>
        </p:sp>
        <p:sp>
          <p:nvSpPr>
            <p:cNvPr id="33" name="tx34"/>
            <p:cNvSpPr/>
            <p:nvPr/>
          </p:nvSpPr>
          <p:spPr>
            <a:xfrm>
              <a:off x="814911" y="4318447"/>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4" name="tx35"/>
            <p:cNvSpPr/>
            <p:nvPr/>
          </p:nvSpPr>
          <p:spPr>
            <a:xfrm>
              <a:off x="1535334"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5" name="tx36"/>
            <p:cNvSpPr/>
            <p:nvPr/>
          </p:nvSpPr>
          <p:spPr>
            <a:xfrm>
              <a:off x="1472279"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6" name="tx37"/>
            <p:cNvSpPr/>
            <p:nvPr/>
          </p:nvSpPr>
          <p:spPr>
            <a:xfrm>
              <a:off x="405971" y="4968082"/>
              <a:ext cx="3647105"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OA4: Sexual and Gender-based Violence indicator values </a:t>
              </a:r>
            </a:p>
          </p:txBody>
        </p:sp>
        <p:sp>
          <p:nvSpPr>
            <p:cNvPr id="37" name="tx38"/>
            <p:cNvSpPr/>
            <p:nvPr/>
          </p:nvSpPr>
          <p:spPr>
            <a:xfrm>
              <a:off x="1312924"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38" name="tx39"/>
            <p:cNvSpPr/>
            <p:nvPr/>
          </p:nvSpPr>
          <p:spPr>
            <a:xfrm>
              <a:off x="814911" y="4318447"/>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9" name="tx40"/>
            <p:cNvSpPr/>
            <p:nvPr/>
          </p:nvSpPr>
          <p:spPr>
            <a:xfrm>
              <a:off x="1535334"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0" name="tx41"/>
            <p:cNvSpPr/>
            <p:nvPr/>
          </p:nvSpPr>
          <p:spPr>
            <a:xfrm>
              <a:off x="1472279"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1" name="tx42"/>
            <p:cNvSpPr/>
            <p:nvPr/>
          </p:nvSpPr>
          <p:spPr>
            <a:xfrm>
              <a:off x="405971" y="4968082"/>
              <a:ext cx="3647105"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OA4: Sexual and Gender-based Violence indicator values </a:t>
              </a:r>
            </a:p>
          </p:txBody>
        </p:sp>
        <p:sp>
          <p:nvSpPr>
            <p:cNvPr id="42" name="tx43"/>
            <p:cNvSpPr/>
            <p:nvPr/>
          </p:nvSpPr>
          <p:spPr>
            <a:xfrm>
              <a:off x="1312924"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43" name="tx44"/>
            <p:cNvSpPr/>
            <p:nvPr/>
          </p:nvSpPr>
          <p:spPr>
            <a:xfrm>
              <a:off x="814911" y="4318447"/>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44" name="tx45"/>
            <p:cNvSpPr/>
            <p:nvPr/>
          </p:nvSpPr>
          <p:spPr>
            <a:xfrm>
              <a:off x="1535334"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5" name="tx46"/>
            <p:cNvSpPr/>
            <p:nvPr/>
          </p:nvSpPr>
          <p:spPr>
            <a:xfrm>
              <a:off x="1472279"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6" name="tx47"/>
            <p:cNvSpPr/>
            <p:nvPr/>
          </p:nvSpPr>
          <p:spPr>
            <a:xfrm>
              <a:off x="405971" y="4968082"/>
              <a:ext cx="3647105"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OA4: Sexual and Gender-based Violence indicator values </a:t>
              </a:r>
            </a:p>
          </p:txBody>
        </p:sp>
        <p:sp>
          <p:nvSpPr>
            <p:cNvPr id="47" name="tx48"/>
            <p:cNvSpPr/>
            <p:nvPr/>
          </p:nvSpPr>
          <p:spPr>
            <a:xfrm>
              <a:off x="1312924"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48" name="rc49"/>
            <p:cNvSpPr/>
            <p:nvPr/>
          </p:nvSpPr>
          <p:spPr>
            <a:xfrm>
              <a:off x="3875326" y="3237147"/>
              <a:ext cx="4123542" cy="3376953"/>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49" name="pl50"/>
            <p:cNvSpPr/>
            <p:nvPr/>
          </p:nvSpPr>
          <p:spPr>
            <a:xfrm>
              <a:off x="4530128" y="5702995"/>
              <a:ext cx="3291604" cy="0"/>
            </a:xfrm>
            <a:custGeom>
              <a:avLst/>
              <a:pathLst>
                <a:path w="3291604" h="0">
                  <a:moveTo>
                    <a:pt x="0" y="0"/>
                  </a:moveTo>
                  <a:lnTo>
                    <a:pt x="3291604" y="0"/>
                  </a:lnTo>
                  <a:lnTo>
                    <a:pt x="3291604" y="0"/>
                  </a:lnTo>
                </a:path>
              </a:pathLst>
            </a:custGeom>
            <a:ln w="10347" cap="flat">
              <a:solidFill>
                <a:srgbClr val="CCCCCC">
                  <a:alpha val="100000"/>
                </a:srgbClr>
              </a:solidFill>
              <a:prstDash val="solid"/>
              <a:round/>
            </a:ln>
          </p:spPr>
          <p:txBody>
            <a:bodyPr/>
            <a:lstStyle/>
            <a:p/>
          </p:txBody>
        </p:sp>
        <p:sp>
          <p:nvSpPr>
            <p:cNvPr id="50" name="pl51"/>
            <p:cNvSpPr/>
            <p:nvPr/>
          </p:nvSpPr>
          <p:spPr>
            <a:xfrm>
              <a:off x="4530128" y="5348500"/>
              <a:ext cx="3291604" cy="0"/>
            </a:xfrm>
            <a:custGeom>
              <a:avLst/>
              <a:pathLst>
                <a:path w="3291604" h="0">
                  <a:moveTo>
                    <a:pt x="0" y="0"/>
                  </a:moveTo>
                  <a:lnTo>
                    <a:pt x="3291604" y="0"/>
                  </a:lnTo>
                  <a:lnTo>
                    <a:pt x="3291604" y="0"/>
                  </a:lnTo>
                </a:path>
              </a:pathLst>
            </a:custGeom>
            <a:ln w="10347" cap="flat">
              <a:solidFill>
                <a:srgbClr val="CCCCCC">
                  <a:alpha val="100000"/>
                </a:srgbClr>
              </a:solidFill>
              <a:prstDash val="solid"/>
              <a:round/>
            </a:ln>
          </p:spPr>
          <p:txBody>
            <a:bodyPr/>
            <a:lstStyle/>
            <a:p/>
          </p:txBody>
        </p:sp>
        <p:sp>
          <p:nvSpPr>
            <p:cNvPr id="51" name="pl52"/>
            <p:cNvSpPr/>
            <p:nvPr/>
          </p:nvSpPr>
          <p:spPr>
            <a:xfrm>
              <a:off x="4530128" y="4994005"/>
              <a:ext cx="3291604" cy="0"/>
            </a:xfrm>
            <a:custGeom>
              <a:avLst/>
              <a:pathLst>
                <a:path w="3291604" h="0">
                  <a:moveTo>
                    <a:pt x="0" y="0"/>
                  </a:moveTo>
                  <a:lnTo>
                    <a:pt x="3291604" y="0"/>
                  </a:lnTo>
                  <a:lnTo>
                    <a:pt x="3291604" y="0"/>
                  </a:lnTo>
                </a:path>
              </a:pathLst>
            </a:custGeom>
            <a:ln w="10347" cap="flat">
              <a:solidFill>
                <a:srgbClr val="CCCCCC">
                  <a:alpha val="100000"/>
                </a:srgbClr>
              </a:solidFill>
              <a:prstDash val="solid"/>
              <a:round/>
            </a:ln>
          </p:spPr>
          <p:txBody>
            <a:bodyPr/>
            <a:lstStyle/>
            <a:p/>
          </p:txBody>
        </p:sp>
        <p:sp>
          <p:nvSpPr>
            <p:cNvPr id="52" name="pl53"/>
            <p:cNvSpPr/>
            <p:nvPr/>
          </p:nvSpPr>
          <p:spPr>
            <a:xfrm>
              <a:off x="4530128" y="4639510"/>
              <a:ext cx="3291604" cy="0"/>
            </a:xfrm>
            <a:custGeom>
              <a:avLst/>
              <a:pathLst>
                <a:path w="3291604" h="0">
                  <a:moveTo>
                    <a:pt x="0" y="0"/>
                  </a:moveTo>
                  <a:lnTo>
                    <a:pt x="3291604" y="0"/>
                  </a:lnTo>
                  <a:lnTo>
                    <a:pt x="3291604" y="0"/>
                  </a:lnTo>
                </a:path>
              </a:pathLst>
            </a:custGeom>
            <a:ln w="10347" cap="flat">
              <a:solidFill>
                <a:srgbClr val="CCCCCC">
                  <a:alpha val="100000"/>
                </a:srgbClr>
              </a:solidFill>
              <a:prstDash val="solid"/>
              <a:round/>
            </a:ln>
          </p:spPr>
          <p:txBody>
            <a:bodyPr/>
            <a:lstStyle/>
            <a:p/>
          </p:txBody>
        </p:sp>
        <p:sp>
          <p:nvSpPr>
            <p:cNvPr id="53" name="pl54"/>
            <p:cNvSpPr/>
            <p:nvPr/>
          </p:nvSpPr>
          <p:spPr>
            <a:xfrm>
              <a:off x="4530128" y="4285016"/>
              <a:ext cx="3291604" cy="0"/>
            </a:xfrm>
            <a:custGeom>
              <a:avLst/>
              <a:pathLst>
                <a:path w="3291604" h="0">
                  <a:moveTo>
                    <a:pt x="0" y="0"/>
                  </a:moveTo>
                  <a:lnTo>
                    <a:pt x="3291604" y="0"/>
                  </a:lnTo>
                  <a:lnTo>
                    <a:pt x="3291604" y="0"/>
                  </a:lnTo>
                </a:path>
              </a:pathLst>
            </a:custGeom>
            <a:ln w="10347" cap="flat">
              <a:solidFill>
                <a:srgbClr val="CCCCCC">
                  <a:alpha val="100000"/>
                </a:srgbClr>
              </a:solidFill>
              <a:prstDash val="solid"/>
              <a:round/>
            </a:ln>
          </p:spPr>
          <p:txBody>
            <a:bodyPr/>
            <a:lstStyle/>
            <a:p/>
          </p:txBody>
        </p:sp>
        <p:sp>
          <p:nvSpPr>
            <p:cNvPr id="54" name="pl55"/>
            <p:cNvSpPr/>
            <p:nvPr/>
          </p:nvSpPr>
          <p:spPr>
            <a:xfrm>
              <a:off x="4530128" y="3930521"/>
              <a:ext cx="3291604" cy="0"/>
            </a:xfrm>
            <a:custGeom>
              <a:avLst/>
              <a:pathLst>
                <a:path w="3291604" h="0">
                  <a:moveTo>
                    <a:pt x="0" y="0"/>
                  </a:moveTo>
                  <a:lnTo>
                    <a:pt x="3291604" y="0"/>
                  </a:lnTo>
                  <a:lnTo>
                    <a:pt x="3291604" y="0"/>
                  </a:lnTo>
                </a:path>
              </a:pathLst>
            </a:custGeom>
            <a:ln w="10347" cap="flat">
              <a:solidFill>
                <a:srgbClr val="CCCCCC">
                  <a:alpha val="100000"/>
                </a:srgbClr>
              </a:solidFill>
              <a:prstDash val="solid"/>
              <a:round/>
            </a:ln>
          </p:spPr>
          <p:txBody>
            <a:bodyPr/>
            <a:lstStyle/>
            <a:p/>
          </p:txBody>
        </p:sp>
        <p:sp>
          <p:nvSpPr>
            <p:cNvPr id="55" name="rc56"/>
            <p:cNvSpPr/>
            <p:nvPr/>
          </p:nvSpPr>
          <p:spPr>
            <a:xfrm>
              <a:off x="5990913" y="3883399"/>
              <a:ext cx="90303" cy="90303"/>
            </a:xfrm>
            <a:prstGeom prst="rect">
              <a:avLst/>
            </a:prstGeom>
            <a:ln w="9000" cap="rnd">
              <a:solidFill>
                <a:srgbClr val="FF3A21">
                  <a:alpha val="100000"/>
                </a:srgbClr>
              </a:solidFill>
              <a:prstDash val="solid"/>
              <a:round/>
            </a:ln>
          </p:spPr>
          <p:txBody>
            <a:bodyPr/>
            <a:lstStyle/>
            <a:p/>
          </p:txBody>
        </p:sp>
        <p:sp>
          <p:nvSpPr>
            <p:cNvPr id="56" name="rc57"/>
            <p:cNvSpPr/>
            <p:nvPr/>
          </p:nvSpPr>
          <p:spPr>
            <a:xfrm>
              <a:off x="5861644" y="3894029"/>
              <a:ext cx="90303" cy="90303"/>
            </a:xfrm>
            <a:prstGeom prst="rect">
              <a:avLst/>
            </a:prstGeom>
            <a:ln w="9000" cap="rnd">
              <a:solidFill>
                <a:srgbClr val="FF3A21">
                  <a:alpha val="100000"/>
                </a:srgbClr>
              </a:solidFill>
              <a:prstDash val="solid"/>
              <a:round/>
            </a:ln>
          </p:spPr>
          <p:txBody>
            <a:bodyPr/>
            <a:lstStyle/>
            <a:p/>
          </p:txBody>
        </p:sp>
        <p:sp>
          <p:nvSpPr>
            <p:cNvPr id="57" name="pl58"/>
            <p:cNvSpPr/>
            <p:nvPr/>
          </p:nvSpPr>
          <p:spPr>
            <a:xfrm>
              <a:off x="4530128" y="5702995"/>
              <a:ext cx="3291604" cy="0"/>
            </a:xfrm>
            <a:custGeom>
              <a:avLst/>
              <a:pathLst>
                <a:path w="3291604" h="0">
                  <a:moveTo>
                    <a:pt x="0" y="0"/>
                  </a:moveTo>
                  <a:lnTo>
                    <a:pt x="3291604" y="0"/>
                  </a:lnTo>
                  <a:lnTo>
                    <a:pt x="3291604" y="0"/>
                  </a:lnTo>
                </a:path>
              </a:pathLst>
            </a:custGeom>
            <a:ln w="13550" cap="flat">
              <a:solidFill>
                <a:srgbClr val="FF0000">
                  <a:alpha val="100000"/>
                </a:srgbClr>
              </a:solidFill>
              <a:prstDash val="solid"/>
              <a:round/>
            </a:ln>
          </p:spPr>
          <p:txBody>
            <a:bodyPr/>
            <a:lstStyle/>
            <a:p/>
          </p:txBody>
        </p:sp>
        <p:sp>
          <p:nvSpPr>
            <p:cNvPr id="58" name="pl59"/>
            <p:cNvSpPr/>
            <p:nvPr/>
          </p:nvSpPr>
          <p:spPr>
            <a:xfrm>
              <a:off x="4530128" y="3839829"/>
              <a:ext cx="0" cy="1951888"/>
            </a:xfrm>
            <a:custGeom>
              <a:avLst/>
              <a:pathLst>
                <a:path w="0" h="1951888">
                  <a:moveTo>
                    <a:pt x="0" y="1951888"/>
                  </a:moveTo>
                  <a:lnTo>
                    <a:pt x="0" y="0"/>
                  </a:lnTo>
                </a:path>
              </a:pathLst>
            </a:custGeom>
            <a:ln w="13797" cap="flat">
              <a:solidFill>
                <a:srgbClr val="1A1A1A">
                  <a:alpha val="100000"/>
                </a:srgbClr>
              </a:solidFill>
              <a:prstDash val="solid"/>
              <a:round/>
            </a:ln>
          </p:spPr>
          <p:txBody>
            <a:bodyPr/>
            <a:lstStyle/>
            <a:p/>
          </p:txBody>
        </p:sp>
        <p:sp>
          <p:nvSpPr>
            <p:cNvPr id="59" name="tx60"/>
            <p:cNvSpPr/>
            <p:nvPr/>
          </p:nvSpPr>
          <p:spPr>
            <a:xfrm>
              <a:off x="4292512" y="5660161"/>
              <a:ext cx="157905"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0%</a:t>
              </a:r>
            </a:p>
          </p:txBody>
        </p:sp>
        <p:sp>
          <p:nvSpPr>
            <p:cNvPr id="60" name="tx61"/>
            <p:cNvSpPr/>
            <p:nvPr/>
          </p:nvSpPr>
          <p:spPr>
            <a:xfrm>
              <a:off x="4292512" y="5305780"/>
              <a:ext cx="157905" cy="83667"/>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5%</a:t>
              </a:r>
            </a:p>
          </p:txBody>
        </p:sp>
        <p:sp>
          <p:nvSpPr>
            <p:cNvPr id="61" name="tx62"/>
            <p:cNvSpPr/>
            <p:nvPr/>
          </p:nvSpPr>
          <p:spPr>
            <a:xfrm>
              <a:off x="4226218" y="4951171"/>
              <a:ext cx="224199"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10%</a:t>
              </a:r>
            </a:p>
          </p:txBody>
        </p:sp>
        <p:sp>
          <p:nvSpPr>
            <p:cNvPr id="62" name="tx63"/>
            <p:cNvSpPr/>
            <p:nvPr/>
          </p:nvSpPr>
          <p:spPr>
            <a:xfrm>
              <a:off x="4226218" y="4596791"/>
              <a:ext cx="224199" cy="83667"/>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15%</a:t>
              </a:r>
            </a:p>
          </p:txBody>
        </p:sp>
        <p:sp>
          <p:nvSpPr>
            <p:cNvPr id="63" name="tx64"/>
            <p:cNvSpPr/>
            <p:nvPr/>
          </p:nvSpPr>
          <p:spPr>
            <a:xfrm>
              <a:off x="4226218" y="4242182"/>
              <a:ext cx="224199"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20%</a:t>
              </a:r>
            </a:p>
          </p:txBody>
        </p:sp>
        <p:sp>
          <p:nvSpPr>
            <p:cNvPr id="64" name="tx65"/>
            <p:cNvSpPr/>
            <p:nvPr/>
          </p:nvSpPr>
          <p:spPr>
            <a:xfrm>
              <a:off x="4226218" y="3887687"/>
              <a:ext cx="224199"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25%</a:t>
              </a:r>
            </a:p>
          </p:txBody>
        </p:sp>
        <p:sp>
          <p:nvSpPr>
            <p:cNvPr id="65" name="tx66"/>
            <p:cNvSpPr/>
            <p:nvPr/>
          </p:nvSpPr>
          <p:spPr>
            <a:xfrm>
              <a:off x="6043342" y="5869656"/>
              <a:ext cx="265176" cy="83667"/>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2021</a:t>
              </a:r>
            </a:p>
          </p:txBody>
        </p:sp>
        <p:sp>
          <p:nvSpPr>
            <p:cNvPr id="66" name="tx67"/>
            <p:cNvSpPr/>
            <p:nvPr/>
          </p:nvSpPr>
          <p:spPr>
            <a:xfrm>
              <a:off x="4052462" y="3409304"/>
              <a:ext cx="77076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Indicators</a:t>
              </a:r>
            </a:p>
          </p:txBody>
        </p:sp>
        <p:sp>
          <p:nvSpPr>
            <p:cNvPr id="67" name="tx68"/>
            <p:cNvSpPr/>
            <p:nvPr/>
          </p:nvSpPr>
          <p:spPr>
            <a:xfrm>
              <a:off x="4868742" y="3381834"/>
              <a:ext cx="677329" cy="15984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Progress</a:t>
              </a:r>
            </a:p>
          </p:txBody>
        </p:sp>
        <p:sp>
          <p:nvSpPr>
            <p:cNvPr id="68" name="tx69"/>
            <p:cNvSpPr/>
            <p:nvPr/>
          </p:nvSpPr>
          <p:spPr>
            <a:xfrm>
              <a:off x="5591587" y="3381479"/>
              <a:ext cx="938250" cy="160197"/>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Comparison</a:t>
              </a:r>
            </a:p>
          </p:txBody>
        </p:sp>
        <p:sp>
          <p:nvSpPr>
            <p:cNvPr id="69" name="tx70"/>
            <p:cNvSpPr/>
            <p:nvPr/>
          </p:nvSpPr>
          <p:spPr>
            <a:xfrm>
              <a:off x="4052462" y="6256007"/>
              <a:ext cx="263357" cy="90046"/>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How</a:t>
              </a:r>
            </a:p>
          </p:txBody>
        </p:sp>
        <p:sp>
          <p:nvSpPr>
            <p:cNvPr id="70" name="tx71"/>
            <p:cNvSpPr/>
            <p:nvPr/>
          </p:nvSpPr>
          <p:spPr>
            <a:xfrm>
              <a:off x="4347681" y="6254265"/>
              <a:ext cx="74489" cy="91789"/>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it</a:t>
              </a:r>
            </a:p>
          </p:txBody>
        </p:sp>
        <p:sp>
          <p:nvSpPr>
            <p:cNvPr id="71" name="tx72"/>
            <p:cNvSpPr/>
            <p:nvPr/>
          </p:nvSpPr>
          <p:spPr>
            <a:xfrm>
              <a:off x="4454032" y="6261546"/>
              <a:ext cx="277545" cy="84508"/>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went</a:t>
              </a:r>
            </a:p>
          </p:txBody>
        </p:sp>
        <p:sp>
          <p:nvSpPr>
            <p:cNvPr id="72" name="tx73"/>
            <p:cNvSpPr/>
            <p:nvPr/>
          </p:nvSpPr>
          <p:spPr>
            <a:xfrm>
              <a:off x="4763440" y="6253394"/>
              <a:ext cx="197829"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this</a:t>
              </a:r>
            </a:p>
          </p:txBody>
        </p:sp>
        <p:sp>
          <p:nvSpPr>
            <p:cNvPr id="73" name="tx74"/>
            <p:cNvSpPr/>
            <p:nvPr/>
          </p:nvSpPr>
          <p:spPr>
            <a:xfrm>
              <a:off x="4993130" y="6260550"/>
              <a:ext cx="330379" cy="85504"/>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year…</a:t>
              </a:r>
            </a:p>
          </p:txBody>
        </p:sp>
        <p:sp>
          <p:nvSpPr>
            <p:cNvPr id="74" name="tx75"/>
            <p:cNvSpPr/>
            <p:nvPr/>
          </p:nvSpPr>
          <p:spPr>
            <a:xfrm>
              <a:off x="5355371" y="6253394"/>
              <a:ext cx="439343"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Relative</a:t>
              </a:r>
            </a:p>
          </p:txBody>
        </p:sp>
        <p:sp>
          <p:nvSpPr>
            <p:cNvPr id="75" name="tx76"/>
            <p:cNvSpPr/>
            <p:nvPr/>
          </p:nvSpPr>
          <p:spPr>
            <a:xfrm>
              <a:off x="5826577" y="6253394"/>
              <a:ext cx="454527"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distance</a:t>
              </a:r>
            </a:p>
          </p:txBody>
        </p:sp>
        <p:sp>
          <p:nvSpPr>
            <p:cNvPr id="76" name="tx77"/>
            <p:cNvSpPr/>
            <p:nvPr/>
          </p:nvSpPr>
          <p:spPr>
            <a:xfrm>
              <a:off x="6312967" y="6253394"/>
              <a:ext cx="478673"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between</a:t>
              </a:r>
            </a:p>
          </p:txBody>
        </p:sp>
        <p:sp>
          <p:nvSpPr>
            <p:cNvPr id="77" name="tx78"/>
            <p:cNvSpPr/>
            <p:nvPr/>
          </p:nvSpPr>
          <p:spPr>
            <a:xfrm>
              <a:off x="6823501" y="6249909"/>
              <a:ext cx="439903" cy="96145"/>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“Actual”</a:t>
              </a:r>
            </a:p>
          </p:txBody>
        </p:sp>
        <p:sp>
          <p:nvSpPr>
            <p:cNvPr id="78" name="tx79"/>
            <p:cNvSpPr/>
            <p:nvPr/>
          </p:nvSpPr>
          <p:spPr>
            <a:xfrm>
              <a:off x="7295267" y="6233044"/>
              <a:ext cx="476681" cy="113009"/>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reported</a:t>
              </a:r>
            </a:p>
          </p:txBody>
        </p:sp>
        <p:sp>
          <p:nvSpPr>
            <p:cNvPr id="79" name="tx80"/>
            <p:cNvSpPr/>
            <p:nvPr/>
          </p:nvSpPr>
          <p:spPr>
            <a:xfrm>
              <a:off x="4052462" y="6389788"/>
              <a:ext cx="290551"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value</a:t>
              </a:r>
            </a:p>
          </p:txBody>
        </p:sp>
        <p:sp>
          <p:nvSpPr>
            <p:cNvPr id="80" name="tx81"/>
            <p:cNvSpPr/>
            <p:nvPr/>
          </p:nvSpPr>
          <p:spPr>
            <a:xfrm>
              <a:off x="4374875" y="6389788"/>
              <a:ext cx="201002"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and</a:t>
              </a:r>
            </a:p>
          </p:txBody>
        </p:sp>
        <p:sp>
          <p:nvSpPr>
            <p:cNvPr id="81" name="tx82"/>
            <p:cNvSpPr/>
            <p:nvPr/>
          </p:nvSpPr>
          <p:spPr>
            <a:xfrm>
              <a:off x="4607740" y="6389788"/>
              <a:ext cx="254956"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their</a:t>
              </a:r>
            </a:p>
          </p:txBody>
        </p:sp>
        <p:sp>
          <p:nvSpPr>
            <p:cNvPr id="82" name="tx83"/>
            <p:cNvSpPr/>
            <p:nvPr/>
          </p:nvSpPr>
          <p:spPr>
            <a:xfrm>
              <a:off x="4894558" y="6386303"/>
              <a:ext cx="536547" cy="96145"/>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“baseline”</a:t>
              </a:r>
            </a:p>
          </p:txBody>
        </p:sp>
        <p:sp>
          <p:nvSpPr>
            <p:cNvPr id="83" name="tx84"/>
            <p:cNvSpPr/>
            <p:nvPr/>
          </p:nvSpPr>
          <p:spPr>
            <a:xfrm>
              <a:off x="5462967" y="6367696"/>
              <a:ext cx="132549" cy="114752"/>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(in</a:t>
              </a:r>
            </a:p>
          </p:txBody>
        </p:sp>
        <p:sp>
          <p:nvSpPr>
            <p:cNvPr id="84" name="tx85"/>
            <p:cNvSpPr/>
            <p:nvPr/>
          </p:nvSpPr>
          <p:spPr>
            <a:xfrm>
              <a:off x="5627379" y="6367696"/>
              <a:ext cx="132985" cy="114752"/>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a:t>
              </a:r>
            </a:p>
          </p:txBody>
        </p:sp>
        <p:sp>
          <p:nvSpPr>
            <p:cNvPr id="85" name="rc86"/>
            <p:cNvSpPr/>
            <p:nvPr/>
          </p:nvSpPr>
          <p:spPr>
            <a:xfrm>
              <a:off x="7998868" y="3237147"/>
              <a:ext cx="4123542" cy="3376953"/>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86" name="pl87"/>
            <p:cNvSpPr/>
            <p:nvPr/>
          </p:nvSpPr>
          <p:spPr>
            <a:xfrm>
              <a:off x="8653671" y="5702995"/>
              <a:ext cx="3291604" cy="0"/>
            </a:xfrm>
            <a:custGeom>
              <a:avLst/>
              <a:pathLst>
                <a:path w="3291604" h="0">
                  <a:moveTo>
                    <a:pt x="0" y="0"/>
                  </a:moveTo>
                  <a:lnTo>
                    <a:pt x="3291604" y="0"/>
                  </a:lnTo>
                  <a:lnTo>
                    <a:pt x="3291604" y="0"/>
                  </a:lnTo>
                </a:path>
              </a:pathLst>
            </a:custGeom>
            <a:ln w="10347" cap="flat">
              <a:solidFill>
                <a:srgbClr val="CCCCCC">
                  <a:alpha val="100000"/>
                </a:srgbClr>
              </a:solidFill>
              <a:prstDash val="solid"/>
              <a:round/>
            </a:ln>
          </p:spPr>
          <p:txBody>
            <a:bodyPr/>
            <a:lstStyle/>
            <a:p/>
          </p:txBody>
        </p:sp>
        <p:sp>
          <p:nvSpPr>
            <p:cNvPr id="87" name="pl88"/>
            <p:cNvSpPr/>
            <p:nvPr/>
          </p:nvSpPr>
          <p:spPr>
            <a:xfrm>
              <a:off x="8653671" y="5206746"/>
              <a:ext cx="3291604" cy="0"/>
            </a:xfrm>
            <a:custGeom>
              <a:avLst/>
              <a:pathLst>
                <a:path w="3291604" h="0">
                  <a:moveTo>
                    <a:pt x="0" y="0"/>
                  </a:moveTo>
                  <a:lnTo>
                    <a:pt x="3291604" y="0"/>
                  </a:lnTo>
                  <a:lnTo>
                    <a:pt x="3291604" y="0"/>
                  </a:lnTo>
                </a:path>
              </a:pathLst>
            </a:custGeom>
            <a:ln w="10347" cap="flat">
              <a:solidFill>
                <a:srgbClr val="CCCCCC">
                  <a:alpha val="100000"/>
                </a:srgbClr>
              </a:solidFill>
              <a:prstDash val="solid"/>
              <a:round/>
            </a:ln>
          </p:spPr>
          <p:txBody>
            <a:bodyPr/>
            <a:lstStyle/>
            <a:p/>
          </p:txBody>
        </p:sp>
        <p:sp>
          <p:nvSpPr>
            <p:cNvPr id="88" name="pl89"/>
            <p:cNvSpPr/>
            <p:nvPr/>
          </p:nvSpPr>
          <p:spPr>
            <a:xfrm>
              <a:off x="8653671" y="4710498"/>
              <a:ext cx="3291604" cy="0"/>
            </a:xfrm>
            <a:custGeom>
              <a:avLst/>
              <a:pathLst>
                <a:path w="3291604" h="0">
                  <a:moveTo>
                    <a:pt x="0" y="0"/>
                  </a:moveTo>
                  <a:lnTo>
                    <a:pt x="3291604" y="0"/>
                  </a:lnTo>
                  <a:lnTo>
                    <a:pt x="3291604" y="0"/>
                  </a:lnTo>
                </a:path>
              </a:pathLst>
            </a:custGeom>
            <a:ln w="10347" cap="flat">
              <a:solidFill>
                <a:srgbClr val="CCCCCC">
                  <a:alpha val="100000"/>
                </a:srgbClr>
              </a:solidFill>
              <a:prstDash val="solid"/>
              <a:round/>
            </a:ln>
          </p:spPr>
          <p:txBody>
            <a:bodyPr/>
            <a:lstStyle/>
            <a:p/>
          </p:txBody>
        </p:sp>
        <p:sp>
          <p:nvSpPr>
            <p:cNvPr id="89" name="pl90"/>
            <p:cNvSpPr/>
            <p:nvPr/>
          </p:nvSpPr>
          <p:spPr>
            <a:xfrm>
              <a:off x="8653671" y="4214249"/>
              <a:ext cx="3291604" cy="0"/>
            </a:xfrm>
            <a:custGeom>
              <a:avLst/>
              <a:pathLst>
                <a:path w="3291604" h="0">
                  <a:moveTo>
                    <a:pt x="0" y="0"/>
                  </a:moveTo>
                  <a:lnTo>
                    <a:pt x="3291604" y="0"/>
                  </a:lnTo>
                  <a:lnTo>
                    <a:pt x="3291604" y="0"/>
                  </a:lnTo>
                </a:path>
              </a:pathLst>
            </a:custGeom>
            <a:ln w="10347" cap="flat">
              <a:solidFill>
                <a:srgbClr val="CCCCCC">
                  <a:alpha val="100000"/>
                </a:srgbClr>
              </a:solidFill>
              <a:prstDash val="solid"/>
              <a:round/>
            </a:ln>
          </p:spPr>
          <p:txBody>
            <a:bodyPr/>
            <a:lstStyle/>
            <a:p/>
          </p:txBody>
        </p:sp>
        <p:sp>
          <p:nvSpPr>
            <p:cNvPr id="90" name="rc91"/>
            <p:cNvSpPr/>
            <p:nvPr/>
          </p:nvSpPr>
          <p:spPr>
            <a:xfrm>
              <a:off x="10547819" y="3900806"/>
              <a:ext cx="90303" cy="90303"/>
            </a:xfrm>
            <a:prstGeom prst="rect">
              <a:avLst/>
            </a:prstGeom>
            <a:ln w="9000" cap="rnd">
              <a:solidFill>
                <a:srgbClr val="FF3A21">
                  <a:alpha val="100000"/>
                </a:srgbClr>
              </a:solidFill>
              <a:prstDash val="solid"/>
              <a:round/>
            </a:ln>
          </p:spPr>
          <p:txBody>
            <a:bodyPr/>
            <a:lstStyle/>
            <a:p/>
          </p:txBody>
        </p:sp>
        <p:sp>
          <p:nvSpPr>
            <p:cNvPr id="91" name="rc92"/>
            <p:cNvSpPr/>
            <p:nvPr/>
          </p:nvSpPr>
          <p:spPr>
            <a:xfrm>
              <a:off x="10365038" y="3883399"/>
              <a:ext cx="90303" cy="90303"/>
            </a:xfrm>
            <a:prstGeom prst="rect">
              <a:avLst/>
            </a:prstGeom>
            <a:ln w="9000" cap="rnd">
              <a:solidFill>
                <a:srgbClr val="FF3A21">
                  <a:alpha val="100000"/>
                </a:srgbClr>
              </a:solidFill>
              <a:prstDash val="solid"/>
              <a:round/>
            </a:ln>
          </p:spPr>
          <p:txBody>
            <a:bodyPr/>
            <a:lstStyle/>
            <a:p/>
          </p:txBody>
        </p:sp>
        <p:sp>
          <p:nvSpPr>
            <p:cNvPr id="92" name="pl93"/>
            <p:cNvSpPr/>
            <p:nvPr/>
          </p:nvSpPr>
          <p:spPr>
            <a:xfrm>
              <a:off x="8653671" y="5702995"/>
              <a:ext cx="3291604" cy="0"/>
            </a:xfrm>
            <a:custGeom>
              <a:avLst/>
              <a:pathLst>
                <a:path w="3291604" h="0">
                  <a:moveTo>
                    <a:pt x="0" y="0"/>
                  </a:moveTo>
                  <a:lnTo>
                    <a:pt x="3291604" y="0"/>
                  </a:lnTo>
                  <a:lnTo>
                    <a:pt x="3291604" y="0"/>
                  </a:lnTo>
                </a:path>
              </a:pathLst>
            </a:custGeom>
            <a:ln w="13550" cap="flat">
              <a:solidFill>
                <a:srgbClr val="FF0000">
                  <a:alpha val="100000"/>
                </a:srgbClr>
              </a:solidFill>
              <a:prstDash val="solid"/>
              <a:round/>
            </a:ln>
          </p:spPr>
          <p:txBody>
            <a:bodyPr/>
            <a:lstStyle/>
            <a:p/>
          </p:txBody>
        </p:sp>
        <p:sp>
          <p:nvSpPr>
            <p:cNvPr id="93" name="pl94"/>
            <p:cNvSpPr/>
            <p:nvPr/>
          </p:nvSpPr>
          <p:spPr>
            <a:xfrm>
              <a:off x="8653671" y="3839829"/>
              <a:ext cx="0" cy="1951888"/>
            </a:xfrm>
            <a:custGeom>
              <a:avLst/>
              <a:pathLst>
                <a:path w="0" h="1951888">
                  <a:moveTo>
                    <a:pt x="0" y="1951888"/>
                  </a:moveTo>
                  <a:lnTo>
                    <a:pt x="0" y="0"/>
                  </a:lnTo>
                </a:path>
              </a:pathLst>
            </a:custGeom>
            <a:ln w="13797" cap="flat">
              <a:solidFill>
                <a:srgbClr val="1A1A1A">
                  <a:alpha val="100000"/>
                </a:srgbClr>
              </a:solidFill>
              <a:prstDash val="solid"/>
              <a:round/>
            </a:ln>
          </p:spPr>
          <p:txBody>
            <a:bodyPr/>
            <a:lstStyle/>
            <a:p/>
          </p:txBody>
        </p:sp>
        <p:sp>
          <p:nvSpPr>
            <p:cNvPr id="94" name="tx95"/>
            <p:cNvSpPr/>
            <p:nvPr/>
          </p:nvSpPr>
          <p:spPr>
            <a:xfrm>
              <a:off x="8416054" y="5660161"/>
              <a:ext cx="157905"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0%</a:t>
              </a:r>
            </a:p>
          </p:txBody>
        </p:sp>
        <p:sp>
          <p:nvSpPr>
            <p:cNvPr id="95" name="tx96"/>
            <p:cNvSpPr/>
            <p:nvPr/>
          </p:nvSpPr>
          <p:spPr>
            <a:xfrm>
              <a:off x="8416054" y="5164027"/>
              <a:ext cx="157905" cy="83667"/>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5%</a:t>
              </a:r>
            </a:p>
          </p:txBody>
        </p:sp>
        <p:sp>
          <p:nvSpPr>
            <p:cNvPr id="96" name="tx97"/>
            <p:cNvSpPr/>
            <p:nvPr/>
          </p:nvSpPr>
          <p:spPr>
            <a:xfrm>
              <a:off x="8349760" y="4667664"/>
              <a:ext cx="224199"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10%</a:t>
              </a:r>
            </a:p>
          </p:txBody>
        </p:sp>
        <p:sp>
          <p:nvSpPr>
            <p:cNvPr id="97" name="tx98"/>
            <p:cNvSpPr/>
            <p:nvPr/>
          </p:nvSpPr>
          <p:spPr>
            <a:xfrm>
              <a:off x="8349760" y="4171529"/>
              <a:ext cx="224199" cy="83667"/>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15%</a:t>
              </a:r>
            </a:p>
          </p:txBody>
        </p:sp>
        <p:sp>
          <p:nvSpPr>
            <p:cNvPr id="98" name="tx99"/>
            <p:cNvSpPr/>
            <p:nvPr/>
          </p:nvSpPr>
          <p:spPr>
            <a:xfrm>
              <a:off x="10166885" y="5869656"/>
              <a:ext cx="265176" cy="83667"/>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2021</a:t>
              </a:r>
            </a:p>
          </p:txBody>
        </p:sp>
        <p:sp>
          <p:nvSpPr>
            <p:cNvPr id="99" name="tx100"/>
            <p:cNvSpPr/>
            <p:nvPr/>
          </p:nvSpPr>
          <p:spPr>
            <a:xfrm>
              <a:off x="8176004" y="3409304"/>
              <a:ext cx="77076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Indicators</a:t>
              </a:r>
            </a:p>
          </p:txBody>
        </p:sp>
        <p:sp>
          <p:nvSpPr>
            <p:cNvPr id="100" name="tx101"/>
            <p:cNvSpPr/>
            <p:nvPr/>
          </p:nvSpPr>
          <p:spPr>
            <a:xfrm>
              <a:off x="8992284" y="3410549"/>
              <a:ext cx="758317" cy="131127"/>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Deviation</a:t>
              </a:r>
            </a:p>
          </p:txBody>
        </p:sp>
        <p:sp>
          <p:nvSpPr>
            <p:cNvPr id="101" name="tx102"/>
            <p:cNvSpPr/>
            <p:nvPr/>
          </p:nvSpPr>
          <p:spPr>
            <a:xfrm>
              <a:off x="9796118" y="3410727"/>
              <a:ext cx="573227" cy="13094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Review</a:t>
              </a:r>
            </a:p>
          </p:txBody>
        </p:sp>
        <p:sp>
          <p:nvSpPr>
            <p:cNvPr id="102" name="tx103"/>
            <p:cNvSpPr/>
            <p:nvPr/>
          </p:nvSpPr>
          <p:spPr>
            <a:xfrm>
              <a:off x="8176004" y="6256007"/>
              <a:ext cx="263357" cy="90046"/>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How</a:t>
              </a:r>
            </a:p>
          </p:txBody>
        </p:sp>
        <p:sp>
          <p:nvSpPr>
            <p:cNvPr id="103" name="tx104"/>
            <p:cNvSpPr/>
            <p:nvPr/>
          </p:nvSpPr>
          <p:spPr>
            <a:xfrm>
              <a:off x="8471223" y="6254265"/>
              <a:ext cx="74489" cy="91789"/>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it</a:t>
              </a:r>
            </a:p>
          </p:txBody>
        </p:sp>
        <p:sp>
          <p:nvSpPr>
            <p:cNvPr id="104" name="tx105"/>
            <p:cNvSpPr/>
            <p:nvPr/>
          </p:nvSpPr>
          <p:spPr>
            <a:xfrm>
              <a:off x="8577574" y="6280899"/>
              <a:ext cx="213511" cy="65154"/>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was</a:t>
              </a:r>
            </a:p>
          </p:txBody>
        </p:sp>
        <p:sp>
          <p:nvSpPr>
            <p:cNvPr id="105" name="tx106"/>
            <p:cNvSpPr/>
            <p:nvPr/>
          </p:nvSpPr>
          <p:spPr>
            <a:xfrm>
              <a:off x="8822947" y="6233044"/>
              <a:ext cx="435298" cy="113009"/>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planned</a:t>
              </a:r>
            </a:p>
          </p:txBody>
        </p:sp>
        <p:sp>
          <p:nvSpPr>
            <p:cNvPr id="106" name="tx107"/>
            <p:cNvSpPr/>
            <p:nvPr/>
          </p:nvSpPr>
          <p:spPr>
            <a:xfrm>
              <a:off x="9290108" y="6261546"/>
              <a:ext cx="115187" cy="84508"/>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to</a:t>
              </a:r>
            </a:p>
          </p:txBody>
        </p:sp>
        <p:sp>
          <p:nvSpPr>
            <p:cNvPr id="107" name="tx108"/>
            <p:cNvSpPr/>
            <p:nvPr/>
          </p:nvSpPr>
          <p:spPr>
            <a:xfrm>
              <a:off x="9437157" y="6253456"/>
              <a:ext cx="228757" cy="92598"/>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be…</a:t>
              </a:r>
            </a:p>
          </p:txBody>
        </p:sp>
        <p:sp>
          <p:nvSpPr>
            <p:cNvPr id="108" name="tx109"/>
            <p:cNvSpPr/>
            <p:nvPr/>
          </p:nvSpPr>
          <p:spPr>
            <a:xfrm>
              <a:off x="9697776" y="6253394"/>
              <a:ext cx="439343"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Relative</a:t>
              </a:r>
            </a:p>
          </p:txBody>
        </p:sp>
        <p:sp>
          <p:nvSpPr>
            <p:cNvPr id="109" name="tx110"/>
            <p:cNvSpPr/>
            <p:nvPr/>
          </p:nvSpPr>
          <p:spPr>
            <a:xfrm>
              <a:off x="10168982" y="6253394"/>
              <a:ext cx="454527"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distance</a:t>
              </a:r>
            </a:p>
          </p:txBody>
        </p:sp>
        <p:sp>
          <p:nvSpPr>
            <p:cNvPr id="110" name="tx111"/>
            <p:cNvSpPr/>
            <p:nvPr/>
          </p:nvSpPr>
          <p:spPr>
            <a:xfrm>
              <a:off x="10655372" y="6253394"/>
              <a:ext cx="478673"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between</a:t>
              </a:r>
            </a:p>
          </p:txBody>
        </p:sp>
        <p:sp>
          <p:nvSpPr>
            <p:cNvPr id="111" name="tx112"/>
            <p:cNvSpPr/>
            <p:nvPr/>
          </p:nvSpPr>
          <p:spPr>
            <a:xfrm>
              <a:off x="11165907" y="6233044"/>
              <a:ext cx="476681" cy="113009"/>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reported</a:t>
              </a:r>
            </a:p>
          </p:txBody>
        </p:sp>
        <p:sp>
          <p:nvSpPr>
            <p:cNvPr id="112" name="tx113"/>
            <p:cNvSpPr/>
            <p:nvPr/>
          </p:nvSpPr>
          <p:spPr>
            <a:xfrm>
              <a:off x="8176004" y="6386303"/>
              <a:ext cx="439903" cy="96145"/>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“Actual”</a:t>
              </a:r>
            </a:p>
          </p:txBody>
        </p:sp>
        <p:sp>
          <p:nvSpPr>
            <p:cNvPr id="113" name="tx114"/>
            <p:cNvSpPr/>
            <p:nvPr/>
          </p:nvSpPr>
          <p:spPr>
            <a:xfrm>
              <a:off x="8647770" y="6389788"/>
              <a:ext cx="290551"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value</a:t>
              </a:r>
            </a:p>
          </p:txBody>
        </p:sp>
        <p:sp>
          <p:nvSpPr>
            <p:cNvPr id="114" name="tx115"/>
            <p:cNvSpPr/>
            <p:nvPr/>
          </p:nvSpPr>
          <p:spPr>
            <a:xfrm>
              <a:off x="8970183" y="6389788"/>
              <a:ext cx="201002"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and</a:t>
              </a:r>
            </a:p>
          </p:txBody>
        </p:sp>
        <p:sp>
          <p:nvSpPr>
            <p:cNvPr id="115" name="tx116"/>
            <p:cNvSpPr/>
            <p:nvPr/>
          </p:nvSpPr>
          <p:spPr>
            <a:xfrm>
              <a:off x="9203048" y="6368941"/>
              <a:ext cx="758023" cy="113507"/>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programmatic</a:t>
              </a:r>
            </a:p>
          </p:txBody>
        </p:sp>
        <p:sp>
          <p:nvSpPr>
            <p:cNvPr id="116" name="tx117"/>
            <p:cNvSpPr/>
            <p:nvPr/>
          </p:nvSpPr>
          <p:spPr>
            <a:xfrm>
              <a:off x="9992933" y="6364585"/>
              <a:ext cx="446686" cy="117863"/>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“Target”</a:t>
              </a:r>
            </a:p>
          </p:txBody>
        </p:sp>
        <p:sp>
          <p:nvSpPr>
            <p:cNvPr id="117" name="tx118"/>
            <p:cNvSpPr/>
            <p:nvPr/>
          </p:nvSpPr>
          <p:spPr>
            <a:xfrm>
              <a:off x="10471482" y="6367696"/>
              <a:ext cx="132549" cy="114752"/>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(in</a:t>
              </a:r>
            </a:p>
          </p:txBody>
        </p:sp>
        <p:sp>
          <p:nvSpPr>
            <p:cNvPr id="118" name="tx119"/>
            <p:cNvSpPr/>
            <p:nvPr/>
          </p:nvSpPr>
          <p:spPr>
            <a:xfrm>
              <a:off x="10635894" y="6367696"/>
              <a:ext cx="132985" cy="114752"/>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a:t>
              </a:r>
            </a:p>
          </p:txBody>
        </p:sp>
        <p:sp>
          <p:nvSpPr>
            <p:cNvPr id="119" name="rc120"/>
            <p:cNvSpPr/>
            <p:nvPr/>
          </p:nvSpPr>
          <p:spPr>
            <a:xfrm>
              <a:off x="8884760" y="1888016"/>
              <a:ext cx="49651" cy="49651"/>
            </a:xfrm>
            <a:prstGeom prst="rect">
              <a:avLst/>
            </a:prstGeom>
            <a:ln w="9000" cap="rnd">
              <a:solidFill>
                <a:srgbClr val="000000">
                  <a:alpha val="100000"/>
                </a:srgbClr>
              </a:solidFill>
              <a:prstDash val="solid"/>
              <a:round/>
            </a:ln>
          </p:spPr>
          <p:txBody>
            <a:bodyPr/>
            <a:lstStyle/>
            <a:p/>
          </p:txBody>
        </p:sp>
        <p:sp>
          <p:nvSpPr>
            <p:cNvPr id="120" name="tx121"/>
            <p:cNvSpPr/>
            <p:nvPr/>
          </p:nvSpPr>
          <p:spPr>
            <a:xfrm>
              <a:off x="9165501" y="1785797"/>
              <a:ext cx="2283371" cy="102115"/>
            </a:xfrm>
            <a:prstGeom prst="rect">
              <a:avLst/>
            </a:prstGeom>
            <a:noFill/>
          </p:spPr>
          <p:txBody>
            <a:bodyPr lIns="0" rIns="0" tIns="0" bIns="0" anchorCtr="1" anchor="ctr" wrap="none"/>
            <a:lstStyle/>
            <a:p>
              <a:pPr algn="l" marL="0" marR="0" indent="0">
                <a:lnSpc>
                  <a:spcPts val="1080"/>
                </a:lnSpc>
                <a:spcBef>
                  <a:spcPts val="0"/>
                </a:spcBef>
                <a:spcAft>
                  <a:spcPts val="0"/>
                </a:spcAft>
              </a:pPr>
              <a:r>
                <a:rPr sz="1080">
                  <a:solidFill>
                    <a:srgbClr val="1A1A1A">
                      <a:alpha val="100000"/>
                    </a:srgbClr>
                  </a:solidFill>
                  <a:latin typeface="Lato"/>
                  <a:cs typeface="Lato"/>
                </a:rPr>
                <a:t>Extent known SGBV survivors receive</a:t>
              </a:r>
            </a:p>
          </p:txBody>
        </p:sp>
        <p:sp>
          <p:nvSpPr>
            <p:cNvPr id="121" name="tx122"/>
            <p:cNvSpPr/>
            <p:nvPr/>
          </p:nvSpPr>
          <p:spPr>
            <a:xfrm>
              <a:off x="9165501" y="1912464"/>
              <a:ext cx="1200698" cy="123581"/>
            </a:xfrm>
            <a:prstGeom prst="rect">
              <a:avLst/>
            </a:prstGeom>
            <a:noFill/>
          </p:spPr>
          <p:txBody>
            <a:bodyPr lIns="0" rIns="0" tIns="0" bIns="0" anchorCtr="1" anchor="ctr" wrap="none"/>
            <a:lstStyle/>
            <a:p>
              <a:pPr algn="l" marL="0" marR="0" indent="0">
                <a:lnSpc>
                  <a:spcPts val="1080"/>
                </a:lnSpc>
                <a:spcBef>
                  <a:spcPts val="0"/>
                </a:spcBef>
                <a:spcAft>
                  <a:spcPts val="0"/>
                </a:spcAft>
              </a:pPr>
              <a:r>
                <a:rPr sz="1080">
                  <a:solidFill>
                    <a:srgbClr val="1A1A1A">
                      <a:alpha val="100000"/>
                    </a:srgbClr>
                  </a:solidFill>
                  <a:latin typeface="Lato"/>
                  <a:cs typeface="Lato"/>
                </a:rPr>
                <a:t>appropriate support</a:t>
              </a:r>
            </a:p>
          </p:txBody>
        </p:sp>
        <p:sp>
          <p:nvSpPr>
            <p:cNvPr id="122" name="tx123"/>
            <p:cNvSpPr/>
            <p:nvPr/>
          </p:nvSpPr>
          <p:spPr>
            <a:xfrm>
              <a:off x="6580467" y="6657005"/>
              <a:ext cx="5364807" cy="10815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DejaVu Sans"/>
                  <a:cs typeface="DejaVu Sans"/>
                </a:rPr>
                <a:t>Source: Data published by UNHCR as part of the International Aid Transparency Initiative (IATI).</a:t>
              </a:r>
            </a:p>
          </p:txBody>
        </p:sp>
        <p:sp>
          <p:nvSpPr>
            <p:cNvPr id="123" name="tx124"/>
            <p:cNvSpPr/>
            <p:nvPr/>
          </p:nvSpPr>
          <p:spPr>
            <a:xfrm>
              <a:off x="246724" y="62058"/>
              <a:ext cx="6569965" cy="129740"/>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DejaVu Sans"/>
                  <a:cs typeface="DejaVu Sans"/>
                </a:rPr>
                <a:t>Resource &amp; Results for OA4: Sexual and Gender-based Violence in El Salvador</a:t>
              </a:r>
            </a:p>
          </p:txBody>
        </p:sp>
      </p:gr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4" name="rc5"/>
            <p:cNvSpPr/>
            <p:nvPr/>
          </p:nvSpPr>
          <p:spPr>
            <a:xfrm>
              <a:off x="69589" y="296258"/>
              <a:ext cx="7738855" cy="2940888"/>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5" name="pl6"/>
            <p:cNvSpPr/>
            <p:nvPr/>
          </p:nvSpPr>
          <p:spPr>
            <a:xfrm>
              <a:off x="667252" y="2850828"/>
              <a:ext cx="6964056" cy="0"/>
            </a:xfrm>
            <a:custGeom>
              <a:avLst/>
              <a:pathLst>
                <a:path w="6964056" h="0">
                  <a:moveTo>
                    <a:pt x="0" y="0"/>
                  </a:moveTo>
                  <a:lnTo>
                    <a:pt x="6964056" y="0"/>
                  </a:lnTo>
                  <a:lnTo>
                    <a:pt x="6964056" y="0"/>
                  </a:lnTo>
                </a:path>
              </a:pathLst>
            </a:custGeom>
            <a:ln w="10347" cap="flat">
              <a:solidFill>
                <a:srgbClr val="CCCCCC">
                  <a:alpha val="100000"/>
                </a:srgbClr>
              </a:solidFill>
              <a:prstDash val="solid"/>
              <a:round/>
            </a:ln>
          </p:spPr>
          <p:txBody>
            <a:bodyPr/>
            <a:lstStyle/>
            <a:p/>
          </p:txBody>
        </p:sp>
        <p:sp>
          <p:nvSpPr>
            <p:cNvPr id="6" name="pl7"/>
            <p:cNvSpPr/>
            <p:nvPr/>
          </p:nvSpPr>
          <p:spPr>
            <a:xfrm>
              <a:off x="667252" y="2380153"/>
              <a:ext cx="6964056" cy="0"/>
            </a:xfrm>
            <a:custGeom>
              <a:avLst/>
              <a:pathLst>
                <a:path w="6964056" h="0">
                  <a:moveTo>
                    <a:pt x="0" y="0"/>
                  </a:moveTo>
                  <a:lnTo>
                    <a:pt x="6964056" y="0"/>
                  </a:lnTo>
                  <a:lnTo>
                    <a:pt x="6964056" y="0"/>
                  </a:lnTo>
                </a:path>
              </a:pathLst>
            </a:custGeom>
            <a:ln w="10347" cap="flat">
              <a:solidFill>
                <a:srgbClr val="CCCCCC">
                  <a:alpha val="100000"/>
                </a:srgbClr>
              </a:solidFill>
              <a:prstDash val="solid"/>
              <a:round/>
            </a:ln>
          </p:spPr>
          <p:txBody>
            <a:bodyPr/>
            <a:lstStyle/>
            <a:p/>
          </p:txBody>
        </p:sp>
        <p:sp>
          <p:nvSpPr>
            <p:cNvPr id="7" name="pl8"/>
            <p:cNvSpPr/>
            <p:nvPr/>
          </p:nvSpPr>
          <p:spPr>
            <a:xfrm>
              <a:off x="667252" y="1909479"/>
              <a:ext cx="6964056" cy="0"/>
            </a:xfrm>
            <a:custGeom>
              <a:avLst/>
              <a:pathLst>
                <a:path w="6964056" h="0">
                  <a:moveTo>
                    <a:pt x="0" y="0"/>
                  </a:moveTo>
                  <a:lnTo>
                    <a:pt x="6964056" y="0"/>
                  </a:lnTo>
                  <a:lnTo>
                    <a:pt x="6964056" y="0"/>
                  </a:lnTo>
                </a:path>
              </a:pathLst>
            </a:custGeom>
            <a:ln w="10347" cap="flat">
              <a:solidFill>
                <a:srgbClr val="CCCCCC">
                  <a:alpha val="100000"/>
                </a:srgbClr>
              </a:solidFill>
              <a:prstDash val="solid"/>
              <a:round/>
            </a:ln>
          </p:spPr>
          <p:txBody>
            <a:bodyPr/>
            <a:lstStyle/>
            <a:p/>
          </p:txBody>
        </p:sp>
        <p:sp>
          <p:nvSpPr>
            <p:cNvPr id="8" name="pl9"/>
            <p:cNvSpPr/>
            <p:nvPr/>
          </p:nvSpPr>
          <p:spPr>
            <a:xfrm>
              <a:off x="667252" y="1438804"/>
              <a:ext cx="6964056" cy="0"/>
            </a:xfrm>
            <a:custGeom>
              <a:avLst/>
              <a:pathLst>
                <a:path w="6964056" h="0">
                  <a:moveTo>
                    <a:pt x="0" y="0"/>
                  </a:moveTo>
                  <a:lnTo>
                    <a:pt x="6964056" y="0"/>
                  </a:lnTo>
                  <a:lnTo>
                    <a:pt x="6964056" y="0"/>
                  </a:lnTo>
                </a:path>
              </a:pathLst>
            </a:custGeom>
            <a:ln w="10347" cap="flat">
              <a:solidFill>
                <a:srgbClr val="CCCCCC">
                  <a:alpha val="100000"/>
                </a:srgbClr>
              </a:solidFill>
              <a:prstDash val="solid"/>
              <a:round/>
            </a:ln>
          </p:spPr>
          <p:txBody>
            <a:bodyPr/>
            <a:lstStyle/>
            <a:p/>
          </p:txBody>
        </p:sp>
        <p:sp>
          <p:nvSpPr>
            <p:cNvPr id="9" name="pl10"/>
            <p:cNvSpPr/>
            <p:nvPr/>
          </p:nvSpPr>
          <p:spPr>
            <a:xfrm>
              <a:off x="667252" y="968129"/>
              <a:ext cx="6964056" cy="0"/>
            </a:xfrm>
            <a:custGeom>
              <a:avLst/>
              <a:pathLst>
                <a:path w="6964056" h="0">
                  <a:moveTo>
                    <a:pt x="0" y="0"/>
                  </a:moveTo>
                  <a:lnTo>
                    <a:pt x="6964056" y="0"/>
                  </a:lnTo>
                  <a:lnTo>
                    <a:pt x="6964056" y="0"/>
                  </a:lnTo>
                </a:path>
              </a:pathLst>
            </a:custGeom>
            <a:ln w="10347" cap="flat">
              <a:solidFill>
                <a:srgbClr val="CCCCCC">
                  <a:alpha val="100000"/>
                </a:srgbClr>
              </a:solidFill>
              <a:prstDash val="solid"/>
              <a:round/>
            </a:ln>
          </p:spPr>
          <p:txBody>
            <a:bodyPr/>
            <a:lstStyle/>
            <a:p/>
          </p:txBody>
        </p:sp>
        <p:sp>
          <p:nvSpPr>
            <p:cNvPr id="10" name="rc11"/>
            <p:cNvSpPr/>
            <p:nvPr/>
          </p:nvSpPr>
          <p:spPr>
            <a:xfrm>
              <a:off x="1142074" y="1076384"/>
              <a:ext cx="2848932" cy="1774443"/>
            </a:xfrm>
            <a:prstGeom prst="rect">
              <a:avLst/>
            </a:prstGeom>
            <a:solidFill>
              <a:srgbClr val="FFCC99">
                <a:alpha val="100000"/>
              </a:srgbClr>
            </a:solidFill>
          </p:spPr>
          <p:txBody>
            <a:bodyPr/>
            <a:lstStyle/>
            <a:p/>
          </p:txBody>
        </p:sp>
        <p:sp>
          <p:nvSpPr>
            <p:cNvPr id="11" name="rc12"/>
            <p:cNvSpPr/>
            <p:nvPr/>
          </p:nvSpPr>
          <p:spPr>
            <a:xfrm>
              <a:off x="4307554" y="1920069"/>
              <a:ext cx="2848932" cy="930759"/>
            </a:xfrm>
            <a:prstGeom prst="rect">
              <a:avLst/>
            </a:prstGeom>
            <a:solidFill>
              <a:srgbClr val="FFCC99">
                <a:alpha val="100000"/>
              </a:srgbClr>
            </a:solidFill>
          </p:spPr>
          <p:txBody>
            <a:bodyPr/>
            <a:lstStyle/>
            <a:p/>
          </p:txBody>
        </p:sp>
        <p:sp>
          <p:nvSpPr>
            <p:cNvPr id="12" name="tx13"/>
            <p:cNvSpPr/>
            <p:nvPr/>
          </p:nvSpPr>
          <p:spPr>
            <a:xfrm>
              <a:off x="2318040" y="884977"/>
              <a:ext cx="497000" cy="139625"/>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(1.2M$)</a:t>
              </a:r>
            </a:p>
          </p:txBody>
        </p:sp>
        <p:sp>
          <p:nvSpPr>
            <p:cNvPr id="13" name="tx14"/>
            <p:cNvSpPr/>
            <p:nvPr/>
          </p:nvSpPr>
          <p:spPr>
            <a:xfrm>
              <a:off x="5418911" y="1728662"/>
              <a:ext cx="626219" cy="139625"/>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(739.0K$)</a:t>
              </a:r>
            </a:p>
          </p:txBody>
        </p:sp>
        <p:sp>
          <p:nvSpPr>
            <p:cNvPr id="14" name="pl15"/>
            <p:cNvSpPr/>
            <p:nvPr/>
          </p:nvSpPr>
          <p:spPr>
            <a:xfrm>
              <a:off x="667252" y="898940"/>
              <a:ext cx="0" cy="1951888"/>
            </a:xfrm>
            <a:custGeom>
              <a:avLst/>
              <a:pathLst>
                <a:path w="0" h="1951888">
                  <a:moveTo>
                    <a:pt x="0" y="1951888"/>
                  </a:moveTo>
                  <a:lnTo>
                    <a:pt x="0" y="0"/>
                  </a:lnTo>
                </a:path>
              </a:pathLst>
            </a:custGeom>
            <a:ln w="13797" cap="flat">
              <a:solidFill>
                <a:srgbClr val="1A1A1A">
                  <a:alpha val="100000"/>
                </a:srgbClr>
              </a:solidFill>
              <a:prstDash val="solid"/>
              <a:round/>
            </a:ln>
          </p:spPr>
          <p:txBody>
            <a:bodyPr/>
            <a:lstStyle/>
            <a:p/>
          </p:txBody>
        </p:sp>
        <p:sp>
          <p:nvSpPr>
            <p:cNvPr id="15" name="tx16"/>
            <p:cNvSpPr/>
            <p:nvPr/>
          </p:nvSpPr>
          <p:spPr>
            <a:xfrm>
              <a:off x="504011" y="2797001"/>
              <a:ext cx="83530"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0</a:t>
              </a:r>
            </a:p>
          </p:txBody>
        </p:sp>
        <p:sp>
          <p:nvSpPr>
            <p:cNvPr id="16" name="tx17"/>
            <p:cNvSpPr/>
            <p:nvPr/>
          </p:nvSpPr>
          <p:spPr>
            <a:xfrm>
              <a:off x="504011" y="2328559"/>
              <a:ext cx="83530" cy="103188"/>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4</a:t>
              </a:r>
            </a:p>
          </p:txBody>
        </p:sp>
        <p:sp>
          <p:nvSpPr>
            <p:cNvPr id="17" name="tx18"/>
            <p:cNvSpPr/>
            <p:nvPr/>
          </p:nvSpPr>
          <p:spPr>
            <a:xfrm>
              <a:off x="504011" y="1855580"/>
              <a:ext cx="83530" cy="105493"/>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8</a:t>
              </a:r>
            </a:p>
          </p:txBody>
        </p:sp>
        <p:sp>
          <p:nvSpPr>
            <p:cNvPr id="18" name="tx19"/>
            <p:cNvSpPr/>
            <p:nvPr/>
          </p:nvSpPr>
          <p:spPr>
            <a:xfrm>
              <a:off x="420480" y="1386057"/>
              <a:ext cx="167060" cy="10434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12</a:t>
              </a:r>
            </a:p>
          </p:txBody>
        </p:sp>
        <p:sp>
          <p:nvSpPr>
            <p:cNvPr id="19" name="tx20"/>
            <p:cNvSpPr/>
            <p:nvPr/>
          </p:nvSpPr>
          <p:spPr>
            <a:xfrm>
              <a:off x="420480" y="915166"/>
              <a:ext cx="167060" cy="104557"/>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16</a:t>
              </a:r>
            </a:p>
          </p:txBody>
        </p:sp>
        <p:sp>
          <p:nvSpPr>
            <p:cNvPr id="20" name="tx21"/>
            <p:cNvSpPr/>
            <p:nvPr/>
          </p:nvSpPr>
          <p:spPr>
            <a:xfrm>
              <a:off x="2399480" y="2928307"/>
              <a:ext cx="334121"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2021</a:t>
              </a:r>
            </a:p>
          </p:txBody>
        </p:sp>
        <p:sp>
          <p:nvSpPr>
            <p:cNvPr id="21" name="tx22"/>
            <p:cNvSpPr/>
            <p:nvPr/>
          </p:nvSpPr>
          <p:spPr>
            <a:xfrm>
              <a:off x="5564960" y="2928307"/>
              <a:ext cx="334121"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2022</a:t>
              </a:r>
            </a:p>
          </p:txBody>
        </p:sp>
        <p:sp>
          <p:nvSpPr>
            <p:cNvPr id="22" name="tx23"/>
            <p:cNvSpPr/>
            <p:nvPr/>
          </p:nvSpPr>
          <p:spPr>
            <a:xfrm rot="-5400000">
              <a:off x="221053" y="1822173"/>
              <a:ext cx="15229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666666">
                      <a:alpha val="100000"/>
                    </a:srgbClr>
                  </a:solidFill>
                  <a:latin typeface="Lato"/>
                  <a:cs typeface="Lato"/>
                </a:rPr>
                <a:t>% </a:t>
              </a:r>
            </a:p>
          </p:txBody>
        </p:sp>
        <p:sp>
          <p:nvSpPr>
            <p:cNvPr id="23" name="tx24"/>
            <p:cNvSpPr/>
            <p:nvPr/>
          </p:nvSpPr>
          <p:spPr>
            <a:xfrm>
              <a:off x="246724" y="471972"/>
              <a:ext cx="725690" cy="12881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Resource</a:t>
              </a:r>
            </a:p>
          </p:txBody>
        </p:sp>
        <p:sp>
          <p:nvSpPr>
            <p:cNvPr id="24" name="tx25"/>
            <p:cNvSpPr/>
            <p:nvPr/>
          </p:nvSpPr>
          <p:spPr>
            <a:xfrm>
              <a:off x="1017932" y="468416"/>
              <a:ext cx="829259"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Allocation:</a:t>
              </a:r>
            </a:p>
          </p:txBody>
        </p:sp>
        <p:sp>
          <p:nvSpPr>
            <p:cNvPr id="25" name="tx26"/>
            <p:cNvSpPr/>
            <p:nvPr/>
          </p:nvSpPr>
          <p:spPr>
            <a:xfrm>
              <a:off x="1892708" y="468416"/>
              <a:ext cx="62763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Relative</a:t>
              </a:r>
            </a:p>
          </p:txBody>
        </p:sp>
        <p:sp>
          <p:nvSpPr>
            <p:cNvPr id="26" name="tx27"/>
            <p:cNvSpPr/>
            <p:nvPr/>
          </p:nvSpPr>
          <p:spPr>
            <a:xfrm>
              <a:off x="2565859" y="470282"/>
              <a:ext cx="163131" cy="130505"/>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of</a:t>
              </a:r>
            </a:p>
          </p:txBody>
        </p:sp>
        <p:sp>
          <p:nvSpPr>
            <p:cNvPr id="27" name="tx28"/>
            <p:cNvSpPr/>
            <p:nvPr/>
          </p:nvSpPr>
          <p:spPr>
            <a:xfrm>
              <a:off x="2774507" y="439345"/>
              <a:ext cx="938872" cy="16144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expenditure</a:t>
              </a:r>
            </a:p>
          </p:txBody>
        </p:sp>
        <p:sp>
          <p:nvSpPr>
            <p:cNvPr id="28" name="tx29"/>
            <p:cNvSpPr/>
            <p:nvPr/>
          </p:nvSpPr>
          <p:spPr>
            <a:xfrm>
              <a:off x="3758897" y="436856"/>
              <a:ext cx="1899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t>
              </a:r>
            </a:p>
          </p:txBody>
        </p:sp>
        <p:sp>
          <p:nvSpPr>
            <p:cNvPr id="29" name="tx30"/>
            <p:cNvSpPr/>
            <p:nvPr/>
          </p:nvSpPr>
          <p:spPr>
            <a:xfrm>
              <a:off x="3994393" y="507709"/>
              <a:ext cx="165354" cy="93078"/>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as</a:t>
              </a:r>
            </a:p>
          </p:txBody>
        </p:sp>
        <p:sp>
          <p:nvSpPr>
            <p:cNvPr id="30" name="tx31"/>
            <p:cNvSpPr/>
            <p:nvPr/>
          </p:nvSpPr>
          <p:spPr>
            <a:xfrm>
              <a:off x="4205263" y="436856"/>
              <a:ext cx="300126"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bar)</a:t>
              </a:r>
            </a:p>
          </p:txBody>
        </p:sp>
        <p:sp>
          <p:nvSpPr>
            <p:cNvPr id="31" name="tx32"/>
            <p:cNvSpPr/>
            <p:nvPr/>
          </p:nvSpPr>
          <p:spPr>
            <a:xfrm>
              <a:off x="4550907" y="468416"/>
              <a:ext cx="287147"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and</a:t>
              </a:r>
            </a:p>
          </p:txBody>
        </p:sp>
        <p:sp>
          <p:nvSpPr>
            <p:cNvPr id="32" name="tx33"/>
            <p:cNvSpPr/>
            <p:nvPr/>
          </p:nvSpPr>
          <p:spPr>
            <a:xfrm>
              <a:off x="4883570" y="468416"/>
              <a:ext cx="358622"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total</a:t>
              </a:r>
            </a:p>
          </p:txBody>
        </p:sp>
        <p:sp>
          <p:nvSpPr>
            <p:cNvPr id="33" name="tx34"/>
            <p:cNvSpPr/>
            <p:nvPr/>
          </p:nvSpPr>
          <p:spPr>
            <a:xfrm>
              <a:off x="5287710" y="468416"/>
              <a:ext cx="415074"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value</a:t>
              </a:r>
            </a:p>
          </p:txBody>
        </p:sp>
        <p:sp>
          <p:nvSpPr>
            <p:cNvPr id="34" name="tx35"/>
            <p:cNvSpPr/>
            <p:nvPr/>
          </p:nvSpPr>
          <p:spPr>
            <a:xfrm>
              <a:off x="5748301" y="436856"/>
              <a:ext cx="4606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(label)</a:t>
              </a:r>
            </a:p>
          </p:txBody>
        </p:sp>
        <p:sp>
          <p:nvSpPr>
            <p:cNvPr id="35" name="tx36"/>
            <p:cNvSpPr/>
            <p:nvPr/>
          </p:nvSpPr>
          <p:spPr>
            <a:xfrm>
              <a:off x="993653" y="4318447"/>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6" name="tx37"/>
            <p:cNvSpPr/>
            <p:nvPr/>
          </p:nvSpPr>
          <p:spPr>
            <a:xfrm>
              <a:off x="1714077"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7" name="tx38"/>
            <p:cNvSpPr/>
            <p:nvPr/>
          </p:nvSpPr>
          <p:spPr>
            <a:xfrm>
              <a:off x="1651021"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8" name="tx39"/>
            <p:cNvSpPr/>
            <p:nvPr/>
          </p:nvSpPr>
          <p:spPr>
            <a:xfrm>
              <a:off x="1172594" y="4968082"/>
              <a:ext cx="2471344"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OA5: Child Protection indicator values </a:t>
              </a:r>
            </a:p>
          </p:txBody>
        </p:sp>
        <p:sp>
          <p:nvSpPr>
            <p:cNvPr id="39" name="tx40"/>
            <p:cNvSpPr/>
            <p:nvPr/>
          </p:nvSpPr>
          <p:spPr>
            <a:xfrm>
              <a:off x="1491666"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40" name="tx41"/>
            <p:cNvSpPr/>
            <p:nvPr/>
          </p:nvSpPr>
          <p:spPr>
            <a:xfrm>
              <a:off x="993653" y="4318447"/>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41" name="tx42"/>
            <p:cNvSpPr/>
            <p:nvPr/>
          </p:nvSpPr>
          <p:spPr>
            <a:xfrm>
              <a:off x="1714077"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2" name="tx43"/>
            <p:cNvSpPr/>
            <p:nvPr/>
          </p:nvSpPr>
          <p:spPr>
            <a:xfrm>
              <a:off x="1651021"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3" name="tx44"/>
            <p:cNvSpPr/>
            <p:nvPr/>
          </p:nvSpPr>
          <p:spPr>
            <a:xfrm>
              <a:off x="1172594" y="4968082"/>
              <a:ext cx="2471344"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OA5: Child Protection indicator values </a:t>
              </a:r>
            </a:p>
          </p:txBody>
        </p:sp>
        <p:sp>
          <p:nvSpPr>
            <p:cNvPr id="44" name="tx45"/>
            <p:cNvSpPr/>
            <p:nvPr/>
          </p:nvSpPr>
          <p:spPr>
            <a:xfrm>
              <a:off x="1491666"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45" name="tx46"/>
            <p:cNvSpPr/>
            <p:nvPr/>
          </p:nvSpPr>
          <p:spPr>
            <a:xfrm>
              <a:off x="993653" y="4318447"/>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46" name="tx47"/>
            <p:cNvSpPr/>
            <p:nvPr/>
          </p:nvSpPr>
          <p:spPr>
            <a:xfrm>
              <a:off x="1714077"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7" name="tx48"/>
            <p:cNvSpPr/>
            <p:nvPr/>
          </p:nvSpPr>
          <p:spPr>
            <a:xfrm>
              <a:off x="1651021"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8" name="tx49"/>
            <p:cNvSpPr/>
            <p:nvPr/>
          </p:nvSpPr>
          <p:spPr>
            <a:xfrm>
              <a:off x="1172594" y="4968082"/>
              <a:ext cx="2471344"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OA5: Child Protection indicator values </a:t>
              </a:r>
            </a:p>
          </p:txBody>
        </p:sp>
        <p:sp>
          <p:nvSpPr>
            <p:cNvPr id="49" name="tx50"/>
            <p:cNvSpPr/>
            <p:nvPr/>
          </p:nvSpPr>
          <p:spPr>
            <a:xfrm>
              <a:off x="1491666"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50" name="tx51"/>
            <p:cNvSpPr/>
            <p:nvPr/>
          </p:nvSpPr>
          <p:spPr>
            <a:xfrm>
              <a:off x="4823300" y="4318447"/>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51" name="tx52"/>
            <p:cNvSpPr/>
            <p:nvPr/>
          </p:nvSpPr>
          <p:spPr>
            <a:xfrm>
              <a:off x="5196105"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2" name="tx53"/>
            <p:cNvSpPr/>
            <p:nvPr/>
          </p:nvSpPr>
          <p:spPr>
            <a:xfrm>
              <a:off x="5133049"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3" name="tx54"/>
            <p:cNvSpPr/>
            <p:nvPr/>
          </p:nvSpPr>
          <p:spPr>
            <a:xfrm>
              <a:off x="4654622" y="4968082"/>
              <a:ext cx="2471344"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OA5: Child Protection indicator values </a:t>
              </a:r>
            </a:p>
          </p:txBody>
        </p:sp>
        <p:sp>
          <p:nvSpPr>
            <p:cNvPr id="54" name="tx55"/>
            <p:cNvSpPr/>
            <p:nvPr/>
          </p:nvSpPr>
          <p:spPr>
            <a:xfrm>
              <a:off x="4973694"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55" name="tx56"/>
            <p:cNvSpPr/>
            <p:nvPr/>
          </p:nvSpPr>
          <p:spPr>
            <a:xfrm>
              <a:off x="4823300" y="4318447"/>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56" name="tx57"/>
            <p:cNvSpPr/>
            <p:nvPr/>
          </p:nvSpPr>
          <p:spPr>
            <a:xfrm>
              <a:off x="5196105"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7" name="tx58"/>
            <p:cNvSpPr/>
            <p:nvPr/>
          </p:nvSpPr>
          <p:spPr>
            <a:xfrm>
              <a:off x="5133049"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8" name="tx59"/>
            <p:cNvSpPr/>
            <p:nvPr/>
          </p:nvSpPr>
          <p:spPr>
            <a:xfrm>
              <a:off x="4654622" y="4968082"/>
              <a:ext cx="2471344"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OA5: Child Protection indicator values </a:t>
              </a:r>
            </a:p>
          </p:txBody>
        </p:sp>
        <p:sp>
          <p:nvSpPr>
            <p:cNvPr id="59" name="tx60"/>
            <p:cNvSpPr/>
            <p:nvPr/>
          </p:nvSpPr>
          <p:spPr>
            <a:xfrm>
              <a:off x="4973694"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60" name="tx61"/>
            <p:cNvSpPr/>
            <p:nvPr/>
          </p:nvSpPr>
          <p:spPr>
            <a:xfrm>
              <a:off x="4823300" y="4318447"/>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61" name="tx62"/>
            <p:cNvSpPr/>
            <p:nvPr/>
          </p:nvSpPr>
          <p:spPr>
            <a:xfrm>
              <a:off x="5196105"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62" name="tx63"/>
            <p:cNvSpPr/>
            <p:nvPr/>
          </p:nvSpPr>
          <p:spPr>
            <a:xfrm>
              <a:off x="5133049"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63" name="tx64"/>
            <p:cNvSpPr/>
            <p:nvPr/>
          </p:nvSpPr>
          <p:spPr>
            <a:xfrm>
              <a:off x="4654622" y="4968082"/>
              <a:ext cx="2471344"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OA5: Child Protection indicator values </a:t>
              </a:r>
            </a:p>
          </p:txBody>
        </p:sp>
        <p:sp>
          <p:nvSpPr>
            <p:cNvPr id="64" name="tx65"/>
            <p:cNvSpPr/>
            <p:nvPr/>
          </p:nvSpPr>
          <p:spPr>
            <a:xfrm>
              <a:off x="4973694"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65" name="rc66"/>
            <p:cNvSpPr/>
            <p:nvPr/>
          </p:nvSpPr>
          <p:spPr>
            <a:xfrm>
              <a:off x="7808444" y="3237147"/>
              <a:ext cx="4313966" cy="3376953"/>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66" name="pl67"/>
            <p:cNvSpPr/>
            <p:nvPr/>
          </p:nvSpPr>
          <p:spPr>
            <a:xfrm>
              <a:off x="8463247" y="5702995"/>
              <a:ext cx="3482028" cy="0"/>
            </a:xfrm>
            <a:custGeom>
              <a:avLst/>
              <a:pathLst>
                <a:path w="3482028" h="0">
                  <a:moveTo>
                    <a:pt x="0" y="0"/>
                  </a:moveTo>
                  <a:lnTo>
                    <a:pt x="3482028" y="0"/>
                  </a:lnTo>
                  <a:lnTo>
                    <a:pt x="3482028" y="0"/>
                  </a:lnTo>
                </a:path>
              </a:pathLst>
            </a:custGeom>
            <a:ln w="10347" cap="flat">
              <a:solidFill>
                <a:srgbClr val="CCCCCC">
                  <a:alpha val="100000"/>
                </a:srgbClr>
              </a:solidFill>
              <a:prstDash val="solid"/>
              <a:round/>
            </a:ln>
          </p:spPr>
          <p:txBody>
            <a:bodyPr/>
            <a:lstStyle/>
            <a:p/>
          </p:txBody>
        </p:sp>
        <p:sp>
          <p:nvSpPr>
            <p:cNvPr id="67" name="pl68"/>
            <p:cNvSpPr/>
            <p:nvPr/>
          </p:nvSpPr>
          <p:spPr>
            <a:xfrm>
              <a:off x="8463247" y="5343172"/>
              <a:ext cx="3482028" cy="0"/>
            </a:xfrm>
            <a:custGeom>
              <a:avLst/>
              <a:pathLst>
                <a:path w="3482028" h="0">
                  <a:moveTo>
                    <a:pt x="0" y="0"/>
                  </a:moveTo>
                  <a:lnTo>
                    <a:pt x="3482028" y="0"/>
                  </a:lnTo>
                  <a:lnTo>
                    <a:pt x="3482028" y="0"/>
                  </a:lnTo>
                </a:path>
              </a:pathLst>
            </a:custGeom>
            <a:ln w="10347" cap="flat">
              <a:solidFill>
                <a:srgbClr val="CCCCCC">
                  <a:alpha val="100000"/>
                </a:srgbClr>
              </a:solidFill>
              <a:prstDash val="solid"/>
              <a:round/>
            </a:ln>
          </p:spPr>
          <p:txBody>
            <a:bodyPr/>
            <a:lstStyle/>
            <a:p/>
          </p:txBody>
        </p:sp>
        <p:sp>
          <p:nvSpPr>
            <p:cNvPr id="68" name="pl69"/>
            <p:cNvSpPr/>
            <p:nvPr/>
          </p:nvSpPr>
          <p:spPr>
            <a:xfrm>
              <a:off x="8463247" y="4983350"/>
              <a:ext cx="3482028" cy="0"/>
            </a:xfrm>
            <a:custGeom>
              <a:avLst/>
              <a:pathLst>
                <a:path w="3482028" h="0">
                  <a:moveTo>
                    <a:pt x="0" y="0"/>
                  </a:moveTo>
                  <a:lnTo>
                    <a:pt x="3482028" y="0"/>
                  </a:lnTo>
                  <a:lnTo>
                    <a:pt x="3482028" y="0"/>
                  </a:lnTo>
                </a:path>
              </a:pathLst>
            </a:custGeom>
            <a:ln w="10347" cap="flat">
              <a:solidFill>
                <a:srgbClr val="CCCCCC">
                  <a:alpha val="100000"/>
                </a:srgbClr>
              </a:solidFill>
              <a:prstDash val="solid"/>
              <a:round/>
            </a:ln>
          </p:spPr>
          <p:txBody>
            <a:bodyPr/>
            <a:lstStyle/>
            <a:p/>
          </p:txBody>
        </p:sp>
        <p:sp>
          <p:nvSpPr>
            <p:cNvPr id="69" name="pl70"/>
            <p:cNvSpPr/>
            <p:nvPr/>
          </p:nvSpPr>
          <p:spPr>
            <a:xfrm>
              <a:off x="8463247" y="4623527"/>
              <a:ext cx="3482028" cy="0"/>
            </a:xfrm>
            <a:custGeom>
              <a:avLst/>
              <a:pathLst>
                <a:path w="3482028" h="0">
                  <a:moveTo>
                    <a:pt x="0" y="0"/>
                  </a:moveTo>
                  <a:lnTo>
                    <a:pt x="3482028" y="0"/>
                  </a:lnTo>
                  <a:lnTo>
                    <a:pt x="3482028" y="0"/>
                  </a:lnTo>
                </a:path>
              </a:pathLst>
            </a:custGeom>
            <a:ln w="10347" cap="flat">
              <a:solidFill>
                <a:srgbClr val="CCCCCC">
                  <a:alpha val="100000"/>
                </a:srgbClr>
              </a:solidFill>
              <a:prstDash val="solid"/>
              <a:round/>
            </a:ln>
          </p:spPr>
          <p:txBody>
            <a:bodyPr/>
            <a:lstStyle/>
            <a:p/>
          </p:txBody>
        </p:sp>
        <p:sp>
          <p:nvSpPr>
            <p:cNvPr id="70" name="pl71"/>
            <p:cNvSpPr/>
            <p:nvPr/>
          </p:nvSpPr>
          <p:spPr>
            <a:xfrm>
              <a:off x="8463247" y="4263705"/>
              <a:ext cx="3482028" cy="0"/>
            </a:xfrm>
            <a:custGeom>
              <a:avLst/>
              <a:pathLst>
                <a:path w="3482028" h="0">
                  <a:moveTo>
                    <a:pt x="0" y="0"/>
                  </a:moveTo>
                  <a:lnTo>
                    <a:pt x="3482028" y="0"/>
                  </a:lnTo>
                  <a:lnTo>
                    <a:pt x="3482028" y="0"/>
                  </a:lnTo>
                </a:path>
              </a:pathLst>
            </a:custGeom>
            <a:ln w="10347" cap="flat">
              <a:solidFill>
                <a:srgbClr val="CCCCCC">
                  <a:alpha val="100000"/>
                </a:srgbClr>
              </a:solidFill>
              <a:prstDash val="solid"/>
              <a:round/>
            </a:ln>
          </p:spPr>
          <p:txBody>
            <a:bodyPr/>
            <a:lstStyle/>
            <a:p/>
          </p:txBody>
        </p:sp>
        <p:sp>
          <p:nvSpPr>
            <p:cNvPr id="71" name="pl72"/>
            <p:cNvSpPr/>
            <p:nvPr/>
          </p:nvSpPr>
          <p:spPr>
            <a:xfrm>
              <a:off x="8463247" y="3903882"/>
              <a:ext cx="3482028" cy="0"/>
            </a:xfrm>
            <a:custGeom>
              <a:avLst/>
              <a:pathLst>
                <a:path w="3482028" h="0">
                  <a:moveTo>
                    <a:pt x="0" y="0"/>
                  </a:moveTo>
                  <a:lnTo>
                    <a:pt x="3482028" y="0"/>
                  </a:lnTo>
                  <a:lnTo>
                    <a:pt x="3482028" y="0"/>
                  </a:lnTo>
                </a:path>
              </a:pathLst>
            </a:custGeom>
            <a:ln w="10347" cap="flat">
              <a:solidFill>
                <a:srgbClr val="CCCCCC">
                  <a:alpha val="100000"/>
                </a:srgbClr>
              </a:solidFill>
              <a:prstDash val="solid"/>
              <a:round/>
            </a:ln>
          </p:spPr>
          <p:txBody>
            <a:bodyPr/>
            <a:lstStyle/>
            <a:p/>
          </p:txBody>
        </p:sp>
        <p:sp>
          <p:nvSpPr>
            <p:cNvPr id="72" name="rc73"/>
            <p:cNvSpPr/>
            <p:nvPr/>
          </p:nvSpPr>
          <p:spPr>
            <a:xfrm>
              <a:off x="10734567" y="3883399"/>
              <a:ext cx="90303" cy="90303"/>
            </a:xfrm>
            <a:prstGeom prst="rect">
              <a:avLst/>
            </a:prstGeom>
            <a:ln w="9000" cap="rnd">
              <a:solidFill>
                <a:srgbClr val="FFCC99">
                  <a:alpha val="100000"/>
                </a:srgbClr>
              </a:solidFill>
              <a:prstDash val="solid"/>
              <a:round/>
            </a:ln>
          </p:spPr>
          <p:txBody>
            <a:bodyPr/>
            <a:lstStyle/>
            <a:p/>
          </p:txBody>
        </p:sp>
        <p:sp>
          <p:nvSpPr>
            <p:cNvPr id="73" name="pl74"/>
            <p:cNvSpPr/>
            <p:nvPr/>
          </p:nvSpPr>
          <p:spPr>
            <a:xfrm>
              <a:off x="8463247" y="5702995"/>
              <a:ext cx="3482028" cy="0"/>
            </a:xfrm>
            <a:custGeom>
              <a:avLst/>
              <a:pathLst>
                <a:path w="3482028" h="0">
                  <a:moveTo>
                    <a:pt x="0" y="0"/>
                  </a:moveTo>
                  <a:lnTo>
                    <a:pt x="3482028" y="0"/>
                  </a:lnTo>
                  <a:lnTo>
                    <a:pt x="3482028" y="0"/>
                  </a:lnTo>
                </a:path>
              </a:pathLst>
            </a:custGeom>
            <a:ln w="13550" cap="flat">
              <a:solidFill>
                <a:srgbClr val="FF0000">
                  <a:alpha val="100000"/>
                </a:srgbClr>
              </a:solidFill>
              <a:prstDash val="solid"/>
              <a:round/>
            </a:ln>
          </p:spPr>
          <p:txBody>
            <a:bodyPr/>
            <a:lstStyle/>
            <a:p/>
          </p:txBody>
        </p:sp>
        <p:sp>
          <p:nvSpPr>
            <p:cNvPr id="74" name="pl75"/>
            <p:cNvSpPr/>
            <p:nvPr/>
          </p:nvSpPr>
          <p:spPr>
            <a:xfrm>
              <a:off x="8463247" y="3839829"/>
              <a:ext cx="0" cy="1951888"/>
            </a:xfrm>
            <a:custGeom>
              <a:avLst/>
              <a:pathLst>
                <a:path w="0" h="1951888">
                  <a:moveTo>
                    <a:pt x="0" y="1951888"/>
                  </a:moveTo>
                  <a:lnTo>
                    <a:pt x="0" y="0"/>
                  </a:lnTo>
                </a:path>
              </a:pathLst>
            </a:custGeom>
            <a:ln w="13797" cap="flat">
              <a:solidFill>
                <a:srgbClr val="1A1A1A">
                  <a:alpha val="100000"/>
                </a:srgbClr>
              </a:solidFill>
              <a:prstDash val="solid"/>
              <a:round/>
            </a:ln>
          </p:spPr>
          <p:txBody>
            <a:bodyPr/>
            <a:lstStyle/>
            <a:p/>
          </p:txBody>
        </p:sp>
        <p:sp>
          <p:nvSpPr>
            <p:cNvPr id="75" name="tx76"/>
            <p:cNvSpPr/>
            <p:nvPr/>
          </p:nvSpPr>
          <p:spPr>
            <a:xfrm>
              <a:off x="8225630" y="5660161"/>
              <a:ext cx="157905"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0%</a:t>
              </a:r>
            </a:p>
          </p:txBody>
        </p:sp>
        <p:sp>
          <p:nvSpPr>
            <p:cNvPr id="76" name="tx77"/>
            <p:cNvSpPr/>
            <p:nvPr/>
          </p:nvSpPr>
          <p:spPr>
            <a:xfrm>
              <a:off x="8225630" y="5300453"/>
              <a:ext cx="157905" cy="83667"/>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5%</a:t>
              </a:r>
            </a:p>
          </p:txBody>
        </p:sp>
        <p:sp>
          <p:nvSpPr>
            <p:cNvPr id="77" name="tx78"/>
            <p:cNvSpPr/>
            <p:nvPr/>
          </p:nvSpPr>
          <p:spPr>
            <a:xfrm>
              <a:off x="8159336" y="4940516"/>
              <a:ext cx="224199"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10%</a:t>
              </a:r>
            </a:p>
          </p:txBody>
        </p:sp>
        <p:sp>
          <p:nvSpPr>
            <p:cNvPr id="78" name="tx79"/>
            <p:cNvSpPr/>
            <p:nvPr/>
          </p:nvSpPr>
          <p:spPr>
            <a:xfrm>
              <a:off x="8159336" y="4580808"/>
              <a:ext cx="224199" cy="83667"/>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15%</a:t>
              </a:r>
            </a:p>
          </p:txBody>
        </p:sp>
        <p:sp>
          <p:nvSpPr>
            <p:cNvPr id="79" name="tx80"/>
            <p:cNvSpPr/>
            <p:nvPr/>
          </p:nvSpPr>
          <p:spPr>
            <a:xfrm>
              <a:off x="8159336" y="4220871"/>
              <a:ext cx="224199"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20%</a:t>
              </a:r>
            </a:p>
          </p:txBody>
        </p:sp>
        <p:sp>
          <p:nvSpPr>
            <p:cNvPr id="80" name="tx81"/>
            <p:cNvSpPr/>
            <p:nvPr/>
          </p:nvSpPr>
          <p:spPr>
            <a:xfrm>
              <a:off x="8159336" y="3861048"/>
              <a:ext cx="224199"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25%</a:t>
              </a:r>
            </a:p>
          </p:txBody>
        </p:sp>
        <p:sp>
          <p:nvSpPr>
            <p:cNvPr id="81" name="tx82"/>
            <p:cNvSpPr/>
            <p:nvPr/>
          </p:nvSpPr>
          <p:spPr>
            <a:xfrm>
              <a:off x="10071673" y="5869656"/>
              <a:ext cx="265176" cy="83667"/>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2021</a:t>
              </a:r>
            </a:p>
          </p:txBody>
        </p:sp>
        <p:sp>
          <p:nvSpPr>
            <p:cNvPr id="82" name="tx83"/>
            <p:cNvSpPr/>
            <p:nvPr/>
          </p:nvSpPr>
          <p:spPr>
            <a:xfrm>
              <a:off x="7985580" y="3409304"/>
              <a:ext cx="77076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Indicators</a:t>
              </a:r>
            </a:p>
          </p:txBody>
        </p:sp>
        <p:sp>
          <p:nvSpPr>
            <p:cNvPr id="83" name="tx84"/>
            <p:cNvSpPr/>
            <p:nvPr/>
          </p:nvSpPr>
          <p:spPr>
            <a:xfrm>
              <a:off x="8801860" y="3410549"/>
              <a:ext cx="758317" cy="131127"/>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Deviation</a:t>
              </a:r>
            </a:p>
          </p:txBody>
        </p:sp>
        <p:sp>
          <p:nvSpPr>
            <p:cNvPr id="84" name="tx85"/>
            <p:cNvSpPr/>
            <p:nvPr/>
          </p:nvSpPr>
          <p:spPr>
            <a:xfrm>
              <a:off x="9605694" y="3410727"/>
              <a:ext cx="573227" cy="13094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Review</a:t>
              </a:r>
            </a:p>
          </p:txBody>
        </p:sp>
        <p:sp>
          <p:nvSpPr>
            <p:cNvPr id="85" name="tx86"/>
            <p:cNvSpPr/>
            <p:nvPr/>
          </p:nvSpPr>
          <p:spPr>
            <a:xfrm>
              <a:off x="7985580" y="6256007"/>
              <a:ext cx="263357" cy="90046"/>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How</a:t>
              </a:r>
            </a:p>
          </p:txBody>
        </p:sp>
        <p:sp>
          <p:nvSpPr>
            <p:cNvPr id="86" name="tx87"/>
            <p:cNvSpPr/>
            <p:nvPr/>
          </p:nvSpPr>
          <p:spPr>
            <a:xfrm>
              <a:off x="8280799" y="6254265"/>
              <a:ext cx="74489" cy="91789"/>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it</a:t>
              </a:r>
            </a:p>
          </p:txBody>
        </p:sp>
        <p:sp>
          <p:nvSpPr>
            <p:cNvPr id="87" name="tx88"/>
            <p:cNvSpPr/>
            <p:nvPr/>
          </p:nvSpPr>
          <p:spPr>
            <a:xfrm>
              <a:off x="8387150" y="6280899"/>
              <a:ext cx="213511" cy="65154"/>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was</a:t>
              </a:r>
            </a:p>
          </p:txBody>
        </p:sp>
        <p:sp>
          <p:nvSpPr>
            <p:cNvPr id="88" name="tx89"/>
            <p:cNvSpPr/>
            <p:nvPr/>
          </p:nvSpPr>
          <p:spPr>
            <a:xfrm>
              <a:off x="8632523" y="6233044"/>
              <a:ext cx="435298" cy="113009"/>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planned</a:t>
              </a:r>
            </a:p>
          </p:txBody>
        </p:sp>
        <p:sp>
          <p:nvSpPr>
            <p:cNvPr id="89" name="tx90"/>
            <p:cNvSpPr/>
            <p:nvPr/>
          </p:nvSpPr>
          <p:spPr>
            <a:xfrm>
              <a:off x="9099684" y="6261546"/>
              <a:ext cx="115187" cy="84508"/>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to</a:t>
              </a:r>
            </a:p>
          </p:txBody>
        </p:sp>
        <p:sp>
          <p:nvSpPr>
            <p:cNvPr id="90" name="tx91"/>
            <p:cNvSpPr/>
            <p:nvPr/>
          </p:nvSpPr>
          <p:spPr>
            <a:xfrm>
              <a:off x="9246733" y="6253456"/>
              <a:ext cx="228757" cy="92598"/>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be…</a:t>
              </a:r>
            </a:p>
          </p:txBody>
        </p:sp>
        <p:sp>
          <p:nvSpPr>
            <p:cNvPr id="91" name="tx92"/>
            <p:cNvSpPr/>
            <p:nvPr/>
          </p:nvSpPr>
          <p:spPr>
            <a:xfrm>
              <a:off x="9507352" y="6253394"/>
              <a:ext cx="439343"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Relative</a:t>
              </a:r>
            </a:p>
          </p:txBody>
        </p:sp>
        <p:sp>
          <p:nvSpPr>
            <p:cNvPr id="92" name="tx93"/>
            <p:cNvSpPr/>
            <p:nvPr/>
          </p:nvSpPr>
          <p:spPr>
            <a:xfrm>
              <a:off x="9978558" y="6253394"/>
              <a:ext cx="454527"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distance</a:t>
              </a:r>
            </a:p>
          </p:txBody>
        </p:sp>
        <p:sp>
          <p:nvSpPr>
            <p:cNvPr id="93" name="tx94"/>
            <p:cNvSpPr/>
            <p:nvPr/>
          </p:nvSpPr>
          <p:spPr>
            <a:xfrm>
              <a:off x="10464948" y="6253394"/>
              <a:ext cx="478673"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between</a:t>
              </a:r>
            </a:p>
          </p:txBody>
        </p:sp>
        <p:sp>
          <p:nvSpPr>
            <p:cNvPr id="94" name="tx95"/>
            <p:cNvSpPr/>
            <p:nvPr/>
          </p:nvSpPr>
          <p:spPr>
            <a:xfrm>
              <a:off x="10975483" y="6233044"/>
              <a:ext cx="476681" cy="113009"/>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reported</a:t>
              </a:r>
            </a:p>
          </p:txBody>
        </p:sp>
        <p:sp>
          <p:nvSpPr>
            <p:cNvPr id="95" name="tx96"/>
            <p:cNvSpPr/>
            <p:nvPr/>
          </p:nvSpPr>
          <p:spPr>
            <a:xfrm>
              <a:off x="11484026" y="6249909"/>
              <a:ext cx="439903" cy="96145"/>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“Actual”</a:t>
              </a:r>
            </a:p>
          </p:txBody>
        </p:sp>
        <p:sp>
          <p:nvSpPr>
            <p:cNvPr id="96" name="tx97"/>
            <p:cNvSpPr/>
            <p:nvPr/>
          </p:nvSpPr>
          <p:spPr>
            <a:xfrm>
              <a:off x="7985580" y="6389788"/>
              <a:ext cx="290551"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value</a:t>
              </a:r>
            </a:p>
          </p:txBody>
        </p:sp>
        <p:sp>
          <p:nvSpPr>
            <p:cNvPr id="97" name="tx98"/>
            <p:cNvSpPr/>
            <p:nvPr/>
          </p:nvSpPr>
          <p:spPr>
            <a:xfrm>
              <a:off x="8307994" y="6389788"/>
              <a:ext cx="201002"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and</a:t>
              </a:r>
            </a:p>
          </p:txBody>
        </p:sp>
        <p:sp>
          <p:nvSpPr>
            <p:cNvPr id="98" name="tx99"/>
            <p:cNvSpPr/>
            <p:nvPr/>
          </p:nvSpPr>
          <p:spPr>
            <a:xfrm>
              <a:off x="8540858" y="6368941"/>
              <a:ext cx="758023" cy="113507"/>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programmatic</a:t>
              </a:r>
            </a:p>
          </p:txBody>
        </p:sp>
        <p:sp>
          <p:nvSpPr>
            <p:cNvPr id="99" name="tx100"/>
            <p:cNvSpPr/>
            <p:nvPr/>
          </p:nvSpPr>
          <p:spPr>
            <a:xfrm>
              <a:off x="9330744" y="6364585"/>
              <a:ext cx="446686" cy="117863"/>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“Target”</a:t>
              </a:r>
            </a:p>
          </p:txBody>
        </p:sp>
        <p:sp>
          <p:nvSpPr>
            <p:cNvPr id="100" name="tx101"/>
            <p:cNvSpPr/>
            <p:nvPr/>
          </p:nvSpPr>
          <p:spPr>
            <a:xfrm>
              <a:off x="9809292" y="6367696"/>
              <a:ext cx="132549" cy="114752"/>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(in</a:t>
              </a:r>
            </a:p>
          </p:txBody>
        </p:sp>
        <p:sp>
          <p:nvSpPr>
            <p:cNvPr id="101" name="tx102"/>
            <p:cNvSpPr/>
            <p:nvPr/>
          </p:nvSpPr>
          <p:spPr>
            <a:xfrm>
              <a:off x="9973704" y="6367696"/>
              <a:ext cx="132985" cy="114752"/>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a:t>
              </a:r>
            </a:p>
          </p:txBody>
        </p:sp>
        <p:sp>
          <p:nvSpPr>
            <p:cNvPr id="102" name="rc103"/>
            <p:cNvSpPr/>
            <p:nvPr/>
          </p:nvSpPr>
          <p:spPr>
            <a:xfrm>
              <a:off x="8694336" y="1888016"/>
              <a:ext cx="49651" cy="49651"/>
            </a:xfrm>
            <a:prstGeom prst="rect">
              <a:avLst/>
            </a:prstGeom>
            <a:ln w="9000" cap="rnd">
              <a:solidFill>
                <a:srgbClr val="000000">
                  <a:alpha val="100000"/>
                </a:srgbClr>
              </a:solidFill>
              <a:prstDash val="solid"/>
              <a:round/>
            </a:ln>
          </p:spPr>
          <p:txBody>
            <a:bodyPr/>
            <a:lstStyle/>
            <a:p/>
          </p:txBody>
        </p:sp>
        <p:sp>
          <p:nvSpPr>
            <p:cNvPr id="103" name="tx104"/>
            <p:cNvSpPr/>
            <p:nvPr/>
          </p:nvSpPr>
          <p:spPr>
            <a:xfrm>
              <a:off x="8975077" y="1711731"/>
              <a:ext cx="1916193" cy="102115"/>
            </a:xfrm>
            <a:prstGeom prst="rect">
              <a:avLst/>
            </a:prstGeom>
            <a:noFill/>
          </p:spPr>
          <p:txBody>
            <a:bodyPr lIns="0" rIns="0" tIns="0" bIns="0" anchorCtr="1" anchor="ctr" wrap="none"/>
            <a:lstStyle/>
            <a:p>
              <a:pPr algn="l" marL="0" marR="0" indent="0">
                <a:lnSpc>
                  <a:spcPts val="1080"/>
                </a:lnSpc>
                <a:spcBef>
                  <a:spcPts val="0"/>
                </a:spcBef>
                <a:spcAft>
                  <a:spcPts val="0"/>
                </a:spcAft>
              </a:pPr>
              <a:r>
                <a:rPr sz="1080">
                  <a:solidFill>
                    <a:srgbClr val="1A1A1A">
                      <a:alpha val="100000"/>
                    </a:srgbClr>
                  </a:solidFill>
                  <a:latin typeface="Lato"/>
                  <a:cs typeface="Lato"/>
                </a:rPr>
                <a:t>Extent children of concern have</a:t>
              </a:r>
            </a:p>
          </p:txBody>
        </p:sp>
        <p:sp>
          <p:nvSpPr>
            <p:cNvPr id="104" name="tx105"/>
            <p:cNvSpPr/>
            <p:nvPr/>
          </p:nvSpPr>
          <p:spPr>
            <a:xfrm>
              <a:off x="8975077" y="1837438"/>
              <a:ext cx="2560777" cy="124541"/>
            </a:xfrm>
            <a:prstGeom prst="rect">
              <a:avLst/>
            </a:prstGeom>
            <a:noFill/>
          </p:spPr>
          <p:txBody>
            <a:bodyPr lIns="0" rIns="0" tIns="0" bIns="0" anchorCtr="1" anchor="ctr" wrap="none"/>
            <a:lstStyle/>
            <a:p>
              <a:pPr algn="l" marL="0" marR="0" indent="0">
                <a:lnSpc>
                  <a:spcPts val="1080"/>
                </a:lnSpc>
                <a:spcBef>
                  <a:spcPts val="0"/>
                </a:spcBef>
                <a:spcAft>
                  <a:spcPts val="0"/>
                </a:spcAft>
              </a:pPr>
              <a:r>
                <a:rPr sz="1080">
                  <a:solidFill>
                    <a:srgbClr val="1A1A1A">
                      <a:alpha val="100000"/>
                    </a:srgbClr>
                  </a:solidFill>
                  <a:latin typeface="Lato"/>
                  <a:cs typeface="Lato"/>
                </a:rPr>
                <a:t>non-discriminatory access to national child</a:t>
              </a:r>
            </a:p>
          </p:txBody>
        </p:sp>
        <p:sp>
          <p:nvSpPr>
            <p:cNvPr id="105" name="tx106"/>
            <p:cNvSpPr/>
            <p:nvPr/>
          </p:nvSpPr>
          <p:spPr>
            <a:xfrm>
              <a:off x="8975077" y="1985571"/>
              <a:ext cx="1773753" cy="124541"/>
            </a:xfrm>
            <a:prstGeom prst="rect">
              <a:avLst/>
            </a:prstGeom>
            <a:noFill/>
          </p:spPr>
          <p:txBody>
            <a:bodyPr lIns="0" rIns="0" tIns="0" bIns="0" anchorCtr="1" anchor="ctr" wrap="none"/>
            <a:lstStyle/>
            <a:p>
              <a:pPr algn="l" marL="0" marR="0" indent="0">
                <a:lnSpc>
                  <a:spcPts val="1080"/>
                </a:lnSpc>
                <a:spcBef>
                  <a:spcPts val="0"/>
                </a:spcBef>
                <a:spcAft>
                  <a:spcPts val="0"/>
                </a:spcAft>
              </a:pPr>
              <a:r>
                <a:rPr sz="1080">
                  <a:solidFill>
                    <a:srgbClr val="1A1A1A">
                      <a:alpha val="100000"/>
                    </a:srgbClr>
                  </a:solidFill>
                  <a:latin typeface="Lato"/>
                  <a:cs typeface="Lato"/>
                </a:rPr>
                <a:t>protection and social services</a:t>
              </a:r>
            </a:p>
          </p:txBody>
        </p:sp>
        <p:sp>
          <p:nvSpPr>
            <p:cNvPr id="106" name="tx107"/>
            <p:cNvSpPr/>
            <p:nvPr/>
          </p:nvSpPr>
          <p:spPr>
            <a:xfrm>
              <a:off x="6580467" y="6657005"/>
              <a:ext cx="5364807" cy="10815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DejaVu Sans"/>
                  <a:cs typeface="DejaVu Sans"/>
                </a:rPr>
                <a:t>Source: Data published by UNHCR as part of the International Aid Transparency Initiative (IATI).</a:t>
              </a:r>
            </a:p>
          </p:txBody>
        </p:sp>
        <p:sp>
          <p:nvSpPr>
            <p:cNvPr id="107" name="tx108"/>
            <p:cNvSpPr/>
            <p:nvPr/>
          </p:nvSpPr>
          <p:spPr>
            <a:xfrm>
              <a:off x="246724" y="62058"/>
              <a:ext cx="4961914" cy="129740"/>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DejaVu Sans"/>
                  <a:cs typeface="DejaVu Sans"/>
                </a:rPr>
                <a:t>Resource &amp; Results for OA5: Child Protection in El Salvador</a:t>
              </a:r>
            </a:p>
          </p:txBody>
        </p:sp>
      </p:gr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4" name="rc5"/>
            <p:cNvSpPr/>
            <p:nvPr/>
          </p:nvSpPr>
          <p:spPr>
            <a:xfrm>
              <a:off x="69589" y="296258"/>
              <a:ext cx="8211223" cy="3548830"/>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5" name="pl6"/>
            <p:cNvSpPr/>
            <p:nvPr/>
          </p:nvSpPr>
          <p:spPr>
            <a:xfrm>
              <a:off x="420480" y="898940"/>
              <a:ext cx="0" cy="2769012"/>
            </a:xfrm>
            <a:custGeom>
              <a:avLst/>
              <a:pathLst>
                <a:path w="0" h="2769012">
                  <a:moveTo>
                    <a:pt x="0" y="2769012"/>
                  </a:moveTo>
                  <a:lnTo>
                    <a:pt x="0" y="0"/>
                  </a:lnTo>
                </a:path>
              </a:pathLst>
            </a:custGeom>
            <a:ln w="13797" cap="flat">
              <a:solidFill>
                <a:srgbClr val="1A1A1A">
                  <a:alpha val="100000"/>
                </a:srgbClr>
              </a:solidFill>
              <a:prstDash val="solid"/>
              <a:round/>
            </a:ln>
          </p:spPr>
          <p:txBody>
            <a:bodyPr/>
            <a:lstStyle/>
            <a:p/>
          </p:txBody>
        </p:sp>
        <p:sp>
          <p:nvSpPr>
            <p:cNvPr id="6" name="tx7"/>
            <p:cNvSpPr/>
            <p:nvPr/>
          </p:nvSpPr>
          <p:spPr>
            <a:xfrm rot="-5400000">
              <a:off x="221053" y="2230736"/>
              <a:ext cx="15229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666666">
                      <a:alpha val="100000"/>
                    </a:srgbClr>
                  </a:solidFill>
                  <a:latin typeface="Lato"/>
                  <a:cs typeface="Lato"/>
                </a:rPr>
                <a:t>% </a:t>
              </a:r>
            </a:p>
          </p:txBody>
        </p:sp>
        <p:sp>
          <p:nvSpPr>
            <p:cNvPr id="7" name="tx8"/>
            <p:cNvSpPr/>
            <p:nvPr/>
          </p:nvSpPr>
          <p:spPr>
            <a:xfrm>
              <a:off x="246724" y="471972"/>
              <a:ext cx="725690" cy="12881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Resource</a:t>
              </a:r>
            </a:p>
          </p:txBody>
        </p:sp>
        <p:sp>
          <p:nvSpPr>
            <p:cNvPr id="8" name="tx9"/>
            <p:cNvSpPr/>
            <p:nvPr/>
          </p:nvSpPr>
          <p:spPr>
            <a:xfrm>
              <a:off x="1017932" y="468416"/>
              <a:ext cx="829259"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Allocation:</a:t>
              </a:r>
            </a:p>
          </p:txBody>
        </p:sp>
        <p:sp>
          <p:nvSpPr>
            <p:cNvPr id="9" name="tx10"/>
            <p:cNvSpPr/>
            <p:nvPr/>
          </p:nvSpPr>
          <p:spPr>
            <a:xfrm>
              <a:off x="1892708" y="468416"/>
              <a:ext cx="62763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Relative</a:t>
              </a:r>
            </a:p>
          </p:txBody>
        </p:sp>
        <p:sp>
          <p:nvSpPr>
            <p:cNvPr id="10" name="tx11"/>
            <p:cNvSpPr/>
            <p:nvPr/>
          </p:nvSpPr>
          <p:spPr>
            <a:xfrm>
              <a:off x="2565859" y="470282"/>
              <a:ext cx="163131" cy="130505"/>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of</a:t>
              </a:r>
            </a:p>
          </p:txBody>
        </p:sp>
        <p:sp>
          <p:nvSpPr>
            <p:cNvPr id="11" name="tx12"/>
            <p:cNvSpPr/>
            <p:nvPr/>
          </p:nvSpPr>
          <p:spPr>
            <a:xfrm>
              <a:off x="2774507" y="439345"/>
              <a:ext cx="938872" cy="16144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expenditure</a:t>
              </a:r>
            </a:p>
          </p:txBody>
        </p:sp>
        <p:sp>
          <p:nvSpPr>
            <p:cNvPr id="12" name="tx13"/>
            <p:cNvSpPr/>
            <p:nvPr/>
          </p:nvSpPr>
          <p:spPr>
            <a:xfrm>
              <a:off x="3758897" y="436856"/>
              <a:ext cx="1899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t>
              </a:r>
            </a:p>
          </p:txBody>
        </p:sp>
        <p:sp>
          <p:nvSpPr>
            <p:cNvPr id="13" name="tx14"/>
            <p:cNvSpPr/>
            <p:nvPr/>
          </p:nvSpPr>
          <p:spPr>
            <a:xfrm>
              <a:off x="3994393" y="507709"/>
              <a:ext cx="165354" cy="93078"/>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as</a:t>
              </a:r>
            </a:p>
          </p:txBody>
        </p:sp>
        <p:sp>
          <p:nvSpPr>
            <p:cNvPr id="14" name="tx15"/>
            <p:cNvSpPr/>
            <p:nvPr/>
          </p:nvSpPr>
          <p:spPr>
            <a:xfrm>
              <a:off x="4205263" y="436856"/>
              <a:ext cx="300126"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bar)</a:t>
              </a:r>
            </a:p>
          </p:txBody>
        </p:sp>
        <p:sp>
          <p:nvSpPr>
            <p:cNvPr id="15" name="tx16"/>
            <p:cNvSpPr/>
            <p:nvPr/>
          </p:nvSpPr>
          <p:spPr>
            <a:xfrm>
              <a:off x="4550907" y="468416"/>
              <a:ext cx="287147"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and</a:t>
              </a:r>
            </a:p>
          </p:txBody>
        </p:sp>
        <p:sp>
          <p:nvSpPr>
            <p:cNvPr id="16" name="tx17"/>
            <p:cNvSpPr/>
            <p:nvPr/>
          </p:nvSpPr>
          <p:spPr>
            <a:xfrm>
              <a:off x="4883570" y="468416"/>
              <a:ext cx="358622"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total</a:t>
              </a:r>
            </a:p>
          </p:txBody>
        </p:sp>
        <p:sp>
          <p:nvSpPr>
            <p:cNvPr id="17" name="tx18"/>
            <p:cNvSpPr/>
            <p:nvPr/>
          </p:nvSpPr>
          <p:spPr>
            <a:xfrm>
              <a:off x="5287710" y="468416"/>
              <a:ext cx="415074"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value</a:t>
              </a:r>
            </a:p>
          </p:txBody>
        </p:sp>
        <p:sp>
          <p:nvSpPr>
            <p:cNvPr id="18" name="tx19"/>
            <p:cNvSpPr/>
            <p:nvPr/>
          </p:nvSpPr>
          <p:spPr>
            <a:xfrm>
              <a:off x="5748301" y="436856"/>
              <a:ext cx="4606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(label)</a:t>
              </a:r>
            </a:p>
          </p:txBody>
        </p:sp>
        <p:sp>
          <p:nvSpPr>
            <p:cNvPr id="19" name="tx20"/>
            <p:cNvSpPr/>
            <p:nvPr/>
          </p:nvSpPr>
          <p:spPr>
            <a:xfrm>
              <a:off x="926666" y="4732269"/>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20" name="tx21"/>
            <p:cNvSpPr/>
            <p:nvPr/>
          </p:nvSpPr>
          <p:spPr>
            <a:xfrm>
              <a:off x="1647090"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21" name="tx22"/>
            <p:cNvSpPr/>
            <p:nvPr/>
          </p:nvSpPr>
          <p:spPr>
            <a:xfrm>
              <a:off x="1584034"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22" name="tx23"/>
            <p:cNvSpPr/>
            <p:nvPr/>
          </p:nvSpPr>
          <p:spPr>
            <a:xfrm>
              <a:off x="725286" y="5358271"/>
              <a:ext cx="3231986"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OA6: Safety and Access to Justice indicator values </a:t>
              </a:r>
            </a:p>
          </p:txBody>
        </p:sp>
        <p:sp>
          <p:nvSpPr>
            <p:cNvPr id="23" name="tx24"/>
            <p:cNvSpPr/>
            <p:nvPr/>
          </p:nvSpPr>
          <p:spPr>
            <a:xfrm>
              <a:off x="1424679"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24" name="tx25"/>
            <p:cNvSpPr/>
            <p:nvPr/>
          </p:nvSpPr>
          <p:spPr>
            <a:xfrm>
              <a:off x="926666" y="4732269"/>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25" name="tx26"/>
            <p:cNvSpPr/>
            <p:nvPr/>
          </p:nvSpPr>
          <p:spPr>
            <a:xfrm>
              <a:off x="1647090"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26" name="tx27"/>
            <p:cNvSpPr/>
            <p:nvPr/>
          </p:nvSpPr>
          <p:spPr>
            <a:xfrm>
              <a:off x="1584034"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27" name="tx28"/>
            <p:cNvSpPr/>
            <p:nvPr/>
          </p:nvSpPr>
          <p:spPr>
            <a:xfrm>
              <a:off x="725286" y="5358271"/>
              <a:ext cx="3231986"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OA6: Safety and Access to Justice indicator values </a:t>
              </a:r>
            </a:p>
          </p:txBody>
        </p:sp>
        <p:sp>
          <p:nvSpPr>
            <p:cNvPr id="28" name="tx29"/>
            <p:cNvSpPr/>
            <p:nvPr/>
          </p:nvSpPr>
          <p:spPr>
            <a:xfrm>
              <a:off x="1424679"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29" name="tx30"/>
            <p:cNvSpPr/>
            <p:nvPr/>
          </p:nvSpPr>
          <p:spPr>
            <a:xfrm>
              <a:off x="926666" y="4732269"/>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0" name="tx31"/>
            <p:cNvSpPr/>
            <p:nvPr/>
          </p:nvSpPr>
          <p:spPr>
            <a:xfrm>
              <a:off x="1647090"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1" name="tx32"/>
            <p:cNvSpPr/>
            <p:nvPr/>
          </p:nvSpPr>
          <p:spPr>
            <a:xfrm>
              <a:off x="1584034"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2" name="tx33"/>
            <p:cNvSpPr/>
            <p:nvPr/>
          </p:nvSpPr>
          <p:spPr>
            <a:xfrm>
              <a:off x="725286" y="5358271"/>
              <a:ext cx="3231986"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OA6: Safety and Access to Justice indicator values </a:t>
              </a:r>
            </a:p>
          </p:txBody>
        </p:sp>
        <p:sp>
          <p:nvSpPr>
            <p:cNvPr id="33" name="tx34"/>
            <p:cNvSpPr/>
            <p:nvPr/>
          </p:nvSpPr>
          <p:spPr>
            <a:xfrm>
              <a:off x="1424679"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34" name="tx35"/>
            <p:cNvSpPr/>
            <p:nvPr/>
          </p:nvSpPr>
          <p:spPr>
            <a:xfrm>
              <a:off x="5115883" y="4732269"/>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35" name="tx36"/>
            <p:cNvSpPr/>
            <p:nvPr/>
          </p:nvSpPr>
          <p:spPr>
            <a:xfrm>
              <a:off x="5488688"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6" name="tx37"/>
            <p:cNvSpPr/>
            <p:nvPr/>
          </p:nvSpPr>
          <p:spPr>
            <a:xfrm>
              <a:off x="5425632"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7" name="tx38"/>
            <p:cNvSpPr/>
            <p:nvPr/>
          </p:nvSpPr>
          <p:spPr>
            <a:xfrm>
              <a:off x="4566884" y="5358271"/>
              <a:ext cx="3231986"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OA6: Safety and Access to Justice indicator values </a:t>
              </a:r>
            </a:p>
          </p:txBody>
        </p:sp>
        <p:sp>
          <p:nvSpPr>
            <p:cNvPr id="38" name="tx39"/>
            <p:cNvSpPr/>
            <p:nvPr/>
          </p:nvSpPr>
          <p:spPr>
            <a:xfrm>
              <a:off x="5266277"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39" name="tx40"/>
            <p:cNvSpPr/>
            <p:nvPr/>
          </p:nvSpPr>
          <p:spPr>
            <a:xfrm>
              <a:off x="5115883" y="4732269"/>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40" name="tx41"/>
            <p:cNvSpPr/>
            <p:nvPr/>
          </p:nvSpPr>
          <p:spPr>
            <a:xfrm>
              <a:off x="5488688"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1" name="tx42"/>
            <p:cNvSpPr/>
            <p:nvPr/>
          </p:nvSpPr>
          <p:spPr>
            <a:xfrm>
              <a:off x="5425632"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2" name="tx43"/>
            <p:cNvSpPr/>
            <p:nvPr/>
          </p:nvSpPr>
          <p:spPr>
            <a:xfrm>
              <a:off x="4566884" y="5358271"/>
              <a:ext cx="3231986"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OA6: Safety and Access to Justice indicator values </a:t>
              </a:r>
            </a:p>
          </p:txBody>
        </p:sp>
        <p:sp>
          <p:nvSpPr>
            <p:cNvPr id="43" name="tx44"/>
            <p:cNvSpPr/>
            <p:nvPr/>
          </p:nvSpPr>
          <p:spPr>
            <a:xfrm>
              <a:off x="5266277"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44" name="tx45"/>
            <p:cNvSpPr/>
            <p:nvPr/>
          </p:nvSpPr>
          <p:spPr>
            <a:xfrm>
              <a:off x="5115883" y="4732269"/>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45" name="tx46"/>
            <p:cNvSpPr/>
            <p:nvPr/>
          </p:nvSpPr>
          <p:spPr>
            <a:xfrm>
              <a:off x="5488688"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6" name="tx47"/>
            <p:cNvSpPr/>
            <p:nvPr/>
          </p:nvSpPr>
          <p:spPr>
            <a:xfrm>
              <a:off x="5425632"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7" name="tx48"/>
            <p:cNvSpPr/>
            <p:nvPr/>
          </p:nvSpPr>
          <p:spPr>
            <a:xfrm>
              <a:off x="4566884" y="5358271"/>
              <a:ext cx="3231986"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OA6: Safety and Access to Justice indicator values </a:t>
              </a:r>
            </a:p>
          </p:txBody>
        </p:sp>
        <p:sp>
          <p:nvSpPr>
            <p:cNvPr id="48" name="tx49"/>
            <p:cNvSpPr/>
            <p:nvPr/>
          </p:nvSpPr>
          <p:spPr>
            <a:xfrm>
              <a:off x="5266277"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49" name="tx50"/>
            <p:cNvSpPr/>
            <p:nvPr/>
          </p:nvSpPr>
          <p:spPr>
            <a:xfrm>
              <a:off x="9182243" y="4732269"/>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50" name="tx51"/>
            <p:cNvSpPr/>
            <p:nvPr/>
          </p:nvSpPr>
          <p:spPr>
            <a:xfrm>
              <a:off x="9507422"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1" name="tx52"/>
            <p:cNvSpPr/>
            <p:nvPr/>
          </p:nvSpPr>
          <p:spPr>
            <a:xfrm>
              <a:off x="9444366"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2" name="tx53"/>
            <p:cNvSpPr/>
            <p:nvPr/>
          </p:nvSpPr>
          <p:spPr>
            <a:xfrm>
              <a:off x="8585618" y="5358271"/>
              <a:ext cx="3231986"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OA6: Safety and Access to Justice indicator values </a:t>
              </a:r>
            </a:p>
          </p:txBody>
        </p:sp>
        <p:sp>
          <p:nvSpPr>
            <p:cNvPr id="53" name="tx54"/>
            <p:cNvSpPr/>
            <p:nvPr/>
          </p:nvSpPr>
          <p:spPr>
            <a:xfrm>
              <a:off x="9285011"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54" name="tx55"/>
            <p:cNvSpPr/>
            <p:nvPr/>
          </p:nvSpPr>
          <p:spPr>
            <a:xfrm>
              <a:off x="9182243" y="4732269"/>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55" name="tx56"/>
            <p:cNvSpPr/>
            <p:nvPr/>
          </p:nvSpPr>
          <p:spPr>
            <a:xfrm>
              <a:off x="9507422"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6" name="tx57"/>
            <p:cNvSpPr/>
            <p:nvPr/>
          </p:nvSpPr>
          <p:spPr>
            <a:xfrm>
              <a:off x="9444366"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7" name="tx58"/>
            <p:cNvSpPr/>
            <p:nvPr/>
          </p:nvSpPr>
          <p:spPr>
            <a:xfrm>
              <a:off x="8585618" y="5358271"/>
              <a:ext cx="3231986"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OA6: Safety and Access to Justice indicator values </a:t>
              </a:r>
            </a:p>
          </p:txBody>
        </p:sp>
        <p:sp>
          <p:nvSpPr>
            <p:cNvPr id="58" name="tx59"/>
            <p:cNvSpPr/>
            <p:nvPr/>
          </p:nvSpPr>
          <p:spPr>
            <a:xfrm>
              <a:off x="9285011"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59" name="tx60"/>
            <p:cNvSpPr/>
            <p:nvPr/>
          </p:nvSpPr>
          <p:spPr>
            <a:xfrm>
              <a:off x="9182243" y="4732269"/>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60" name="tx61"/>
            <p:cNvSpPr/>
            <p:nvPr/>
          </p:nvSpPr>
          <p:spPr>
            <a:xfrm>
              <a:off x="9507422"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61" name="tx62"/>
            <p:cNvSpPr/>
            <p:nvPr/>
          </p:nvSpPr>
          <p:spPr>
            <a:xfrm>
              <a:off x="9444366"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62" name="tx63"/>
            <p:cNvSpPr/>
            <p:nvPr/>
          </p:nvSpPr>
          <p:spPr>
            <a:xfrm>
              <a:off x="8585618" y="5358271"/>
              <a:ext cx="3231986"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OA6: Safety and Access to Justice indicator values </a:t>
              </a:r>
            </a:p>
          </p:txBody>
        </p:sp>
        <p:sp>
          <p:nvSpPr>
            <p:cNvPr id="63" name="tx64"/>
            <p:cNvSpPr/>
            <p:nvPr/>
          </p:nvSpPr>
          <p:spPr>
            <a:xfrm>
              <a:off x="9285011"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64" name="tx65"/>
            <p:cNvSpPr/>
            <p:nvPr/>
          </p:nvSpPr>
          <p:spPr>
            <a:xfrm>
              <a:off x="6757603" y="6657005"/>
              <a:ext cx="5364807" cy="10815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DejaVu Sans"/>
                  <a:cs typeface="DejaVu Sans"/>
                </a:rPr>
                <a:t>Source: Data published by UNHCR as part of the International Aid Transparency Initiative (IATI).</a:t>
              </a:r>
            </a:p>
          </p:txBody>
        </p:sp>
        <p:sp>
          <p:nvSpPr>
            <p:cNvPr id="65" name="tx66"/>
            <p:cNvSpPr/>
            <p:nvPr/>
          </p:nvSpPr>
          <p:spPr>
            <a:xfrm>
              <a:off x="246724" y="29561"/>
              <a:ext cx="5991574" cy="162237"/>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DejaVu Sans"/>
                  <a:cs typeface="DejaVu Sans"/>
                </a:rPr>
                <a:t>Resource &amp; Results for OA6: Safety and Access to Justice in El Salvador</a:t>
              </a:r>
            </a:p>
          </p:txBody>
        </p:sp>
      </p:gr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4" name="rc5"/>
            <p:cNvSpPr/>
            <p:nvPr/>
          </p:nvSpPr>
          <p:spPr>
            <a:xfrm>
              <a:off x="69589" y="296258"/>
              <a:ext cx="7783051" cy="2940888"/>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5" name="pl6"/>
            <p:cNvSpPr/>
            <p:nvPr/>
          </p:nvSpPr>
          <p:spPr>
            <a:xfrm>
              <a:off x="667252" y="2850828"/>
              <a:ext cx="7008252" cy="0"/>
            </a:xfrm>
            <a:custGeom>
              <a:avLst/>
              <a:pathLst>
                <a:path w="7008252" h="0">
                  <a:moveTo>
                    <a:pt x="0" y="0"/>
                  </a:moveTo>
                  <a:lnTo>
                    <a:pt x="7008252" y="0"/>
                  </a:lnTo>
                  <a:lnTo>
                    <a:pt x="7008252" y="0"/>
                  </a:lnTo>
                </a:path>
              </a:pathLst>
            </a:custGeom>
            <a:ln w="10347" cap="flat">
              <a:solidFill>
                <a:srgbClr val="CCCCCC">
                  <a:alpha val="100000"/>
                </a:srgbClr>
              </a:solidFill>
              <a:prstDash val="solid"/>
              <a:round/>
            </a:ln>
          </p:spPr>
          <p:txBody>
            <a:bodyPr/>
            <a:lstStyle/>
            <a:p/>
          </p:txBody>
        </p:sp>
        <p:sp>
          <p:nvSpPr>
            <p:cNvPr id="6" name="pl7"/>
            <p:cNvSpPr/>
            <p:nvPr/>
          </p:nvSpPr>
          <p:spPr>
            <a:xfrm>
              <a:off x="667252" y="2314418"/>
              <a:ext cx="7008252" cy="0"/>
            </a:xfrm>
            <a:custGeom>
              <a:avLst/>
              <a:pathLst>
                <a:path w="7008252" h="0">
                  <a:moveTo>
                    <a:pt x="0" y="0"/>
                  </a:moveTo>
                  <a:lnTo>
                    <a:pt x="7008252" y="0"/>
                  </a:lnTo>
                  <a:lnTo>
                    <a:pt x="7008252" y="0"/>
                  </a:lnTo>
                </a:path>
              </a:pathLst>
            </a:custGeom>
            <a:ln w="10347" cap="flat">
              <a:solidFill>
                <a:srgbClr val="CCCCCC">
                  <a:alpha val="100000"/>
                </a:srgbClr>
              </a:solidFill>
              <a:prstDash val="solid"/>
              <a:round/>
            </a:ln>
          </p:spPr>
          <p:txBody>
            <a:bodyPr/>
            <a:lstStyle/>
            <a:p/>
          </p:txBody>
        </p:sp>
        <p:sp>
          <p:nvSpPr>
            <p:cNvPr id="7" name="pl8"/>
            <p:cNvSpPr/>
            <p:nvPr/>
          </p:nvSpPr>
          <p:spPr>
            <a:xfrm>
              <a:off x="667252" y="1778008"/>
              <a:ext cx="7008252" cy="0"/>
            </a:xfrm>
            <a:custGeom>
              <a:avLst/>
              <a:pathLst>
                <a:path w="7008252" h="0">
                  <a:moveTo>
                    <a:pt x="0" y="0"/>
                  </a:moveTo>
                  <a:lnTo>
                    <a:pt x="7008252" y="0"/>
                  </a:lnTo>
                  <a:lnTo>
                    <a:pt x="7008252" y="0"/>
                  </a:lnTo>
                </a:path>
              </a:pathLst>
            </a:custGeom>
            <a:ln w="10347" cap="flat">
              <a:solidFill>
                <a:srgbClr val="CCCCCC">
                  <a:alpha val="100000"/>
                </a:srgbClr>
              </a:solidFill>
              <a:prstDash val="solid"/>
              <a:round/>
            </a:ln>
          </p:spPr>
          <p:txBody>
            <a:bodyPr/>
            <a:lstStyle/>
            <a:p/>
          </p:txBody>
        </p:sp>
        <p:sp>
          <p:nvSpPr>
            <p:cNvPr id="8" name="pl9"/>
            <p:cNvSpPr/>
            <p:nvPr/>
          </p:nvSpPr>
          <p:spPr>
            <a:xfrm>
              <a:off x="667252" y="1241598"/>
              <a:ext cx="7008252" cy="0"/>
            </a:xfrm>
            <a:custGeom>
              <a:avLst/>
              <a:pathLst>
                <a:path w="7008252" h="0">
                  <a:moveTo>
                    <a:pt x="0" y="0"/>
                  </a:moveTo>
                  <a:lnTo>
                    <a:pt x="7008252" y="0"/>
                  </a:lnTo>
                  <a:lnTo>
                    <a:pt x="7008252" y="0"/>
                  </a:lnTo>
                </a:path>
              </a:pathLst>
            </a:custGeom>
            <a:ln w="10347" cap="flat">
              <a:solidFill>
                <a:srgbClr val="CCCCCC">
                  <a:alpha val="100000"/>
                </a:srgbClr>
              </a:solidFill>
              <a:prstDash val="solid"/>
              <a:round/>
            </a:ln>
          </p:spPr>
          <p:txBody>
            <a:bodyPr/>
            <a:lstStyle/>
            <a:p/>
          </p:txBody>
        </p:sp>
        <p:sp>
          <p:nvSpPr>
            <p:cNvPr id="9" name="rc10"/>
            <p:cNvSpPr/>
            <p:nvPr/>
          </p:nvSpPr>
          <p:spPr>
            <a:xfrm>
              <a:off x="1145088" y="1076384"/>
              <a:ext cx="2867012" cy="1774443"/>
            </a:xfrm>
            <a:prstGeom prst="rect">
              <a:avLst/>
            </a:prstGeom>
            <a:solidFill>
              <a:srgbClr val="94FFB5">
                <a:alpha val="100000"/>
              </a:srgbClr>
            </a:solidFill>
          </p:spPr>
          <p:txBody>
            <a:bodyPr/>
            <a:lstStyle/>
            <a:p/>
          </p:txBody>
        </p:sp>
        <p:sp>
          <p:nvSpPr>
            <p:cNvPr id="10" name="rc11"/>
            <p:cNvSpPr/>
            <p:nvPr/>
          </p:nvSpPr>
          <p:spPr>
            <a:xfrm>
              <a:off x="4330657" y="1088185"/>
              <a:ext cx="2867012" cy="1762642"/>
            </a:xfrm>
            <a:prstGeom prst="rect">
              <a:avLst/>
            </a:prstGeom>
            <a:solidFill>
              <a:srgbClr val="94FFB5">
                <a:alpha val="100000"/>
              </a:srgbClr>
            </a:solidFill>
          </p:spPr>
          <p:txBody>
            <a:bodyPr/>
            <a:lstStyle/>
            <a:p/>
          </p:txBody>
        </p:sp>
        <p:sp>
          <p:nvSpPr>
            <p:cNvPr id="11" name="tx12"/>
            <p:cNvSpPr/>
            <p:nvPr/>
          </p:nvSpPr>
          <p:spPr>
            <a:xfrm>
              <a:off x="2330093" y="884977"/>
              <a:ext cx="497000" cy="139625"/>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(1.4M$)</a:t>
              </a:r>
            </a:p>
          </p:txBody>
        </p:sp>
        <p:sp>
          <p:nvSpPr>
            <p:cNvPr id="12" name="tx13"/>
            <p:cNvSpPr/>
            <p:nvPr/>
          </p:nvSpPr>
          <p:spPr>
            <a:xfrm>
              <a:off x="5515663" y="896778"/>
              <a:ext cx="497000" cy="139625"/>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(1.6M$)</a:t>
              </a:r>
            </a:p>
          </p:txBody>
        </p:sp>
        <p:sp>
          <p:nvSpPr>
            <p:cNvPr id="13" name="pl14"/>
            <p:cNvSpPr/>
            <p:nvPr/>
          </p:nvSpPr>
          <p:spPr>
            <a:xfrm>
              <a:off x="667252" y="898940"/>
              <a:ext cx="0" cy="1951888"/>
            </a:xfrm>
            <a:custGeom>
              <a:avLst/>
              <a:pathLst>
                <a:path w="0" h="1951888">
                  <a:moveTo>
                    <a:pt x="0" y="1951888"/>
                  </a:moveTo>
                  <a:lnTo>
                    <a:pt x="0" y="0"/>
                  </a:lnTo>
                </a:path>
              </a:pathLst>
            </a:custGeom>
            <a:ln w="13797" cap="flat">
              <a:solidFill>
                <a:srgbClr val="1A1A1A">
                  <a:alpha val="100000"/>
                </a:srgbClr>
              </a:solidFill>
              <a:prstDash val="solid"/>
              <a:round/>
            </a:ln>
          </p:spPr>
          <p:txBody>
            <a:bodyPr/>
            <a:lstStyle/>
            <a:p/>
          </p:txBody>
        </p:sp>
        <p:sp>
          <p:nvSpPr>
            <p:cNvPr id="14" name="tx15"/>
            <p:cNvSpPr/>
            <p:nvPr/>
          </p:nvSpPr>
          <p:spPr>
            <a:xfrm>
              <a:off x="504011" y="2797001"/>
              <a:ext cx="83530"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0</a:t>
              </a:r>
            </a:p>
          </p:txBody>
        </p:sp>
        <p:sp>
          <p:nvSpPr>
            <p:cNvPr id="15" name="tx16"/>
            <p:cNvSpPr/>
            <p:nvPr/>
          </p:nvSpPr>
          <p:spPr>
            <a:xfrm>
              <a:off x="504011" y="2261672"/>
              <a:ext cx="83530" cy="10434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5</a:t>
              </a:r>
            </a:p>
          </p:txBody>
        </p:sp>
        <p:sp>
          <p:nvSpPr>
            <p:cNvPr id="16" name="tx17"/>
            <p:cNvSpPr/>
            <p:nvPr/>
          </p:nvSpPr>
          <p:spPr>
            <a:xfrm>
              <a:off x="420480" y="1724182"/>
              <a:ext cx="167060"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10</a:t>
              </a:r>
            </a:p>
          </p:txBody>
        </p:sp>
        <p:sp>
          <p:nvSpPr>
            <p:cNvPr id="17" name="tx18"/>
            <p:cNvSpPr/>
            <p:nvPr/>
          </p:nvSpPr>
          <p:spPr>
            <a:xfrm>
              <a:off x="420480" y="1188636"/>
              <a:ext cx="167060" cy="104557"/>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15</a:t>
              </a:r>
            </a:p>
          </p:txBody>
        </p:sp>
        <p:sp>
          <p:nvSpPr>
            <p:cNvPr id="18" name="tx19"/>
            <p:cNvSpPr/>
            <p:nvPr/>
          </p:nvSpPr>
          <p:spPr>
            <a:xfrm>
              <a:off x="2411533" y="2928307"/>
              <a:ext cx="334121"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2021</a:t>
              </a:r>
            </a:p>
          </p:txBody>
        </p:sp>
        <p:sp>
          <p:nvSpPr>
            <p:cNvPr id="19" name="tx20"/>
            <p:cNvSpPr/>
            <p:nvPr/>
          </p:nvSpPr>
          <p:spPr>
            <a:xfrm>
              <a:off x="5597102" y="2928307"/>
              <a:ext cx="334121"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2022</a:t>
              </a:r>
            </a:p>
          </p:txBody>
        </p:sp>
        <p:sp>
          <p:nvSpPr>
            <p:cNvPr id="20" name="tx21"/>
            <p:cNvSpPr/>
            <p:nvPr/>
          </p:nvSpPr>
          <p:spPr>
            <a:xfrm rot="-5400000">
              <a:off x="221053" y="1822173"/>
              <a:ext cx="15229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666666">
                      <a:alpha val="100000"/>
                    </a:srgbClr>
                  </a:solidFill>
                  <a:latin typeface="Lato"/>
                  <a:cs typeface="Lato"/>
                </a:rPr>
                <a:t>% </a:t>
              </a:r>
            </a:p>
          </p:txBody>
        </p:sp>
        <p:sp>
          <p:nvSpPr>
            <p:cNvPr id="21" name="tx22"/>
            <p:cNvSpPr/>
            <p:nvPr/>
          </p:nvSpPr>
          <p:spPr>
            <a:xfrm>
              <a:off x="246724" y="471972"/>
              <a:ext cx="725690" cy="12881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Resource</a:t>
              </a:r>
            </a:p>
          </p:txBody>
        </p:sp>
        <p:sp>
          <p:nvSpPr>
            <p:cNvPr id="22" name="tx23"/>
            <p:cNvSpPr/>
            <p:nvPr/>
          </p:nvSpPr>
          <p:spPr>
            <a:xfrm>
              <a:off x="1017932" y="468416"/>
              <a:ext cx="829259"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Allocation:</a:t>
              </a:r>
            </a:p>
          </p:txBody>
        </p:sp>
        <p:sp>
          <p:nvSpPr>
            <p:cNvPr id="23" name="tx24"/>
            <p:cNvSpPr/>
            <p:nvPr/>
          </p:nvSpPr>
          <p:spPr>
            <a:xfrm>
              <a:off x="1892708" y="468416"/>
              <a:ext cx="62763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Relative</a:t>
              </a:r>
            </a:p>
          </p:txBody>
        </p:sp>
        <p:sp>
          <p:nvSpPr>
            <p:cNvPr id="24" name="tx25"/>
            <p:cNvSpPr/>
            <p:nvPr/>
          </p:nvSpPr>
          <p:spPr>
            <a:xfrm>
              <a:off x="2565859" y="470282"/>
              <a:ext cx="163131" cy="130505"/>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of</a:t>
              </a:r>
            </a:p>
          </p:txBody>
        </p:sp>
        <p:sp>
          <p:nvSpPr>
            <p:cNvPr id="25" name="tx26"/>
            <p:cNvSpPr/>
            <p:nvPr/>
          </p:nvSpPr>
          <p:spPr>
            <a:xfrm>
              <a:off x="2774507" y="439345"/>
              <a:ext cx="938872" cy="16144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expenditure</a:t>
              </a:r>
            </a:p>
          </p:txBody>
        </p:sp>
        <p:sp>
          <p:nvSpPr>
            <p:cNvPr id="26" name="tx27"/>
            <p:cNvSpPr/>
            <p:nvPr/>
          </p:nvSpPr>
          <p:spPr>
            <a:xfrm>
              <a:off x="3758897" y="436856"/>
              <a:ext cx="1899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t>
              </a:r>
            </a:p>
          </p:txBody>
        </p:sp>
        <p:sp>
          <p:nvSpPr>
            <p:cNvPr id="27" name="tx28"/>
            <p:cNvSpPr/>
            <p:nvPr/>
          </p:nvSpPr>
          <p:spPr>
            <a:xfrm>
              <a:off x="3994393" y="507709"/>
              <a:ext cx="165354" cy="93078"/>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as</a:t>
              </a:r>
            </a:p>
          </p:txBody>
        </p:sp>
        <p:sp>
          <p:nvSpPr>
            <p:cNvPr id="28" name="tx29"/>
            <p:cNvSpPr/>
            <p:nvPr/>
          </p:nvSpPr>
          <p:spPr>
            <a:xfrm>
              <a:off x="4205263" y="436856"/>
              <a:ext cx="300126"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bar)</a:t>
              </a:r>
            </a:p>
          </p:txBody>
        </p:sp>
        <p:sp>
          <p:nvSpPr>
            <p:cNvPr id="29" name="tx30"/>
            <p:cNvSpPr/>
            <p:nvPr/>
          </p:nvSpPr>
          <p:spPr>
            <a:xfrm>
              <a:off x="4550907" y="468416"/>
              <a:ext cx="287147"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and</a:t>
              </a:r>
            </a:p>
          </p:txBody>
        </p:sp>
        <p:sp>
          <p:nvSpPr>
            <p:cNvPr id="30" name="tx31"/>
            <p:cNvSpPr/>
            <p:nvPr/>
          </p:nvSpPr>
          <p:spPr>
            <a:xfrm>
              <a:off x="4883570" y="468416"/>
              <a:ext cx="358622"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total</a:t>
              </a:r>
            </a:p>
          </p:txBody>
        </p:sp>
        <p:sp>
          <p:nvSpPr>
            <p:cNvPr id="31" name="tx32"/>
            <p:cNvSpPr/>
            <p:nvPr/>
          </p:nvSpPr>
          <p:spPr>
            <a:xfrm>
              <a:off x="5287710" y="468416"/>
              <a:ext cx="415074"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value</a:t>
              </a:r>
            </a:p>
          </p:txBody>
        </p:sp>
        <p:sp>
          <p:nvSpPr>
            <p:cNvPr id="32" name="tx33"/>
            <p:cNvSpPr/>
            <p:nvPr/>
          </p:nvSpPr>
          <p:spPr>
            <a:xfrm>
              <a:off x="5748301" y="436856"/>
              <a:ext cx="4606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(label)</a:t>
              </a:r>
            </a:p>
          </p:txBody>
        </p:sp>
        <p:sp>
          <p:nvSpPr>
            <p:cNvPr id="33" name="tx34"/>
            <p:cNvSpPr/>
            <p:nvPr/>
          </p:nvSpPr>
          <p:spPr>
            <a:xfrm>
              <a:off x="1004702" y="4318447"/>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4" name="tx35"/>
            <p:cNvSpPr/>
            <p:nvPr/>
          </p:nvSpPr>
          <p:spPr>
            <a:xfrm>
              <a:off x="1725126"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5" name="tx36"/>
            <p:cNvSpPr/>
            <p:nvPr/>
          </p:nvSpPr>
          <p:spPr>
            <a:xfrm>
              <a:off x="1662070"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6" name="tx37"/>
            <p:cNvSpPr/>
            <p:nvPr/>
          </p:nvSpPr>
          <p:spPr>
            <a:xfrm>
              <a:off x="-23193" y="4942860"/>
              <a:ext cx="488501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OA7: Community Engagement and Women's Empowerment indicator values </a:t>
              </a:r>
            </a:p>
          </p:txBody>
        </p:sp>
        <p:sp>
          <p:nvSpPr>
            <p:cNvPr id="37" name="tx38"/>
            <p:cNvSpPr/>
            <p:nvPr/>
          </p:nvSpPr>
          <p:spPr>
            <a:xfrm>
              <a:off x="1502715"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38" name="tx39"/>
            <p:cNvSpPr/>
            <p:nvPr/>
          </p:nvSpPr>
          <p:spPr>
            <a:xfrm>
              <a:off x="1004702" y="4318447"/>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9" name="tx40"/>
            <p:cNvSpPr/>
            <p:nvPr/>
          </p:nvSpPr>
          <p:spPr>
            <a:xfrm>
              <a:off x="1725126"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0" name="tx41"/>
            <p:cNvSpPr/>
            <p:nvPr/>
          </p:nvSpPr>
          <p:spPr>
            <a:xfrm>
              <a:off x="1662070"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1" name="tx42"/>
            <p:cNvSpPr/>
            <p:nvPr/>
          </p:nvSpPr>
          <p:spPr>
            <a:xfrm>
              <a:off x="-23193" y="4942860"/>
              <a:ext cx="488501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OA7: Community Engagement and Women's Empowerment indicator values </a:t>
              </a:r>
            </a:p>
          </p:txBody>
        </p:sp>
        <p:sp>
          <p:nvSpPr>
            <p:cNvPr id="42" name="tx43"/>
            <p:cNvSpPr/>
            <p:nvPr/>
          </p:nvSpPr>
          <p:spPr>
            <a:xfrm>
              <a:off x="1502715"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43" name="tx44"/>
            <p:cNvSpPr/>
            <p:nvPr/>
          </p:nvSpPr>
          <p:spPr>
            <a:xfrm>
              <a:off x="1004702" y="4318447"/>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44" name="tx45"/>
            <p:cNvSpPr/>
            <p:nvPr/>
          </p:nvSpPr>
          <p:spPr>
            <a:xfrm>
              <a:off x="1725126"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5" name="tx46"/>
            <p:cNvSpPr/>
            <p:nvPr/>
          </p:nvSpPr>
          <p:spPr>
            <a:xfrm>
              <a:off x="1662070"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6" name="tx47"/>
            <p:cNvSpPr/>
            <p:nvPr/>
          </p:nvSpPr>
          <p:spPr>
            <a:xfrm>
              <a:off x="-23193" y="4942860"/>
              <a:ext cx="488501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OA7: Community Engagement and Women's Empowerment indicator values </a:t>
              </a:r>
            </a:p>
          </p:txBody>
        </p:sp>
        <p:sp>
          <p:nvSpPr>
            <p:cNvPr id="47" name="tx48"/>
            <p:cNvSpPr/>
            <p:nvPr/>
          </p:nvSpPr>
          <p:spPr>
            <a:xfrm>
              <a:off x="1502715"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48" name="tx49"/>
            <p:cNvSpPr/>
            <p:nvPr/>
          </p:nvSpPr>
          <p:spPr>
            <a:xfrm>
              <a:off x="4856447" y="4318447"/>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49" name="tx50"/>
            <p:cNvSpPr/>
            <p:nvPr/>
          </p:nvSpPr>
          <p:spPr>
            <a:xfrm>
              <a:off x="5229252"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0" name="tx51"/>
            <p:cNvSpPr/>
            <p:nvPr/>
          </p:nvSpPr>
          <p:spPr>
            <a:xfrm>
              <a:off x="5166196"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1" name="tx52"/>
            <p:cNvSpPr/>
            <p:nvPr/>
          </p:nvSpPr>
          <p:spPr>
            <a:xfrm>
              <a:off x="3480932" y="4942860"/>
              <a:ext cx="488501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OA7: Community Engagement and Women's Empowerment indicator values </a:t>
              </a:r>
            </a:p>
          </p:txBody>
        </p:sp>
        <p:sp>
          <p:nvSpPr>
            <p:cNvPr id="52" name="tx53"/>
            <p:cNvSpPr/>
            <p:nvPr/>
          </p:nvSpPr>
          <p:spPr>
            <a:xfrm>
              <a:off x="5006841"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53" name="tx54"/>
            <p:cNvSpPr/>
            <p:nvPr/>
          </p:nvSpPr>
          <p:spPr>
            <a:xfrm>
              <a:off x="4856447" y="4318447"/>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54" name="tx55"/>
            <p:cNvSpPr/>
            <p:nvPr/>
          </p:nvSpPr>
          <p:spPr>
            <a:xfrm>
              <a:off x="5229252"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5" name="tx56"/>
            <p:cNvSpPr/>
            <p:nvPr/>
          </p:nvSpPr>
          <p:spPr>
            <a:xfrm>
              <a:off x="5166196"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6" name="tx57"/>
            <p:cNvSpPr/>
            <p:nvPr/>
          </p:nvSpPr>
          <p:spPr>
            <a:xfrm>
              <a:off x="3480932" y="4942860"/>
              <a:ext cx="488501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OA7: Community Engagement and Women's Empowerment indicator values </a:t>
              </a:r>
            </a:p>
          </p:txBody>
        </p:sp>
        <p:sp>
          <p:nvSpPr>
            <p:cNvPr id="57" name="tx58"/>
            <p:cNvSpPr/>
            <p:nvPr/>
          </p:nvSpPr>
          <p:spPr>
            <a:xfrm>
              <a:off x="5006841"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58" name="tx59"/>
            <p:cNvSpPr/>
            <p:nvPr/>
          </p:nvSpPr>
          <p:spPr>
            <a:xfrm>
              <a:off x="4856447" y="4318447"/>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59" name="tx60"/>
            <p:cNvSpPr/>
            <p:nvPr/>
          </p:nvSpPr>
          <p:spPr>
            <a:xfrm>
              <a:off x="5229252"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60" name="tx61"/>
            <p:cNvSpPr/>
            <p:nvPr/>
          </p:nvSpPr>
          <p:spPr>
            <a:xfrm>
              <a:off x="5166196"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61" name="tx62"/>
            <p:cNvSpPr/>
            <p:nvPr/>
          </p:nvSpPr>
          <p:spPr>
            <a:xfrm>
              <a:off x="3480932" y="4942860"/>
              <a:ext cx="488501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OA7: Community Engagement and Women's Empowerment indicator values </a:t>
              </a:r>
            </a:p>
          </p:txBody>
        </p:sp>
        <p:sp>
          <p:nvSpPr>
            <p:cNvPr id="62" name="tx63"/>
            <p:cNvSpPr/>
            <p:nvPr/>
          </p:nvSpPr>
          <p:spPr>
            <a:xfrm>
              <a:off x="5006841"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63" name="rc64"/>
            <p:cNvSpPr/>
            <p:nvPr/>
          </p:nvSpPr>
          <p:spPr>
            <a:xfrm>
              <a:off x="7852640" y="3237147"/>
              <a:ext cx="4269770" cy="3376953"/>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64" name="pl65"/>
            <p:cNvSpPr/>
            <p:nvPr/>
          </p:nvSpPr>
          <p:spPr>
            <a:xfrm>
              <a:off x="8441149" y="5702995"/>
              <a:ext cx="3504126" cy="0"/>
            </a:xfrm>
            <a:custGeom>
              <a:avLst/>
              <a:pathLst>
                <a:path w="3504126" h="0">
                  <a:moveTo>
                    <a:pt x="0" y="0"/>
                  </a:moveTo>
                  <a:lnTo>
                    <a:pt x="3504126" y="0"/>
                  </a:lnTo>
                  <a:lnTo>
                    <a:pt x="3504126" y="0"/>
                  </a:lnTo>
                </a:path>
              </a:pathLst>
            </a:custGeom>
            <a:ln w="10347" cap="flat">
              <a:solidFill>
                <a:srgbClr val="CCCCCC">
                  <a:alpha val="100000"/>
                </a:srgbClr>
              </a:solidFill>
              <a:prstDash val="solid"/>
              <a:round/>
            </a:ln>
          </p:spPr>
          <p:txBody>
            <a:bodyPr/>
            <a:lstStyle/>
            <a:p/>
          </p:txBody>
        </p:sp>
        <p:sp>
          <p:nvSpPr>
            <p:cNvPr id="65" name="pl66"/>
            <p:cNvSpPr/>
            <p:nvPr/>
          </p:nvSpPr>
          <p:spPr>
            <a:xfrm>
              <a:off x="8441149" y="5176486"/>
              <a:ext cx="3504126" cy="0"/>
            </a:xfrm>
            <a:custGeom>
              <a:avLst/>
              <a:pathLst>
                <a:path w="3504126" h="0">
                  <a:moveTo>
                    <a:pt x="0" y="0"/>
                  </a:moveTo>
                  <a:lnTo>
                    <a:pt x="3504126" y="0"/>
                  </a:lnTo>
                  <a:lnTo>
                    <a:pt x="3504126" y="0"/>
                  </a:lnTo>
                </a:path>
              </a:pathLst>
            </a:custGeom>
            <a:ln w="10347" cap="flat">
              <a:solidFill>
                <a:srgbClr val="CCCCCC">
                  <a:alpha val="100000"/>
                </a:srgbClr>
              </a:solidFill>
              <a:prstDash val="solid"/>
              <a:round/>
            </a:ln>
          </p:spPr>
          <p:txBody>
            <a:bodyPr/>
            <a:lstStyle/>
            <a:p/>
          </p:txBody>
        </p:sp>
        <p:sp>
          <p:nvSpPr>
            <p:cNvPr id="66" name="pl67"/>
            <p:cNvSpPr/>
            <p:nvPr/>
          </p:nvSpPr>
          <p:spPr>
            <a:xfrm>
              <a:off x="8441149" y="4649977"/>
              <a:ext cx="3504126" cy="0"/>
            </a:xfrm>
            <a:custGeom>
              <a:avLst/>
              <a:pathLst>
                <a:path w="3504126" h="0">
                  <a:moveTo>
                    <a:pt x="0" y="0"/>
                  </a:moveTo>
                  <a:lnTo>
                    <a:pt x="3504126" y="0"/>
                  </a:lnTo>
                  <a:lnTo>
                    <a:pt x="3504126" y="0"/>
                  </a:lnTo>
                </a:path>
              </a:pathLst>
            </a:custGeom>
            <a:ln w="10347" cap="flat">
              <a:solidFill>
                <a:srgbClr val="CCCCCC">
                  <a:alpha val="100000"/>
                </a:srgbClr>
              </a:solidFill>
              <a:prstDash val="solid"/>
              <a:round/>
            </a:ln>
          </p:spPr>
          <p:txBody>
            <a:bodyPr/>
            <a:lstStyle/>
            <a:p/>
          </p:txBody>
        </p:sp>
        <p:sp>
          <p:nvSpPr>
            <p:cNvPr id="67" name="pl68"/>
            <p:cNvSpPr/>
            <p:nvPr/>
          </p:nvSpPr>
          <p:spPr>
            <a:xfrm>
              <a:off x="8441149" y="4123468"/>
              <a:ext cx="3504126" cy="0"/>
            </a:xfrm>
            <a:custGeom>
              <a:avLst/>
              <a:pathLst>
                <a:path w="3504126" h="0">
                  <a:moveTo>
                    <a:pt x="0" y="0"/>
                  </a:moveTo>
                  <a:lnTo>
                    <a:pt x="3504126" y="0"/>
                  </a:lnTo>
                  <a:lnTo>
                    <a:pt x="3504126" y="0"/>
                  </a:lnTo>
                </a:path>
              </a:pathLst>
            </a:custGeom>
            <a:ln w="10347" cap="flat">
              <a:solidFill>
                <a:srgbClr val="CCCCCC">
                  <a:alpha val="100000"/>
                </a:srgbClr>
              </a:solidFill>
              <a:prstDash val="solid"/>
              <a:round/>
            </a:ln>
          </p:spPr>
          <p:txBody>
            <a:bodyPr/>
            <a:lstStyle/>
            <a:p/>
          </p:txBody>
        </p:sp>
        <p:sp>
          <p:nvSpPr>
            <p:cNvPr id="68" name="rc69"/>
            <p:cNvSpPr/>
            <p:nvPr/>
          </p:nvSpPr>
          <p:spPr>
            <a:xfrm>
              <a:off x="10412733" y="3883399"/>
              <a:ext cx="90303" cy="90303"/>
            </a:xfrm>
            <a:prstGeom prst="rect">
              <a:avLst/>
            </a:prstGeom>
            <a:ln w="9000" cap="rnd">
              <a:solidFill>
                <a:srgbClr val="94FFB5">
                  <a:alpha val="100000"/>
                </a:srgbClr>
              </a:solidFill>
              <a:prstDash val="solid"/>
              <a:round/>
            </a:ln>
          </p:spPr>
          <p:txBody>
            <a:bodyPr/>
            <a:lstStyle/>
            <a:p/>
          </p:txBody>
        </p:sp>
        <p:sp>
          <p:nvSpPr>
            <p:cNvPr id="69" name="pl70"/>
            <p:cNvSpPr/>
            <p:nvPr/>
          </p:nvSpPr>
          <p:spPr>
            <a:xfrm>
              <a:off x="8441149" y="5702995"/>
              <a:ext cx="3504126" cy="0"/>
            </a:xfrm>
            <a:custGeom>
              <a:avLst/>
              <a:pathLst>
                <a:path w="3504126" h="0">
                  <a:moveTo>
                    <a:pt x="0" y="0"/>
                  </a:moveTo>
                  <a:lnTo>
                    <a:pt x="3504126" y="0"/>
                  </a:lnTo>
                  <a:lnTo>
                    <a:pt x="3504126" y="0"/>
                  </a:lnTo>
                </a:path>
              </a:pathLst>
            </a:custGeom>
            <a:ln w="13550" cap="flat">
              <a:solidFill>
                <a:srgbClr val="FF0000">
                  <a:alpha val="100000"/>
                </a:srgbClr>
              </a:solidFill>
              <a:prstDash val="solid"/>
              <a:round/>
            </a:ln>
          </p:spPr>
          <p:txBody>
            <a:bodyPr/>
            <a:lstStyle/>
            <a:p/>
          </p:txBody>
        </p:sp>
        <p:sp>
          <p:nvSpPr>
            <p:cNvPr id="70" name="pl71"/>
            <p:cNvSpPr/>
            <p:nvPr/>
          </p:nvSpPr>
          <p:spPr>
            <a:xfrm>
              <a:off x="8441149" y="3839829"/>
              <a:ext cx="0" cy="1951888"/>
            </a:xfrm>
            <a:custGeom>
              <a:avLst/>
              <a:pathLst>
                <a:path w="0" h="1951888">
                  <a:moveTo>
                    <a:pt x="0" y="1951888"/>
                  </a:moveTo>
                  <a:lnTo>
                    <a:pt x="0" y="0"/>
                  </a:lnTo>
                </a:path>
              </a:pathLst>
            </a:custGeom>
            <a:ln w="13797" cap="flat">
              <a:solidFill>
                <a:srgbClr val="1A1A1A">
                  <a:alpha val="100000"/>
                </a:srgbClr>
              </a:solidFill>
              <a:prstDash val="solid"/>
              <a:round/>
            </a:ln>
          </p:spPr>
          <p:txBody>
            <a:bodyPr/>
            <a:lstStyle/>
            <a:p/>
          </p:txBody>
        </p:sp>
        <p:sp>
          <p:nvSpPr>
            <p:cNvPr id="71" name="tx72"/>
            <p:cNvSpPr/>
            <p:nvPr/>
          </p:nvSpPr>
          <p:spPr>
            <a:xfrm>
              <a:off x="8203532" y="5660161"/>
              <a:ext cx="157905"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0%</a:t>
              </a:r>
            </a:p>
          </p:txBody>
        </p:sp>
        <p:sp>
          <p:nvSpPr>
            <p:cNvPr id="72" name="tx73"/>
            <p:cNvSpPr/>
            <p:nvPr/>
          </p:nvSpPr>
          <p:spPr>
            <a:xfrm>
              <a:off x="8203532" y="5133652"/>
              <a:ext cx="157905"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2%</a:t>
              </a:r>
            </a:p>
          </p:txBody>
        </p:sp>
        <p:sp>
          <p:nvSpPr>
            <p:cNvPr id="73" name="tx74"/>
            <p:cNvSpPr/>
            <p:nvPr/>
          </p:nvSpPr>
          <p:spPr>
            <a:xfrm>
              <a:off x="8203532" y="4607257"/>
              <a:ext cx="157905" cy="83667"/>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4%</a:t>
              </a:r>
            </a:p>
          </p:txBody>
        </p:sp>
        <p:sp>
          <p:nvSpPr>
            <p:cNvPr id="74" name="tx75"/>
            <p:cNvSpPr/>
            <p:nvPr/>
          </p:nvSpPr>
          <p:spPr>
            <a:xfrm>
              <a:off x="8203532" y="4080749"/>
              <a:ext cx="157905" cy="83667"/>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6%</a:t>
              </a:r>
            </a:p>
          </p:txBody>
        </p:sp>
        <p:sp>
          <p:nvSpPr>
            <p:cNvPr id="75" name="tx76"/>
            <p:cNvSpPr/>
            <p:nvPr/>
          </p:nvSpPr>
          <p:spPr>
            <a:xfrm>
              <a:off x="10060624" y="5869656"/>
              <a:ext cx="265176" cy="83667"/>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2021</a:t>
              </a:r>
            </a:p>
          </p:txBody>
        </p:sp>
        <p:sp>
          <p:nvSpPr>
            <p:cNvPr id="76" name="tx77"/>
            <p:cNvSpPr/>
            <p:nvPr/>
          </p:nvSpPr>
          <p:spPr>
            <a:xfrm>
              <a:off x="8029776" y="3409304"/>
              <a:ext cx="77076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Indicators</a:t>
              </a:r>
            </a:p>
          </p:txBody>
        </p:sp>
        <p:sp>
          <p:nvSpPr>
            <p:cNvPr id="77" name="tx78"/>
            <p:cNvSpPr/>
            <p:nvPr/>
          </p:nvSpPr>
          <p:spPr>
            <a:xfrm>
              <a:off x="8846056" y="3410549"/>
              <a:ext cx="758317" cy="131127"/>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Deviation</a:t>
              </a:r>
            </a:p>
          </p:txBody>
        </p:sp>
        <p:sp>
          <p:nvSpPr>
            <p:cNvPr id="78" name="tx79"/>
            <p:cNvSpPr/>
            <p:nvPr/>
          </p:nvSpPr>
          <p:spPr>
            <a:xfrm>
              <a:off x="9649890" y="3410727"/>
              <a:ext cx="573227" cy="13094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Review</a:t>
              </a:r>
            </a:p>
          </p:txBody>
        </p:sp>
        <p:sp>
          <p:nvSpPr>
            <p:cNvPr id="79" name="tx80"/>
            <p:cNvSpPr/>
            <p:nvPr/>
          </p:nvSpPr>
          <p:spPr>
            <a:xfrm>
              <a:off x="8029776" y="6256007"/>
              <a:ext cx="263357" cy="90046"/>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How</a:t>
              </a:r>
            </a:p>
          </p:txBody>
        </p:sp>
        <p:sp>
          <p:nvSpPr>
            <p:cNvPr id="80" name="tx81"/>
            <p:cNvSpPr/>
            <p:nvPr/>
          </p:nvSpPr>
          <p:spPr>
            <a:xfrm>
              <a:off x="8324995" y="6254265"/>
              <a:ext cx="74489" cy="91789"/>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it</a:t>
              </a:r>
            </a:p>
          </p:txBody>
        </p:sp>
        <p:sp>
          <p:nvSpPr>
            <p:cNvPr id="81" name="tx82"/>
            <p:cNvSpPr/>
            <p:nvPr/>
          </p:nvSpPr>
          <p:spPr>
            <a:xfrm>
              <a:off x="8431346" y="6280899"/>
              <a:ext cx="213511" cy="65154"/>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was</a:t>
              </a:r>
            </a:p>
          </p:txBody>
        </p:sp>
        <p:sp>
          <p:nvSpPr>
            <p:cNvPr id="82" name="tx83"/>
            <p:cNvSpPr/>
            <p:nvPr/>
          </p:nvSpPr>
          <p:spPr>
            <a:xfrm>
              <a:off x="8676719" y="6233044"/>
              <a:ext cx="435298" cy="113009"/>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planned</a:t>
              </a:r>
            </a:p>
          </p:txBody>
        </p:sp>
        <p:sp>
          <p:nvSpPr>
            <p:cNvPr id="83" name="tx84"/>
            <p:cNvSpPr/>
            <p:nvPr/>
          </p:nvSpPr>
          <p:spPr>
            <a:xfrm>
              <a:off x="9143880" y="6261546"/>
              <a:ext cx="115187" cy="84508"/>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to</a:t>
              </a:r>
            </a:p>
          </p:txBody>
        </p:sp>
        <p:sp>
          <p:nvSpPr>
            <p:cNvPr id="84" name="tx85"/>
            <p:cNvSpPr/>
            <p:nvPr/>
          </p:nvSpPr>
          <p:spPr>
            <a:xfrm>
              <a:off x="9290929" y="6253456"/>
              <a:ext cx="228757" cy="92598"/>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be…</a:t>
              </a:r>
            </a:p>
          </p:txBody>
        </p:sp>
        <p:sp>
          <p:nvSpPr>
            <p:cNvPr id="85" name="tx86"/>
            <p:cNvSpPr/>
            <p:nvPr/>
          </p:nvSpPr>
          <p:spPr>
            <a:xfrm>
              <a:off x="9551548" y="6253394"/>
              <a:ext cx="439343"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Relative</a:t>
              </a:r>
            </a:p>
          </p:txBody>
        </p:sp>
        <p:sp>
          <p:nvSpPr>
            <p:cNvPr id="86" name="tx87"/>
            <p:cNvSpPr/>
            <p:nvPr/>
          </p:nvSpPr>
          <p:spPr>
            <a:xfrm>
              <a:off x="10022754" y="6253394"/>
              <a:ext cx="454527"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distance</a:t>
              </a:r>
            </a:p>
          </p:txBody>
        </p:sp>
        <p:sp>
          <p:nvSpPr>
            <p:cNvPr id="87" name="tx88"/>
            <p:cNvSpPr/>
            <p:nvPr/>
          </p:nvSpPr>
          <p:spPr>
            <a:xfrm>
              <a:off x="10509144" y="6253394"/>
              <a:ext cx="478673"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between</a:t>
              </a:r>
            </a:p>
          </p:txBody>
        </p:sp>
        <p:sp>
          <p:nvSpPr>
            <p:cNvPr id="88" name="tx89"/>
            <p:cNvSpPr/>
            <p:nvPr/>
          </p:nvSpPr>
          <p:spPr>
            <a:xfrm>
              <a:off x="11019679" y="6233044"/>
              <a:ext cx="476681" cy="113009"/>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reported</a:t>
              </a:r>
            </a:p>
          </p:txBody>
        </p:sp>
        <p:sp>
          <p:nvSpPr>
            <p:cNvPr id="89" name="tx90"/>
            <p:cNvSpPr/>
            <p:nvPr/>
          </p:nvSpPr>
          <p:spPr>
            <a:xfrm>
              <a:off x="8029776" y="6386303"/>
              <a:ext cx="439903" cy="96145"/>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“Actual”</a:t>
              </a:r>
            </a:p>
          </p:txBody>
        </p:sp>
        <p:sp>
          <p:nvSpPr>
            <p:cNvPr id="90" name="tx91"/>
            <p:cNvSpPr/>
            <p:nvPr/>
          </p:nvSpPr>
          <p:spPr>
            <a:xfrm>
              <a:off x="8501542" y="6389788"/>
              <a:ext cx="290551"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value</a:t>
              </a:r>
            </a:p>
          </p:txBody>
        </p:sp>
        <p:sp>
          <p:nvSpPr>
            <p:cNvPr id="91" name="tx92"/>
            <p:cNvSpPr/>
            <p:nvPr/>
          </p:nvSpPr>
          <p:spPr>
            <a:xfrm>
              <a:off x="8823955" y="6389788"/>
              <a:ext cx="201002"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and</a:t>
              </a:r>
            </a:p>
          </p:txBody>
        </p:sp>
        <p:sp>
          <p:nvSpPr>
            <p:cNvPr id="92" name="tx93"/>
            <p:cNvSpPr/>
            <p:nvPr/>
          </p:nvSpPr>
          <p:spPr>
            <a:xfrm>
              <a:off x="9056820" y="6368941"/>
              <a:ext cx="758023" cy="113507"/>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programmatic</a:t>
              </a:r>
            </a:p>
          </p:txBody>
        </p:sp>
        <p:sp>
          <p:nvSpPr>
            <p:cNvPr id="93" name="tx94"/>
            <p:cNvSpPr/>
            <p:nvPr/>
          </p:nvSpPr>
          <p:spPr>
            <a:xfrm>
              <a:off x="9846705" y="6364585"/>
              <a:ext cx="446686" cy="117863"/>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“Target”</a:t>
              </a:r>
            </a:p>
          </p:txBody>
        </p:sp>
        <p:sp>
          <p:nvSpPr>
            <p:cNvPr id="94" name="tx95"/>
            <p:cNvSpPr/>
            <p:nvPr/>
          </p:nvSpPr>
          <p:spPr>
            <a:xfrm>
              <a:off x="10325254" y="6367696"/>
              <a:ext cx="132549" cy="114752"/>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(in</a:t>
              </a:r>
            </a:p>
          </p:txBody>
        </p:sp>
        <p:sp>
          <p:nvSpPr>
            <p:cNvPr id="95" name="tx96"/>
            <p:cNvSpPr/>
            <p:nvPr/>
          </p:nvSpPr>
          <p:spPr>
            <a:xfrm>
              <a:off x="10489666" y="6367696"/>
              <a:ext cx="132985" cy="114752"/>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a:t>
              </a:r>
            </a:p>
          </p:txBody>
        </p:sp>
        <p:sp>
          <p:nvSpPr>
            <p:cNvPr id="96" name="rc97"/>
            <p:cNvSpPr/>
            <p:nvPr/>
          </p:nvSpPr>
          <p:spPr>
            <a:xfrm>
              <a:off x="8672238" y="1888016"/>
              <a:ext cx="49651" cy="49651"/>
            </a:xfrm>
            <a:prstGeom prst="rect">
              <a:avLst/>
            </a:prstGeom>
            <a:ln w="9000" cap="rnd">
              <a:solidFill>
                <a:srgbClr val="000000">
                  <a:alpha val="100000"/>
                </a:srgbClr>
              </a:solidFill>
              <a:prstDash val="solid"/>
              <a:round/>
            </a:ln>
          </p:spPr>
          <p:txBody>
            <a:bodyPr/>
            <a:lstStyle/>
            <a:p/>
          </p:txBody>
        </p:sp>
        <p:sp>
          <p:nvSpPr>
            <p:cNvPr id="97" name="tx98"/>
            <p:cNvSpPr/>
            <p:nvPr/>
          </p:nvSpPr>
          <p:spPr>
            <a:xfrm>
              <a:off x="8952979" y="1763372"/>
              <a:ext cx="2490482" cy="124541"/>
            </a:xfrm>
            <a:prstGeom prst="rect">
              <a:avLst/>
            </a:prstGeom>
            <a:noFill/>
          </p:spPr>
          <p:txBody>
            <a:bodyPr lIns="0" rIns="0" tIns="0" bIns="0" anchorCtr="1" anchor="ctr" wrap="none"/>
            <a:lstStyle/>
            <a:p>
              <a:pPr algn="l" marL="0" marR="0" indent="0">
                <a:lnSpc>
                  <a:spcPts val="1080"/>
                </a:lnSpc>
                <a:spcBef>
                  <a:spcPts val="0"/>
                </a:spcBef>
                <a:spcAft>
                  <a:spcPts val="0"/>
                </a:spcAft>
              </a:pPr>
              <a:r>
                <a:rPr sz="1080">
                  <a:solidFill>
                    <a:srgbClr val="1A1A1A">
                      <a:alpha val="100000"/>
                    </a:srgbClr>
                  </a:solidFill>
                  <a:latin typeface="Lato"/>
                  <a:cs typeface="Lato"/>
                </a:rPr>
                <a:t>Extent persons of concern represented in</a:t>
              </a:r>
            </a:p>
          </p:txBody>
        </p:sp>
        <p:sp>
          <p:nvSpPr>
            <p:cNvPr id="98" name="tx99"/>
            <p:cNvSpPr/>
            <p:nvPr/>
          </p:nvSpPr>
          <p:spPr>
            <a:xfrm>
              <a:off x="8952979" y="1909996"/>
              <a:ext cx="2076259" cy="126050"/>
            </a:xfrm>
            <a:prstGeom prst="rect">
              <a:avLst/>
            </a:prstGeom>
            <a:noFill/>
          </p:spPr>
          <p:txBody>
            <a:bodyPr lIns="0" rIns="0" tIns="0" bIns="0" anchorCtr="1" anchor="ctr" wrap="none"/>
            <a:lstStyle/>
            <a:p>
              <a:pPr algn="l" marL="0" marR="0" indent="0">
                <a:lnSpc>
                  <a:spcPts val="1080"/>
                </a:lnSpc>
                <a:spcBef>
                  <a:spcPts val="0"/>
                </a:spcBef>
                <a:spcAft>
                  <a:spcPts val="0"/>
                </a:spcAft>
              </a:pPr>
              <a:r>
                <a:rPr sz="1080">
                  <a:solidFill>
                    <a:srgbClr val="1A1A1A">
                      <a:alpha val="100000"/>
                    </a:srgbClr>
                  </a:solidFill>
                  <a:latin typeface="Lato"/>
                  <a:cs typeface="Lato"/>
                </a:rPr>
                <a:t>leadership management structures</a:t>
              </a:r>
            </a:p>
          </p:txBody>
        </p:sp>
        <p:sp>
          <p:nvSpPr>
            <p:cNvPr id="99" name="tx100"/>
            <p:cNvSpPr/>
            <p:nvPr/>
          </p:nvSpPr>
          <p:spPr>
            <a:xfrm>
              <a:off x="6580467" y="6657005"/>
              <a:ext cx="5364807" cy="10815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DejaVu Sans"/>
                  <a:cs typeface="DejaVu Sans"/>
                </a:rPr>
                <a:t>Source: Data published by UNHCR as part of the International Aid Transparency Initiative (IATI).</a:t>
              </a:r>
            </a:p>
          </p:txBody>
        </p:sp>
        <p:sp>
          <p:nvSpPr>
            <p:cNvPr id="100" name="tx101"/>
            <p:cNvSpPr/>
            <p:nvPr/>
          </p:nvSpPr>
          <p:spPr>
            <a:xfrm>
              <a:off x="246724" y="29561"/>
              <a:ext cx="8199298" cy="162237"/>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DejaVu Sans"/>
                  <a:cs typeface="DejaVu Sans"/>
                </a:rPr>
                <a:t>Resource &amp; Results for OA7: Community Engagement and Women's Empowerment in El Salvador</a:t>
              </a:r>
            </a:p>
          </p:txBody>
        </p:sp>
      </p:gr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4" name="rc5"/>
            <p:cNvSpPr/>
            <p:nvPr/>
          </p:nvSpPr>
          <p:spPr>
            <a:xfrm>
              <a:off x="69589" y="296258"/>
              <a:ext cx="8293481" cy="3653421"/>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5" name="pl6"/>
            <p:cNvSpPr/>
            <p:nvPr/>
          </p:nvSpPr>
          <p:spPr>
            <a:xfrm>
              <a:off x="667252" y="3563361"/>
              <a:ext cx="7518681" cy="0"/>
            </a:xfrm>
            <a:custGeom>
              <a:avLst/>
              <a:pathLst>
                <a:path w="7518681" h="0">
                  <a:moveTo>
                    <a:pt x="0" y="0"/>
                  </a:moveTo>
                  <a:lnTo>
                    <a:pt x="7518681" y="0"/>
                  </a:lnTo>
                  <a:lnTo>
                    <a:pt x="7518681" y="0"/>
                  </a:lnTo>
                </a:path>
              </a:pathLst>
            </a:custGeom>
            <a:ln w="10347" cap="flat">
              <a:solidFill>
                <a:srgbClr val="CCCCCC">
                  <a:alpha val="100000"/>
                </a:srgbClr>
              </a:solidFill>
              <a:prstDash val="solid"/>
              <a:round/>
            </a:ln>
          </p:spPr>
          <p:txBody>
            <a:bodyPr/>
            <a:lstStyle/>
            <a:p/>
          </p:txBody>
        </p:sp>
        <p:sp>
          <p:nvSpPr>
            <p:cNvPr id="6" name="pl7"/>
            <p:cNvSpPr/>
            <p:nvPr/>
          </p:nvSpPr>
          <p:spPr>
            <a:xfrm>
              <a:off x="667252" y="2984441"/>
              <a:ext cx="7518681" cy="0"/>
            </a:xfrm>
            <a:custGeom>
              <a:avLst/>
              <a:pathLst>
                <a:path w="7518681" h="0">
                  <a:moveTo>
                    <a:pt x="0" y="0"/>
                  </a:moveTo>
                  <a:lnTo>
                    <a:pt x="7518681" y="0"/>
                  </a:lnTo>
                  <a:lnTo>
                    <a:pt x="7518681" y="0"/>
                  </a:lnTo>
                </a:path>
              </a:pathLst>
            </a:custGeom>
            <a:ln w="10347" cap="flat">
              <a:solidFill>
                <a:srgbClr val="CCCCCC">
                  <a:alpha val="100000"/>
                </a:srgbClr>
              </a:solidFill>
              <a:prstDash val="solid"/>
              <a:round/>
            </a:ln>
          </p:spPr>
          <p:txBody>
            <a:bodyPr/>
            <a:lstStyle/>
            <a:p/>
          </p:txBody>
        </p:sp>
        <p:sp>
          <p:nvSpPr>
            <p:cNvPr id="7" name="pl8"/>
            <p:cNvSpPr/>
            <p:nvPr/>
          </p:nvSpPr>
          <p:spPr>
            <a:xfrm>
              <a:off x="667252" y="2405521"/>
              <a:ext cx="7518681" cy="0"/>
            </a:xfrm>
            <a:custGeom>
              <a:avLst/>
              <a:pathLst>
                <a:path w="7518681" h="0">
                  <a:moveTo>
                    <a:pt x="0" y="0"/>
                  </a:moveTo>
                  <a:lnTo>
                    <a:pt x="7518681" y="0"/>
                  </a:lnTo>
                  <a:lnTo>
                    <a:pt x="7518681" y="0"/>
                  </a:lnTo>
                </a:path>
              </a:pathLst>
            </a:custGeom>
            <a:ln w="10347" cap="flat">
              <a:solidFill>
                <a:srgbClr val="CCCCCC">
                  <a:alpha val="100000"/>
                </a:srgbClr>
              </a:solidFill>
              <a:prstDash val="solid"/>
              <a:round/>
            </a:ln>
          </p:spPr>
          <p:txBody>
            <a:bodyPr/>
            <a:lstStyle/>
            <a:p/>
          </p:txBody>
        </p:sp>
        <p:sp>
          <p:nvSpPr>
            <p:cNvPr id="8" name="pl9"/>
            <p:cNvSpPr/>
            <p:nvPr/>
          </p:nvSpPr>
          <p:spPr>
            <a:xfrm>
              <a:off x="667252" y="1826601"/>
              <a:ext cx="7518681" cy="0"/>
            </a:xfrm>
            <a:custGeom>
              <a:avLst/>
              <a:pathLst>
                <a:path w="7518681" h="0">
                  <a:moveTo>
                    <a:pt x="0" y="0"/>
                  </a:moveTo>
                  <a:lnTo>
                    <a:pt x="7518681" y="0"/>
                  </a:lnTo>
                  <a:lnTo>
                    <a:pt x="7518681" y="0"/>
                  </a:lnTo>
                </a:path>
              </a:pathLst>
            </a:custGeom>
            <a:ln w="10347" cap="flat">
              <a:solidFill>
                <a:srgbClr val="CCCCCC">
                  <a:alpha val="100000"/>
                </a:srgbClr>
              </a:solidFill>
              <a:prstDash val="solid"/>
              <a:round/>
            </a:ln>
          </p:spPr>
          <p:txBody>
            <a:bodyPr/>
            <a:lstStyle/>
            <a:p/>
          </p:txBody>
        </p:sp>
        <p:sp>
          <p:nvSpPr>
            <p:cNvPr id="9" name="pl10"/>
            <p:cNvSpPr/>
            <p:nvPr/>
          </p:nvSpPr>
          <p:spPr>
            <a:xfrm>
              <a:off x="667252" y="1247681"/>
              <a:ext cx="7518681" cy="0"/>
            </a:xfrm>
            <a:custGeom>
              <a:avLst/>
              <a:pathLst>
                <a:path w="7518681" h="0">
                  <a:moveTo>
                    <a:pt x="0" y="0"/>
                  </a:moveTo>
                  <a:lnTo>
                    <a:pt x="7518681" y="0"/>
                  </a:lnTo>
                  <a:lnTo>
                    <a:pt x="7518681" y="0"/>
                  </a:lnTo>
                </a:path>
              </a:pathLst>
            </a:custGeom>
            <a:ln w="10347" cap="flat">
              <a:solidFill>
                <a:srgbClr val="CCCCCC">
                  <a:alpha val="100000"/>
                </a:srgbClr>
              </a:solidFill>
              <a:prstDash val="solid"/>
              <a:round/>
            </a:ln>
          </p:spPr>
          <p:txBody>
            <a:bodyPr/>
            <a:lstStyle/>
            <a:p/>
          </p:txBody>
        </p:sp>
        <p:sp>
          <p:nvSpPr>
            <p:cNvPr id="10" name="rc11"/>
            <p:cNvSpPr/>
            <p:nvPr/>
          </p:nvSpPr>
          <p:spPr>
            <a:xfrm>
              <a:off x="1179890" y="2648667"/>
              <a:ext cx="3075824" cy="914693"/>
            </a:xfrm>
            <a:prstGeom prst="rect">
              <a:avLst/>
            </a:prstGeom>
            <a:solidFill>
              <a:srgbClr val="E5243B">
                <a:alpha val="100000"/>
              </a:srgbClr>
            </a:solidFill>
          </p:spPr>
          <p:txBody>
            <a:bodyPr/>
            <a:lstStyle/>
            <a:p/>
          </p:txBody>
        </p:sp>
        <p:sp>
          <p:nvSpPr>
            <p:cNvPr id="11" name="rc12"/>
            <p:cNvSpPr/>
            <p:nvPr/>
          </p:nvSpPr>
          <p:spPr>
            <a:xfrm>
              <a:off x="4597472" y="1141160"/>
              <a:ext cx="3075824" cy="2422201"/>
            </a:xfrm>
            <a:prstGeom prst="rect">
              <a:avLst/>
            </a:prstGeom>
            <a:solidFill>
              <a:srgbClr val="E5243B">
                <a:alpha val="100000"/>
              </a:srgbClr>
            </a:solidFill>
          </p:spPr>
          <p:txBody>
            <a:bodyPr/>
            <a:lstStyle/>
            <a:p/>
          </p:txBody>
        </p:sp>
        <p:sp>
          <p:nvSpPr>
            <p:cNvPr id="12" name="tx13"/>
            <p:cNvSpPr/>
            <p:nvPr/>
          </p:nvSpPr>
          <p:spPr>
            <a:xfrm>
              <a:off x="2404692" y="2457260"/>
              <a:ext cx="626219" cy="139625"/>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(672.2K$)</a:t>
              </a:r>
            </a:p>
          </p:txBody>
        </p:sp>
        <p:sp>
          <p:nvSpPr>
            <p:cNvPr id="13" name="tx14"/>
            <p:cNvSpPr/>
            <p:nvPr/>
          </p:nvSpPr>
          <p:spPr>
            <a:xfrm>
              <a:off x="5886884" y="949753"/>
              <a:ext cx="497000" cy="139625"/>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(2.0M$)</a:t>
              </a:r>
            </a:p>
          </p:txBody>
        </p:sp>
        <p:sp>
          <p:nvSpPr>
            <p:cNvPr id="14" name="pl15"/>
            <p:cNvSpPr/>
            <p:nvPr/>
          </p:nvSpPr>
          <p:spPr>
            <a:xfrm>
              <a:off x="667252" y="898940"/>
              <a:ext cx="0" cy="2664421"/>
            </a:xfrm>
            <a:custGeom>
              <a:avLst/>
              <a:pathLst>
                <a:path w="0" h="2664421">
                  <a:moveTo>
                    <a:pt x="0" y="2664421"/>
                  </a:moveTo>
                  <a:lnTo>
                    <a:pt x="0" y="0"/>
                  </a:lnTo>
                </a:path>
              </a:pathLst>
            </a:custGeom>
            <a:ln w="13797" cap="flat">
              <a:solidFill>
                <a:srgbClr val="1A1A1A">
                  <a:alpha val="100000"/>
                </a:srgbClr>
              </a:solidFill>
              <a:prstDash val="solid"/>
              <a:round/>
            </a:ln>
          </p:spPr>
          <p:txBody>
            <a:bodyPr/>
            <a:lstStyle/>
            <a:p/>
          </p:txBody>
        </p:sp>
        <p:sp>
          <p:nvSpPr>
            <p:cNvPr id="15" name="tx16"/>
            <p:cNvSpPr/>
            <p:nvPr/>
          </p:nvSpPr>
          <p:spPr>
            <a:xfrm>
              <a:off x="504011" y="3509534"/>
              <a:ext cx="83530"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0</a:t>
              </a:r>
            </a:p>
          </p:txBody>
        </p:sp>
        <p:sp>
          <p:nvSpPr>
            <p:cNvPr id="16" name="tx17"/>
            <p:cNvSpPr/>
            <p:nvPr/>
          </p:nvSpPr>
          <p:spPr>
            <a:xfrm>
              <a:off x="504011" y="2931694"/>
              <a:ext cx="83530" cy="10434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5</a:t>
              </a:r>
            </a:p>
          </p:txBody>
        </p:sp>
        <p:sp>
          <p:nvSpPr>
            <p:cNvPr id="17" name="tx18"/>
            <p:cNvSpPr/>
            <p:nvPr/>
          </p:nvSpPr>
          <p:spPr>
            <a:xfrm>
              <a:off x="420480" y="2351694"/>
              <a:ext cx="167060"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10</a:t>
              </a:r>
            </a:p>
          </p:txBody>
        </p:sp>
        <p:sp>
          <p:nvSpPr>
            <p:cNvPr id="18" name="tx19"/>
            <p:cNvSpPr/>
            <p:nvPr/>
          </p:nvSpPr>
          <p:spPr>
            <a:xfrm>
              <a:off x="420480" y="1773638"/>
              <a:ext cx="167060" cy="104557"/>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15</a:t>
              </a:r>
            </a:p>
          </p:txBody>
        </p:sp>
        <p:sp>
          <p:nvSpPr>
            <p:cNvPr id="19" name="tx20"/>
            <p:cNvSpPr/>
            <p:nvPr/>
          </p:nvSpPr>
          <p:spPr>
            <a:xfrm>
              <a:off x="420480" y="1193854"/>
              <a:ext cx="167060"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20</a:t>
              </a:r>
            </a:p>
          </p:txBody>
        </p:sp>
        <p:sp>
          <p:nvSpPr>
            <p:cNvPr id="20" name="tx21"/>
            <p:cNvSpPr/>
            <p:nvPr/>
          </p:nvSpPr>
          <p:spPr>
            <a:xfrm>
              <a:off x="2550741" y="3640840"/>
              <a:ext cx="334121"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2021</a:t>
              </a:r>
            </a:p>
          </p:txBody>
        </p:sp>
        <p:sp>
          <p:nvSpPr>
            <p:cNvPr id="21" name="tx22"/>
            <p:cNvSpPr/>
            <p:nvPr/>
          </p:nvSpPr>
          <p:spPr>
            <a:xfrm>
              <a:off x="5968324" y="3640840"/>
              <a:ext cx="334121"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2022</a:t>
              </a:r>
            </a:p>
          </p:txBody>
        </p:sp>
        <p:sp>
          <p:nvSpPr>
            <p:cNvPr id="22" name="tx23"/>
            <p:cNvSpPr/>
            <p:nvPr/>
          </p:nvSpPr>
          <p:spPr>
            <a:xfrm rot="-5400000">
              <a:off x="221053" y="2178440"/>
              <a:ext cx="15229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666666">
                      <a:alpha val="100000"/>
                    </a:srgbClr>
                  </a:solidFill>
                  <a:latin typeface="Lato"/>
                  <a:cs typeface="Lato"/>
                </a:rPr>
                <a:t>% </a:t>
              </a:r>
            </a:p>
          </p:txBody>
        </p:sp>
        <p:sp>
          <p:nvSpPr>
            <p:cNvPr id="23" name="tx24"/>
            <p:cNvSpPr/>
            <p:nvPr/>
          </p:nvSpPr>
          <p:spPr>
            <a:xfrm>
              <a:off x="246724" y="471972"/>
              <a:ext cx="725690" cy="12881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Resource</a:t>
              </a:r>
            </a:p>
          </p:txBody>
        </p:sp>
        <p:sp>
          <p:nvSpPr>
            <p:cNvPr id="24" name="tx25"/>
            <p:cNvSpPr/>
            <p:nvPr/>
          </p:nvSpPr>
          <p:spPr>
            <a:xfrm>
              <a:off x="1017932" y="468416"/>
              <a:ext cx="829259"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Allocation:</a:t>
              </a:r>
            </a:p>
          </p:txBody>
        </p:sp>
        <p:sp>
          <p:nvSpPr>
            <p:cNvPr id="25" name="tx26"/>
            <p:cNvSpPr/>
            <p:nvPr/>
          </p:nvSpPr>
          <p:spPr>
            <a:xfrm>
              <a:off x="1892708" y="468416"/>
              <a:ext cx="62763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Relative</a:t>
              </a:r>
            </a:p>
          </p:txBody>
        </p:sp>
        <p:sp>
          <p:nvSpPr>
            <p:cNvPr id="26" name="tx27"/>
            <p:cNvSpPr/>
            <p:nvPr/>
          </p:nvSpPr>
          <p:spPr>
            <a:xfrm>
              <a:off x="2565859" y="470282"/>
              <a:ext cx="163131" cy="130505"/>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of</a:t>
              </a:r>
            </a:p>
          </p:txBody>
        </p:sp>
        <p:sp>
          <p:nvSpPr>
            <p:cNvPr id="27" name="tx28"/>
            <p:cNvSpPr/>
            <p:nvPr/>
          </p:nvSpPr>
          <p:spPr>
            <a:xfrm>
              <a:off x="2774507" y="439345"/>
              <a:ext cx="938872" cy="16144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expenditure</a:t>
              </a:r>
            </a:p>
          </p:txBody>
        </p:sp>
        <p:sp>
          <p:nvSpPr>
            <p:cNvPr id="28" name="tx29"/>
            <p:cNvSpPr/>
            <p:nvPr/>
          </p:nvSpPr>
          <p:spPr>
            <a:xfrm>
              <a:off x="3758897" y="436856"/>
              <a:ext cx="1899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t>
              </a:r>
            </a:p>
          </p:txBody>
        </p:sp>
        <p:sp>
          <p:nvSpPr>
            <p:cNvPr id="29" name="tx30"/>
            <p:cNvSpPr/>
            <p:nvPr/>
          </p:nvSpPr>
          <p:spPr>
            <a:xfrm>
              <a:off x="3994393" y="507709"/>
              <a:ext cx="165354" cy="93078"/>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as</a:t>
              </a:r>
            </a:p>
          </p:txBody>
        </p:sp>
        <p:sp>
          <p:nvSpPr>
            <p:cNvPr id="30" name="tx31"/>
            <p:cNvSpPr/>
            <p:nvPr/>
          </p:nvSpPr>
          <p:spPr>
            <a:xfrm>
              <a:off x="4205263" y="436856"/>
              <a:ext cx="300126"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bar)</a:t>
              </a:r>
            </a:p>
          </p:txBody>
        </p:sp>
        <p:sp>
          <p:nvSpPr>
            <p:cNvPr id="31" name="tx32"/>
            <p:cNvSpPr/>
            <p:nvPr/>
          </p:nvSpPr>
          <p:spPr>
            <a:xfrm>
              <a:off x="4550907" y="468416"/>
              <a:ext cx="287147"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and</a:t>
              </a:r>
            </a:p>
          </p:txBody>
        </p:sp>
        <p:sp>
          <p:nvSpPr>
            <p:cNvPr id="32" name="tx33"/>
            <p:cNvSpPr/>
            <p:nvPr/>
          </p:nvSpPr>
          <p:spPr>
            <a:xfrm>
              <a:off x="4883570" y="468416"/>
              <a:ext cx="358622"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total</a:t>
              </a:r>
            </a:p>
          </p:txBody>
        </p:sp>
        <p:sp>
          <p:nvSpPr>
            <p:cNvPr id="33" name="tx34"/>
            <p:cNvSpPr/>
            <p:nvPr/>
          </p:nvSpPr>
          <p:spPr>
            <a:xfrm>
              <a:off x="5287710" y="468416"/>
              <a:ext cx="415074"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value</a:t>
              </a:r>
            </a:p>
          </p:txBody>
        </p:sp>
        <p:sp>
          <p:nvSpPr>
            <p:cNvPr id="34" name="tx35"/>
            <p:cNvSpPr/>
            <p:nvPr/>
          </p:nvSpPr>
          <p:spPr>
            <a:xfrm>
              <a:off x="5748301" y="436856"/>
              <a:ext cx="4606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(label)</a:t>
              </a:r>
            </a:p>
          </p:txBody>
        </p:sp>
        <p:sp>
          <p:nvSpPr>
            <p:cNvPr id="35" name="tx36"/>
            <p:cNvSpPr/>
            <p:nvPr/>
          </p:nvSpPr>
          <p:spPr>
            <a:xfrm>
              <a:off x="1132310" y="4784564"/>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6" name="tx37"/>
            <p:cNvSpPr/>
            <p:nvPr/>
          </p:nvSpPr>
          <p:spPr>
            <a:xfrm>
              <a:off x="1852733"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7" name="tx38"/>
            <p:cNvSpPr/>
            <p:nvPr/>
          </p:nvSpPr>
          <p:spPr>
            <a:xfrm>
              <a:off x="1789678"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8" name="tx39"/>
            <p:cNvSpPr/>
            <p:nvPr/>
          </p:nvSpPr>
          <p:spPr>
            <a:xfrm>
              <a:off x="931688" y="5408977"/>
              <a:ext cx="323046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OA8: Well-Being and Basic Needs indicator values </a:t>
              </a:r>
            </a:p>
          </p:txBody>
        </p:sp>
        <p:sp>
          <p:nvSpPr>
            <p:cNvPr id="39" name="tx40"/>
            <p:cNvSpPr/>
            <p:nvPr/>
          </p:nvSpPr>
          <p:spPr>
            <a:xfrm>
              <a:off x="1630322"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40" name="tx41"/>
            <p:cNvSpPr/>
            <p:nvPr/>
          </p:nvSpPr>
          <p:spPr>
            <a:xfrm>
              <a:off x="1132310" y="4784564"/>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41" name="tx42"/>
            <p:cNvSpPr/>
            <p:nvPr/>
          </p:nvSpPr>
          <p:spPr>
            <a:xfrm>
              <a:off x="1852733"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2" name="tx43"/>
            <p:cNvSpPr/>
            <p:nvPr/>
          </p:nvSpPr>
          <p:spPr>
            <a:xfrm>
              <a:off x="1789678"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3" name="tx44"/>
            <p:cNvSpPr/>
            <p:nvPr/>
          </p:nvSpPr>
          <p:spPr>
            <a:xfrm>
              <a:off x="931688" y="5408977"/>
              <a:ext cx="323046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OA8: Well-Being and Basic Needs indicator values </a:t>
              </a:r>
            </a:p>
          </p:txBody>
        </p:sp>
        <p:sp>
          <p:nvSpPr>
            <p:cNvPr id="44" name="tx45"/>
            <p:cNvSpPr/>
            <p:nvPr/>
          </p:nvSpPr>
          <p:spPr>
            <a:xfrm>
              <a:off x="1630322"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45" name="tx46"/>
            <p:cNvSpPr/>
            <p:nvPr/>
          </p:nvSpPr>
          <p:spPr>
            <a:xfrm>
              <a:off x="1132310" y="4784564"/>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46" name="tx47"/>
            <p:cNvSpPr/>
            <p:nvPr/>
          </p:nvSpPr>
          <p:spPr>
            <a:xfrm>
              <a:off x="1852733"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7" name="tx48"/>
            <p:cNvSpPr/>
            <p:nvPr/>
          </p:nvSpPr>
          <p:spPr>
            <a:xfrm>
              <a:off x="1789678"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8" name="tx49"/>
            <p:cNvSpPr/>
            <p:nvPr/>
          </p:nvSpPr>
          <p:spPr>
            <a:xfrm>
              <a:off x="931688" y="5408977"/>
              <a:ext cx="323046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OA8: Well-Being and Basic Needs indicator values </a:t>
              </a:r>
            </a:p>
          </p:txBody>
        </p:sp>
        <p:sp>
          <p:nvSpPr>
            <p:cNvPr id="49" name="tx50"/>
            <p:cNvSpPr/>
            <p:nvPr/>
          </p:nvSpPr>
          <p:spPr>
            <a:xfrm>
              <a:off x="1630322"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50" name="tx51"/>
            <p:cNvSpPr/>
            <p:nvPr/>
          </p:nvSpPr>
          <p:spPr>
            <a:xfrm>
              <a:off x="5239269" y="4784564"/>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51" name="tx52"/>
            <p:cNvSpPr/>
            <p:nvPr/>
          </p:nvSpPr>
          <p:spPr>
            <a:xfrm>
              <a:off x="5612074"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2" name="tx53"/>
            <p:cNvSpPr/>
            <p:nvPr/>
          </p:nvSpPr>
          <p:spPr>
            <a:xfrm>
              <a:off x="5549018"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3" name="tx54"/>
            <p:cNvSpPr/>
            <p:nvPr/>
          </p:nvSpPr>
          <p:spPr>
            <a:xfrm>
              <a:off x="4691029" y="5408977"/>
              <a:ext cx="323046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OA8: Well-Being and Basic Needs indicator values </a:t>
              </a:r>
            </a:p>
          </p:txBody>
        </p:sp>
        <p:sp>
          <p:nvSpPr>
            <p:cNvPr id="54" name="tx55"/>
            <p:cNvSpPr/>
            <p:nvPr/>
          </p:nvSpPr>
          <p:spPr>
            <a:xfrm>
              <a:off x="5389663"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55" name="tx56"/>
            <p:cNvSpPr/>
            <p:nvPr/>
          </p:nvSpPr>
          <p:spPr>
            <a:xfrm>
              <a:off x="5239269" y="4784564"/>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56" name="tx57"/>
            <p:cNvSpPr/>
            <p:nvPr/>
          </p:nvSpPr>
          <p:spPr>
            <a:xfrm>
              <a:off x="5612074"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7" name="tx58"/>
            <p:cNvSpPr/>
            <p:nvPr/>
          </p:nvSpPr>
          <p:spPr>
            <a:xfrm>
              <a:off x="5549018"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8" name="tx59"/>
            <p:cNvSpPr/>
            <p:nvPr/>
          </p:nvSpPr>
          <p:spPr>
            <a:xfrm>
              <a:off x="4691029" y="5408977"/>
              <a:ext cx="323046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OA8: Well-Being and Basic Needs indicator values </a:t>
              </a:r>
            </a:p>
          </p:txBody>
        </p:sp>
        <p:sp>
          <p:nvSpPr>
            <p:cNvPr id="59" name="tx60"/>
            <p:cNvSpPr/>
            <p:nvPr/>
          </p:nvSpPr>
          <p:spPr>
            <a:xfrm>
              <a:off x="5389663"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60" name="tx61"/>
            <p:cNvSpPr/>
            <p:nvPr/>
          </p:nvSpPr>
          <p:spPr>
            <a:xfrm>
              <a:off x="5239269" y="4784564"/>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61" name="tx62"/>
            <p:cNvSpPr/>
            <p:nvPr/>
          </p:nvSpPr>
          <p:spPr>
            <a:xfrm>
              <a:off x="5612074"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62" name="tx63"/>
            <p:cNvSpPr/>
            <p:nvPr/>
          </p:nvSpPr>
          <p:spPr>
            <a:xfrm>
              <a:off x="5549018"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63" name="tx64"/>
            <p:cNvSpPr/>
            <p:nvPr/>
          </p:nvSpPr>
          <p:spPr>
            <a:xfrm>
              <a:off x="4691029" y="5408977"/>
              <a:ext cx="323046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OA8: Well-Being and Basic Needs indicator values </a:t>
              </a:r>
            </a:p>
          </p:txBody>
        </p:sp>
        <p:sp>
          <p:nvSpPr>
            <p:cNvPr id="64" name="tx65"/>
            <p:cNvSpPr/>
            <p:nvPr/>
          </p:nvSpPr>
          <p:spPr>
            <a:xfrm>
              <a:off x="5389663"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65" name="tx66"/>
            <p:cNvSpPr/>
            <p:nvPr/>
          </p:nvSpPr>
          <p:spPr>
            <a:xfrm>
              <a:off x="9223372" y="4784564"/>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66" name="tx67"/>
            <p:cNvSpPr/>
            <p:nvPr/>
          </p:nvSpPr>
          <p:spPr>
            <a:xfrm>
              <a:off x="9548551"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67" name="tx68"/>
            <p:cNvSpPr/>
            <p:nvPr/>
          </p:nvSpPr>
          <p:spPr>
            <a:xfrm>
              <a:off x="9485495"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68" name="tx69"/>
            <p:cNvSpPr/>
            <p:nvPr/>
          </p:nvSpPr>
          <p:spPr>
            <a:xfrm>
              <a:off x="8627506" y="5408977"/>
              <a:ext cx="323046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OA8: Well-Being and Basic Needs indicator values </a:t>
              </a:r>
            </a:p>
          </p:txBody>
        </p:sp>
        <p:sp>
          <p:nvSpPr>
            <p:cNvPr id="69" name="tx70"/>
            <p:cNvSpPr/>
            <p:nvPr/>
          </p:nvSpPr>
          <p:spPr>
            <a:xfrm>
              <a:off x="9326140"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70" name="tx71"/>
            <p:cNvSpPr/>
            <p:nvPr/>
          </p:nvSpPr>
          <p:spPr>
            <a:xfrm>
              <a:off x="9223372" y="4784564"/>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71" name="tx72"/>
            <p:cNvSpPr/>
            <p:nvPr/>
          </p:nvSpPr>
          <p:spPr>
            <a:xfrm>
              <a:off x="9548551"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72" name="tx73"/>
            <p:cNvSpPr/>
            <p:nvPr/>
          </p:nvSpPr>
          <p:spPr>
            <a:xfrm>
              <a:off x="9485495"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73" name="tx74"/>
            <p:cNvSpPr/>
            <p:nvPr/>
          </p:nvSpPr>
          <p:spPr>
            <a:xfrm>
              <a:off x="8627506" y="5408977"/>
              <a:ext cx="323046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OA8: Well-Being and Basic Needs indicator values </a:t>
              </a:r>
            </a:p>
          </p:txBody>
        </p:sp>
        <p:sp>
          <p:nvSpPr>
            <p:cNvPr id="74" name="tx75"/>
            <p:cNvSpPr/>
            <p:nvPr/>
          </p:nvSpPr>
          <p:spPr>
            <a:xfrm>
              <a:off x="9326140"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75" name="tx76"/>
            <p:cNvSpPr/>
            <p:nvPr/>
          </p:nvSpPr>
          <p:spPr>
            <a:xfrm>
              <a:off x="9223372" y="4784564"/>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76" name="tx77"/>
            <p:cNvSpPr/>
            <p:nvPr/>
          </p:nvSpPr>
          <p:spPr>
            <a:xfrm>
              <a:off x="9548551"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77" name="tx78"/>
            <p:cNvSpPr/>
            <p:nvPr/>
          </p:nvSpPr>
          <p:spPr>
            <a:xfrm>
              <a:off x="9485495"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78" name="tx79"/>
            <p:cNvSpPr/>
            <p:nvPr/>
          </p:nvSpPr>
          <p:spPr>
            <a:xfrm>
              <a:off x="8627506" y="5408977"/>
              <a:ext cx="323046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OA8: Well-Being and Basic Needs indicator values </a:t>
              </a:r>
            </a:p>
          </p:txBody>
        </p:sp>
        <p:sp>
          <p:nvSpPr>
            <p:cNvPr id="79" name="tx80"/>
            <p:cNvSpPr/>
            <p:nvPr/>
          </p:nvSpPr>
          <p:spPr>
            <a:xfrm>
              <a:off x="9326140"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80" name="tx81"/>
            <p:cNvSpPr/>
            <p:nvPr/>
          </p:nvSpPr>
          <p:spPr>
            <a:xfrm>
              <a:off x="6757603" y="6657005"/>
              <a:ext cx="5364807" cy="10815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DejaVu Sans"/>
                  <a:cs typeface="DejaVu Sans"/>
                </a:rPr>
                <a:t>Source: Data published by UNHCR as part of the International Aid Transparency Initiative (IATI).</a:t>
              </a:r>
            </a:p>
          </p:txBody>
        </p:sp>
        <p:sp>
          <p:nvSpPr>
            <p:cNvPr id="81" name="tx82"/>
            <p:cNvSpPr/>
            <p:nvPr/>
          </p:nvSpPr>
          <p:spPr>
            <a:xfrm>
              <a:off x="246724" y="29561"/>
              <a:ext cx="5975449" cy="162237"/>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DejaVu Sans"/>
                  <a:cs typeface="DejaVu Sans"/>
                </a:rPr>
                <a:t>Resource &amp; Results for OA8: Well-Being and Basic Needs in El Salvador</a:t>
              </a:r>
            </a:p>
          </p:txBody>
        </p:sp>
      </p:gr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4" name="rc5"/>
            <p:cNvSpPr/>
            <p:nvPr/>
          </p:nvSpPr>
          <p:spPr>
            <a:xfrm>
              <a:off x="69589" y="296258"/>
              <a:ext cx="7666816" cy="2940888"/>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5" name="pl6"/>
            <p:cNvSpPr/>
            <p:nvPr/>
          </p:nvSpPr>
          <p:spPr>
            <a:xfrm>
              <a:off x="583722" y="2850828"/>
              <a:ext cx="6975547" cy="0"/>
            </a:xfrm>
            <a:custGeom>
              <a:avLst/>
              <a:pathLst>
                <a:path w="6975547" h="0">
                  <a:moveTo>
                    <a:pt x="0" y="0"/>
                  </a:moveTo>
                  <a:lnTo>
                    <a:pt x="6975547" y="0"/>
                  </a:lnTo>
                  <a:lnTo>
                    <a:pt x="6975547" y="0"/>
                  </a:lnTo>
                </a:path>
              </a:pathLst>
            </a:custGeom>
            <a:ln w="10347" cap="flat">
              <a:solidFill>
                <a:srgbClr val="CCCCCC">
                  <a:alpha val="100000"/>
                </a:srgbClr>
              </a:solidFill>
              <a:prstDash val="solid"/>
              <a:round/>
            </a:ln>
          </p:spPr>
          <p:txBody>
            <a:bodyPr/>
            <a:lstStyle/>
            <a:p/>
          </p:txBody>
        </p:sp>
        <p:sp>
          <p:nvSpPr>
            <p:cNvPr id="6" name="pl7"/>
            <p:cNvSpPr/>
            <p:nvPr/>
          </p:nvSpPr>
          <p:spPr>
            <a:xfrm>
              <a:off x="583722" y="2372541"/>
              <a:ext cx="6975547" cy="0"/>
            </a:xfrm>
            <a:custGeom>
              <a:avLst/>
              <a:pathLst>
                <a:path w="6975547" h="0">
                  <a:moveTo>
                    <a:pt x="0" y="0"/>
                  </a:moveTo>
                  <a:lnTo>
                    <a:pt x="6975547" y="0"/>
                  </a:lnTo>
                  <a:lnTo>
                    <a:pt x="6975547" y="0"/>
                  </a:lnTo>
                </a:path>
              </a:pathLst>
            </a:custGeom>
            <a:ln w="10347" cap="flat">
              <a:solidFill>
                <a:srgbClr val="CCCCCC">
                  <a:alpha val="100000"/>
                </a:srgbClr>
              </a:solidFill>
              <a:prstDash val="solid"/>
              <a:round/>
            </a:ln>
          </p:spPr>
          <p:txBody>
            <a:bodyPr/>
            <a:lstStyle/>
            <a:p/>
          </p:txBody>
        </p:sp>
        <p:sp>
          <p:nvSpPr>
            <p:cNvPr id="7" name="pl8"/>
            <p:cNvSpPr/>
            <p:nvPr/>
          </p:nvSpPr>
          <p:spPr>
            <a:xfrm>
              <a:off x="583722" y="1894255"/>
              <a:ext cx="6975547" cy="0"/>
            </a:xfrm>
            <a:custGeom>
              <a:avLst/>
              <a:pathLst>
                <a:path w="6975547" h="0">
                  <a:moveTo>
                    <a:pt x="0" y="0"/>
                  </a:moveTo>
                  <a:lnTo>
                    <a:pt x="6975547" y="0"/>
                  </a:lnTo>
                  <a:lnTo>
                    <a:pt x="6975547" y="0"/>
                  </a:lnTo>
                </a:path>
              </a:pathLst>
            </a:custGeom>
            <a:ln w="10347" cap="flat">
              <a:solidFill>
                <a:srgbClr val="CCCCCC">
                  <a:alpha val="100000"/>
                </a:srgbClr>
              </a:solidFill>
              <a:prstDash val="solid"/>
              <a:round/>
            </a:ln>
          </p:spPr>
          <p:txBody>
            <a:bodyPr/>
            <a:lstStyle/>
            <a:p/>
          </p:txBody>
        </p:sp>
        <p:sp>
          <p:nvSpPr>
            <p:cNvPr id="8" name="pl9"/>
            <p:cNvSpPr/>
            <p:nvPr/>
          </p:nvSpPr>
          <p:spPr>
            <a:xfrm>
              <a:off x="583722" y="1415968"/>
              <a:ext cx="6975547" cy="0"/>
            </a:xfrm>
            <a:custGeom>
              <a:avLst/>
              <a:pathLst>
                <a:path w="6975547" h="0">
                  <a:moveTo>
                    <a:pt x="0" y="0"/>
                  </a:moveTo>
                  <a:lnTo>
                    <a:pt x="6975547" y="0"/>
                  </a:lnTo>
                  <a:lnTo>
                    <a:pt x="6975547" y="0"/>
                  </a:lnTo>
                </a:path>
              </a:pathLst>
            </a:custGeom>
            <a:ln w="10347" cap="flat">
              <a:solidFill>
                <a:srgbClr val="CCCCCC">
                  <a:alpha val="100000"/>
                </a:srgbClr>
              </a:solidFill>
              <a:prstDash val="solid"/>
              <a:round/>
            </a:ln>
          </p:spPr>
          <p:txBody>
            <a:bodyPr/>
            <a:lstStyle/>
            <a:p/>
          </p:txBody>
        </p:sp>
        <p:sp>
          <p:nvSpPr>
            <p:cNvPr id="9" name="pl10"/>
            <p:cNvSpPr/>
            <p:nvPr/>
          </p:nvSpPr>
          <p:spPr>
            <a:xfrm>
              <a:off x="583722" y="937681"/>
              <a:ext cx="6975547" cy="0"/>
            </a:xfrm>
            <a:custGeom>
              <a:avLst/>
              <a:pathLst>
                <a:path w="6975547" h="0">
                  <a:moveTo>
                    <a:pt x="0" y="0"/>
                  </a:moveTo>
                  <a:lnTo>
                    <a:pt x="6975547" y="0"/>
                  </a:lnTo>
                  <a:lnTo>
                    <a:pt x="6975547" y="0"/>
                  </a:lnTo>
                </a:path>
              </a:pathLst>
            </a:custGeom>
            <a:ln w="10347" cap="flat">
              <a:solidFill>
                <a:srgbClr val="CCCCCC">
                  <a:alpha val="100000"/>
                </a:srgbClr>
              </a:solidFill>
              <a:prstDash val="solid"/>
              <a:round/>
            </a:ln>
          </p:spPr>
          <p:txBody>
            <a:bodyPr/>
            <a:lstStyle/>
            <a:p/>
          </p:txBody>
        </p:sp>
        <p:sp>
          <p:nvSpPr>
            <p:cNvPr id="10" name="rc11"/>
            <p:cNvSpPr/>
            <p:nvPr/>
          </p:nvSpPr>
          <p:spPr>
            <a:xfrm>
              <a:off x="1455665" y="1076384"/>
              <a:ext cx="5231660" cy="1774443"/>
            </a:xfrm>
            <a:prstGeom prst="rect">
              <a:avLst/>
            </a:prstGeom>
            <a:solidFill>
              <a:srgbClr val="FD9D24">
                <a:alpha val="100000"/>
              </a:srgbClr>
            </a:solidFill>
          </p:spPr>
          <p:txBody>
            <a:bodyPr/>
            <a:lstStyle/>
            <a:p/>
          </p:txBody>
        </p:sp>
        <p:sp>
          <p:nvSpPr>
            <p:cNvPr id="11" name="tx12"/>
            <p:cNvSpPr/>
            <p:nvPr/>
          </p:nvSpPr>
          <p:spPr>
            <a:xfrm>
              <a:off x="3758386" y="884977"/>
              <a:ext cx="626219" cy="139625"/>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(631.4K$)</a:t>
              </a:r>
            </a:p>
          </p:txBody>
        </p:sp>
        <p:sp>
          <p:nvSpPr>
            <p:cNvPr id="12" name="pl13"/>
            <p:cNvSpPr/>
            <p:nvPr/>
          </p:nvSpPr>
          <p:spPr>
            <a:xfrm>
              <a:off x="583722" y="898940"/>
              <a:ext cx="0" cy="1951888"/>
            </a:xfrm>
            <a:custGeom>
              <a:avLst/>
              <a:pathLst>
                <a:path w="0" h="1951888">
                  <a:moveTo>
                    <a:pt x="0" y="1951888"/>
                  </a:moveTo>
                  <a:lnTo>
                    <a:pt x="0" y="0"/>
                  </a:lnTo>
                </a:path>
              </a:pathLst>
            </a:custGeom>
            <a:ln w="13797" cap="flat">
              <a:solidFill>
                <a:srgbClr val="1A1A1A">
                  <a:alpha val="100000"/>
                </a:srgbClr>
              </a:solidFill>
              <a:prstDash val="solid"/>
              <a:round/>
            </a:ln>
          </p:spPr>
          <p:txBody>
            <a:bodyPr/>
            <a:lstStyle/>
            <a:p/>
          </p:txBody>
        </p:sp>
        <p:sp>
          <p:nvSpPr>
            <p:cNvPr id="13" name="tx14"/>
            <p:cNvSpPr/>
            <p:nvPr/>
          </p:nvSpPr>
          <p:spPr>
            <a:xfrm>
              <a:off x="420480" y="2797001"/>
              <a:ext cx="83530"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0</a:t>
              </a:r>
            </a:p>
          </p:txBody>
        </p:sp>
        <p:sp>
          <p:nvSpPr>
            <p:cNvPr id="14" name="tx15"/>
            <p:cNvSpPr/>
            <p:nvPr/>
          </p:nvSpPr>
          <p:spPr>
            <a:xfrm>
              <a:off x="420480" y="2319795"/>
              <a:ext cx="83530" cy="10434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a:t>
              </a:r>
            </a:p>
          </p:txBody>
        </p:sp>
        <p:sp>
          <p:nvSpPr>
            <p:cNvPr id="15" name="tx16"/>
            <p:cNvSpPr/>
            <p:nvPr/>
          </p:nvSpPr>
          <p:spPr>
            <a:xfrm>
              <a:off x="420480" y="1842660"/>
              <a:ext cx="83530" cy="103188"/>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4</a:t>
              </a:r>
            </a:p>
          </p:txBody>
        </p:sp>
        <p:sp>
          <p:nvSpPr>
            <p:cNvPr id="16" name="tx17"/>
            <p:cNvSpPr/>
            <p:nvPr/>
          </p:nvSpPr>
          <p:spPr>
            <a:xfrm>
              <a:off x="420480" y="1363221"/>
              <a:ext cx="83530" cy="10434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6</a:t>
              </a:r>
            </a:p>
          </p:txBody>
        </p:sp>
        <p:sp>
          <p:nvSpPr>
            <p:cNvPr id="17" name="tx18"/>
            <p:cNvSpPr/>
            <p:nvPr/>
          </p:nvSpPr>
          <p:spPr>
            <a:xfrm>
              <a:off x="420480" y="883782"/>
              <a:ext cx="83530" cy="105493"/>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8</a:t>
              </a:r>
            </a:p>
          </p:txBody>
        </p:sp>
        <p:sp>
          <p:nvSpPr>
            <p:cNvPr id="18" name="tx19"/>
            <p:cNvSpPr/>
            <p:nvPr/>
          </p:nvSpPr>
          <p:spPr>
            <a:xfrm>
              <a:off x="3904435" y="2928307"/>
              <a:ext cx="334121"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2021</a:t>
              </a:r>
            </a:p>
          </p:txBody>
        </p:sp>
        <p:sp>
          <p:nvSpPr>
            <p:cNvPr id="19" name="tx20"/>
            <p:cNvSpPr/>
            <p:nvPr/>
          </p:nvSpPr>
          <p:spPr>
            <a:xfrm rot="-5400000">
              <a:off x="221053" y="1822173"/>
              <a:ext cx="15229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666666">
                      <a:alpha val="100000"/>
                    </a:srgbClr>
                  </a:solidFill>
                  <a:latin typeface="Lato"/>
                  <a:cs typeface="Lato"/>
                </a:rPr>
                <a:t>% </a:t>
              </a:r>
            </a:p>
          </p:txBody>
        </p:sp>
        <p:sp>
          <p:nvSpPr>
            <p:cNvPr id="20" name="tx21"/>
            <p:cNvSpPr/>
            <p:nvPr/>
          </p:nvSpPr>
          <p:spPr>
            <a:xfrm>
              <a:off x="246724" y="471972"/>
              <a:ext cx="725690" cy="12881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Resource</a:t>
              </a:r>
            </a:p>
          </p:txBody>
        </p:sp>
        <p:sp>
          <p:nvSpPr>
            <p:cNvPr id="21" name="tx22"/>
            <p:cNvSpPr/>
            <p:nvPr/>
          </p:nvSpPr>
          <p:spPr>
            <a:xfrm>
              <a:off x="1017932" y="468416"/>
              <a:ext cx="829259"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Allocation:</a:t>
              </a:r>
            </a:p>
          </p:txBody>
        </p:sp>
        <p:sp>
          <p:nvSpPr>
            <p:cNvPr id="22" name="tx23"/>
            <p:cNvSpPr/>
            <p:nvPr/>
          </p:nvSpPr>
          <p:spPr>
            <a:xfrm>
              <a:off x="1892708" y="468416"/>
              <a:ext cx="62763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Relative</a:t>
              </a:r>
            </a:p>
          </p:txBody>
        </p:sp>
        <p:sp>
          <p:nvSpPr>
            <p:cNvPr id="23" name="tx24"/>
            <p:cNvSpPr/>
            <p:nvPr/>
          </p:nvSpPr>
          <p:spPr>
            <a:xfrm>
              <a:off x="2565859" y="470282"/>
              <a:ext cx="163131" cy="130505"/>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of</a:t>
              </a:r>
            </a:p>
          </p:txBody>
        </p:sp>
        <p:sp>
          <p:nvSpPr>
            <p:cNvPr id="24" name="tx25"/>
            <p:cNvSpPr/>
            <p:nvPr/>
          </p:nvSpPr>
          <p:spPr>
            <a:xfrm>
              <a:off x="2774507" y="439345"/>
              <a:ext cx="938872" cy="16144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expenditure</a:t>
              </a:r>
            </a:p>
          </p:txBody>
        </p:sp>
        <p:sp>
          <p:nvSpPr>
            <p:cNvPr id="25" name="tx26"/>
            <p:cNvSpPr/>
            <p:nvPr/>
          </p:nvSpPr>
          <p:spPr>
            <a:xfrm>
              <a:off x="3758897" y="436856"/>
              <a:ext cx="1899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t>
              </a:r>
            </a:p>
          </p:txBody>
        </p:sp>
        <p:sp>
          <p:nvSpPr>
            <p:cNvPr id="26" name="tx27"/>
            <p:cNvSpPr/>
            <p:nvPr/>
          </p:nvSpPr>
          <p:spPr>
            <a:xfrm>
              <a:off x="3994393" y="507709"/>
              <a:ext cx="165354" cy="93078"/>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as</a:t>
              </a:r>
            </a:p>
          </p:txBody>
        </p:sp>
        <p:sp>
          <p:nvSpPr>
            <p:cNvPr id="27" name="tx28"/>
            <p:cNvSpPr/>
            <p:nvPr/>
          </p:nvSpPr>
          <p:spPr>
            <a:xfrm>
              <a:off x="4205263" y="436856"/>
              <a:ext cx="300126"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bar)</a:t>
              </a:r>
            </a:p>
          </p:txBody>
        </p:sp>
        <p:sp>
          <p:nvSpPr>
            <p:cNvPr id="28" name="tx29"/>
            <p:cNvSpPr/>
            <p:nvPr/>
          </p:nvSpPr>
          <p:spPr>
            <a:xfrm>
              <a:off x="4550907" y="468416"/>
              <a:ext cx="287147"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and</a:t>
              </a:r>
            </a:p>
          </p:txBody>
        </p:sp>
        <p:sp>
          <p:nvSpPr>
            <p:cNvPr id="29" name="tx30"/>
            <p:cNvSpPr/>
            <p:nvPr/>
          </p:nvSpPr>
          <p:spPr>
            <a:xfrm>
              <a:off x="4883570" y="468416"/>
              <a:ext cx="358622"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total</a:t>
              </a:r>
            </a:p>
          </p:txBody>
        </p:sp>
        <p:sp>
          <p:nvSpPr>
            <p:cNvPr id="30" name="tx31"/>
            <p:cNvSpPr/>
            <p:nvPr/>
          </p:nvSpPr>
          <p:spPr>
            <a:xfrm>
              <a:off x="5287710" y="468416"/>
              <a:ext cx="415074"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value</a:t>
              </a:r>
            </a:p>
          </p:txBody>
        </p:sp>
        <p:sp>
          <p:nvSpPr>
            <p:cNvPr id="31" name="tx32"/>
            <p:cNvSpPr/>
            <p:nvPr/>
          </p:nvSpPr>
          <p:spPr>
            <a:xfrm>
              <a:off x="5748301" y="436856"/>
              <a:ext cx="4606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(label)</a:t>
              </a:r>
            </a:p>
          </p:txBody>
        </p:sp>
        <p:sp>
          <p:nvSpPr>
            <p:cNvPr id="32" name="tx33"/>
            <p:cNvSpPr/>
            <p:nvPr/>
          </p:nvSpPr>
          <p:spPr>
            <a:xfrm>
              <a:off x="912996" y="4318447"/>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3" name="tx34"/>
            <p:cNvSpPr/>
            <p:nvPr/>
          </p:nvSpPr>
          <p:spPr>
            <a:xfrm>
              <a:off x="1633419"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4" name="tx35"/>
            <p:cNvSpPr/>
            <p:nvPr/>
          </p:nvSpPr>
          <p:spPr>
            <a:xfrm>
              <a:off x="1570364"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5" name="tx36"/>
            <p:cNvSpPr/>
            <p:nvPr/>
          </p:nvSpPr>
          <p:spPr>
            <a:xfrm>
              <a:off x="431099" y="4942860"/>
              <a:ext cx="379301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OA9: Sustainable Housing and Settlements indicator values </a:t>
              </a:r>
            </a:p>
          </p:txBody>
        </p:sp>
        <p:sp>
          <p:nvSpPr>
            <p:cNvPr id="36" name="tx37"/>
            <p:cNvSpPr/>
            <p:nvPr/>
          </p:nvSpPr>
          <p:spPr>
            <a:xfrm>
              <a:off x="1411008"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37" name="tx38"/>
            <p:cNvSpPr/>
            <p:nvPr/>
          </p:nvSpPr>
          <p:spPr>
            <a:xfrm>
              <a:off x="912996" y="4318447"/>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8" name="tx39"/>
            <p:cNvSpPr/>
            <p:nvPr/>
          </p:nvSpPr>
          <p:spPr>
            <a:xfrm>
              <a:off x="1633419"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9" name="tx40"/>
            <p:cNvSpPr/>
            <p:nvPr/>
          </p:nvSpPr>
          <p:spPr>
            <a:xfrm>
              <a:off x="1570364"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0" name="tx41"/>
            <p:cNvSpPr/>
            <p:nvPr/>
          </p:nvSpPr>
          <p:spPr>
            <a:xfrm>
              <a:off x="431099" y="4942860"/>
              <a:ext cx="379301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OA9: Sustainable Housing and Settlements indicator values </a:t>
              </a:r>
            </a:p>
          </p:txBody>
        </p:sp>
        <p:sp>
          <p:nvSpPr>
            <p:cNvPr id="41" name="tx42"/>
            <p:cNvSpPr/>
            <p:nvPr/>
          </p:nvSpPr>
          <p:spPr>
            <a:xfrm>
              <a:off x="1411008"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42" name="tx43"/>
            <p:cNvSpPr/>
            <p:nvPr/>
          </p:nvSpPr>
          <p:spPr>
            <a:xfrm>
              <a:off x="912996" y="4318447"/>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43" name="tx44"/>
            <p:cNvSpPr/>
            <p:nvPr/>
          </p:nvSpPr>
          <p:spPr>
            <a:xfrm>
              <a:off x="1633419"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4" name="tx45"/>
            <p:cNvSpPr/>
            <p:nvPr/>
          </p:nvSpPr>
          <p:spPr>
            <a:xfrm>
              <a:off x="1570364"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5" name="tx46"/>
            <p:cNvSpPr/>
            <p:nvPr/>
          </p:nvSpPr>
          <p:spPr>
            <a:xfrm>
              <a:off x="431099" y="4942860"/>
              <a:ext cx="379301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OA9: Sustainable Housing and Settlements indicator values </a:t>
              </a:r>
            </a:p>
          </p:txBody>
        </p:sp>
        <p:sp>
          <p:nvSpPr>
            <p:cNvPr id="46" name="tx47"/>
            <p:cNvSpPr/>
            <p:nvPr/>
          </p:nvSpPr>
          <p:spPr>
            <a:xfrm>
              <a:off x="1411008"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47" name="tx48"/>
            <p:cNvSpPr/>
            <p:nvPr/>
          </p:nvSpPr>
          <p:spPr>
            <a:xfrm>
              <a:off x="4748388" y="4318447"/>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48" name="tx49"/>
            <p:cNvSpPr/>
            <p:nvPr/>
          </p:nvSpPr>
          <p:spPr>
            <a:xfrm>
              <a:off x="5121193"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9" name="tx50"/>
            <p:cNvSpPr/>
            <p:nvPr/>
          </p:nvSpPr>
          <p:spPr>
            <a:xfrm>
              <a:off x="5058137"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0" name="tx51"/>
            <p:cNvSpPr/>
            <p:nvPr/>
          </p:nvSpPr>
          <p:spPr>
            <a:xfrm>
              <a:off x="3918873" y="4942860"/>
              <a:ext cx="379301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OA9: Sustainable Housing and Settlements indicator values </a:t>
              </a:r>
            </a:p>
          </p:txBody>
        </p:sp>
        <p:sp>
          <p:nvSpPr>
            <p:cNvPr id="51" name="tx52"/>
            <p:cNvSpPr/>
            <p:nvPr/>
          </p:nvSpPr>
          <p:spPr>
            <a:xfrm>
              <a:off x="4898782"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52" name="tx53"/>
            <p:cNvSpPr/>
            <p:nvPr/>
          </p:nvSpPr>
          <p:spPr>
            <a:xfrm>
              <a:off x="4748388" y="4318447"/>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53" name="tx54"/>
            <p:cNvSpPr/>
            <p:nvPr/>
          </p:nvSpPr>
          <p:spPr>
            <a:xfrm>
              <a:off x="5121193"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4" name="tx55"/>
            <p:cNvSpPr/>
            <p:nvPr/>
          </p:nvSpPr>
          <p:spPr>
            <a:xfrm>
              <a:off x="5058137"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5" name="tx56"/>
            <p:cNvSpPr/>
            <p:nvPr/>
          </p:nvSpPr>
          <p:spPr>
            <a:xfrm>
              <a:off x="3918873" y="4942860"/>
              <a:ext cx="379301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OA9: Sustainable Housing and Settlements indicator values </a:t>
              </a:r>
            </a:p>
          </p:txBody>
        </p:sp>
        <p:sp>
          <p:nvSpPr>
            <p:cNvPr id="56" name="tx57"/>
            <p:cNvSpPr/>
            <p:nvPr/>
          </p:nvSpPr>
          <p:spPr>
            <a:xfrm>
              <a:off x="4898782"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57" name="tx58"/>
            <p:cNvSpPr/>
            <p:nvPr/>
          </p:nvSpPr>
          <p:spPr>
            <a:xfrm>
              <a:off x="4748388" y="4318447"/>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58" name="tx59"/>
            <p:cNvSpPr/>
            <p:nvPr/>
          </p:nvSpPr>
          <p:spPr>
            <a:xfrm>
              <a:off x="5121193"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9" name="tx60"/>
            <p:cNvSpPr/>
            <p:nvPr/>
          </p:nvSpPr>
          <p:spPr>
            <a:xfrm>
              <a:off x="5058137"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60" name="tx61"/>
            <p:cNvSpPr/>
            <p:nvPr/>
          </p:nvSpPr>
          <p:spPr>
            <a:xfrm>
              <a:off x="3918873" y="4942860"/>
              <a:ext cx="379301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OA9: Sustainable Housing and Settlements indicator values </a:t>
              </a:r>
            </a:p>
          </p:txBody>
        </p:sp>
        <p:sp>
          <p:nvSpPr>
            <p:cNvPr id="61" name="tx62"/>
            <p:cNvSpPr/>
            <p:nvPr/>
          </p:nvSpPr>
          <p:spPr>
            <a:xfrm>
              <a:off x="4898782"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62" name="rc63"/>
            <p:cNvSpPr/>
            <p:nvPr/>
          </p:nvSpPr>
          <p:spPr>
            <a:xfrm>
              <a:off x="7736405" y="3237147"/>
              <a:ext cx="4386005" cy="3376953"/>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63" name="pl64"/>
            <p:cNvSpPr/>
            <p:nvPr/>
          </p:nvSpPr>
          <p:spPr>
            <a:xfrm>
              <a:off x="8457501" y="5702995"/>
              <a:ext cx="3487773" cy="0"/>
            </a:xfrm>
            <a:custGeom>
              <a:avLst/>
              <a:pathLst>
                <a:path w="3487773" h="0">
                  <a:moveTo>
                    <a:pt x="0" y="0"/>
                  </a:moveTo>
                  <a:lnTo>
                    <a:pt x="3487773" y="0"/>
                  </a:lnTo>
                  <a:lnTo>
                    <a:pt x="3487773" y="0"/>
                  </a:lnTo>
                </a:path>
              </a:pathLst>
            </a:custGeom>
            <a:ln w="10347" cap="flat">
              <a:solidFill>
                <a:srgbClr val="CCCCCC">
                  <a:alpha val="100000"/>
                </a:srgbClr>
              </a:solidFill>
              <a:prstDash val="solid"/>
              <a:round/>
            </a:ln>
          </p:spPr>
          <p:txBody>
            <a:bodyPr/>
            <a:lstStyle/>
            <a:p/>
          </p:txBody>
        </p:sp>
        <p:sp>
          <p:nvSpPr>
            <p:cNvPr id="64" name="pl65"/>
            <p:cNvSpPr/>
            <p:nvPr/>
          </p:nvSpPr>
          <p:spPr>
            <a:xfrm>
              <a:off x="8457501" y="5090704"/>
              <a:ext cx="3487773" cy="0"/>
            </a:xfrm>
            <a:custGeom>
              <a:avLst/>
              <a:pathLst>
                <a:path w="3487773" h="0">
                  <a:moveTo>
                    <a:pt x="0" y="0"/>
                  </a:moveTo>
                  <a:lnTo>
                    <a:pt x="3487773" y="0"/>
                  </a:lnTo>
                  <a:lnTo>
                    <a:pt x="3487773" y="0"/>
                  </a:lnTo>
                </a:path>
              </a:pathLst>
            </a:custGeom>
            <a:ln w="10347" cap="flat">
              <a:solidFill>
                <a:srgbClr val="CCCCCC">
                  <a:alpha val="100000"/>
                </a:srgbClr>
              </a:solidFill>
              <a:prstDash val="solid"/>
              <a:round/>
            </a:ln>
          </p:spPr>
          <p:txBody>
            <a:bodyPr/>
            <a:lstStyle/>
            <a:p/>
          </p:txBody>
        </p:sp>
        <p:sp>
          <p:nvSpPr>
            <p:cNvPr id="65" name="pl66"/>
            <p:cNvSpPr/>
            <p:nvPr/>
          </p:nvSpPr>
          <p:spPr>
            <a:xfrm>
              <a:off x="8457501" y="4478413"/>
              <a:ext cx="3487773" cy="0"/>
            </a:xfrm>
            <a:custGeom>
              <a:avLst/>
              <a:pathLst>
                <a:path w="3487773" h="0">
                  <a:moveTo>
                    <a:pt x="0" y="0"/>
                  </a:moveTo>
                  <a:lnTo>
                    <a:pt x="3487773" y="0"/>
                  </a:lnTo>
                  <a:lnTo>
                    <a:pt x="3487773" y="0"/>
                  </a:lnTo>
                </a:path>
              </a:pathLst>
            </a:custGeom>
            <a:ln w="10347" cap="flat">
              <a:solidFill>
                <a:srgbClr val="CCCCCC">
                  <a:alpha val="100000"/>
                </a:srgbClr>
              </a:solidFill>
              <a:prstDash val="solid"/>
              <a:round/>
            </a:ln>
          </p:spPr>
          <p:txBody>
            <a:bodyPr/>
            <a:lstStyle/>
            <a:p/>
          </p:txBody>
        </p:sp>
        <p:sp>
          <p:nvSpPr>
            <p:cNvPr id="66" name="pl67"/>
            <p:cNvSpPr/>
            <p:nvPr/>
          </p:nvSpPr>
          <p:spPr>
            <a:xfrm>
              <a:off x="8457501" y="3866122"/>
              <a:ext cx="3487773" cy="0"/>
            </a:xfrm>
            <a:custGeom>
              <a:avLst/>
              <a:pathLst>
                <a:path w="3487773" h="0">
                  <a:moveTo>
                    <a:pt x="0" y="0"/>
                  </a:moveTo>
                  <a:lnTo>
                    <a:pt x="3487773" y="0"/>
                  </a:lnTo>
                  <a:lnTo>
                    <a:pt x="3487773" y="0"/>
                  </a:lnTo>
                </a:path>
              </a:pathLst>
            </a:custGeom>
            <a:ln w="10347" cap="flat">
              <a:solidFill>
                <a:srgbClr val="CCCCCC">
                  <a:alpha val="100000"/>
                </a:srgbClr>
              </a:solidFill>
              <a:prstDash val="solid"/>
              <a:round/>
            </a:ln>
          </p:spPr>
          <p:txBody>
            <a:bodyPr/>
            <a:lstStyle/>
            <a:p/>
          </p:txBody>
        </p:sp>
        <p:sp>
          <p:nvSpPr>
            <p:cNvPr id="67" name="rc68"/>
            <p:cNvSpPr/>
            <p:nvPr/>
          </p:nvSpPr>
          <p:spPr>
            <a:xfrm>
              <a:off x="10006822" y="3883399"/>
              <a:ext cx="90303" cy="90303"/>
            </a:xfrm>
            <a:prstGeom prst="rect">
              <a:avLst/>
            </a:prstGeom>
            <a:ln w="9000" cap="rnd">
              <a:solidFill>
                <a:srgbClr val="FD9D24">
                  <a:alpha val="100000"/>
                </a:srgbClr>
              </a:solidFill>
              <a:prstDash val="solid"/>
              <a:round/>
            </a:ln>
          </p:spPr>
          <p:txBody>
            <a:bodyPr/>
            <a:lstStyle/>
            <a:p/>
          </p:txBody>
        </p:sp>
        <p:sp>
          <p:nvSpPr>
            <p:cNvPr id="68" name="pl69"/>
            <p:cNvSpPr/>
            <p:nvPr/>
          </p:nvSpPr>
          <p:spPr>
            <a:xfrm>
              <a:off x="8457501" y="5702995"/>
              <a:ext cx="3487773" cy="0"/>
            </a:xfrm>
            <a:custGeom>
              <a:avLst/>
              <a:pathLst>
                <a:path w="3487773" h="0">
                  <a:moveTo>
                    <a:pt x="0" y="0"/>
                  </a:moveTo>
                  <a:lnTo>
                    <a:pt x="3487773" y="0"/>
                  </a:lnTo>
                  <a:lnTo>
                    <a:pt x="3487773" y="0"/>
                  </a:lnTo>
                </a:path>
              </a:pathLst>
            </a:custGeom>
            <a:ln w="13550" cap="flat">
              <a:solidFill>
                <a:srgbClr val="FF0000">
                  <a:alpha val="100000"/>
                </a:srgbClr>
              </a:solidFill>
              <a:prstDash val="solid"/>
              <a:round/>
            </a:ln>
          </p:spPr>
          <p:txBody>
            <a:bodyPr/>
            <a:lstStyle/>
            <a:p/>
          </p:txBody>
        </p:sp>
        <p:sp>
          <p:nvSpPr>
            <p:cNvPr id="69" name="pl70"/>
            <p:cNvSpPr/>
            <p:nvPr/>
          </p:nvSpPr>
          <p:spPr>
            <a:xfrm>
              <a:off x="8457501" y="3839829"/>
              <a:ext cx="0" cy="1951888"/>
            </a:xfrm>
            <a:custGeom>
              <a:avLst/>
              <a:pathLst>
                <a:path w="0" h="1951888">
                  <a:moveTo>
                    <a:pt x="0" y="1951888"/>
                  </a:moveTo>
                  <a:lnTo>
                    <a:pt x="0" y="0"/>
                  </a:lnTo>
                </a:path>
              </a:pathLst>
            </a:custGeom>
            <a:ln w="13797" cap="flat">
              <a:solidFill>
                <a:srgbClr val="1A1A1A">
                  <a:alpha val="100000"/>
                </a:srgbClr>
              </a:solidFill>
              <a:prstDash val="solid"/>
              <a:round/>
            </a:ln>
          </p:spPr>
          <p:txBody>
            <a:bodyPr/>
            <a:lstStyle/>
            <a:p/>
          </p:txBody>
        </p:sp>
        <p:sp>
          <p:nvSpPr>
            <p:cNvPr id="70" name="tx71"/>
            <p:cNvSpPr/>
            <p:nvPr/>
          </p:nvSpPr>
          <p:spPr>
            <a:xfrm>
              <a:off x="8219885" y="5660161"/>
              <a:ext cx="157905"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0%</a:t>
              </a:r>
            </a:p>
          </p:txBody>
        </p:sp>
        <p:sp>
          <p:nvSpPr>
            <p:cNvPr id="71" name="tx72"/>
            <p:cNvSpPr/>
            <p:nvPr/>
          </p:nvSpPr>
          <p:spPr>
            <a:xfrm>
              <a:off x="8087297" y="5047870"/>
              <a:ext cx="290493"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200%</a:t>
              </a:r>
            </a:p>
          </p:txBody>
        </p:sp>
        <p:sp>
          <p:nvSpPr>
            <p:cNvPr id="72" name="tx73"/>
            <p:cNvSpPr/>
            <p:nvPr/>
          </p:nvSpPr>
          <p:spPr>
            <a:xfrm>
              <a:off x="8087297" y="4435579"/>
              <a:ext cx="290493"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400%</a:t>
              </a:r>
            </a:p>
          </p:txBody>
        </p:sp>
        <p:sp>
          <p:nvSpPr>
            <p:cNvPr id="73" name="tx74"/>
            <p:cNvSpPr/>
            <p:nvPr/>
          </p:nvSpPr>
          <p:spPr>
            <a:xfrm>
              <a:off x="8087297" y="3823288"/>
              <a:ext cx="290493"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600%</a:t>
              </a:r>
            </a:p>
          </p:txBody>
        </p:sp>
        <p:sp>
          <p:nvSpPr>
            <p:cNvPr id="74" name="tx75"/>
            <p:cNvSpPr/>
            <p:nvPr/>
          </p:nvSpPr>
          <p:spPr>
            <a:xfrm>
              <a:off x="10068800" y="5869656"/>
              <a:ext cx="265176" cy="83667"/>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2021</a:t>
              </a:r>
            </a:p>
          </p:txBody>
        </p:sp>
        <p:sp>
          <p:nvSpPr>
            <p:cNvPr id="75" name="tx76"/>
            <p:cNvSpPr/>
            <p:nvPr/>
          </p:nvSpPr>
          <p:spPr>
            <a:xfrm>
              <a:off x="7913541" y="3409304"/>
              <a:ext cx="77076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Indicators</a:t>
              </a:r>
            </a:p>
          </p:txBody>
        </p:sp>
        <p:sp>
          <p:nvSpPr>
            <p:cNvPr id="76" name="tx77"/>
            <p:cNvSpPr/>
            <p:nvPr/>
          </p:nvSpPr>
          <p:spPr>
            <a:xfrm>
              <a:off x="8729820" y="3410549"/>
              <a:ext cx="758317" cy="131127"/>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Deviation</a:t>
              </a:r>
            </a:p>
          </p:txBody>
        </p:sp>
        <p:sp>
          <p:nvSpPr>
            <p:cNvPr id="77" name="tx78"/>
            <p:cNvSpPr/>
            <p:nvPr/>
          </p:nvSpPr>
          <p:spPr>
            <a:xfrm>
              <a:off x="9533654" y="3410727"/>
              <a:ext cx="573227" cy="13094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Review</a:t>
              </a:r>
            </a:p>
          </p:txBody>
        </p:sp>
        <p:sp>
          <p:nvSpPr>
            <p:cNvPr id="78" name="tx79"/>
            <p:cNvSpPr/>
            <p:nvPr/>
          </p:nvSpPr>
          <p:spPr>
            <a:xfrm>
              <a:off x="7913541" y="6256007"/>
              <a:ext cx="263357" cy="90046"/>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How</a:t>
              </a:r>
            </a:p>
          </p:txBody>
        </p:sp>
        <p:sp>
          <p:nvSpPr>
            <p:cNvPr id="79" name="tx80"/>
            <p:cNvSpPr/>
            <p:nvPr/>
          </p:nvSpPr>
          <p:spPr>
            <a:xfrm>
              <a:off x="8208760" y="6254265"/>
              <a:ext cx="74489" cy="91789"/>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it</a:t>
              </a:r>
            </a:p>
          </p:txBody>
        </p:sp>
        <p:sp>
          <p:nvSpPr>
            <p:cNvPr id="80" name="tx81"/>
            <p:cNvSpPr/>
            <p:nvPr/>
          </p:nvSpPr>
          <p:spPr>
            <a:xfrm>
              <a:off x="8315111" y="6280899"/>
              <a:ext cx="213511" cy="65154"/>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was</a:t>
              </a:r>
            </a:p>
          </p:txBody>
        </p:sp>
        <p:sp>
          <p:nvSpPr>
            <p:cNvPr id="81" name="tx82"/>
            <p:cNvSpPr/>
            <p:nvPr/>
          </p:nvSpPr>
          <p:spPr>
            <a:xfrm>
              <a:off x="8560484" y="6233044"/>
              <a:ext cx="435298" cy="113009"/>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planned</a:t>
              </a:r>
            </a:p>
          </p:txBody>
        </p:sp>
        <p:sp>
          <p:nvSpPr>
            <p:cNvPr id="82" name="tx83"/>
            <p:cNvSpPr/>
            <p:nvPr/>
          </p:nvSpPr>
          <p:spPr>
            <a:xfrm>
              <a:off x="9027644" y="6261546"/>
              <a:ext cx="115187" cy="84508"/>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to</a:t>
              </a:r>
            </a:p>
          </p:txBody>
        </p:sp>
        <p:sp>
          <p:nvSpPr>
            <p:cNvPr id="83" name="tx84"/>
            <p:cNvSpPr/>
            <p:nvPr/>
          </p:nvSpPr>
          <p:spPr>
            <a:xfrm>
              <a:off x="9174694" y="6253456"/>
              <a:ext cx="228757" cy="92598"/>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be…</a:t>
              </a:r>
            </a:p>
          </p:txBody>
        </p:sp>
        <p:sp>
          <p:nvSpPr>
            <p:cNvPr id="84" name="tx85"/>
            <p:cNvSpPr/>
            <p:nvPr/>
          </p:nvSpPr>
          <p:spPr>
            <a:xfrm>
              <a:off x="9435313" y="6253394"/>
              <a:ext cx="439343"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Relative</a:t>
              </a:r>
            </a:p>
          </p:txBody>
        </p:sp>
        <p:sp>
          <p:nvSpPr>
            <p:cNvPr id="85" name="tx86"/>
            <p:cNvSpPr/>
            <p:nvPr/>
          </p:nvSpPr>
          <p:spPr>
            <a:xfrm>
              <a:off x="9906518" y="6253394"/>
              <a:ext cx="454527"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distance</a:t>
              </a:r>
            </a:p>
          </p:txBody>
        </p:sp>
        <p:sp>
          <p:nvSpPr>
            <p:cNvPr id="86" name="tx87"/>
            <p:cNvSpPr/>
            <p:nvPr/>
          </p:nvSpPr>
          <p:spPr>
            <a:xfrm>
              <a:off x="10392908" y="6253394"/>
              <a:ext cx="478673"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between</a:t>
              </a:r>
            </a:p>
          </p:txBody>
        </p:sp>
        <p:sp>
          <p:nvSpPr>
            <p:cNvPr id="87" name="tx88"/>
            <p:cNvSpPr/>
            <p:nvPr/>
          </p:nvSpPr>
          <p:spPr>
            <a:xfrm>
              <a:off x="10903443" y="6233044"/>
              <a:ext cx="476681" cy="113009"/>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reported</a:t>
              </a:r>
            </a:p>
          </p:txBody>
        </p:sp>
        <p:sp>
          <p:nvSpPr>
            <p:cNvPr id="88" name="tx89"/>
            <p:cNvSpPr/>
            <p:nvPr/>
          </p:nvSpPr>
          <p:spPr>
            <a:xfrm>
              <a:off x="11411987" y="6249909"/>
              <a:ext cx="439903" cy="96145"/>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“Actual”</a:t>
              </a:r>
            </a:p>
          </p:txBody>
        </p:sp>
        <p:sp>
          <p:nvSpPr>
            <p:cNvPr id="89" name="tx90"/>
            <p:cNvSpPr/>
            <p:nvPr/>
          </p:nvSpPr>
          <p:spPr>
            <a:xfrm>
              <a:off x="7913541" y="6389788"/>
              <a:ext cx="290551"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value</a:t>
              </a:r>
            </a:p>
          </p:txBody>
        </p:sp>
        <p:sp>
          <p:nvSpPr>
            <p:cNvPr id="90" name="tx91"/>
            <p:cNvSpPr/>
            <p:nvPr/>
          </p:nvSpPr>
          <p:spPr>
            <a:xfrm>
              <a:off x="8235954" y="6389788"/>
              <a:ext cx="201002"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and</a:t>
              </a:r>
            </a:p>
          </p:txBody>
        </p:sp>
        <p:sp>
          <p:nvSpPr>
            <p:cNvPr id="91" name="tx92"/>
            <p:cNvSpPr/>
            <p:nvPr/>
          </p:nvSpPr>
          <p:spPr>
            <a:xfrm>
              <a:off x="8468819" y="6368941"/>
              <a:ext cx="758023" cy="113507"/>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programmatic</a:t>
              </a:r>
            </a:p>
          </p:txBody>
        </p:sp>
        <p:sp>
          <p:nvSpPr>
            <p:cNvPr id="92" name="tx93"/>
            <p:cNvSpPr/>
            <p:nvPr/>
          </p:nvSpPr>
          <p:spPr>
            <a:xfrm>
              <a:off x="9258704" y="6364585"/>
              <a:ext cx="446686" cy="117863"/>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“Target”</a:t>
              </a:r>
            </a:p>
          </p:txBody>
        </p:sp>
        <p:sp>
          <p:nvSpPr>
            <p:cNvPr id="93" name="tx94"/>
            <p:cNvSpPr/>
            <p:nvPr/>
          </p:nvSpPr>
          <p:spPr>
            <a:xfrm>
              <a:off x="9737253" y="6367696"/>
              <a:ext cx="132549" cy="114752"/>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(in</a:t>
              </a:r>
            </a:p>
          </p:txBody>
        </p:sp>
        <p:sp>
          <p:nvSpPr>
            <p:cNvPr id="94" name="tx95"/>
            <p:cNvSpPr/>
            <p:nvPr/>
          </p:nvSpPr>
          <p:spPr>
            <a:xfrm>
              <a:off x="9901665" y="6367696"/>
              <a:ext cx="132985" cy="114752"/>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a:t>
              </a:r>
            </a:p>
          </p:txBody>
        </p:sp>
        <p:sp>
          <p:nvSpPr>
            <p:cNvPr id="95" name="rc96"/>
            <p:cNvSpPr/>
            <p:nvPr/>
          </p:nvSpPr>
          <p:spPr>
            <a:xfrm>
              <a:off x="8688591" y="1888016"/>
              <a:ext cx="49651" cy="49651"/>
            </a:xfrm>
            <a:prstGeom prst="rect">
              <a:avLst/>
            </a:prstGeom>
            <a:ln w="9000" cap="rnd">
              <a:solidFill>
                <a:srgbClr val="000000">
                  <a:alpha val="100000"/>
                </a:srgbClr>
              </a:solidFill>
              <a:prstDash val="solid"/>
              <a:round/>
            </a:ln>
          </p:spPr>
          <p:txBody>
            <a:bodyPr/>
            <a:lstStyle/>
            <a:p/>
          </p:txBody>
        </p:sp>
        <p:sp>
          <p:nvSpPr>
            <p:cNvPr id="96" name="tx97"/>
            <p:cNvSpPr/>
            <p:nvPr/>
          </p:nvSpPr>
          <p:spPr>
            <a:xfrm>
              <a:off x="8969332" y="1837438"/>
              <a:ext cx="2109863" cy="124541"/>
            </a:xfrm>
            <a:prstGeom prst="rect">
              <a:avLst/>
            </a:prstGeom>
            <a:noFill/>
          </p:spPr>
          <p:txBody>
            <a:bodyPr lIns="0" rIns="0" tIns="0" bIns="0" anchorCtr="1" anchor="ctr" wrap="none"/>
            <a:lstStyle/>
            <a:p>
              <a:pPr algn="l" marL="0" marR="0" indent="0">
                <a:lnSpc>
                  <a:spcPts val="1080"/>
                </a:lnSpc>
                <a:spcBef>
                  <a:spcPts val="0"/>
                </a:spcBef>
                <a:spcAft>
                  <a:spcPts val="0"/>
                </a:spcAft>
              </a:pPr>
              <a:r>
                <a:rPr sz="1080">
                  <a:solidFill>
                    <a:srgbClr val="1A1A1A">
                      <a:alpha val="100000"/>
                    </a:srgbClr>
                  </a:solidFill>
                  <a:latin typeface="Lato"/>
                  <a:cs typeface="Lato"/>
                </a:rPr>
                <a:t># of persons of concern per shelter</a:t>
              </a:r>
            </a:p>
          </p:txBody>
        </p:sp>
        <p:sp>
          <p:nvSpPr>
            <p:cNvPr id="97" name="tx98"/>
            <p:cNvSpPr/>
            <p:nvPr/>
          </p:nvSpPr>
          <p:spPr>
            <a:xfrm>
              <a:off x="6580467" y="6657005"/>
              <a:ext cx="5364807" cy="10815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DejaVu Sans"/>
                  <a:cs typeface="DejaVu Sans"/>
                </a:rPr>
                <a:t>Source: Data published by UNHCR as part of the International Aid Transparency Initiative (IATI).</a:t>
              </a:r>
            </a:p>
          </p:txBody>
        </p:sp>
        <p:sp>
          <p:nvSpPr>
            <p:cNvPr id="98" name="tx99"/>
            <p:cNvSpPr/>
            <p:nvPr/>
          </p:nvSpPr>
          <p:spPr>
            <a:xfrm>
              <a:off x="246724" y="29561"/>
              <a:ext cx="6784344" cy="162237"/>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DejaVu Sans"/>
                  <a:cs typeface="DejaVu Sans"/>
                </a:rPr>
                <a:t>Resource &amp; Results for OA9: Sustainable Housing and Settlements in El Salvador</a:t>
              </a:r>
            </a:p>
          </p:txBody>
        </p:sp>
      </p:gr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4" name="rc5"/>
            <p:cNvSpPr/>
            <p:nvPr/>
          </p:nvSpPr>
          <p:spPr>
            <a:xfrm>
              <a:off x="69589" y="296258"/>
              <a:ext cx="8304810" cy="3653421"/>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5" name="pl6"/>
            <p:cNvSpPr/>
            <p:nvPr/>
          </p:nvSpPr>
          <p:spPr>
            <a:xfrm>
              <a:off x="701241" y="3563361"/>
              <a:ext cx="7496022" cy="0"/>
            </a:xfrm>
            <a:custGeom>
              <a:avLst/>
              <a:pathLst>
                <a:path w="7496022" h="0">
                  <a:moveTo>
                    <a:pt x="0" y="0"/>
                  </a:moveTo>
                  <a:lnTo>
                    <a:pt x="7496022" y="0"/>
                  </a:lnTo>
                  <a:lnTo>
                    <a:pt x="7496022" y="0"/>
                  </a:lnTo>
                </a:path>
              </a:pathLst>
            </a:custGeom>
            <a:ln w="10347" cap="flat">
              <a:solidFill>
                <a:srgbClr val="CCCCCC">
                  <a:alpha val="100000"/>
                </a:srgbClr>
              </a:solidFill>
              <a:prstDash val="solid"/>
              <a:round/>
            </a:ln>
          </p:spPr>
          <p:txBody>
            <a:bodyPr/>
            <a:lstStyle/>
            <a:p/>
          </p:txBody>
        </p:sp>
        <p:sp>
          <p:nvSpPr>
            <p:cNvPr id="6" name="pl7"/>
            <p:cNvSpPr/>
            <p:nvPr/>
          </p:nvSpPr>
          <p:spPr>
            <a:xfrm>
              <a:off x="701241" y="2867326"/>
              <a:ext cx="7496022" cy="0"/>
            </a:xfrm>
            <a:custGeom>
              <a:avLst/>
              <a:pathLst>
                <a:path w="7496022" h="0">
                  <a:moveTo>
                    <a:pt x="0" y="0"/>
                  </a:moveTo>
                  <a:lnTo>
                    <a:pt x="7496022" y="0"/>
                  </a:lnTo>
                  <a:lnTo>
                    <a:pt x="7496022" y="0"/>
                  </a:lnTo>
                </a:path>
              </a:pathLst>
            </a:custGeom>
            <a:ln w="10347" cap="flat">
              <a:solidFill>
                <a:srgbClr val="CCCCCC">
                  <a:alpha val="100000"/>
                </a:srgbClr>
              </a:solidFill>
              <a:prstDash val="solid"/>
              <a:round/>
            </a:ln>
          </p:spPr>
          <p:txBody>
            <a:bodyPr/>
            <a:lstStyle/>
            <a:p/>
          </p:txBody>
        </p:sp>
        <p:sp>
          <p:nvSpPr>
            <p:cNvPr id="7" name="pl8"/>
            <p:cNvSpPr/>
            <p:nvPr/>
          </p:nvSpPr>
          <p:spPr>
            <a:xfrm>
              <a:off x="701241" y="2171291"/>
              <a:ext cx="7496022" cy="0"/>
            </a:xfrm>
            <a:custGeom>
              <a:avLst/>
              <a:pathLst>
                <a:path w="7496022" h="0">
                  <a:moveTo>
                    <a:pt x="0" y="0"/>
                  </a:moveTo>
                  <a:lnTo>
                    <a:pt x="7496022" y="0"/>
                  </a:lnTo>
                  <a:lnTo>
                    <a:pt x="7496022" y="0"/>
                  </a:lnTo>
                </a:path>
              </a:pathLst>
            </a:custGeom>
            <a:ln w="10347" cap="flat">
              <a:solidFill>
                <a:srgbClr val="CCCCCC">
                  <a:alpha val="100000"/>
                </a:srgbClr>
              </a:solidFill>
              <a:prstDash val="solid"/>
              <a:round/>
            </a:ln>
          </p:spPr>
          <p:txBody>
            <a:bodyPr/>
            <a:lstStyle/>
            <a:p/>
          </p:txBody>
        </p:sp>
        <p:sp>
          <p:nvSpPr>
            <p:cNvPr id="8" name="pl9"/>
            <p:cNvSpPr/>
            <p:nvPr/>
          </p:nvSpPr>
          <p:spPr>
            <a:xfrm>
              <a:off x="701241" y="1475257"/>
              <a:ext cx="7496022" cy="0"/>
            </a:xfrm>
            <a:custGeom>
              <a:avLst/>
              <a:pathLst>
                <a:path w="7496022" h="0">
                  <a:moveTo>
                    <a:pt x="0" y="0"/>
                  </a:moveTo>
                  <a:lnTo>
                    <a:pt x="7496022" y="0"/>
                  </a:lnTo>
                  <a:lnTo>
                    <a:pt x="7496022" y="0"/>
                  </a:lnTo>
                </a:path>
              </a:pathLst>
            </a:custGeom>
            <a:ln w="10347" cap="flat">
              <a:solidFill>
                <a:srgbClr val="CCCCCC">
                  <a:alpha val="100000"/>
                </a:srgbClr>
              </a:solidFill>
              <a:prstDash val="solid"/>
              <a:round/>
            </a:ln>
          </p:spPr>
          <p:txBody>
            <a:bodyPr/>
            <a:lstStyle/>
            <a:p/>
          </p:txBody>
        </p:sp>
        <p:sp>
          <p:nvSpPr>
            <p:cNvPr id="9" name="rc10"/>
            <p:cNvSpPr/>
            <p:nvPr/>
          </p:nvSpPr>
          <p:spPr>
            <a:xfrm>
              <a:off x="1638243" y="1141160"/>
              <a:ext cx="5622017" cy="2422201"/>
            </a:xfrm>
            <a:prstGeom prst="rect">
              <a:avLst/>
            </a:prstGeom>
            <a:solidFill>
              <a:srgbClr val="4C9F38">
                <a:alpha val="100000"/>
              </a:srgbClr>
            </a:solidFill>
          </p:spPr>
          <p:txBody>
            <a:bodyPr/>
            <a:lstStyle/>
            <a:p/>
          </p:txBody>
        </p:sp>
        <p:sp>
          <p:nvSpPr>
            <p:cNvPr id="10" name="tx11"/>
            <p:cNvSpPr/>
            <p:nvPr/>
          </p:nvSpPr>
          <p:spPr>
            <a:xfrm>
              <a:off x="4136142" y="949753"/>
              <a:ext cx="626219" cy="139625"/>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(148.0K$)</a:t>
              </a:r>
            </a:p>
          </p:txBody>
        </p:sp>
        <p:sp>
          <p:nvSpPr>
            <p:cNvPr id="11" name="pl12"/>
            <p:cNvSpPr/>
            <p:nvPr/>
          </p:nvSpPr>
          <p:spPr>
            <a:xfrm>
              <a:off x="701241" y="898940"/>
              <a:ext cx="0" cy="2664421"/>
            </a:xfrm>
            <a:custGeom>
              <a:avLst/>
              <a:pathLst>
                <a:path w="0" h="2664421">
                  <a:moveTo>
                    <a:pt x="0" y="2664421"/>
                  </a:moveTo>
                  <a:lnTo>
                    <a:pt x="0" y="0"/>
                  </a:lnTo>
                </a:path>
              </a:pathLst>
            </a:custGeom>
            <a:ln w="13797" cap="flat">
              <a:solidFill>
                <a:srgbClr val="1A1A1A">
                  <a:alpha val="100000"/>
                </a:srgbClr>
              </a:solidFill>
              <a:prstDash val="solid"/>
              <a:round/>
            </a:ln>
          </p:spPr>
          <p:txBody>
            <a:bodyPr/>
            <a:lstStyle/>
            <a:p/>
          </p:txBody>
        </p:sp>
        <p:sp>
          <p:nvSpPr>
            <p:cNvPr id="12" name="tx13"/>
            <p:cNvSpPr/>
            <p:nvPr/>
          </p:nvSpPr>
          <p:spPr>
            <a:xfrm>
              <a:off x="420480" y="3509534"/>
              <a:ext cx="20104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0.0</a:t>
              </a:r>
            </a:p>
          </p:txBody>
        </p:sp>
        <p:sp>
          <p:nvSpPr>
            <p:cNvPr id="13" name="tx14"/>
            <p:cNvSpPr/>
            <p:nvPr/>
          </p:nvSpPr>
          <p:spPr>
            <a:xfrm>
              <a:off x="420480" y="2813427"/>
              <a:ext cx="201049" cy="105493"/>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0.5</a:t>
              </a:r>
            </a:p>
          </p:txBody>
        </p:sp>
        <p:sp>
          <p:nvSpPr>
            <p:cNvPr id="14" name="tx15"/>
            <p:cNvSpPr/>
            <p:nvPr/>
          </p:nvSpPr>
          <p:spPr>
            <a:xfrm>
              <a:off x="420480" y="2117465"/>
              <a:ext cx="20104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1.0</a:t>
              </a:r>
            </a:p>
          </p:txBody>
        </p:sp>
        <p:sp>
          <p:nvSpPr>
            <p:cNvPr id="15" name="tx16"/>
            <p:cNvSpPr/>
            <p:nvPr/>
          </p:nvSpPr>
          <p:spPr>
            <a:xfrm>
              <a:off x="420480" y="1422294"/>
              <a:ext cx="201049" cy="104557"/>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1.5</a:t>
              </a:r>
            </a:p>
          </p:txBody>
        </p:sp>
        <p:sp>
          <p:nvSpPr>
            <p:cNvPr id="16" name="tx17"/>
            <p:cNvSpPr/>
            <p:nvPr/>
          </p:nvSpPr>
          <p:spPr>
            <a:xfrm>
              <a:off x="4282191" y="3640840"/>
              <a:ext cx="334121"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2021</a:t>
              </a:r>
            </a:p>
          </p:txBody>
        </p:sp>
        <p:sp>
          <p:nvSpPr>
            <p:cNvPr id="17" name="tx18"/>
            <p:cNvSpPr/>
            <p:nvPr/>
          </p:nvSpPr>
          <p:spPr>
            <a:xfrm rot="-5400000">
              <a:off x="221053" y="2178440"/>
              <a:ext cx="15229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666666">
                      <a:alpha val="100000"/>
                    </a:srgbClr>
                  </a:solidFill>
                  <a:latin typeface="Lato"/>
                  <a:cs typeface="Lato"/>
                </a:rPr>
                <a:t>% </a:t>
              </a:r>
            </a:p>
          </p:txBody>
        </p:sp>
        <p:sp>
          <p:nvSpPr>
            <p:cNvPr id="18" name="tx19"/>
            <p:cNvSpPr/>
            <p:nvPr/>
          </p:nvSpPr>
          <p:spPr>
            <a:xfrm>
              <a:off x="246724" y="471972"/>
              <a:ext cx="725690" cy="12881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Resource</a:t>
              </a:r>
            </a:p>
          </p:txBody>
        </p:sp>
        <p:sp>
          <p:nvSpPr>
            <p:cNvPr id="19" name="tx20"/>
            <p:cNvSpPr/>
            <p:nvPr/>
          </p:nvSpPr>
          <p:spPr>
            <a:xfrm>
              <a:off x="1017932" y="468416"/>
              <a:ext cx="829259"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Allocation:</a:t>
              </a:r>
            </a:p>
          </p:txBody>
        </p:sp>
        <p:sp>
          <p:nvSpPr>
            <p:cNvPr id="20" name="tx21"/>
            <p:cNvSpPr/>
            <p:nvPr/>
          </p:nvSpPr>
          <p:spPr>
            <a:xfrm>
              <a:off x="1892708" y="468416"/>
              <a:ext cx="62763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Relative</a:t>
              </a:r>
            </a:p>
          </p:txBody>
        </p:sp>
        <p:sp>
          <p:nvSpPr>
            <p:cNvPr id="21" name="tx22"/>
            <p:cNvSpPr/>
            <p:nvPr/>
          </p:nvSpPr>
          <p:spPr>
            <a:xfrm>
              <a:off x="2565859" y="470282"/>
              <a:ext cx="163131" cy="130505"/>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of</a:t>
              </a:r>
            </a:p>
          </p:txBody>
        </p:sp>
        <p:sp>
          <p:nvSpPr>
            <p:cNvPr id="22" name="tx23"/>
            <p:cNvSpPr/>
            <p:nvPr/>
          </p:nvSpPr>
          <p:spPr>
            <a:xfrm>
              <a:off x="2774507" y="439345"/>
              <a:ext cx="938872" cy="16144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expenditure</a:t>
              </a:r>
            </a:p>
          </p:txBody>
        </p:sp>
        <p:sp>
          <p:nvSpPr>
            <p:cNvPr id="23" name="tx24"/>
            <p:cNvSpPr/>
            <p:nvPr/>
          </p:nvSpPr>
          <p:spPr>
            <a:xfrm>
              <a:off x="3758897" y="436856"/>
              <a:ext cx="1899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t>
              </a:r>
            </a:p>
          </p:txBody>
        </p:sp>
        <p:sp>
          <p:nvSpPr>
            <p:cNvPr id="24" name="tx25"/>
            <p:cNvSpPr/>
            <p:nvPr/>
          </p:nvSpPr>
          <p:spPr>
            <a:xfrm>
              <a:off x="3994393" y="507709"/>
              <a:ext cx="165354" cy="93078"/>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as</a:t>
              </a:r>
            </a:p>
          </p:txBody>
        </p:sp>
        <p:sp>
          <p:nvSpPr>
            <p:cNvPr id="25" name="tx26"/>
            <p:cNvSpPr/>
            <p:nvPr/>
          </p:nvSpPr>
          <p:spPr>
            <a:xfrm>
              <a:off x="4205263" y="436856"/>
              <a:ext cx="300126"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bar)</a:t>
              </a:r>
            </a:p>
          </p:txBody>
        </p:sp>
        <p:sp>
          <p:nvSpPr>
            <p:cNvPr id="26" name="tx27"/>
            <p:cNvSpPr/>
            <p:nvPr/>
          </p:nvSpPr>
          <p:spPr>
            <a:xfrm>
              <a:off x="4550907" y="468416"/>
              <a:ext cx="287147"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and</a:t>
              </a:r>
            </a:p>
          </p:txBody>
        </p:sp>
        <p:sp>
          <p:nvSpPr>
            <p:cNvPr id="27" name="tx28"/>
            <p:cNvSpPr/>
            <p:nvPr/>
          </p:nvSpPr>
          <p:spPr>
            <a:xfrm>
              <a:off x="4883570" y="468416"/>
              <a:ext cx="358622"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total</a:t>
              </a:r>
            </a:p>
          </p:txBody>
        </p:sp>
        <p:sp>
          <p:nvSpPr>
            <p:cNvPr id="28" name="tx29"/>
            <p:cNvSpPr/>
            <p:nvPr/>
          </p:nvSpPr>
          <p:spPr>
            <a:xfrm>
              <a:off x="5287710" y="468416"/>
              <a:ext cx="415074"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value</a:t>
              </a:r>
            </a:p>
          </p:txBody>
        </p:sp>
        <p:sp>
          <p:nvSpPr>
            <p:cNvPr id="29" name="tx30"/>
            <p:cNvSpPr/>
            <p:nvPr/>
          </p:nvSpPr>
          <p:spPr>
            <a:xfrm>
              <a:off x="5748301" y="436856"/>
              <a:ext cx="4606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(label)</a:t>
              </a:r>
            </a:p>
          </p:txBody>
        </p:sp>
        <p:sp>
          <p:nvSpPr>
            <p:cNvPr id="30" name="tx31"/>
            <p:cNvSpPr/>
            <p:nvPr/>
          </p:nvSpPr>
          <p:spPr>
            <a:xfrm>
              <a:off x="1160633" y="4784564"/>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1" name="tx32"/>
            <p:cNvSpPr/>
            <p:nvPr/>
          </p:nvSpPr>
          <p:spPr>
            <a:xfrm>
              <a:off x="1881057"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2" name="tx33"/>
            <p:cNvSpPr/>
            <p:nvPr/>
          </p:nvSpPr>
          <p:spPr>
            <a:xfrm>
              <a:off x="1818001"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3" name="tx34"/>
            <p:cNvSpPr/>
            <p:nvPr/>
          </p:nvSpPr>
          <p:spPr>
            <a:xfrm>
              <a:off x="1383948" y="5410567"/>
              <a:ext cx="2382597"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OA10: Healthy Lives indicator values </a:t>
              </a:r>
            </a:p>
          </p:txBody>
        </p:sp>
        <p:sp>
          <p:nvSpPr>
            <p:cNvPr id="34" name="tx35"/>
            <p:cNvSpPr/>
            <p:nvPr/>
          </p:nvSpPr>
          <p:spPr>
            <a:xfrm>
              <a:off x="1658646"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35" name="tx36"/>
            <p:cNvSpPr/>
            <p:nvPr/>
          </p:nvSpPr>
          <p:spPr>
            <a:xfrm>
              <a:off x="1160633" y="4784564"/>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6" name="tx37"/>
            <p:cNvSpPr/>
            <p:nvPr/>
          </p:nvSpPr>
          <p:spPr>
            <a:xfrm>
              <a:off x="1881057"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7" name="tx38"/>
            <p:cNvSpPr/>
            <p:nvPr/>
          </p:nvSpPr>
          <p:spPr>
            <a:xfrm>
              <a:off x="1818001"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8" name="tx39"/>
            <p:cNvSpPr/>
            <p:nvPr/>
          </p:nvSpPr>
          <p:spPr>
            <a:xfrm>
              <a:off x="1383948" y="5410567"/>
              <a:ext cx="2382597"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OA10: Healthy Lives indicator values </a:t>
              </a:r>
            </a:p>
          </p:txBody>
        </p:sp>
        <p:sp>
          <p:nvSpPr>
            <p:cNvPr id="39" name="tx40"/>
            <p:cNvSpPr/>
            <p:nvPr/>
          </p:nvSpPr>
          <p:spPr>
            <a:xfrm>
              <a:off x="1658646"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40" name="tx41"/>
            <p:cNvSpPr/>
            <p:nvPr/>
          </p:nvSpPr>
          <p:spPr>
            <a:xfrm>
              <a:off x="1160633" y="4784564"/>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41" name="tx42"/>
            <p:cNvSpPr/>
            <p:nvPr/>
          </p:nvSpPr>
          <p:spPr>
            <a:xfrm>
              <a:off x="1881057"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2" name="tx43"/>
            <p:cNvSpPr/>
            <p:nvPr/>
          </p:nvSpPr>
          <p:spPr>
            <a:xfrm>
              <a:off x="1818001"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3" name="tx44"/>
            <p:cNvSpPr/>
            <p:nvPr/>
          </p:nvSpPr>
          <p:spPr>
            <a:xfrm>
              <a:off x="1383948" y="5410567"/>
              <a:ext cx="2382597"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OA10: Healthy Lives indicator values </a:t>
              </a:r>
            </a:p>
          </p:txBody>
        </p:sp>
        <p:sp>
          <p:nvSpPr>
            <p:cNvPr id="44" name="tx45"/>
            <p:cNvSpPr/>
            <p:nvPr/>
          </p:nvSpPr>
          <p:spPr>
            <a:xfrm>
              <a:off x="1658646"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45" name="tx46"/>
            <p:cNvSpPr/>
            <p:nvPr/>
          </p:nvSpPr>
          <p:spPr>
            <a:xfrm>
              <a:off x="5256263" y="4784564"/>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46" name="tx47"/>
            <p:cNvSpPr/>
            <p:nvPr/>
          </p:nvSpPr>
          <p:spPr>
            <a:xfrm>
              <a:off x="5629068"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7" name="tx48"/>
            <p:cNvSpPr/>
            <p:nvPr/>
          </p:nvSpPr>
          <p:spPr>
            <a:xfrm>
              <a:off x="5566013"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8" name="tx49"/>
            <p:cNvSpPr/>
            <p:nvPr/>
          </p:nvSpPr>
          <p:spPr>
            <a:xfrm>
              <a:off x="5131959" y="5410567"/>
              <a:ext cx="2382597"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OA10: Healthy Lives indicator values </a:t>
              </a:r>
            </a:p>
          </p:txBody>
        </p:sp>
        <p:sp>
          <p:nvSpPr>
            <p:cNvPr id="49" name="tx50"/>
            <p:cNvSpPr/>
            <p:nvPr/>
          </p:nvSpPr>
          <p:spPr>
            <a:xfrm>
              <a:off x="5406657"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50" name="tx51"/>
            <p:cNvSpPr/>
            <p:nvPr/>
          </p:nvSpPr>
          <p:spPr>
            <a:xfrm>
              <a:off x="5256263" y="4784564"/>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51" name="tx52"/>
            <p:cNvSpPr/>
            <p:nvPr/>
          </p:nvSpPr>
          <p:spPr>
            <a:xfrm>
              <a:off x="5629068"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2" name="tx53"/>
            <p:cNvSpPr/>
            <p:nvPr/>
          </p:nvSpPr>
          <p:spPr>
            <a:xfrm>
              <a:off x="5566013"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3" name="tx54"/>
            <p:cNvSpPr/>
            <p:nvPr/>
          </p:nvSpPr>
          <p:spPr>
            <a:xfrm>
              <a:off x="5131959" y="5410567"/>
              <a:ext cx="2382597"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OA10: Healthy Lives indicator values </a:t>
              </a:r>
            </a:p>
          </p:txBody>
        </p:sp>
        <p:sp>
          <p:nvSpPr>
            <p:cNvPr id="54" name="tx55"/>
            <p:cNvSpPr/>
            <p:nvPr/>
          </p:nvSpPr>
          <p:spPr>
            <a:xfrm>
              <a:off x="5406657"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55" name="tx56"/>
            <p:cNvSpPr/>
            <p:nvPr/>
          </p:nvSpPr>
          <p:spPr>
            <a:xfrm>
              <a:off x="5256263" y="4784564"/>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56" name="tx57"/>
            <p:cNvSpPr/>
            <p:nvPr/>
          </p:nvSpPr>
          <p:spPr>
            <a:xfrm>
              <a:off x="5629068"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7" name="tx58"/>
            <p:cNvSpPr/>
            <p:nvPr/>
          </p:nvSpPr>
          <p:spPr>
            <a:xfrm>
              <a:off x="5566013"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8" name="tx59"/>
            <p:cNvSpPr/>
            <p:nvPr/>
          </p:nvSpPr>
          <p:spPr>
            <a:xfrm>
              <a:off x="5131959" y="5410567"/>
              <a:ext cx="2382597"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OA10: Healthy Lives indicator values </a:t>
              </a:r>
            </a:p>
          </p:txBody>
        </p:sp>
        <p:sp>
          <p:nvSpPr>
            <p:cNvPr id="59" name="tx60"/>
            <p:cNvSpPr/>
            <p:nvPr/>
          </p:nvSpPr>
          <p:spPr>
            <a:xfrm>
              <a:off x="5406657"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60" name="tx61"/>
            <p:cNvSpPr/>
            <p:nvPr/>
          </p:nvSpPr>
          <p:spPr>
            <a:xfrm>
              <a:off x="9229036" y="4784564"/>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61" name="tx62"/>
            <p:cNvSpPr/>
            <p:nvPr/>
          </p:nvSpPr>
          <p:spPr>
            <a:xfrm>
              <a:off x="9554215"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62" name="tx63"/>
            <p:cNvSpPr/>
            <p:nvPr/>
          </p:nvSpPr>
          <p:spPr>
            <a:xfrm>
              <a:off x="9491160"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63" name="tx64"/>
            <p:cNvSpPr/>
            <p:nvPr/>
          </p:nvSpPr>
          <p:spPr>
            <a:xfrm>
              <a:off x="9057106" y="5410567"/>
              <a:ext cx="2382597"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OA10: Healthy Lives indicator values </a:t>
              </a:r>
            </a:p>
          </p:txBody>
        </p:sp>
        <p:sp>
          <p:nvSpPr>
            <p:cNvPr id="64" name="tx65"/>
            <p:cNvSpPr/>
            <p:nvPr/>
          </p:nvSpPr>
          <p:spPr>
            <a:xfrm>
              <a:off x="9331804"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65" name="tx66"/>
            <p:cNvSpPr/>
            <p:nvPr/>
          </p:nvSpPr>
          <p:spPr>
            <a:xfrm>
              <a:off x="9229036" y="4784564"/>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66" name="tx67"/>
            <p:cNvSpPr/>
            <p:nvPr/>
          </p:nvSpPr>
          <p:spPr>
            <a:xfrm>
              <a:off x="9554215"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67" name="tx68"/>
            <p:cNvSpPr/>
            <p:nvPr/>
          </p:nvSpPr>
          <p:spPr>
            <a:xfrm>
              <a:off x="9491160"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68" name="tx69"/>
            <p:cNvSpPr/>
            <p:nvPr/>
          </p:nvSpPr>
          <p:spPr>
            <a:xfrm>
              <a:off x="9057106" y="5410567"/>
              <a:ext cx="2382597"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OA10: Healthy Lives indicator values </a:t>
              </a:r>
            </a:p>
          </p:txBody>
        </p:sp>
        <p:sp>
          <p:nvSpPr>
            <p:cNvPr id="69" name="tx70"/>
            <p:cNvSpPr/>
            <p:nvPr/>
          </p:nvSpPr>
          <p:spPr>
            <a:xfrm>
              <a:off x="9331804"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70" name="tx71"/>
            <p:cNvSpPr/>
            <p:nvPr/>
          </p:nvSpPr>
          <p:spPr>
            <a:xfrm>
              <a:off x="9229036" y="4784564"/>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71" name="tx72"/>
            <p:cNvSpPr/>
            <p:nvPr/>
          </p:nvSpPr>
          <p:spPr>
            <a:xfrm>
              <a:off x="9554215"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72" name="tx73"/>
            <p:cNvSpPr/>
            <p:nvPr/>
          </p:nvSpPr>
          <p:spPr>
            <a:xfrm>
              <a:off x="9491160"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73" name="tx74"/>
            <p:cNvSpPr/>
            <p:nvPr/>
          </p:nvSpPr>
          <p:spPr>
            <a:xfrm>
              <a:off x="9057106" y="5410567"/>
              <a:ext cx="2382597"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OA10: Healthy Lives indicator values </a:t>
              </a:r>
            </a:p>
          </p:txBody>
        </p:sp>
        <p:sp>
          <p:nvSpPr>
            <p:cNvPr id="74" name="tx75"/>
            <p:cNvSpPr/>
            <p:nvPr/>
          </p:nvSpPr>
          <p:spPr>
            <a:xfrm>
              <a:off x="9331804"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75" name="tx76"/>
            <p:cNvSpPr/>
            <p:nvPr/>
          </p:nvSpPr>
          <p:spPr>
            <a:xfrm>
              <a:off x="6757603" y="6657005"/>
              <a:ext cx="5364807" cy="10815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DejaVu Sans"/>
                  <a:cs typeface="DejaVu Sans"/>
                </a:rPr>
                <a:t>Source: Data published by UNHCR as part of the International Aid Transparency Initiative (IATI).</a:t>
              </a:r>
            </a:p>
          </p:txBody>
        </p:sp>
        <p:sp>
          <p:nvSpPr>
            <p:cNvPr id="76" name="tx77"/>
            <p:cNvSpPr/>
            <p:nvPr/>
          </p:nvSpPr>
          <p:spPr>
            <a:xfrm>
              <a:off x="246724" y="29561"/>
              <a:ext cx="4870318" cy="162237"/>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DejaVu Sans"/>
                  <a:cs typeface="DejaVu Sans"/>
                </a:rPr>
                <a:t>Resource &amp; Results for OA10: Healthy Lives in El Salvador</a:t>
              </a:r>
            </a:p>
          </p:txBody>
        </p:sp>
      </p:gr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How to use this slide deck?</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0">
              <a:buNone/>
            </a:pPr>
            <a:r>
              <a:rPr/>
              <a:t>This slide deck is long exhaustive data exploration provided as is and per default based on existing public data - in order to use it in a collective brainstorming setting, </a:t>
            </a:r>
            <a:r>
              <a:rPr b="1"/>
              <a:t>cut it down</a:t>
            </a:r>
            <a:r>
              <a:rPr/>
              <a:t> - only select and retain slides that are showing elements relevant to contextualized discussion - for instance maybe no need to show each of the 16 outcomes slides…</a:t>
            </a:r>
          </a:p>
          <a:p>
            <a:pPr lvl="0" indent="0" marL="0">
              <a:buNone/>
            </a:pPr>
            <a:r>
              <a:rPr/>
              <a:t>When presenting the content, explain some important </a:t>
            </a:r>
            <a:r>
              <a:rPr b="1"/>
              <a:t>concept for indicators</a:t>
            </a:r>
            <a:r>
              <a:rPr/>
              <a:t>:</a:t>
            </a:r>
          </a:p>
          <a:p>
            <a:pPr lvl="0"/>
            <a:r>
              <a:rPr/>
              <a:t>Reported value: </a:t>
            </a:r>
            <a:r>
              <a:rPr i="1"/>
              <a:t>what happened…</a:t>
            </a:r>
          </a:p>
          <a:p>
            <a:pPr lvl="0"/>
            <a:r>
              <a:rPr/>
              <a:t>Baseline value: </a:t>
            </a:r>
            <a:r>
              <a:rPr i="1"/>
              <a:t>how it was before…</a:t>
            </a:r>
          </a:p>
          <a:p>
            <a:pPr lvl="0"/>
            <a:r>
              <a:rPr/>
              <a:t>Targeted value: </a:t>
            </a:r>
            <a:r>
              <a:rPr i="1"/>
              <a:t>how it was planned to become…</a:t>
            </a:r>
          </a:p>
          <a:p>
            <a:pPr lvl="0"/>
            <a:r>
              <a:rPr/>
              <a:t>Green Acceptable Threshold: </a:t>
            </a:r>
            <a:r>
              <a:rPr i="1"/>
              <a:t>how it should be…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4" name="rc5"/>
            <p:cNvSpPr/>
            <p:nvPr/>
          </p:nvSpPr>
          <p:spPr>
            <a:xfrm>
              <a:off x="69589" y="296258"/>
              <a:ext cx="8211223" cy="3548830"/>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5" name="pl6"/>
            <p:cNvSpPr/>
            <p:nvPr/>
          </p:nvSpPr>
          <p:spPr>
            <a:xfrm>
              <a:off x="420480" y="898940"/>
              <a:ext cx="0" cy="2769012"/>
            </a:xfrm>
            <a:custGeom>
              <a:avLst/>
              <a:pathLst>
                <a:path w="0" h="2769012">
                  <a:moveTo>
                    <a:pt x="0" y="2769012"/>
                  </a:moveTo>
                  <a:lnTo>
                    <a:pt x="0" y="0"/>
                  </a:lnTo>
                </a:path>
              </a:pathLst>
            </a:custGeom>
            <a:ln w="13797" cap="flat">
              <a:solidFill>
                <a:srgbClr val="1A1A1A">
                  <a:alpha val="100000"/>
                </a:srgbClr>
              </a:solidFill>
              <a:prstDash val="solid"/>
              <a:round/>
            </a:ln>
          </p:spPr>
          <p:txBody>
            <a:bodyPr/>
            <a:lstStyle/>
            <a:p/>
          </p:txBody>
        </p:sp>
        <p:sp>
          <p:nvSpPr>
            <p:cNvPr id="6" name="tx7"/>
            <p:cNvSpPr/>
            <p:nvPr/>
          </p:nvSpPr>
          <p:spPr>
            <a:xfrm rot="-5400000">
              <a:off x="221053" y="2230736"/>
              <a:ext cx="15229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666666">
                      <a:alpha val="100000"/>
                    </a:srgbClr>
                  </a:solidFill>
                  <a:latin typeface="Lato"/>
                  <a:cs typeface="Lato"/>
                </a:rPr>
                <a:t>% </a:t>
              </a:r>
            </a:p>
          </p:txBody>
        </p:sp>
        <p:sp>
          <p:nvSpPr>
            <p:cNvPr id="7" name="tx8"/>
            <p:cNvSpPr/>
            <p:nvPr/>
          </p:nvSpPr>
          <p:spPr>
            <a:xfrm>
              <a:off x="246724" y="471972"/>
              <a:ext cx="725690" cy="12881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Resource</a:t>
              </a:r>
            </a:p>
          </p:txBody>
        </p:sp>
        <p:sp>
          <p:nvSpPr>
            <p:cNvPr id="8" name="tx9"/>
            <p:cNvSpPr/>
            <p:nvPr/>
          </p:nvSpPr>
          <p:spPr>
            <a:xfrm>
              <a:off x="1017932" y="468416"/>
              <a:ext cx="829259"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Allocation:</a:t>
              </a:r>
            </a:p>
          </p:txBody>
        </p:sp>
        <p:sp>
          <p:nvSpPr>
            <p:cNvPr id="9" name="tx10"/>
            <p:cNvSpPr/>
            <p:nvPr/>
          </p:nvSpPr>
          <p:spPr>
            <a:xfrm>
              <a:off x="1892708" y="468416"/>
              <a:ext cx="62763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Relative</a:t>
              </a:r>
            </a:p>
          </p:txBody>
        </p:sp>
        <p:sp>
          <p:nvSpPr>
            <p:cNvPr id="10" name="tx11"/>
            <p:cNvSpPr/>
            <p:nvPr/>
          </p:nvSpPr>
          <p:spPr>
            <a:xfrm>
              <a:off x="2565859" y="470282"/>
              <a:ext cx="163131" cy="130505"/>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of</a:t>
              </a:r>
            </a:p>
          </p:txBody>
        </p:sp>
        <p:sp>
          <p:nvSpPr>
            <p:cNvPr id="11" name="tx12"/>
            <p:cNvSpPr/>
            <p:nvPr/>
          </p:nvSpPr>
          <p:spPr>
            <a:xfrm>
              <a:off x="2774507" y="439345"/>
              <a:ext cx="938872" cy="16144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expenditure</a:t>
              </a:r>
            </a:p>
          </p:txBody>
        </p:sp>
        <p:sp>
          <p:nvSpPr>
            <p:cNvPr id="12" name="tx13"/>
            <p:cNvSpPr/>
            <p:nvPr/>
          </p:nvSpPr>
          <p:spPr>
            <a:xfrm>
              <a:off x="3758897" y="436856"/>
              <a:ext cx="1899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t>
              </a:r>
            </a:p>
          </p:txBody>
        </p:sp>
        <p:sp>
          <p:nvSpPr>
            <p:cNvPr id="13" name="tx14"/>
            <p:cNvSpPr/>
            <p:nvPr/>
          </p:nvSpPr>
          <p:spPr>
            <a:xfrm>
              <a:off x="3994393" y="507709"/>
              <a:ext cx="165354" cy="93078"/>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as</a:t>
              </a:r>
            </a:p>
          </p:txBody>
        </p:sp>
        <p:sp>
          <p:nvSpPr>
            <p:cNvPr id="14" name="tx15"/>
            <p:cNvSpPr/>
            <p:nvPr/>
          </p:nvSpPr>
          <p:spPr>
            <a:xfrm>
              <a:off x="4205263" y="436856"/>
              <a:ext cx="300126"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bar)</a:t>
              </a:r>
            </a:p>
          </p:txBody>
        </p:sp>
        <p:sp>
          <p:nvSpPr>
            <p:cNvPr id="15" name="tx16"/>
            <p:cNvSpPr/>
            <p:nvPr/>
          </p:nvSpPr>
          <p:spPr>
            <a:xfrm>
              <a:off x="4550907" y="468416"/>
              <a:ext cx="287147"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and</a:t>
              </a:r>
            </a:p>
          </p:txBody>
        </p:sp>
        <p:sp>
          <p:nvSpPr>
            <p:cNvPr id="16" name="tx17"/>
            <p:cNvSpPr/>
            <p:nvPr/>
          </p:nvSpPr>
          <p:spPr>
            <a:xfrm>
              <a:off x="4883570" y="468416"/>
              <a:ext cx="358622"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total</a:t>
              </a:r>
            </a:p>
          </p:txBody>
        </p:sp>
        <p:sp>
          <p:nvSpPr>
            <p:cNvPr id="17" name="tx18"/>
            <p:cNvSpPr/>
            <p:nvPr/>
          </p:nvSpPr>
          <p:spPr>
            <a:xfrm>
              <a:off x="5287710" y="468416"/>
              <a:ext cx="415074"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value</a:t>
              </a:r>
            </a:p>
          </p:txBody>
        </p:sp>
        <p:sp>
          <p:nvSpPr>
            <p:cNvPr id="18" name="tx19"/>
            <p:cNvSpPr/>
            <p:nvPr/>
          </p:nvSpPr>
          <p:spPr>
            <a:xfrm>
              <a:off x="5748301" y="436856"/>
              <a:ext cx="4606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(label)</a:t>
              </a:r>
            </a:p>
          </p:txBody>
        </p:sp>
        <p:sp>
          <p:nvSpPr>
            <p:cNvPr id="19" name="tx20"/>
            <p:cNvSpPr/>
            <p:nvPr/>
          </p:nvSpPr>
          <p:spPr>
            <a:xfrm>
              <a:off x="926666" y="4732269"/>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20" name="tx21"/>
            <p:cNvSpPr/>
            <p:nvPr/>
          </p:nvSpPr>
          <p:spPr>
            <a:xfrm>
              <a:off x="1647090"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21" name="tx22"/>
            <p:cNvSpPr/>
            <p:nvPr/>
          </p:nvSpPr>
          <p:spPr>
            <a:xfrm>
              <a:off x="1584034"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22" name="tx23"/>
            <p:cNvSpPr/>
            <p:nvPr/>
          </p:nvSpPr>
          <p:spPr>
            <a:xfrm>
              <a:off x="1261999" y="5381904"/>
              <a:ext cx="2158560"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OA11: Education indicator values </a:t>
              </a:r>
            </a:p>
          </p:txBody>
        </p:sp>
        <p:sp>
          <p:nvSpPr>
            <p:cNvPr id="23" name="tx24"/>
            <p:cNvSpPr/>
            <p:nvPr/>
          </p:nvSpPr>
          <p:spPr>
            <a:xfrm>
              <a:off x="1424679"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24" name="tx25"/>
            <p:cNvSpPr/>
            <p:nvPr/>
          </p:nvSpPr>
          <p:spPr>
            <a:xfrm>
              <a:off x="926666" y="4732269"/>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25" name="tx26"/>
            <p:cNvSpPr/>
            <p:nvPr/>
          </p:nvSpPr>
          <p:spPr>
            <a:xfrm>
              <a:off x="1647090"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26" name="tx27"/>
            <p:cNvSpPr/>
            <p:nvPr/>
          </p:nvSpPr>
          <p:spPr>
            <a:xfrm>
              <a:off x="1584034"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27" name="tx28"/>
            <p:cNvSpPr/>
            <p:nvPr/>
          </p:nvSpPr>
          <p:spPr>
            <a:xfrm>
              <a:off x="1261999" y="5381904"/>
              <a:ext cx="2158560"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OA11: Education indicator values </a:t>
              </a:r>
            </a:p>
          </p:txBody>
        </p:sp>
        <p:sp>
          <p:nvSpPr>
            <p:cNvPr id="28" name="tx29"/>
            <p:cNvSpPr/>
            <p:nvPr/>
          </p:nvSpPr>
          <p:spPr>
            <a:xfrm>
              <a:off x="1424679"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29" name="tx30"/>
            <p:cNvSpPr/>
            <p:nvPr/>
          </p:nvSpPr>
          <p:spPr>
            <a:xfrm>
              <a:off x="926666" y="4732269"/>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0" name="tx31"/>
            <p:cNvSpPr/>
            <p:nvPr/>
          </p:nvSpPr>
          <p:spPr>
            <a:xfrm>
              <a:off x="1647090"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1" name="tx32"/>
            <p:cNvSpPr/>
            <p:nvPr/>
          </p:nvSpPr>
          <p:spPr>
            <a:xfrm>
              <a:off x="1584034"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2" name="tx33"/>
            <p:cNvSpPr/>
            <p:nvPr/>
          </p:nvSpPr>
          <p:spPr>
            <a:xfrm>
              <a:off x="1261999" y="5381904"/>
              <a:ext cx="2158560"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OA11: Education indicator values </a:t>
              </a:r>
            </a:p>
          </p:txBody>
        </p:sp>
        <p:sp>
          <p:nvSpPr>
            <p:cNvPr id="33" name="tx34"/>
            <p:cNvSpPr/>
            <p:nvPr/>
          </p:nvSpPr>
          <p:spPr>
            <a:xfrm>
              <a:off x="1424679"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34" name="tx35"/>
            <p:cNvSpPr/>
            <p:nvPr/>
          </p:nvSpPr>
          <p:spPr>
            <a:xfrm>
              <a:off x="5115883" y="4732269"/>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35" name="tx36"/>
            <p:cNvSpPr/>
            <p:nvPr/>
          </p:nvSpPr>
          <p:spPr>
            <a:xfrm>
              <a:off x="5488688"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6" name="tx37"/>
            <p:cNvSpPr/>
            <p:nvPr/>
          </p:nvSpPr>
          <p:spPr>
            <a:xfrm>
              <a:off x="5425632"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7" name="tx38"/>
            <p:cNvSpPr/>
            <p:nvPr/>
          </p:nvSpPr>
          <p:spPr>
            <a:xfrm>
              <a:off x="5103597" y="5381904"/>
              <a:ext cx="2158560"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OA11: Education indicator values </a:t>
              </a:r>
            </a:p>
          </p:txBody>
        </p:sp>
        <p:sp>
          <p:nvSpPr>
            <p:cNvPr id="38" name="tx39"/>
            <p:cNvSpPr/>
            <p:nvPr/>
          </p:nvSpPr>
          <p:spPr>
            <a:xfrm>
              <a:off x="5266277"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39" name="tx40"/>
            <p:cNvSpPr/>
            <p:nvPr/>
          </p:nvSpPr>
          <p:spPr>
            <a:xfrm>
              <a:off x="5115883" y="4732269"/>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40" name="tx41"/>
            <p:cNvSpPr/>
            <p:nvPr/>
          </p:nvSpPr>
          <p:spPr>
            <a:xfrm>
              <a:off x="5488688"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1" name="tx42"/>
            <p:cNvSpPr/>
            <p:nvPr/>
          </p:nvSpPr>
          <p:spPr>
            <a:xfrm>
              <a:off x="5425632"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2" name="tx43"/>
            <p:cNvSpPr/>
            <p:nvPr/>
          </p:nvSpPr>
          <p:spPr>
            <a:xfrm>
              <a:off x="5103597" y="5381904"/>
              <a:ext cx="2158560"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OA11: Education indicator values </a:t>
              </a:r>
            </a:p>
          </p:txBody>
        </p:sp>
        <p:sp>
          <p:nvSpPr>
            <p:cNvPr id="43" name="tx44"/>
            <p:cNvSpPr/>
            <p:nvPr/>
          </p:nvSpPr>
          <p:spPr>
            <a:xfrm>
              <a:off x="5266277"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44" name="tx45"/>
            <p:cNvSpPr/>
            <p:nvPr/>
          </p:nvSpPr>
          <p:spPr>
            <a:xfrm>
              <a:off x="5115883" y="4732269"/>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45" name="tx46"/>
            <p:cNvSpPr/>
            <p:nvPr/>
          </p:nvSpPr>
          <p:spPr>
            <a:xfrm>
              <a:off x="5488688"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6" name="tx47"/>
            <p:cNvSpPr/>
            <p:nvPr/>
          </p:nvSpPr>
          <p:spPr>
            <a:xfrm>
              <a:off x="5425632"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7" name="tx48"/>
            <p:cNvSpPr/>
            <p:nvPr/>
          </p:nvSpPr>
          <p:spPr>
            <a:xfrm>
              <a:off x="5103597" y="5381904"/>
              <a:ext cx="2158560"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OA11: Education indicator values </a:t>
              </a:r>
            </a:p>
          </p:txBody>
        </p:sp>
        <p:sp>
          <p:nvSpPr>
            <p:cNvPr id="48" name="tx49"/>
            <p:cNvSpPr/>
            <p:nvPr/>
          </p:nvSpPr>
          <p:spPr>
            <a:xfrm>
              <a:off x="5266277"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49" name="tx50"/>
            <p:cNvSpPr/>
            <p:nvPr/>
          </p:nvSpPr>
          <p:spPr>
            <a:xfrm>
              <a:off x="9182243" y="4732269"/>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50" name="tx51"/>
            <p:cNvSpPr/>
            <p:nvPr/>
          </p:nvSpPr>
          <p:spPr>
            <a:xfrm>
              <a:off x="9507422"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1" name="tx52"/>
            <p:cNvSpPr/>
            <p:nvPr/>
          </p:nvSpPr>
          <p:spPr>
            <a:xfrm>
              <a:off x="9444366"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2" name="tx53"/>
            <p:cNvSpPr/>
            <p:nvPr/>
          </p:nvSpPr>
          <p:spPr>
            <a:xfrm>
              <a:off x="9122331" y="5381904"/>
              <a:ext cx="2158560"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OA11: Education indicator values </a:t>
              </a:r>
            </a:p>
          </p:txBody>
        </p:sp>
        <p:sp>
          <p:nvSpPr>
            <p:cNvPr id="53" name="tx54"/>
            <p:cNvSpPr/>
            <p:nvPr/>
          </p:nvSpPr>
          <p:spPr>
            <a:xfrm>
              <a:off x="9285011"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54" name="tx55"/>
            <p:cNvSpPr/>
            <p:nvPr/>
          </p:nvSpPr>
          <p:spPr>
            <a:xfrm>
              <a:off x="9182243" y="4732269"/>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55" name="tx56"/>
            <p:cNvSpPr/>
            <p:nvPr/>
          </p:nvSpPr>
          <p:spPr>
            <a:xfrm>
              <a:off x="9507422"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6" name="tx57"/>
            <p:cNvSpPr/>
            <p:nvPr/>
          </p:nvSpPr>
          <p:spPr>
            <a:xfrm>
              <a:off x="9444366"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7" name="tx58"/>
            <p:cNvSpPr/>
            <p:nvPr/>
          </p:nvSpPr>
          <p:spPr>
            <a:xfrm>
              <a:off x="9122331" y="5381904"/>
              <a:ext cx="2158560"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OA11: Education indicator values </a:t>
              </a:r>
            </a:p>
          </p:txBody>
        </p:sp>
        <p:sp>
          <p:nvSpPr>
            <p:cNvPr id="58" name="tx59"/>
            <p:cNvSpPr/>
            <p:nvPr/>
          </p:nvSpPr>
          <p:spPr>
            <a:xfrm>
              <a:off x="9285011"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59" name="tx60"/>
            <p:cNvSpPr/>
            <p:nvPr/>
          </p:nvSpPr>
          <p:spPr>
            <a:xfrm>
              <a:off x="9182243" y="4732269"/>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60" name="tx61"/>
            <p:cNvSpPr/>
            <p:nvPr/>
          </p:nvSpPr>
          <p:spPr>
            <a:xfrm>
              <a:off x="9507422"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61" name="tx62"/>
            <p:cNvSpPr/>
            <p:nvPr/>
          </p:nvSpPr>
          <p:spPr>
            <a:xfrm>
              <a:off x="9444366"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62" name="tx63"/>
            <p:cNvSpPr/>
            <p:nvPr/>
          </p:nvSpPr>
          <p:spPr>
            <a:xfrm>
              <a:off x="9122331" y="5381904"/>
              <a:ext cx="2158560" cy="107610"/>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OA11: Education indicator values </a:t>
              </a:r>
            </a:p>
          </p:txBody>
        </p:sp>
        <p:sp>
          <p:nvSpPr>
            <p:cNvPr id="63" name="tx64"/>
            <p:cNvSpPr/>
            <p:nvPr/>
          </p:nvSpPr>
          <p:spPr>
            <a:xfrm>
              <a:off x="9285011"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64" name="tx65"/>
            <p:cNvSpPr/>
            <p:nvPr/>
          </p:nvSpPr>
          <p:spPr>
            <a:xfrm>
              <a:off x="6757603" y="6657005"/>
              <a:ext cx="5364807" cy="10815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DejaVu Sans"/>
                  <a:cs typeface="DejaVu Sans"/>
                </a:rPr>
                <a:t>Source: Data published by UNHCR as part of the International Aid Transparency Initiative (IATI).</a:t>
              </a:r>
            </a:p>
          </p:txBody>
        </p:sp>
        <p:sp>
          <p:nvSpPr>
            <p:cNvPr id="65" name="tx66"/>
            <p:cNvSpPr/>
            <p:nvPr/>
          </p:nvSpPr>
          <p:spPr>
            <a:xfrm>
              <a:off x="246724" y="62058"/>
              <a:ext cx="4572282" cy="129740"/>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DejaVu Sans"/>
                  <a:cs typeface="DejaVu Sans"/>
                </a:rPr>
                <a:t>Resource &amp; Results for OA11: Education in El Salvador</a:t>
              </a:r>
            </a:p>
          </p:txBody>
        </p:sp>
      </p:gr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4" name="rc5"/>
            <p:cNvSpPr/>
            <p:nvPr/>
          </p:nvSpPr>
          <p:spPr>
            <a:xfrm>
              <a:off x="69589" y="296258"/>
              <a:ext cx="8211223" cy="3548830"/>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5" name="pl6"/>
            <p:cNvSpPr/>
            <p:nvPr/>
          </p:nvSpPr>
          <p:spPr>
            <a:xfrm>
              <a:off x="420480" y="898940"/>
              <a:ext cx="0" cy="2769012"/>
            </a:xfrm>
            <a:custGeom>
              <a:avLst/>
              <a:pathLst>
                <a:path w="0" h="2769012">
                  <a:moveTo>
                    <a:pt x="0" y="2769012"/>
                  </a:moveTo>
                  <a:lnTo>
                    <a:pt x="0" y="0"/>
                  </a:lnTo>
                </a:path>
              </a:pathLst>
            </a:custGeom>
            <a:ln w="13797" cap="flat">
              <a:solidFill>
                <a:srgbClr val="1A1A1A">
                  <a:alpha val="100000"/>
                </a:srgbClr>
              </a:solidFill>
              <a:prstDash val="solid"/>
              <a:round/>
            </a:ln>
          </p:spPr>
          <p:txBody>
            <a:bodyPr/>
            <a:lstStyle/>
            <a:p/>
          </p:txBody>
        </p:sp>
        <p:sp>
          <p:nvSpPr>
            <p:cNvPr id="6" name="tx7"/>
            <p:cNvSpPr/>
            <p:nvPr/>
          </p:nvSpPr>
          <p:spPr>
            <a:xfrm rot="-5400000">
              <a:off x="221053" y="2230736"/>
              <a:ext cx="15229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666666">
                      <a:alpha val="100000"/>
                    </a:srgbClr>
                  </a:solidFill>
                  <a:latin typeface="Lato"/>
                  <a:cs typeface="Lato"/>
                </a:rPr>
                <a:t>% </a:t>
              </a:r>
            </a:p>
          </p:txBody>
        </p:sp>
        <p:sp>
          <p:nvSpPr>
            <p:cNvPr id="7" name="tx8"/>
            <p:cNvSpPr/>
            <p:nvPr/>
          </p:nvSpPr>
          <p:spPr>
            <a:xfrm>
              <a:off x="246724" y="471972"/>
              <a:ext cx="725690" cy="12881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Resource</a:t>
              </a:r>
            </a:p>
          </p:txBody>
        </p:sp>
        <p:sp>
          <p:nvSpPr>
            <p:cNvPr id="8" name="tx9"/>
            <p:cNvSpPr/>
            <p:nvPr/>
          </p:nvSpPr>
          <p:spPr>
            <a:xfrm>
              <a:off x="1017932" y="468416"/>
              <a:ext cx="829259"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Allocation:</a:t>
              </a:r>
            </a:p>
          </p:txBody>
        </p:sp>
        <p:sp>
          <p:nvSpPr>
            <p:cNvPr id="9" name="tx10"/>
            <p:cNvSpPr/>
            <p:nvPr/>
          </p:nvSpPr>
          <p:spPr>
            <a:xfrm>
              <a:off x="1892708" y="468416"/>
              <a:ext cx="62763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Relative</a:t>
              </a:r>
            </a:p>
          </p:txBody>
        </p:sp>
        <p:sp>
          <p:nvSpPr>
            <p:cNvPr id="10" name="tx11"/>
            <p:cNvSpPr/>
            <p:nvPr/>
          </p:nvSpPr>
          <p:spPr>
            <a:xfrm>
              <a:off x="2565859" y="470282"/>
              <a:ext cx="163131" cy="130505"/>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of</a:t>
              </a:r>
            </a:p>
          </p:txBody>
        </p:sp>
        <p:sp>
          <p:nvSpPr>
            <p:cNvPr id="11" name="tx12"/>
            <p:cNvSpPr/>
            <p:nvPr/>
          </p:nvSpPr>
          <p:spPr>
            <a:xfrm>
              <a:off x="2774507" y="439345"/>
              <a:ext cx="938872" cy="16144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expenditure</a:t>
              </a:r>
            </a:p>
          </p:txBody>
        </p:sp>
        <p:sp>
          <p:nvSpPr>
            <p:cNvPr id="12" name="tx13"/>
            <p:cNvSpPr/>
            <p:nvPr/>
          </p:nvSpPr>
          <p:spPr>
            <a:xfrm>
              <a:off x="3758897" y="436856"/>
              <a:ext cx="1899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t>
              </a:r>
            </a:p>
          </p:txBody>
        </p:sp>
        <p:sp>
          <p:nvSpPr>
            <p:cNvPr id="13" name="tx14"/>
            <p:cNvSpPr/>
            <p:nvPr/>
          </p:nvSpPr>
          <p:spPr>
            <a:xfrm>
              <a:off x="3994393" y="507709"/>
              <a:ext cx="165354" cy="93078"/>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as</a:t>
              </a:r>
            </a:p>
          </p:txBody>
        </p:sp>
        <p:sp>
          <p:nvSpPr>
            <p:cNvPr id="14" name="tx15"/>
            <p:cNvSpPr/>
            <p:nvPr/>
          </p:nvSpPr>
          <p:spPr>
            <a:xfrm>
              <a:off x="4205263" y="436856"/>
              <a:ext cx="300126"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bar)</a:t>
              </a:r>
            </a:p>
          </p:txBody>
        </p:sp>
        <p:sp>
          <p:nvSpPr>
            <p:cNvPr id="15" name="tx16"/>
            <p:cNvSpPr/>
            <p:nvPr/>
          </p:nvSpPr>
          <p:spPr>
            <a:xfrm>
              <a:off x="4550907" y="468416"/>
              <a:ext cx="287147"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and</a:t>
              </a:r>
            </a:p>
          </p:txBody>
        </p:sp>
        <p:sp>
          <p:nvSpPr>
            <p:cNvPr id="16" name="tx17"/>
            <p:cNvSpPr/>
            <p:nvPr/>
          </p:nvSpPr>
          <p:spPr>
            <a:xfrm>
              <a:off x="4883570" y="468416"/>
              <a:ext cx="358622"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total</a:t>
              </a:r>
            </a:p>
          </p:txBody>
        </p:sp>
        <p:sp>
          <p:nvSpPr>
            <p:cNvPr id="17" name="tx18"/>
            <p:cNvSpPr/>
            <p:nvPr/>
          </p:nvSpPr>
          <p:spPr>
            <a:xfrm>
              <a:off x="5287710" y="468416"/>
              <a:ext cx="415074"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value</a:t>
              </a:r>
            </a:p>
          </p:txBody>
        </p:sp>
        <p:sp>
          <p:nvSpPr>
            <p:cNvPr id="18" name="tx19"/>
            <p:cNvSpPr/>
            <p:nvPr/>
          </p:nvSpPr>
          <p:spPr>
            <a:xfrm>
              <a:off x="5748301" y="436856"/>
              <a:ext cx="4606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(label)</a:t>
              </a:r>
            </a:p>
          </p:txBody>
        </p:sp>
        <p:sp>
          <p:nvSpPr>
            <p:cNvPr id="19" name="tx20"/>
            <p:cNvSpPr/>
            <p:nvPr/>
          </p:nvSpPr>
          <p:spPr>
            <a:xfrm>
              <a:off x="926666" y="4732269"/>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20" name="tx21"/>
            <p:cNvSpPr/>
            <p:nvPr/>
          </p:nvSpPr>
          <p:spPr>
            <a:xfrm>
              <a:off x="1647090"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21" name="tx22"/>
            <p:cNvSpPr/>
            <p:nvPr/>
          </p:nvSpPr>
          <p:spPr>
            <a:xfrm>
              <a:off x="1584034"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22" name="tx23"/>
            <p:cNvSpPr/>
            <p:nvPr/>
          </p:nvSpPr>
          <p:spPr>
            <a:xfrm>
              <a:off x="408310" y="5356681"/>
              <a:ext cx="3865939"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OA12: Clean Water, Sanitation and Hygiene indicator values </a:t>
              </a:r>
            </a:p>
          </p:txBody>
        </p:sp>
        <p:sp>
          <p:nvSpPr>
            <p:cNvPr id="23" name="tx24"/>
            <p:cNvSpPr/>
            <p:nvPr/>
          </p:nvSpPr>
          <p:spPr>
            <a:xfrm>
              <a:off x="1424679"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24" name="tx25"/>
            <p:cNvSpPr/>
            <p:nvPr/>
          </p:nvSpPr>
          <p:spPr>
            <a:xfrm>
              <a:off x="926666" y="4732269"/>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25" name="tx26"/>
            <p:cNvSpPr/>
            <p:nvPr/>
          </p:nvSpPr>
          <p:spPr>
            <a:xfrm>
              <a:off x="1647090"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26" name="tx27"/>
            <p:cNvSpPr/>
            <p:nvPr/>
          </p:nvSpPr>
          <p:spPr>
            <a:xfrm>
              <a:off x="1584034"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27" name="tx28"/>
            <p:cNvSpPr/>
            <p:nvPr/>
          </p:nvSpPr>
          <p:spPr>
            <a:xfrm>
              <a:off x="408310" y="5356681"/>
              <a:ext cx="3865939"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OA12: Clean Water, Sanitation and Hygiene indicator values </a:t>
              </a:r>
            </a:p>
          </p:txBody>
        </p:sp>
        <p:sp>
          <p:nvSpPr>
            <p:cNvPr id="28" name="tx29"/>
            <p:cNvSpPr/>
            <p:nvPr/>
          </p:nvSpPr>
          <p:spPr>
            <a:xfrm>
              <a:off x="1424679"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29" name="tx30"/>
            <p:cNvSpPr/>
            <p:nvPr/>
          </p:nvSpPr>
          <p:spPr>
            <a:xfrm>
              <a:off x="926666" y="4732269"/>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0" name="tx31"/>
            <p:cNvSpPr/>
            <p:nvPr/>
          </p:nvSpPr>
          <p:spPr>
            <a:xfrm>
              <a:off x="1647090"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1" name="tx32"/>
            <p:cNvSpPr/>
            <p:nvPr/>
          </p:nvSpPr>
          <p:spPr>
            <a:xfrm>
              <a:off x="1584034"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2" name="tx33"/>
            <p:cNvSpPr/>
            <p:nvPr/>
          </p:nvSpPr>
          <p:spPr>
            <a:xfrm>
              <a:off x="408310" y="5356681"/>
              <a:ext cx="3865939"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OA12: Clean Water, Sanitation and Hygiene indicator values </a:t>
              </a:r>
            </a:p>
          </p:txBody>
        </p:sp>
        <p:sp>
          <p:nvSpPr>
            <p:cNvPr id="33" name="tx34"/>
            <p:cNvSpPr/>
            <p:nvPr/>
          </p:nvSpPr>
          <p:spPr>
            <a:xfrm>
              <a:off x="1424679"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34" name="tx35"/>
            <p:cNvSpPr/>
            <p:nvPr/>
          </p:nvSpPr>
          <p:spPr>
            <a:xfrm>
              <a:off x="5115883" y="4732269"/>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35" name="tx36"/>
            <p:cNvSpPr/>
            <p:nvPr/>
          </p:nvSpPr>
          <p:spPr>
            <a:xfrm>
              <a:off x="5488688"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6" name="tx37"/>
            <p:cNvSpPr/>
            <p:nvPr/>
          </p:nvSpPr>
          <p:spPr>
            <a:xfrm>
              <a:off x="5425632"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7" name="tx38"/>
            <p:cNvSpPr/>
            <p:nvPr/>
          </p:nvSpPr>
          <p:spPr>
            <a:xfrm>
              <a:off x="4249908" y="5356681"/>
              <a:ext cx="3865939"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OA12: Clean Water, Sanitation and Hygiene indicator values </a:t>
              </a:r>
            </a:p>
          </p:txBody>
        </p:sp>
        <p:sp>
          <p:nvSpPr>
            <p:cNvPr id="38" name="tx39"/>
            <p:cNvSpPr/>
            <p:nvPr/>
          </p:nvSpPr>
          <p:spPr>
            <a:xfrm>
              <a:off x="5266277"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39" name="tx40"/>
            <p:cNvSpPr/>
            <p:nvPr/>
          </p:nvSpPr>
          <p:spPr>
            <a:xfrm>
              <a:off x="5115883" y="4732269"/>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40" name="tx41"/>
            <p:cNvSpPr/>
            <p:nvPr/>
          </p:nvSpPr>
          <p:spPr>
            <a:xfrm>
              <a:off x="5488688"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1" name="tx42"/>
            <p:cNvSpPr/>
            <p:nvPr/>
          </p:nvSpPr>
          <p:spPr>
            <a:xfrm>
              <a:off x="5425632"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2" name="tx43"/>
            <p:cNvSpPr/>
            <p:nvPr/>
          </p:nvSpPr>
          <p:spPr>
            <a:xfrm>
              <a:off x="4249908" y="5356681"/>
              <a:ext cx="3865939"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OA12: Clean Water, Sanitation and Hygiene indicator values </a:t>
              </a:r>
            </a:p>
          </p:txBody>
        </p:sp>
        <p:sp>
          <p:nvSpPr>
            <p:cNvPr id="43" name="tx44"/>
            <p:cNvSpPr/>
            <p:nvPr/>
          </p:nvSpPr>
          <p:spPr>
            <a:xfrm>
              <a:off x="5266277"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44" name="tx45"/>
            <p:cNvSpPr/>
            <p:nvPr/>
          </p:nvSpPr>
          <p:spPr>
            <a:xfrm>
              <a:off x="5115883" y="4732269"/>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45" name="tx46"/>
            <p:cNvSpPr/>
            <p:nvPr/>
          </p:nvSpPr>
          <p:spPr>
            <a:xfrm>
              <a:off x="5488688"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6" name="tx47"/>
            <p:cNvSpPr/>
            <p:nvPr/>
          </p:nvSpPr>
          <p:spPr>
            <a:xfrm>
              <a:off x="5425632"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7" name="tx48"/>
            <p:cNvSpPr/>
            <p:nvPr/>
          </p:nvSpPr>
          <p:spPr>
            <a:xfrm>
              <a:off x="4249908" y="5356681"/>
              <a:ext cx="3865939"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OA12: Clean Water, Sanitation and Hygiene indicator values </a:t>
              </a:r>
            </a:p>
          </p:txBody>
        </p:sp>
        <p:sp>
          <p:nvSpPr>
            <p:cNvPr id="48" name="tx49"/>
            <p:cNvSpPr/>
            <p:nvPr/>
          </p:nvSpPr>
          <p:spPr>
            <a:xfrm>
              <a:off x="5266277"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49" name="tx50"/>
            <p:cNvSpPr/>
            <p:nvPr/>
          </p:nvSpPr>
          <p:spPr>
            <a:xfrm>
              <a:off x="9182243" y="4732269"/>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50" name="tx51"/>
            <p:cNvSpPr/>
            <p:nvPr/>
          </p:nvSpPr>
          <p:spPr>
            <a:xfrm>
              <a:off x="9507422"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1" name="tx52"/>
            <p:cNvSpPr/>
            <p:nvPr/>
          </p:nvSpPr>
          <p:spPr>
            <a:xfrm>
              <a:off x="9444366"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2" name="tx53"/>
            <p:cNvSpPr/>
            <p:nvPr/>
          </p:nvSpPr>
          <p:spPr>
            <a:xfrm>
              <a:off x="8268642" y="5356681"/>
              <a:ext cx="3865939"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OA12: Clean Water, Sanitation and Hygiene indicator values </a:t>
              </a:r>
            </a:p>
          </p:txBody>
        </p:sp>
        <p:sp>
          <p:nvSpPr>
            <p:cNvPr id="53" name="tx54"/>
            <p:cNvSpPr/>
            <p:nvPr/>
          </p:nvSpPr>
          <p:spPr>
            <a:xfrm>
              <a:off x="9285011"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54" name="tx55"/>
            <p:cNvSpPr/>
            <p:nvPr/>
          </p:nvSpPr>
          <p:spPr>
            <a:xfrm>
              <a:off x="9182243" y="4732269"/>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55" name="tx56"/>
            <p:cNvSpPr/>
            <p:nvPr/>
          </p:nvSpPr>
          <p:spPr>
            <a:xfrm>
              <a:off x="9507422"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6" name="tx57"/>
            <p:cNvSpPr/>
            <p:nvPr/>
          </p:nvSpPr>
          <p:spPr>
            <a:xfrm>
              <a:off x="9444366"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7" name="tx58"/>
            <p:cNvSpPr/>
            <p:nvPr/>
          </p:nvSpPr>
          <p:spPr>
            <a:xfrm>
              <a:off x="8268642" y="5356681"/>
              <a:ext cx="3865939"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OA12: Clean Water, Sanitation and Hygiene indicator values </a:t>
              </a:r>
            </a:p>
          </p:txBody>
        </p:sp>
        <p:sp>
          <p:nvSpPr>
            <p:cNvPr id="58" name="tx59"/>
            <p:cNvSpPr/>
            <p:nvPr/>
          </p:nvSpPr>
          <p:spPr>
            <a:xfrm>
              <a:off x="9285011"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59" name="tx60"/>
            <p:cNvSpPr/>
            <p:nvPr/>
          </p:nvSpPr>
          <p:spPr>
            <a:xfrm>
              <a:off x="9182243" y="4732269"/>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60" name="tx61"/>
            <p:cNvSpPr/>
            <p:nvPr/>
          </p:nvSpPr>
          <p:spPr>
            <a:xfrm>
              <a:off x="9507422"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61" name="tx62"/>
            <p:cNvSpPr/>
            <p:nvPr/>
          </p:nvSpPr>
          <p:spPr>
            <a:xfrm>
              <a:off x="9444366"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62" name="tx63"/>
            <p:cNvSpPr/>
            <p:nvPr/>
          </p:nvSpPr>
          <p:spPr>
            <a:xfrm>
              <a:off x="8268642" y="5356681"/>
              <a:ext cx="3865939"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OA12: Clean Water, Sanitation and Hygiene indicator values </a:t>
              </a:r>
            </a:p>
          </p:txBody>
        </p:sp>
        <p:sp>
          <p:nvSpPr>
            <p:cNvPr id="63" name="tx64"/>
            <p:cNvSpPr/>
            <p:nvPr/>
          </p:nvSpPr>
          <p:spPr>
            <a:xfrm>
              <a:off x="9285011"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64" name="tx65"/>
            <p:cNvSpPr/>
            <p:nvPr/>
          </p:nvSpPr>
          <p:spPr>
            <a:xfrm>
              <a:off x="6757603" y="6657005"/>
              <a:ext cx="5364807" cy="10815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DejaVu Sans"/>
                  <a:cs typeface="DejaVu Sans"/>
                </a:rPr>
                <a:t>Source: Data published by UNHCR as part of the International Aid Transparency Initiative (IATI).</a:t>
              </a:r>
            </a:p>
          </p:txBody>
        </p:sp>
        <p:sp>
          <p:nvSpPr>
            <p:cNvPr id="65" name="tx66"/>
            <p:cNvSpPr/>
            <p:nvPr/>
          </p:nvSpPr>
          <p:spPr>
            <a:xfrm>
              <a:off x="246724" y="29561"/>
              <a:ext cx="6843853" cy="162237"/>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DejaVu Sans"/>
                  <a:cs typeface="DejaVu Sans"/>
                </a:rPr>
                <a:t>Resource &amp; Results for OA12: Clean Water, Sanitation and Hygiene in El Salvador</a:t>
              </a:r>
            </a:p>
          </p:txBody>
        </p:sp>
      </p:gr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4" name="rc5"/>
            <p:cNvSpPr/>
            <p:nvPr/>
          </p:nvSpPr>
          <p:spPr>
            <a:xfrm>
              <a:off x="69589" y="296258"/>
              <a:ext cx="8332654" cy="3653421"/>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5" name="pl6"/>
            <p:cNvSpPr/>
            <p:nvPr/>
          </p:nvSpPr>
          <p:spPr>
            <a:xfrm>
              <a:off x="784771" y="3563361"/>
              <a:ext cx="7440335" cy="0"/>
            </a:xfrm>
            <a:custGeom>
              <a:avLst/>
              <a:pathLst>
                <a:path w="7440335" h="0">
                  <a:moveTo>
                    <a:pt x="0" y="0"/>
                  </a:moveTo>
                  <a:lnTo>
                    <a:pt x="7440335" y="0"/>
                  </a:lnTo>
                  <a:lnTo>
                    <a:pt x="7440335" y="0"/>
                  </a:lnTo>
                </a:path>
              </a:pathLst>
            </a:custGeom>
            <a:ln w="10347" cap="flat">
              <a:solidFill>
                <a:srgbClr val="CCCCCC">
                  <a:alpha val="100000"/>
                </a:srgbClr>
              </a:solidFill>
              <a:prstDash val="solid"/>
              <a:round/>
            </a:ln>
          </p:spPr>
          <p:txBody>
            <a:bodyPr/>
            <a:lstStyle/>
            <a:p/>
          </p:txBody>
        </p:sp>
        <p:sp>
          <p:nvSpPr>
            <p:cNvPr id="6" name="pl7"/>
            <p:cNvSpPr/>
            <p:nvPr/>
          </p:nvSpPr>
          <p:spPr>
            <a:xfrm>
              <a:off x="784771" y="2942920"/>
              <a:ext cx="7440335" cy="0"/>
            </a:xfrm>
            <a:custGeom>
              <a:avLst/>
              <a:pathLst>
                <a:path w="7440335" h="0">
                  <a:moveTo>
                    <a:pt x="0" y="0"/>
                  </a:moveTo>
                  <a:lnTo>
                    <a:pt x="7440335" y="0"/>
                  </a:lnTo>
                  <a:lnTo>
                    <a:pt x="7440335" y="0"/>
                  </a:lnTo>
                </a:path>
              </a:pathLst>
            </a:custGeom>
            <a:ln w="10347" cap="flat">
              <a:solidFill>
                <a:srgbClr val="CCCCCC">
                  <a:alpha val="100000"/>
                </a:srgbClr>
              </a:solidFill>
              <a:prstDash val="solid"/>
              <a:round/>
            </a:ln>
          </p:spPr>
          <p:txBody>
            <a:bodyPr/>
            <a:lstStyle/>
            <a:p/>
          </p:txBody>
        </p:sp>
        <p:sp>
          <p:nvSpPr>
            <p:cNvPr id="7" name="pl8"/>
            <p:cNvSpPr/>
            <p:nvPr/>
          </p:nvSpPr>
          <p:spPr>
            <a:xfrm>
              <a:off x="784771" y="2322479"/>
              <a:ext cx="7440335" cy="0"/>
            </a:xfrm>
            <a:custGeom>
              <a:avLst/>
              <a:pathLst>
                <a:path w="7440335" h="0">
                  <a:moveTo>
                    <a:pt x="0" y="0"/>
                  </a:moveTo>
                  <a:lnTo>
                    <a:pt x="7440335" y="0"/>
                  </a:lnTo>
                  <a:lnTo>
                    <a:pt x="7440335" y="0"/>
                  </a:lnTo>
                </a:path>
              </a:pathLst>
            </a:custGeom>
            <a:ln w="10347" cap="flat">
              <a:solidFill>
                <a:srgbClr val="CCCCCC">
                  <a:alpha val="100000"/>
                </a:srgbClr>
              </a:solidFill>
              <a:prstDash val="solid"/>
              <a:round/>
            </a:ln>
          </p:spPr>
          <p:txBody>
            <a:bodyPr/>
            <a:lstStyle/>
            <a:p/>
          </p:txBody>
        </p:sp>
        <p:sp>
          <p:nvSpPr>
            <p:cNvPr id="8" name="pl9"/>
            <p:cNvSpPr/>
            <p:nvPr/>
          </p:nvSpPr>
          <p:spPr>
            <a:xfrm>
              <a:off x="784771" y="1702038"/>
              <a:ext cx="7440335" cy="0"/>
            </a:xfrm>
            <a:custGeom>
              <a:avLst/>
              <a:pathLst>
                <a:path w="7440335" h="0">
                  <a:moveTo>
                    <a:pt x="0" y="0"/>
                  </a:moveTo>
                  <a:lnTo>
                    <a:pt x="7440335" y="0"/>
                  </a:lnTo>
                  <a:lnTo>
                    <a:pt x="7440335" y="0"/>
                  </a:lnTo>
                </a:path>
              </a:pathLst>
            </a:custGeom>
            <a:ln w="10347" cap="flat">
              <a:solidFill>
                <a:srgbClr val="CCCCCC">
                  <a:alpha val="100000"/>
                </a:srgbClr>
              </a:solidFill>
              <a:prstDash val="solid"/>
              <a:round/>
            </a:ln>
          </p:spPr>
          <p:txBody>
            <a:bodyPr/>
            <a:lstStyle/>
            <a:p/>
          </p:txBody>
        </p:sp>
        <p:sp>
          <p:nvSpPr>
            <p:cNvPr id="9" name="pl10"/>
            <p:cNvSpPr/>
            <p:nvPr/>
          </p:nvSpPr>
          <p:spPr>
            <a:xfrm>
              <a:off x="784771" y="1081598"/>
              <a:ext cx="7440335" cy="0"/>
            </a:xfrm>
            <a:custGeom>
              <a:avLst/>
              <a:pathLst>
                <a:path w="7440335" h="0">
                  <a:moveTo>
                    <a:pt x="0" y="0"/>
                  </a:moveTo>
                  <a:lnTo>
                    <a:pt x="7440335" y="0"/>
                  </a:lnTo>
                  <a:lnTo>
                    <a:pt x="7440335" y="0"/>
                  </a:lnTo>
                </a:path>
              </a:pathLst>
            </a:custGeom>
            <a:ln w="10347" cap="flat">
              <a:solidFill>
                <a:srgbClr val="CCCCCC">
                  <a:alpha val="100000"/>
                </a:srgbClr>
              </a:solidFill>
              <a:prstDash val="solid"/>
              <a:round/>
            </a:ln>
          </p:spPr>
          <p:txBody>
            <a:bodyPr/>
            <a:lstStyle/>
            <a:p/>
          </p:txBody>
        </p:sp>
        <p:sp>
          <p:nvSpPr>
            <p:cNvPr id="10" name="rc11"/>
            <p:cNvSpPr/>
            <p:nvPr/>
          </p:nvSpPr>
          <p:spPr>
            <a:xfrm>
              <a:off x="1292067" y="1141160"/>
              <a:ext cx="3043773" cy="2422201"/>
            </a:xfrm>
            <a:prstGeom prst="rect">
              <a:avLst/>
            </a:prstGeom>
            <a:solidFill>
              <a:srgbClr val="A21942">
                <a:alpha val="100000"/>
              </a:srgbClr>
            </a:solidFill>
          </p:spPr>
          <p:txBody>
            <a:bodyPr/>
            <a:lstStyle/>
            <a:p/>
          </p:txBody>
        </p:sp>
        <p:sp>
          <p:nvSpPr>
            <p:cNvPr id="11" name="rc12"/>
            <p:cNvSpPr/>
            <p:nvPr/>
          </p:nvSpPr>
          <p:spPr>
            <a:xfrm>
              <a:off x="4674037" y="1565541"/>
              <a:ext cx="3043773" cy="1997819"/>
            </a:xfrm>
            <a:prstGeom prst="rect">
              <a:avLst/>
            </a:prstGeom>
            <a:solidFill>
              <a:srgbClr val="A21942">
                <a:alpha val="100000"/>
              </a:srgbClr>
            </a:solidFill>
          </p:spPr>
          <p:txBody>
            <a:bodyPr/>
            <a:lstStyle/>
            <a:p/>
          </p:txBody>
        </p:sp>
        <p:sp>
          <p:nvSpPr>
            <p:cNvPr id="12" name="tx13"/>
            <p:cNvSpPr/>
            <p:nvPr/>
          </p:nvSpPr>
          <p:spPr>
            <a:xfrm>
              <a:off x="2500844" y="949753"/>
              <a:ext cx="626219" cy="139625"/>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(830.6K$)</a:t>
              </a:r>
            </a:p>
          </p:txBody>
        </p:sp>
        <p:sp>
          <p:nvSpPr>
            <p:cNvPr id="13" name="tx14"/>
            <p:cNvSpPr/>
            <p:nvPr/>
          </p:nvSpPr>
          <p:spPr>
            <a:xfrm>
              <a:off x="5882815" y="1374134"/>
              <a:ext cx="626219" cy="139625"/>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(752.0K$)</a:t>
              </a:r>
            </a:p>
          </p:txBody>
        </p:sp>
        <p:sp>
          <p:nvSpPr>
            <p:cNvPr id="14" name="pl15"/>
            <p:cNvSpPr/>
            <p:nvPr/>
          </p:nvSpPr>
          <p:spPr>
            <a:xfrm>
              <a:off x="784771" y="898940"/>
              <a:ext cx="0" cy="2664421"/>
            </a:xfrm>
            <a:custGeom>
              <a:avLst/>
              <a:pathLst>
                <a:path w="0" h="2664421">
                  <a:moveTo>
                    <a:pt x="0" y="2664421"/>
                  </a:moveTo>
                  <a:lnTo>
                    <a:pt x="0" y="0"/>
                  </a:lnTo>
                </a:path>
              </a:pathLst>
            </a:custGeom>
            <a:ln w="13797" cap="flat">
              <a:solidFill>
                <a:srgbClr val="1A1A1A">
                  <a:alpha val="100000"/>
                </a:srgbClr>
              </a:solidFill>
              <a:prstDash val="solid"/>
              <a:round/>
            </a:ln>
          </p:spPr>
          <p:txBody>
            <a:bodyPr/>
            <a:lstStyle/>
            <a:p/>
          </p:txBody>
        </p:sp>
        <p:sp>
          <p:nvSpPr>
            <p:cNvPr id="15" name="tx16"/>
            <p:cNvSpPr/>
            <p:nvPr/>
          </p:nvSpPr>
          <p:spPr>
            <a:xfrm>
              <a:off x="504011" y="3509534"/>
              <a:ext cx="20104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0.0</a:t>
              </a:r>
            </a:p>
          </p:txBody>
        </p:sp>
        <p:sp>
          <p:nvSpPr>
            <p:cNvPr id="16" name="tx17"/>
            <p:cNvSpPr/>
            <p:nvPr/>
          </p:nvSpPr>
          <p:spPr>
            <a:xfrm>
              <a:off x="504011" y="2889021"/>
              <a:ext cx="201049" cy="105493"/>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2.5</a:t>
              </a:r>
            </a:p>
          </p:txBody>
        </p:sp>
        <p:sp>
          <p:nvSpPr>
            <p:cNvPr id="17" name="tx18"/>
            <p:cNvSpPr/>
            <p:nvPr/>
          </p:nvSpPr>
          <p:spPr>
            <a:xfrm>
              <a:off x="504011" y="2268580"/>
              <a:ext cx="201049" cy="105493"/>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5.0</a:t>
              </a:r>
            </a:p>
          </p:txBody>
        </p:sp>
        <p:sp>
          <p:nvSpPr>
            <p:cNvPr id="18" name="tx19"/>
            <p:cNvSpPr/>
            <p:nvPr/>
          </p:nvSpPr>
          <p:spPr>
            <a:xfrm>
              <a:off x="504011" y="1649292"/>
              <a:ext cx="201049" cy="10434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7.5</a:t>
              </a:r>
            </a:p>
          </p:txBody>
        </p:sp>
        <p:sp>
          <p:nvSpPr>
            <p:cNvPr id="19" name="tx20"/>
            <p:cNvSpPr/>
            <p:nvPr/>
          </p:nvSpPr>
          <p:spPr>
            <a:xfrm>
              <a:off x="420480" y="1027771"/>
              <a:ext cx="28457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10.0</a:t>
              </a:r>
            </a:p>
          </p:txBody>
        </p:sp>
        <p:sp>
          <p:nvSpPr>
            <p:cNvPr id="20" name="tx21"/>
            <p:cNvSpPr/>
            <p:nvPr/>
          </p:nvSpPr>
          <p:spPr>
            <a:xfrm>
              <a:off x="2646893" y="3640840"/>
              <a:ext cx="334121"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2021</a:t>
              </a:r>
            </a:p>
          </p:txBody>
        </p:sp>
        <p:sp>
          <p:nvSpPr>
            <p:cNvPr id="21" name="tx22"/>
            <p:cNvSpPr/>
            <p:nvPr/>
          </p:nvSpPr>
          <p:spPr>
            <a:xfrm>
              <a:off x="6028863" y="3640840"/>
              <a:ext cx="334121"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2022</a:t>
              </a:r>
            </a:p>
          </p:txBody>
        </p:sp>
        <p:sp>
          <p:nvSpPr>
            <p:cNvPr id="22" name="tx23"/>
            <p:cNvSpPr/>
            <p:nvPr/>
          </p:nvSpPr>
          <p:spPr>
            <a:xfrm rot="-5400000">
              <a:off x="221053" y="2178440"/>
              <a:ext cx="15229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666666">
                      <a:alpha val="100000"/>
                    </a:srgbClr>
                  </a:solidFill>
                  <a:latin typeface="Lato"/>
                  <a:cs typeface="Lato"/>
                </a:rPr>
                <a:t>% </a:t>
              </a:r>
            </a:p>
          </p:txBody>
        </p:sp>
        <p:sp>
          <p:nvSpPr>
            <p:cNvPr id="23" name="tx24"/>
            <p:cNvSpPr/>
            <p:nvPr/>
          </p:nvSpPr>
          <p:spPr>
            <a:xfrm>
              <a:off x="246724" y="471972"/>
              <a:ext cx="725690" cy="12881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Resource</a:t>
              </a:r>
            </a:p>
          </p:txBody>
        </p:sp>
        <p:sp>
          <p:nvSpPr>
            <p:cNvPr id="24" name="tx25"/>
            <p:cNvSpPr/>
            <p:nvPr/>
          </p:nvSpPr>
          <p:spPr>
            <a:xfrm>
              <a:off x="1017932" y="468416"/>
              <a:ext cx="829259"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Allocation:</a:t>
              </a:r>
            </a:p>
          </p:txBody>
        </p:sp>
        <p:sp>
          <p:nvSpPr>
            <p:cNvPr id="25" name="tx26"/>
            <p:cNvSpPr/>
            <p:nvPr/>
          </p:nvSpPr>
          <p:spPr>
            <a:xfrm>
              <a:off x="1892708" y="468416"/>
              <a:ext cx="62763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Relative</a:t>
              </a:r>
            </a:p>
          </p:txBody>
        </p:sp>
        <p:sp>
          <p:nvSpPr>
            <p:cNvPr id="26" name="tx27"/>
            <p:cNvSpPr/>
            <p:nvPr/>
          </p:nvSpPr>
          <p:spPr>
            <a:xfrm>
              <a:off x="2565859" y="470282"/>
              <a:ext cx="163131" cy="130505"/>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of</a:t>
              </a:r>
            </a:p>
          </p:txBody>
        </p:sp>
        <p:sp>
          <p:nvSpPr>
            <p:cNvPr id="27" name="tx28"/>
            <p:cNvSpPr/>
            <p:nvPr/>
          </p:nvSpPr>
          <p:spPr>
            <a:xfrm>
              <a:off x="2774507" y="439345"/>
              <a:ext cx="938872" cy="16144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expenditure</a:t>
              </a:r>
            </a:p>
          </p:txBody>
        </p:sp>
        <p:sp>
          <p:nvSpPr>
            <p:cNvPr id="28" name="tx29"/>
            <p:cNvSpPr/>
            <p:nvPr/>
          </p:nvSpPr>
          <p:spPr>
            <a:xfrm>
              <a:off x="3758897" y="436856"/>
              <a:ext cx="1899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t>
              </a:r>
            </a:p>
          </p:txBody>
        </p:sp>
        <p:sp>
          <p:nvSpPr>
            <p:cNvPr id="29" name="tx30"/>
            <p:cNvSpPr/>
            <p:nvPr/>
          </p:nvSpPr>
          <p:spPr>
            <a:xfrm>
              <a:off x="3994393" y="507709"/>
              <a:ext cx="165354" cy="93078"/>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as</a:t>
              </a:r>
            </a:p>
          </p:txBody>
        </p:sp>
        <p:sp>
          <p:nvSpPr>
            <p:cNvPr id="30" name="tx31"/>
            <p:cNvSpPr/>
            <p:nvPr/>
          </p:nvSpPr>
          <p:spPr>
            <a:xfrm>
              <a:off x="4205263" y="436856"/>
              <a:ext cx="300126"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bar)</a:t>
              </a:r>
            </a:p>
          </p:txBody>
        </p:sp>
        <p:sp>
          <p:nvSpPr>
            <p:cNvPr id="31" name="tx32"/>
            <p:cNvSpPr/>
            <p:nvPr/>
          </p:nvSpPr>
          <p:spPr>
            <a:xfrm>
              <a:off x="4550907" y="468416"/>
              <a:ext cx="287147"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and</a:t>
              </a:r>
            </a:p>
          </p:txBody>
        </p:sp>
        <p:sp>
          <p:nvSpPr>
            <p:cNvPr id="32" name="tx33"/>
            <p:cNvSpPr/>
            <p:nvPr/>
          </p:nvSpPr>
          <p:spPr>
            <a:xfrm>
              <a:off x="4883570" y="468416"/>
              <a:ext cx="358622"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total</a:t>
              </a:r>
            </a:p>
          </p:txBody>
        </p:sp>
        <p:sp>
          <p:nvSpPr>
            <p:cNvPr id="33" name="tx34"/>
            <p:cNvSpPr/>
            <p:nvPr/>
          </p:nvSpPr>
          <p:spPr>
            <a:xfrm>
              <a:off x="5287710" y="468416"/>
              <a:ext cx="415074"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value</a:t>
              </a:r>
            </a:p>
          </p:txBody>
        </p:sp>
        <p:sp>
          <p:nvSpPr>
            <p:cNvPr id="34" name="tx35"/>
            <p:cNvSpPr/>
            <p:nvPr/>
          </p:nvSpPr>
          <p:spPr>
            <a:xfrm>
              <a:off x="5748301" y="436856"/>
              <a:ext cx="4606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(label)</a:t>
              </a:r>
            </a:p>
          </p:txBody>
        </p:sp>
        <p:sp>
          <p:nvSpPr>
            <p:cNvPr id="35" name="tx36"/>
            <p:cNvSpPr/>
            <p:nvPr/>
          </p:nvSpPr>
          <p:spPr>
            <a:xfrm>
              <a:off x="1230242" y="4784564"/>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6" name="tx37"/>
            <p:cNvSpPr/>
            <p:nvPr/>
          </p:nvSpPr>
          <p:spPr>
            <a:xfrm>
              <a:off x="1950666"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7" name="tx38"/>
            <p:cNvSpPr/>
            <p:nvPr/>
          </p:nvSpPr>
          <p:spPr>
            <a:xfrm>
              <a:off x="1887610"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8" name="tx39"/>
            <p:cNvSpPr/>
            <p:nvPr/>
          </p:nvSpPr>
          <p:spPr>
            <a:xfrm>
              <a:off x="320399" y="5415771"/>
              <a:ext cx="4648912" cy="126038"/>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OA13: Self Reliance, Economic Inclusion and Livelihoods indicator values </a:t>
              </a:r>
            </a:p>
          </p:txBody>
        </p:sp>
        <p:sp>
          <p:nvSpPr>
            <p:cNvPr id="39" name="tx40"/>
            <p:cNvSpPr/>
            <p:nvPr/>
          </p:nvSpPr>
          <p:spPr>
            <a:xfrm>
              <a:off x="1728255"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40" name="tx41"/>
            <p:cNvSpPr/>
            <p:nvPr/>
          </p:nvSpPr>
          <p:spPr>
            <a:xfrm>
              <a:off x="1230242" y="4784564"/>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41" name="tx42"/>
            <p:cNvSpPr/>
            <p:nvPr/>
          </p:nvSpPr>
          <p:spPr>
            <a:xfrm>
              <a:off x="1950666"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2" name="tx43"/>
            <p:cNvSpPr/>
            <p:nvPr/>
          </p:nvSpPr>
          <p:spPr>
            <a:xfrm>
              <a:off x="1887610"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3" name="tx44"/>
            <p:cNvSpPr/>
            <p:nvPr/>
          </p:nvSpPr>
          <p:spPr>
            <a:xfrm>
              <a:off x="320399" y="5415771"/>
              <a:ext cx="4648912" cy="126038"/>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OA13: Self Reliance, Economic Inclusion and Livelihoods indicator values </a:t>
              </a:r>
            </a:p>
          </p:txBody>
        </p:sp>
        <p:sp>
          <p:nvSpPr>
            <p:cNvPr id="44" name="tx45"/>
            <p:cNvSpPr/>
            <p:nvPr/>
          </p:nvSpPr>
          <p:spPr>
            <a:xfrm>
              <a:off x="1728255"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45" name="tx46"/>
            <p:cNvSpPr/>
            <p:nvPr/>
          </p:nvSpPr>
          <p:spPr>
            <a:xfrm>
              <a:off x="1230242" y="4784564"/>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46" name="tx47"/>
            <p:cNvSpPr/>
            <p:nvPr/>
          </p:nvSpPr>
          <p:spPr>
            <a:xfrm>
              <a:off x="1950666"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7" name="tx48"/>
            <p:cNvSpPr/>
            <p:nvPr/>
          </p:nvSpPr>
          <p:spPr>
            <a:xfrm>
              <a:off x="1887610"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8" name="tx49"/>
            <p:cNvSpPr/>
            <p:nvPr/>
          </p:nvSpPr>
          <p:spPr>
            <a:xfrm>
              <a:off x="320399" y="5415771"/>
              <a:ext cx="4648912" cy="126038"/>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OA13: Self Reliance, Economic Inclusion and Livelihoods indicator values </a:t>
              </a:r>
            </a:p>
          </p:txBody>
        </p:sp>
        <p:sp>
          <p:nvSpPr>
            <p:cNvPr id="49" name="tx50"/>
            <p:cNvSpPr/>
            <p:nvPr/>
          </p:nvSpPr>
          <p:spPr>
            <a:xfrm>
              <a:off x="1728255"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50" name="tx51"/>
            <p:cNvSpPr/>
            <p:nvPr/>
          </p:nvSpPr>
          <p:spPr>
            <a:xfrm>
              <a:off x="5298029" y="4784564"/>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51" name="tx52"/>
            <p:cNvSpPr/>
            <p:nvPr/>
          </p:nvSpPr>
          <p:spPr>
            <a:xfrm>
              <a:off x="5670833"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2" name="tx53"/>
            <p:cNvSpPr/>
            <p:nvPr/>
          </p:nvSpPr>
          <p:spPr>
            <a:xfrm>
              <a:off x="5607778"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3" name="tx54"/>
            <p:cNvSpPr/>
            <p:nvPr/>
          </p:nvSpPr>
          <p:spPr>
            <a:xfrm>
              <a:off x="4040567" y="5415771"/>
              <a:ext cx="4648912" cy="126038"/>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OA13: Self Reliance, Economic Inclusion and Livelihoods indicator values </a:t>
              </a:r>
            </a:p>
          </p:txBody>
        </p:sp>
        <p:sp>
          <p:nvSpPr>
            <p:cNvPr id="54" name="tx55"/>
            <p:cNvSpPr/>
            <p:nvPr/>
          </p:nvSpPr>
          <p:spPr>
            <a:xfrm>
              <a:off x="5448422"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55" name="tx56"/>
            <p:cNvSpPr/>
            <p:nvPr/>
          </p:nvSpPr>
          <p:spPr>
            <a:xfrm>
              <a:off x="5298029" y="4784564"/>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56" name="tx57"/>
            <p:cNvSpPr/>
            <p:nvPr/>
          </p:nvSpPr>
          <p:spPr>
            <a:xfrm>
              <a:off x="5670833"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7" name="tx58"/>
            <p:cNvSpPr/>
            <p:nvPr/>
          </p:nvSpPr>
          <p:spPr>
            <a:xfrm>
              <a:off x="5607778"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8" name="tx59"/>
            <p:cNvSpPr/>
            <p:nvPr/>
          </p:nvSpPr>
          <p:spPr>
            <a:xfrm>
              <a:off x="4040567" y="5415771"/>
              <a:ext cx="4648912" cy="126038"/>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OA13: Self Reliance, Economic Inclusion and Livelihoods indicator values </a:t>
              </a:r>
            </a:p>
          </p:txBody>
        </p:sp>
        <p:sp>
          <p:nvSpPr>
            <p:cNvPr id="59" name="tx60"/>
            <p:cNvSpPr/>
            <p:nvPr/>
          </p:nvSpPr>
          <p:spPr>
            <a:xfrm>
              <a:off x="5448422"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60" name="tx61"/>
            <p:cNvSpPr/>
            <p:nvPr/>
          </p:nvSpPr>
          <p:spPr>
            <a:xfrm>
              <a:off x="5298029" y="4784564"/>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61" name="tx62"/>
            <p:cNvSpPr/>
            <p:nvPr/>
          </p:nvSpPr>
          <p:spPr>
            <a:xfrm>
              <a:off x="5670833"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62" name="tx63"/>
            <p:cNvSpPr/>
            <p:nvPr/>
          </p:nvSpPr>
          <p:spPr>
            <a:xfrm>
              <a:off x="5607778"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63" name="tx64"/>
            <p:cNvSpPr/>
            <p:nvPr/>
          </p:nvSpPr>
          <p:spPr>
            <a:xfrm>
              <a:off x="4040567" y="5415771"/>
              <a:ext cx="4648912" cy="126038"/>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OA13: Self Reliance, Economic Inclusion and Livelihoods indicator values </a:t>
              </a:r>
            </a:p>
          </p:txBody>
        </p:sp>
        <p:sp>
          <p:nvSpPr>
            <p:cNvPr id="64" name="tx65"/>
            <p:cNvSpPr/>
            <p:nvPr/>
          </p:nvSpPr>
          <p:spPr>
            <a:xfrm>
              <a:off x="5448422"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65" name="tx66"/>
            <p:cNvSpPr/>
            <p:nvPr/>
          </p:nvSpPr>
          <p:spPr>
            <a:xfrm>
              <a:off x="9242958" y="4784564"/>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66" name="tx67"/>
            <p:cNvSpPr/>
            <p:nvPr/>
          </p:nvSpPr>
          <p:spPr>
            <a:xfrm>
              <a:off x="9568137"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67" name="tx68"/>
            <p:cNvSpPr/>
            <p:nvPr/>
          </p:nvSpPr>
          <p:spPr>
            <a:xfrm>
              <a:off x="9505081"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68" name="tx69"/>
            <p:cNvSpPr/>
            <p:nvPr/>
          </p:nvSpPr>
          <p:spPr>
            <a:xfrm>
              <a:off x="7937870" y="5415771"/>
              <a:ext cx="4648912" cy="126038"/>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OA13: Self Reliance, Economic Inclusion and Livelihoods indicator values </a:t>
              </a:r>
            </a:p>
          </p:txBody>
        </p:sp>
        <p:sp>
          <p:nvSpPr>
            <p:cNvPr id="69" name="tx70"/>
            <p:cNvSpPr/>
            <p:nvPr/>
          </p:nvSpPr>
          <p:spPr>
            <a:xfrm>
              <a:off x="9345726"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70" name="tx71"/>
            <p:cNvSpPr/>
            <p:nvPr/>
          </p:nvSpPr>
          <p:spPr>
            <a:xfrm>
              <a:off x="9242958" y="4784564"/>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71" name="tx72"/>
            <p:cNvSpPr/>
            <p:nvPr/>
          </p:nvSpPr>
          <p:spPr>
            <a:xfrm>
              <a:off x="9568137"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72" name="tx73"/>
            <p:cNvSpPr/>
            <p:nvPr/>
          </p:nvSpPr>
          <p:spPr>
            <a:xfrm>
              <a:off x="9505081"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73" name="tx74"/>
            <p:cNvSpPr/>
            <p:nvPr/>
          </p:nvSpPr>
          <p:spPr>
            <a:xfrm>
              <a:off x="7937870" y="5415771"/>
              <a:ext cx="4648912" cy="126038"/>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OA13: Self Reliance, Economic Inclusion and Livelihoods indicator values </a:t>
              </a:r>
            </a:p>
          </p:txBody>
        </p:sp>
        <p:sp>
          <p:nvSpPr>
            <p:cNvPr id="74" name="tx75"/>
            <p:cNvSpPr/>
            <p:nvPr/>
          </p:nvSpPr>
          <p:spPr>
            <a:xfrm>
              <a:off x="9345726"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75" name="tx76"/>
            <p:cNvSpPr/>
            <p:nvPr/>
          </p:nvSpPr>
          <p:spPr>
            <a:xfrm>
              <a:off x="9242958" y="4784564"/>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76" name="tx77"/>
            <p:cNvSpPr/>
            <p:nvPr/>
          </p:nvSpPr>
          <p:spPr>
            <a:xfrm>
              <a:off x="9568137"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77" name="tx78"/>
            <p:cNvSpPr/>
            <p:nvPr/>
          </p:nvSpPr>
          <p:spPr>
            <a:xfrm>
              <a:off x="9505081"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78" name="tx79"/>
            <p:cNvSpPr/>
            <p:nvPr/>
          </p:nvSpPr>
          <p:spPr>
            <a:xfrm>
              <a:off x="7937870" y="5415771"/>
              <a:ext cx="4648912" cy="126038"/>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OA13: Self Reliance, Economic Inclusion and Livelihoods indicator values </a:t>
              </a:r>
            </a:p>
          </p:txBody>
        </p:sp>
        <p:sp>
          <p:nvSpPr>
            <p:cNvPr id="79" name="tx80"/>
            <p:cNvSpPr/>
            <p:nvPr/>
          </p:nvSpPr>
          <p:spPr>
            <a:xfrm>
              <a:off x="9345726"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80" name="tx81"/>
            <p:cNvSpPr/>
            <p:nvPr/>
          </p:nvSpPr>
          <p:spPr>
            <a:xfrm>
              <a:off x="6757603" y="6657005"/>
              <a:ext cx="5364807" cy="10815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DejaVu Sans"/>
                  <a:cs typeface="DejaVu Sans"/>
                </a:rPr>
                <a:t>Source: Data published by UNHCR as part of the International Aid Transparency Initiative (IATI).</a:t>
              </a:r>
            </a:p>
          </p:txBody>
        </p:sp>
        <p:sp>
          <p:nvSpPr>
            <p:cNvPr id="81" name="tx82"/>
            <p:cNvSpPr/>
            <p:nvPr/>
          </p:nvSpPr>
          <p:spPr>
            <a:xfrm>
              <a:off x="246724" y="44950"/>
              <a:ext cx="7900526" cy="146848"/>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DejaVu Sans"/>
                  <a:cs typeface="DejaVu Sans"/>
                </a:rPr>
                <a:t>Resource &amp; Results for OA13: Self Reliance, Economic Inclusion and Livelihoods in El Salvador</a:t>
              </a:r>
            </a:p>
          </p:txBody>
        </p:sp>
      </p:gr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4" name="rc5"/>
            <p:cNvSpPr/>
            <p:nvPr/>
          </p:nvSpPr>
          <p:spPr>
            <a:xfrm>
              <a:off x="69589" y="296258"/>
              <a:ext cx="8211223" cy="3548830"/>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5" name="pl6"/>
            <p:cNvSpPr/>
            <p:nvPr/>
          </p:nvSpPr>
          <p:spPr>
            <a:xfrm>
              <a:off x="420480" y="898940"/>
              <a:ext cx="0" cy="2769012"/>
            </a:xfrm>
            <a:custGeom>
              <a:avLst/>
              <a:pathLst>
                <a:path w="0" h="2769012">
                  <a:moveTo>
                    <a:pt x="0" y="2769012"/>
                  </a:moveTo>
                  <a:lnTo>
                    <a:pt x="0" y="0"/>
                  </a:lnTo>
                </a:path>
              </a:pathLst>
            </a:custGeom>
            <a:ln w="13797" cap="flat">
              <a:solidFill>
                <a:srgbClr val="1A1A1A">
                  <a:alpha val="100000"/>
                </a:srgbClr>
              </a:solidFill>
              <a:prstDash val="solid"/>
              <a:round/>
            </a:ln>
          </p:spPr>
          <p:txBody>
            <a:bodyPr/>
            <a:lstStyle/>
            <a:p/>
          </p:txBody>
        </p:sp>
        <p:sp>
          <p:nvSpPr>
            <p:cNvPr id="6" name="tx7"/>
            <p:cNvSpPr/>
            <p:nvPr/>
          </p:nvSpPr>
          <p:spPr>
            <a:xfrm rot="-5400000">
              <a:off x="221053" y="2230736"/>
              <a:ext cx="15229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666666">
                      <a:alpha val="100000"/>
                    </a:srgbClr>
                  </a:solidFill>
                  <a:latin typeface="Lato"/>
                  <a:cs typeface="Lato"/>
                </a:rPr>
                <a:t>% </a:t>
              </a:r>
            </a:p>
          </p:txBody>
        </p:sp>
        <p:sp>
          <p:nvSpPr>
            <p:cNvPr id="7" name="tx8"/>
            <p:cNvSpPr/>
            <p:nvPr/>
          </p:nvSpPr>
          <p:spPr>
            <a:xfrm>
              <a:off x="246724" y="471972"/>
              <a:ext cx="725690" cy="12881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Resource</a:t>
              </a:r>
            </a:p>
          </p:txBody>
        </p:sp>
        <p:sp>
          <p:nvSpPr>
            <p:cNvPr id="8" name="tx9"/>
            <p:cNvSpPr/>
            <p:nvPr/>
          </p:nvSpPr>
          <p:spPr>
            <a:xfrm>
              <a:off x="1017932" y="468416"/>
              <a:ext cx="829259"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Allocation:</a:t>
              </a:r>
            </a:p>
          </p:txBody>
        </p:sp>
        <p:sp>
          <p:nvSpPr>
            <p:cNvPr id="9" name="tx10"/>
            <p:cNvSpPr/>
            <p:nvPr/>
          </p:nvSpPr>
          <p:spPr>
            <a:xfrm>
              <a:off x="1892708" y="468416"/>
              <a:ext cx="62763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Relative</a:t>
              </a:r>
            </a:p>
          </p:txBody>
        </p:sp>
        <p:sp>
          <p:nvSpPr>
            <p:cNvPr id="10" name="tx11"/>
            <p:cNvSpPr/>
            <p:nvPr/>
          </p:nvSpPr>
          <p:spPr>
            <a:xfrm>
              <a:off x="2565859" y="470282"/>
              <a:ext cx="163131" cy="130505"/>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of</a:t>
              </a:r>
            </a:p>
          </p:txBody>
        </p:sp>
        <p:sp>
          <p:nvSpPr>
            <p:cNvPr id="11" name="tx12"/>
            <p:cNvSpPr/>
            <p:nvPr/>
          </p:nvSpPr>
          <p:spPr>
            <a:xfrm>
              <a:off x="2774507" y="439345"/>
              <a:ext cx="938872" cy="16144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expenditure</a:t>
              </a:r>
            </a:p>
          </p:txBody>
        </p:sp>
        <p:sp>
          <p:nvSpPr>
            <p:cNvPr id="12" name="tx13"/>
            <p:cNvSpPr/>
            <p:nvPr/>
          </p:nvSpPr>
          <p:spPr>
            <a:xfrm>
              <a:off x="3758897" y="436856"/>
              <a:ext cx="1899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t>
              </a:r>
            </a:p>
          </p:txBody>
        </p:sp>
        <p:sp>
          <p:nvSpPr>
            <p:cNvPr id="13" name="tx14"/>
            <p:cNvSpPr/>
            <p:nvPr/>
          </p:nvSpPr>
          <p:spPr>
            <a:xfrm>
              <a:off x="3994393" y="507709"/>
              <a:ext cx="165354" cy="93078"/>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as</a:t>
              </a:r>
            </a:p>
          </p:txBody>
        </p:sp>
        <p:sp>
          <p:nvSpPr>
            <p:cNvPr id="14" name="tx15"/>
            <p:cNvSpPr/>
            <p:nvPr/>
          </p:nvSpPr>
          <p:spPr>
            <a:xfrm>
              <a:off x="4205263" y="436856"/>
              <a:ext cx="300126"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bar)</a:t>
              </a:r>
            </a:p>
          </p:txBody>
        </p:sp>
        <p:sp>
          <p:nvSpPr>
            <p:cNvPr id="15" name="tx16"/>
            <p:cNvSpPr/>
            <p:nvPr/>
          </p:nvSpPr>
          <p:spPr>
            <a:xfrm>
              <a:off x="4550907" y="468416"/>
              <a:ext cx="287147"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and</a:t>
              </a:r>
            </a:p>
          </p:txBody>
        </p:sp>
        <p:sp>
          <p:nvSpPr>
            <p:cNvPr id="16" name="tx17"/>
            <p:cNvSpPr/>
            <p:nvPr/>
          </p:nvSpPr>
          <p:spPr>
            <a:xfrm>
              <a:off x="4883570" y="468416"/>
              <a:ext cx="358622"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total</a:t>
              </a:r>
            </a:p>
          </p:txBody>
        </p:sp>
        <p:sp>
          <p:nvSpPr>
            <p:cNvPr id="17" name="tx18"/>
            <p:cNvSpPr/>
            <p:nvPr/>
          </p:nvSpPr>
          <p:spPr>
            <a:xfrm>
              <a:off x="5287710" y="468416"/>
              <a:ext cx="415074"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value</a:t>
              </a:r>
            </a:p>
          </p:txBody>
        </p:sp>
        <p:sp>
          <p:nvSpPr>
            <p:cNvPr id="18" name="tx19"/>
            <p:cNvSpPr/>
            <p:nvPr/>
          </p:nvSpPr>
          <p:spPr>
            <a:xfrm>
              <a:off x="5748301" y="436856"/>
              <a:ext cx="4606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(label)</a:t>
              </a:r>
            </a:p>
          </p:txBody>
        </p:sp>
        <p:sp>
          <p:nvSpPr>
            <p:cNvPr id="19" name="tx20"/>
            <p:cNvSpPr/>
            <p:nvPr/>
          </p:nvSpPr>
          <p:spPr>
            <a:xfrm>
              <a:off x="926666" y="4732269"/>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20" name="tx21"/>
            <p:cNvSpPr/>
            <p:nvPr/>
          </p:nvSpPr>
          <p:spPr>
            <a:xfrm>
              <a:off x="1647090"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21" name="tx22"/>
            <p:cNvSpPr/>
            <p:nvPr/>
          </p:nvSpPr>
          <p:spPr>
            <a:xfrm>
              <a:off x="1584034"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22" name="tx23"/>
            <p:cNvSpPr/>
            <p:nvPr/>
          </p:nvSpPr>
          <p:spPr>
            <a:xfrm>
              <a:off x="-105529" y="5356681"/>
              <a:ext cx="489361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OA14: Voluntary Repatriation and Sustainable Reintegration indicator values </a:t>
              </a:r>
            </a:p>
          </p:txBody>
        </p:sp>
        <p:sp>
          <p:nvSpPr>
            <p:cNvPr id="23" name="tx24"/>
            <p:cNvSpPr/>
            <p:nvPr/>
          </p:nvSpPr>
          <p:spPr>
            <a:xfrm>
              <a:off x="1424679"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24" name="tx25"/>
            <p:cNvSpPr/>
            <p:nvPr/>
          </p:nvSpPr>
          <p:spPr>
            <a:xfrm>
              <a:off x="926666" y="4732269"/>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25" name="tx26"/>
            <p:cNvSpPr/>
            <p:nvPr/>
          </p:nvSpPr>
          <p:spPr>
            <a:xfrm>
              <a:off x="1647090"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26" name="tx27"/>
            <p:cNvSpPr/>
            <p:nvPr/>
          </p:nvSpPr>
          <p:spPr>
            <a:xfrm>
              <a:off x="1584034"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27" name="tx28"/>
            <p:cNvSpPr/>
            <p:nvPr/>
          </p:nvSpPr>
          <p:spPr>
            <a:xfrm>
              <a:off x="-105529" y="5356681"/>
              <a:ext cx="489361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OA14: Voluntary Repatriation and Sustainable Reintegration indicator values </a:t>
              </a:r>
            </a:p>
          </p:txBody>
        </p:sp>
        <p:sp>
          <p:nvSpPr>
            <p:cNvPr id="28" name="tx29"/>
            <p:cNvSpPr/>
            <p:nvPr/>
          </p:nvSpPr>
          <p:spPr>
            <a:xfrm>
              <a:off x="1424679"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29" name="tx30"/>
            <p:cNvSpPr/>
            <p:nvPr/>
          </p:nvSpPr>
          <p:spPr>
            <a:xfrm>
              <a:off x="926666" y="4732269"/>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0" name="tx31"/>
            <p:cNvSpPr/>
            <p:nvPr/>
          </p:nvSpPr>
          <p:spPr>
            <a:xfrm>
              <a:off x="1647090"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1" name="tx32"/>
            <p:cNvSpPr/>
            <p:nvPr/>
          </p:nvSpPr>
          <p:spPr>
            <a:xfrm>
              <a:off x="1584034"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2" name="tx33"/>
            <p:cNvSpPr/>
            <p:nvPr/>
          </p:nvSpPr>
          <p:spPr>
            <a:xfrm>
              <a:off x="-105529" y="5356681"/>
              <a:ext cx="489361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OA14: Voluntary Repatriation and Sustainable Reintegration indicator values </a:t>
              </a:r>
            </a:p>
          </p:txBody>
        </p:sp>
        <p:sp>
          <p:nvSpPr>
            <p:cNvPr id="33" name="tx34"/>
            <p:cNvSpPr/>
            <p:nvPr/>
          </p:nvSpPr>
          <p:spPr>
            <a:xfrm>
              <a:off x="1424679"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34" name="tx35"/>
            <p:cNvSpPr/>
            <p:nvPr/>
          </p:nvSpPr>
          <p:spPr>
            <a:xfrm>
              <a:off x="5115883" y="4732269"/>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35" name="tx36"/>
            <p:cNvSpPr/>
            <p:nvPr/>
          </p:nvSpPr>
          <p:spPr>
            <a:xfrm>
              <a:off x="5488688"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6" name="tx37"/>
            <p:cNvSpPr/>
            <p:nvPr/>
          </p:nvSpPr>
          <p:spPr>
            <a:xfrm>
              <a:off x="5425632"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7" name="tx38"/>
            <p:cNvSpPr/>
            <p:nvPr/>
          </p:nvSpPr>
          <p:spPr>
            <a:xfrm>
              <a:off x="3736068" y="5356681"/>
              <a:ext cx="489361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OA14: Voluntary Repatriation and Sustainable Reintegration indicator values </a:t>
              </a:r>
            </a:p>
          </p:txBody>
        </p:sp>
        <p:sp>
          <p:nvSpPr>
            <p:cNvPr id="38" name="tx39"/>
            <p:cNvSpPr/>
            <p:nvPr/>
          </p:nvSpPr>
          <p:spPr>
            <a:xfrm>
              <a:off x="5266277"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39" name="tx40"/>
            <p:cNvSpPr/>
            <p:nvPr/>
          </p:nvSpPr>
          <p:spPr>
            <a:xfrm>
              <a:off x="5115883" y="4732269"/>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40" name="tx41"/>
            <p:cNvSpPr/>
            <p:nvPr/>
          </p:nvSpPr>
          <p:spPr>
            <a:xfrm>
              <a:off x="5488688"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1" name="tx42"/>
            <p:cNvSpPr/>
            <p:nvPr/>
          </p:nvSpPr>
          <p:spPr>
            <a:xfrm>
              <a:off x="5425632"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2" name="tx43"/>
            <p:cNvSpPr/>
            <p:nvPr/>
          </p:nvSpPr>
          <p:spPr>
            <a:xfrm>
              <a:off x="3736068" y="5356681"/>
              <a:ext cx="489361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OA14: Voluntary Repatriation and Sustainable Reintegration indicator values </a:t>
              </a:r>
            </a:p>
          </p:txBody>
        </p:sp>
        <p:sp>
          <p:nvSpPr>
            <p:cNvPr id="43" name="tx44"/>
            <p:cNvSpPr/>
            <p:nvPr/>
          </p:nvSpPr>
          <p:spPr>
            <a:xfrm>
              <a:off x="5266277"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44" name="tx45"/>
            <p:cNvSpPr/>
            <p:nvPr/>
          </p:nvSpPr>
          <p:spPr>
            <a:xfrm>
              <a:off x="5115883" y="4732269"/>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45" name="tx46"/>
            <p:cNvSpPr/>
            <p:nvPr/>
          </p:nvSpPr>
          <p:spPr>
            <a:xfrm>
              <a:off x="5488688"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6" name="tx47"/>
            <p:cNvSpPr/>
            <p:nvPr/>
          </p:nvSpPr>
          <p:spPr>
            <a:xfrm>
              <a:off x="5425632"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7" name="tx48"/>
            <p:cNvSpPr/>
            <p:nvPr/>
          </p:nvSpPr>
          <p:spPr>
            <a:xfrm>
              <a:off x="3736068" y="5356681"/>
              <a:ext cx="489361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OA14: Voluntary Repatriation and Sustainable Reintegration indicator values </a:t>
              </a:r>
            </a:p>
          </p:txBody>
        </p:sp>
        <p:sp>
          <p:nvSpPr>
            <p:cNvPr id="48" name="tx49"/>
            <p:cNvSpPr/>
            <p:nvPr/>
          </p:nvSpPr>
          <p:spPr>
            <a:xfrm>
              <a:off x="5266277"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49" name="tx50"/>
            <p:cNvSpPr/>
            <p:nvPr/>
          </p:nvSpPr>
          <p:spPr>
            <a:xfrm>
              <a:off x="9182243" y="4732269"/>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50" name="tx51"/>
            <p:cNvSpPr/>
            <p:nvPr/>
          </p:nvSpPr>
          <p:spPr>
            <a:xfrm>
              <a:off x="9507422"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1" name="tx52"/>
            <p:cNvSpPr/>
            <p:nvPr/>
          </p:nvSpPr>
          <p:spPr>
            <a:xfrm>
              <a:off x="9444366"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2" name="tx53"/>
            <p:cNvSpPr/>
            <p:nvPr/>
          </p:nvSpPr>
          <p:spPr>
            <a:xfrm>
              <a:off x="7754802" y="5356681"/>
              <a:ext cx="489361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OA14: Voluntary Repatriation and Sustainable Reintegration indicator values </a:t>
              </a:r>
            </a:p>
          </p:txBody>
        </p:sp>
        <p:sp>
          <p:nvSpPr>
            <p:cNvPr id="53" name="tx54"/>
            <p:cNvSpPr/>
            <p:nvPr/>
          </p:nvSpPr>
          <p:spPr>
            <a:xfrm>
              <a:off x="9285011"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54" name="tx55"/>
            <p:cNvSpPr/>
            <p:nvPr/>
          </p:nvSpPr>
          <p:spPr>
            <a:xfrm>
              <a:off x="9182243" y="4732269"/>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55" name="tx56"/>
            <p:cNvSpPr/>
            <p:nvPr/>
          </p:nvSpPr>
          <p:spPr>
            <a:xfrm>
              <a:off x="9507422"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6" name="tx57"/>
            <p:cNvSpPr/>
            <p:nvPr/>
          </p:nvSpPr>
          <p:spPr>
            <a:xfrm>
              <a:off x="9444366"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7" name="tx58"/>
            <p:cNvSpPr/>
            <p:nvPr/>
          </p:nvSpPr>
          <p:spPr>
            <a:xfrm>
              <a:off x="7754802" y="5356681"/>
              <a:ext cx="489361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OA14: Voluntary Repatriation and Sustainable Reintegration indicator values </a:t>
              </a:r>
            </a:p>
          </p:txBody>
        </p:sp>
        <p:sp>
          <p:nvSpPr>
            <p:cNvPr id="58" name="tx59"/>
            <p:cNvSpPr/>
            <p:nvPr/>
          </p:nvSpPr>
          <p:spPr>
            <a:xfrm>
              <a:off x="9285011"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59" name="tx60"/>
            <p:cNvSpPr/>
            <p:nvPr/>
          </p:nvSpPr>
          <p:spPr>
            <a:xfrm>
              <a:off x="9182243" y="4732269"/>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60" name="tx61"/>
            <p:cNvSpPr/>
            <p:nvPr/>
          </p:nvSpPr>
          <p:spPr>
            <a:xfrm>
              <a:off x="9507422" y="4941996"/>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61" name="tx62"/>
            <p:cNvSpPr/>
            <p:nvPr/>
          </p:nvSpPr>
          <p:spPr>
            <a:xfrm>
              <a:off x="9444366" y="5150134"/>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62" name="tx63"/>
            <p:cNvSpPr/>
            <p:nvPr/>
          </p:nvSpPr>
          <p:spPr>
            <a:xfrm>
              <a:off x="7754802" y="5356681"/>
              <a:ext cx="489361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OA14: Voluntary Repatriation and Sustainable Reintegration indicator values </a:t>
              </a:r>
            </a:p>
          </p:txBody>
        </p:sp>
        <p:sp>
          <p:nvSpPr>
            <p:cNvPr id="63" name="tx64"/>
            <p:cNvSpPr/>
            <p:nvPr/>
          </p:nvSpPr>
          <p:spPr>
            <a:xfrm>
              <a:off x="9285011" y="5566409"/>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64" name="tx65"/>
            <p:cNvSpPr/>
            <p:nvPr/>
          </p:nvSpPr>
          <p:spPr>
            <a:xfrm>
              <a:off x="6757603" y="6657005"/>
              <a:ext cx="5364807" cy="10815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DejaVu Sans"/>
                  <a:cs typeface="DejaVu Sans"/>
                </a:rPr>
                <a:t>Source: Data published by UNHCR as part of the International Aid Transparency Initiative (IATI).</a:t>
              </a:r>
            </a:p>
          </p:txBody>
        </p:sp>
        <p:sp>
          <p:nvSpPr>
            <p:cNvPr id="65" name="tx66"/>
            <p:cNvSpPr/>
            <p:nvPr/>
          </p:nvSpPr>
          <p:spPr>
            <a:xfrm>
              <a:off x="246724" y="29561"/>
              <a:ext cx="8233596" cy="162237"/>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DejaVu Sans"/>
                  <a:cs typeface="DejaVu Sans"/>
                </a:rPr>
                <a:t>Resource &amp; Results for OA14: Voluntary Repatriation and Sustainable Reintegration in El Salvador</a:t>
              </a:r>
            </a:p>
          </p:txBody>
        </p:sp>
      </p:gr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4" name="rc5"/>
            <p:cNvSpPr/>
            <p:nvPr/>
          </p:nvSpPr>
          <p:spPr>
            <a:xfrm>
              <a:off x="69589" y="296258"/>
              <a:ext cx="7749720" cy="2940888"/>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5" name="pl6"/>
            <p:cNvSpPr/>
            <p:nvPr/>
          </p:nvSpPr>
          <p:spPr>
            <a:xfrm>
              <a:off x="784771" y="2850828"/>
              <a:ext cx="6857402" cy="0"/>
            </a:xfrm>
            <a:custGeom>
              <a:avLst/>
              <a:pathLst>
                <a:path w="6857402" h="0">
                  <a:moveTo>
                    <a:pt x="0" y="0"/>
                  </a:moveTo>
                  <a:lnTo>
                    <a:pt x="6857402" y="0"/>
                  </a:lnTo>
                  <a:lnTo>
                    <a:pt x="6857402" y="0"/>
                  </a:lnTo>
                </a:path>
              </a:pathLst>
            </a:custGeom>
            <a:ln w="10347" cap="flat">
              <a:solidFill>
                <a:srgbClr val="CCCCCC">
                  <a:alpha val="100000"/>
                </a:srgbClr>
              </a:solidFill>
              <a:prstDash val="solid"/>
              <a:round/>
            </a:ln>
          </p:spPr>
          <p:txBody>
            <a:bodyPr/>
            <a:lstStyle/>
            <a:p/>
          </p:txBody>
        </p:sp>
        <p:sp>
          <p:nvSpPr>
            <p:cNvPr id="6" name="pl7"/>
            <p:cNvSpPr/>
            <p:nvPr/>
          </p:nvSpPr>
          <p:spPr>
            <a:xfrm>
              <a:off x="784771" y="2383377"/>
              <a:ext cx="6857402" cy="0"/>
            </a:xfrm>
            <a:custGeom>
              <a:avLst/>
              <a:pathLst>
                <a:path w="6857402" h="0">
                  <a:moveTo>
                    <a:pt x="0" y="0"/>
                  </a:moveTo>
                  <a:lnTo>
                    <a:pt x="6857402" y="0"/>
                  </a:lnTo>
                  <a:lnTo>
                    <a:pt x="6857402" y="0"/>
                  </a:lnTo>
                </a:path>
              </a:pathLst>
            </a:custGeom>
            <a:ln w="10347" cap="flat">
              <a:solidFill>
                <a:srgbClr val="CCCCCC">
                  <a:alpha val="100000"/>
                </a:srgbClr>
              </a:solidFill>
              <a:prstDash val="solid"/>
              <a:round/>
            </a:ln>
          </p:spPr>
          <p:txBody>
            <a:bodyPr/>
            <a:lstStyle/>
            <a:p/>
          </p:txBody>
        </p:sp>
        <p:sp>
          <p:nvSpPr>
            <p:cNvPr id="7" name="pl8"/>
            <p:cNvSpPr/>
            <p:nvPr/>
          </p:nvSpPr>
          <p:spPr>
            <a:xfrm>
              <a:off x="784771" y="1915926"/>
              <a:ext cx="6857402" cy="0"/>
            </a:xfrm>
            <a:custGeom>
              <a:avLst/>
              <a:pathLst>
                <a:path w="6857402" h="0">
                  <a:moveTo>
                    <a:pt x="0" y="0"/>
                  </a:moveTo>
                  <a:lnTo>
                    <a:pt x="6857402" y="0"/>
                  </a:lnTo>
                  <a:lnTo>
                    <a:pt x="6857402" y="0"/>
                  </a:lnTo>
                </a:path>
              </a:pathLst>
            </a:custGeom>
            <a:ln w="10347" cap="flat">
              <a:solidFill>
                <a:srgbClr val="CCCCCC">
                  <a:alpha val="100000"/>
                </a:srgbClr>
              </a:solidFill>
              <a:prstDash val="solid"/>
              <a:round/>
            </a:ln>
          </p:spPr>
          <p:txBody>
            <a:bodyPr/>
            <a:lstStyle/>
            <a:p/>
          </p:txBody>
        </p:sp>
        <p:sp>
          <p:nvSpPr>
            <p:cNvPr id="8" name="pl9"/>
            <p:cNvSpPr/>
            <p:nvPr/>
          </p:nvSpPr>
          <p:spPr>
            <a:xfrm>
              <a:off x="784771" y="1448475"/>
              <a:ext cx="6857402" cy="0"/>
            </a:xfrm>
            <a:custGeom>
              <a:avLst/>
              <a:pathLst>
                <a:path w="6857402" h="0">
                  <a:moveTo>
                    <a:pt x="0" y="0"/>
                  </a:moveTo>
                  <a:lnTo>
                    <a:pt x="6857402" y="0"/>
                  </a:lnTo>
                  <a:lnTo>
                    <a:pt x="6857402" y="0"/>
                  </a:lnTo>
                </a:path>
              </a:pathLst>
            </a:custGeom>
            <a:ln w="10347" cap="flat">
              <a:solidFill>
                <a:srgbClr val="CCCCCC">
                  <a:alpha val="100000"/>
                </a:srgbClr>
              </a:solidFill>
              <a:prstDash val="solid"/>
              <a:round/>
            </a:ln>
          </p:spPr>
          <p:txBody>
            <a:bodyPr/>
            <a:lstStyle/>
            <a:p/>
          </p:txBody>
        </p:sp>
        <p:sp>
          <p:nvSpPr>
            <p:cNvPr id="9" name="pl10"/>
            <p:cNvSpPr/>
            <p:nvPr/>
          </p:nvSpPr>
          <p:spPr>
            <a:xfrm>
              <a:off x="784771" y="981024"/>
              <a:ext cx="6857402" cy="0"/>
            </a:xfrm>
            <a:custGeom>
              <a:avLst/>
              <a:pathLst>
                <a:path w="6857402" h="0">
                  <a:moveTo>
                    <a:pt x="0" y="0"/>
                  </a:moveTo>
                  <a:lnTo>
                    <a:pt x="6857402" y="0"/>
                  </a:lnTo>
                  <a:lnTo>
                    <a:pt x="6857402" y="0"/>
                  </a:lnTo>
                </a:path>
              </a:pathLst>
            </a:custGeom>
            <a:ln w="10347" cap="flat">
              <a:solidFill>
                <a:srgbClr val="CCCCCC">
                  <a:alpha val="100000"/>
                </a:srgbClr>
              </a:solidFill>
              <a:prstDash val="solid"/>
              <a:round/>
            </a:ln>
          </p:spPr>
          <p:txBody>
            <a:bodyPr/>
            <a:lstStyle/>
            <a:p/>
          </p:txBody>
        </p:sp>
        <p:sp>
          <p:nvSpPr>
            <p:cNvPr id="10" name="rc11"/>
            <p:cNvSpPr/>
            <p:nvPr/>
          </p:nvSpPr>
          <p:spPr>
            <a:xfrm>
              <a:off x="1252321" y="1143697"/>
              <a:ext cx="2805300" cy="1707131"/>
            </a:xfrm>
            <a:prstGeom prst="rect">
              <a:avLst/>
            </a:prstGeom>
            <a:solidFill>
              <a:srgbClr val="191919">
                <a:alpha val="100000"/>
              </a:srgbClr>
            </a:solidFill>
          </p:spPr>
          <p:txBody>
            <a:bodyPr/>
            <a:lstStyle/>
            <a:p/>
          </p:txBody>
        </p:sp>
        <p:sp>
          <p:nvSpPr>
            <p:cNvPr id="11" name="rc12"/>
            <p:cNvSpPr/>
            <p:nvPr/>
          </p:nvSpPr>
          <p:spPr>
            <a:xfrm>
              <a:off x="4369322" y="1076384"/>
              <a:ext cx="2805300" cy="1774443"/>
            </a:xfrm>
            <a:prstGeom prst="rect">
              <a:avLst/>
            </a:prstGeom>
            <a:solidFill>
              <a:srgbClr val="191919">
                <a:alpha val="100000"/>
              </a:srgbClr>
            </a:solidFill>
          </p:spPr>
          <p:txBody>
            <a:bodyPr/>
            <a:lstStyle/>
            <a:p/>
          </p:txBody>
        </p:sp>
        <p:sp>
          <p:nvSpPr>
            <p:cNvPr id="12" name="tx13"/>
            <p:cNvSpPr/>
            <p:nvPr/>
          </p:nvSpPr>
          <p:spPr>
            <a:xfrm>
              <a:off x="2341862" y="952290"/>
              <a:ext cx="626219" cy="139625"/>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(777.0K$)</a:t>
              </a:r>
            </a:p>
          </p:txBody>
        </p:sp>
        <p:sp>
          <p:nvSpPr>
            <p:cNvPr id="13" name="tx14"/>
            <p:cNvSpPr/>
            <p:nvPr/>
          </p:nvSpPr>
          <p:spPr>
            <a:xfrm>
              <a:off x="5458863" y="884977"/>
              <a:ext cx="626219" cy="139625"/>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(886.6K$)</a:t>
              </a:r>
            </a:p>
          </p:txBody>
        </p:sp>
        <p:sp>
          <p:nvSpPr>
            <p:cNvPr id="14" name="pl15"/>
            <p:cNvSpPr/>
            <p:nvPr/>
          </p:nvSpPr>
          <p:spPr>
            <a:xfrm>
              <a:off x="784771" y="898940"/>
              <a:ext cx="0" cy="1951888"/>
            </a:xfrm>
            <a:custGeom>
              <a:avLst/>
              <a:pathLst>
                <a:path w="0" h="1951888">
                  <a:moveTo>
                    <a:pt x="0" y="1951888"/>
                  </a:moveTo>
                  <a:lnTo>
                    <a:pt x="0" y="0"/>
                  </a:lnTo>
                </a:path>
              </a:pathLst>
            </a:custGeom>
            <a:ln w="13797" cap="flat">
              <a:solidFill>
                <a:srgbClr val="1A1A1A">
                  <a:alpha val="100000"/>
                </a:srgbClr>
              </a:solidFill>
              <a:prstDash val="solid"/>
              <a:round/>
            </a:ln>
          </p:spPr>
          <p:txBody>
            <a:bodyPr/>
            <a:lstStyle/>
            <a:p/>
          </p:txBody>
        </p:sp>
        <p:sp>
          <p:nvSpPr>
            <p:cNvPr id="15" name="tx16"/>
            <p:cNvSpPr/>
            <p:nvPr/>
          </p:nvSpPr>
          <p:spPr>
            <a:xfrm>
              <a:off x="504011" y="2797001"/>
              <a:ext cx="20104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0.0</a:t>
              </a:r>
            </a:p>
          </p:txBody>
        </p:sp>
        <p:sp>
          <p:nvSpPr>
            <p:cNvPr id="16" name="tx17"/>
            <p:cNvSpPr/>
            <p:nvPr/>
          </p:nvSpPr>
          <p:spPr>
            <a:xfrm>
              <a:off x="504011" y="2329478"/>
              <a:ext cx="201049" cy="105493"/>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2.5</a:t>
              </a:r>
            </a:p>
          </p:txBody>
        </p:sp>
        <p:sp>
          <p:nvSpPr>
            <p:cNvPr id="17" name="tx18"/>
            <p:cNvSpPr/>
            <p:nvPr/>
          </p:nvSpPr>
          <p:spPr>
            <a:xfrm>
              <a:off x="504011" y="1862027"/>
              <a:ext cx="201049" cy="105493"/>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5.0</a:t>
              </a:r>
            </a:p>
          </p:txBody>
        </p:sp>
        <p:sp>
          <p:nvSpPr>
            <p:cNvPr id="18" name="tx19"/>
            <p:cNvSpPr/>
            <p:nvPr/>
          </p:nvSpPr>
          <p:spPr>
            <a:xfrm>
              <a:off x="504011" y="1395729"/>
              <a:ext cx="201049" cy="10434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7.5</a:t>
              </a:r>
            </a:p>
          </p:txBody>
        </p:sp>
        <p:sp>
          <p:nvSpPr>
            <p:cNvPr id="19" name="tx20"/>
            <p:cNvSpPr/>
            <p:nvPr/>
          </p:nvSpPr>
          <p:spPr>
            <a:xfrm>
              <a:off x="420480" y="927197"/>
              <a:ext cx="28457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10.0</a:t>
              </a:r>
            </a:p>
          </p:txBody>
        </p:sp>
        <p:sp>
          <p:nvSpPr>
            <p:cNvPr id="20" name="tx21"/>
            <p:cNvSpPr/>
            <p:nvPr/>
          </p:nvSpPr>
          <p:spPr>
            <a:xfrm>
              <a:off x="2487911" y="2928307"/>
              <a:ext cx="334121"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2021</a:t>
              </a:r>
            </a:p>
          </p:txBody>
        </p:sp>
        <p:sp>
          <p:nvSpPr>
            <p:cNvPr id="21" name="tx22"/>
            <p:cNvSpPr/>
            <p:nvPr/>
          </p:nvSpPr>
          <p:spPr>
            <a:xfrm>
              <a:off x="5604912" y="2928307"/>
              <a:ext cx="334121"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2022</a:t>
              </a:r>
            </a:p>
          </p:txBody>
        </p:sp>
        <p:sp>
          <p:nvSpPr>
            <p:cNvPr id="22" name="tx23"/>
            <p:cNvSpPr/>
            <p:nvPr/>
          </p:nvSpPr>
          <p:spPr>
            <a:xfrm rot="-5400000">
              <a:off x="221053" y="1822173"/>
              <a:ext cx="15229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666666">
                      <a:alpha val="100000"/>
                    </a:srgbClr>
                  </a:solidFill>
                  <a:latin typeface="Lato"/>
                  <a:cs typeface="Lato"/>
                </a:rPr>
                <a:t>% </a:t>
              </a:r>
            </a:p>
          </p:txBody>
        </p:sp>
        <p:sp>
          <p:nvSpPr>
            <p:cNvPr id="23" name="tx24"/>
            <p:cNvSpPr/>
            <p:nvPr/>
          </p:nvSpPr>
          <p:spPr>
            <a:xfrm>
              <a:off x="246724" y="471972"/>
              <a:ext cx="725690" cy="12881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Resource</a:t>
              </a:r>
            </a:p>
          </p:txBody>
        </p:sp>
        <p:sp>
          <p:nvSpPr>
            <p:cNvPr id="24" name="tx25"/>
            <p:cNvSpPr/>
            <p:nvPr/>
          </p:nvSpPr>
          <p:spPr>
            <a:xfrm>
              <a:off x="1017932" y="468416"/>
              <a:ext cx="829259"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Allocation:</a:t>
              </a:r>
            </a:p>
          </p:txBody>
        </p:sp>
        <p:sp>
          <p:nvSpPr>
            <p:cNvPr id="25" name="tx26"/>
            <p:cNvSpPr/>
            <p:nvPr/>
          </p:nvSpPr>
          <p:spPr>
            <a:xfrm>
              <a:off x="1892708" y="468416"/>
              <a:ext cx="62763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Relative</a:t>
              </a:r>
            </a:p>
          </p:txBody>
        </p:sp>
        <p:sp>
          <p:nvSpPr>
            <p:cNvPr id="26" name="tx27"/>
            <p:cNvSpPr/>
            <p:nvPr/>
          </p:nvSpPr>
          <p:spPr>
            <a:xfrm>
              <a:off x="2565859" y="470282"/>
              <a:ext cx="163131" cy="130505"/>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of</a:t>
              </a:r>
            </a:p>
          </p:txBody>
        </p:sp>
        <p:sp>
          <p:nvSpPr>
            <p:cNvPr id="27" name="tx28"/>
            <p:cNvSpPr/>
            <p:nvPr/>
          </p:nvSpPr>
          <p:spPr>
            <a:xfrm>
              <a:off x="2774507" y="439345"/>
              <a:ext cx="938872" cy="16144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expenditure</a:t>
              </a:r>
            </a:p>
          </p:txBody>
        </p:sp>
        <p:sp>
          <p:nvSpPr>
            <p:cNvPr id="28" name="tx29"/>
            <p:cNvSpPr/>
            <p:nvPr/>
          </p:nvSpPr>
          <p:spPr>
            <a:xfrm>
              <a:off x="3758897" y="436856"/>
              <a:ext cx="1899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t>
              </a:r>
            </a:p>
          </p:txBody>
        </p:sp>
        <p:sp>
          <p:nvSpPr>
            <p:cNvPr id="29" name="tx30"/>
            <p:cNvSpPr/>
            <p:nvPr/>
          </p:nvSpPr>
          <p:spPr>
            <a:xfrm>
              <a:off x="3994393" y="507709"/>
              <a:ext cx="165354" cy="93078"/>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as</a:t>
              </a:r>
            </a:p>
          </p:txBody>
        </p:sp>
        <p:sp>
          <p:nvSpPr>
            <p:cNvPr id="30" name="tx31"/>
            <p:cNvSpPr/>
            <p:nvPr/>
          </p:nvSpPr>
          <p:spPr>
            <a:xfrm>
              <a:off x="4205263" y="436856"/>
              <a:ext cx="300126"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bar)</a:t>
              </a:r>
            </a:p>
          </p:txBody>
        </p:sp>
        <p:sp>
          <p:nvSpPr>
            <p:cNvPr id="31" name="tx32"/>
            <p:cNvSpPr/>
            <p:nvPr/>
          </p:nvSpPr>
          <p:spPr>
            <a:xfrm>
              <a:off x="4550907" y="468416"/>
              <a:ext cx="287147"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and</a:t>
              </a:r>
            </a:p>
          </p:txBody>
        </p:sp>
        <p:sp>
          <p:nvSpPr>
            <p:cNvPr id="32" name="tx33"/>
            <p:cNvSpPr/>
            <p:nvPr/>
          </p:nvSpPr>
          <p:spPr>
            <a:xfrm>
              <a:off x="4883570" y="468416"/>
              <a:ext cx="358622"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total</a:t>
              </a:r>
            </a:p>
          </p:txBody>
        </p:sp>
        <p:sp>
          <p:nvSpPr>
            <p:cNvPr id="33" name="tx34"/>
            <p:cNvSpPr/>
            <p:nvPr/>
          </p:nvSpPr>
          <p:spPr>
            <a:xfrm>
              <a:off x="5287710" y="468416"/>
              <a:ext cx="415074"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value</a:t>
              </a:r>
            </a:p>
          </p:txBody>
        </p:sp>
        <p:sp>
          <p:nvSpPr>
            <p:cNvPr id="34" name="tx35"/>
            <p:cNvSpPr/>
            <p:nvPr/>
          </p:nvSpPr>
          <p:spPr>
            <a:xfrm>
              <a:off x="5748301" y="436856"/>
              <a:ext cx="4606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(label)</a:t>
              </a:r>
            </a:p>
          </p:txBody>
        </p:sp>
        <p:sp>
          <p:nvSpPr>
            <p:cNvPr id="35" name="tx36"/>
            <p:cNvSpPr/>
            <p:nvPr/>
          </p:nvSpPr>
          <p:spPr>
            <a:xfrm>
              <a:off x="1084509" y="4318447"/>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6" name="tx37"/>
            <p:cNvSpPr/>
            <p:nvPr/>
          </p:nvSpPr>
          <p:spPr>
            <a:xfrm>
              <a:off x="1804932"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7" name="tx38"/>
            <p:cNvSpPr/>
            <p:nvPr/>
          </p:nvSpPr>
          <p:spPr>
            <a:xfrm>
              <a:off x="1741877"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8" name="tx39"/>
            <p:cNvSpPr/>
            <p:nvPr/>
          </p:nvSpPr>
          <p:spPr>
            <a:xfrm>
              <a:off x="326830" y="4944450"/>
              <a:ext cx="4344583"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OA15: Resettlement and Complementary Pathways indicator values </a:t>
              </a:r>
            </a:p>
          </p:txBody>
        </p:sp>
        <p:sp>
          <p:nvSpPr>
            <p:cNvPr id="39" name="tx40"/>
            <p:cNvSpPr/>
            <p:nvPr/>
          </p:nvSpPr>
          <p:spPr>
            <a:xfrm>
              <a:off x="1582521"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40" name="tx41"/>
            <p:cNvSpPr/>
            <p:nvPr/>
          </p:nvSpPr>
          <p:spPr>
            <a:xfrm>
              <a:off x="1084509" y="4318447"/>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41" name="tx42"/>
            <p:cNvSpPr/>
            <p:nvPr/>
          </p:nvSpPr>
          <p:spPr>
            <a:xfrm>
              <a:off x="1804932"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2" name="tx43"/>
            <p:cNvSpPr/>
            <p:nvPr/>
          </p:nvSpPr>
          <p:spPr>
            <a:xfrm>
              <a:off x="1741877"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3" name="tx44"/>
            <p:cNvSpPr/>
            <p:nvPr/>
          </p:nvSpPr>
          <p:spPr>
            <a:xfrm>
              <a:off x="326830" y="4944450"/>
              <a:ext cx="4344583"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OA15: Resettlement and Complementary Pathways indicator values </a:t>
              </a:r>
            </a:p>
          </p:txBody>
        </p:sp>
        <p:sp>
          <p:nvSpPr>
            <p:cNvPr id="44" name="tx45"/>
            <p:cNvSpPr/>
            <p:nvPr/>
          </p:nvSpPr>
          <p:spPr>
            <a:xfrm>
              <a:off x="1582521"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45" name="tx46"/>
            <p:cNvSpPr/>
            <p:nvPr/>
          </p:nvSpPr>
          <p:spPr>
            <a:xfrm>
              <a:off x="1084509" y="4318447"/>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46" name="tx47"/>
            <p:cNvSpPr/>
            <p:nvPr/>
          </p:nvSpPr>
          <p:spPr>
            <a:xfrm>
              <a:off x="1804932"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7" name="tx48"/>
            <p:cNvSpPr/>
            <p:nvPr/>
          </p:nvSpPr>
          <p:spPr>
            <a:xfrm>
              <a:off x="1741877"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8" name="tx49"/>
            <p:cNvSpPr/>
            <p:nvPr/>
          </p:nvSpPr>
          <p:spPr>
            <a:xfrm>
              <a:off x="326830" y="4944450"/>
              <a:ext cx="4344583"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OA15: Resettlement and Complementary Pathways indicator values </a:t>
              </a:r>
            </a:p>
          </p:txBody>
        </p:sp>
        <p:sp>
          <p:nvSpPr>
            <p:cNvPr id="49" name="tx50"/>
            <p:cNvSpPr/>
            <p:nvPr/>
          </p:nvSpPr>
          <p:spPr>
            <a:xfrm>
              <a:off x="1582521"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50" name="tx51"/>
            <p:cNvSpPr/>
            <p:nvPr/>
          </p:nvSpPr>
          <p:spPr>
            <a:xfrm>
              <a:off x="4860828" y="4318447"/>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51" name="tx52"/>
            <p:cNvSpPr/>
            <p:nvPr/>
          </p:nvSpPr>
          <p:spPr>
            <a:xfrm>
              <a:off x="5233633"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2" name="tx53"/>
            <p:cNvSpPr/>
            <p:nvPr/>
          </p:nvSpPr>
          <p:spPr>
            <a:xfrm>
              <a:off x="5170578"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3" name="tx54"/>
            <p:cNvSpPr/>
            <p:nvPr/>
          </p:nvSpPr>
          <p:spPr>
            <a:xfrm>
              <a:off x="3755531" y="4944450"/>
              <a:ext cx="4344583"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OA15: Resettlement and Complementary Pathways indicator values </a:t>
              </a:r>
            </a:p>
          </p:txBody>
        </p:sp>
        <p:sp>
          <p:nvSpPr>
            <p:cNvPr id="54" name="tx55"/>
            <p:cNvSpPr/>
            <p:nvPr/>
          </p:nvSpPr>
          <p:spPr>
            <a:xfrm>
              <a:off x="5011222"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55" name="tx56"/>
            <p:cNvSpPr/>
            <p:nvPr/>
          </p:nvSpPr>
          <p:spPr>
            <a:xfrm>
              <a:off x="4860828" y="4318447"/>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56" name="tx57"/>
            <p:cNvSpPr/>
            <p:nvPr/>
          </p:nvSpPr>
          <p:spPr>
            <a:xfrm>
              <a:off x="5233633"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7" name="tx58"/>
            <p:cNvSpPr/>
            <p:nvPr/>
          </p:nvSpPr>
          <p:spPr>
            <a:xfrm>
              <a:off x="5170578"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8" name="tx59"/>
            <p:cNvSpPr/>
            <p:nvPr/>
          </p:nvSpPr>
          <p:spPr>
            <a:xfrm>
              <a:off x="3755531" y="4944450"/>
              <a:ext cx="4344583"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OA15: Resettlement and Complementary Pathways indicator values </a:t>
              </a:r>
            </a:p>
          </p:txBody>
        </p:sp>
        <p:sp>
          <p:nvSpPr>
            <p:cNvPr id="59" name="tx60"/>
            <p:cNvSpPr/>
            <p:nvPr/>
          </p:nvSpPr>
          <p:spPr>
            <a:xfrm>
              <a:off x="5011222"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60" name="tx61"/>
            <p:cNvSpPr/>
            <p:nvPr/>
          </p:nvSpPr>
          <p:spPr>
            <a:xfrm>
              <a:off x="4860828" y="4318447"/>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61" name="tx62"/>
            <p:cNvSpPr/>
            <p:nvPr/>
          </p:nvSpPr>
          <p:spPr>
            <a:xfrm>
              <a:off x="5233633" y="4528174"/>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62" name="tx63"/>
            <p:cNvSpPr/>
            <p:nvPr/>
          </p:nvSpPr>
          <p:spPr>
            <a:xfrm>
              <a:off x="5170578" y="4736312"/>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63" name="tx64"/>
            <p:cNvSpPr/>
            <p:nvPr/>
          </p:nvSpPr>
          <p:spPr>
            <a:xfrm>
              <a:off x="3755531" y="4944450"/>
              <a:ext cx="4344583"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OA15: Resettlement and Complementary Pathways indicator values </a:t>
              </a:r>
            </a:p>
          </p:txBody>
        </p:sp>
        <p:sp>
          <p:nvSpPr>
            <p:cNvPr id="64" name="tx65"/>
            <p:cNvSpPr/>
            <p:nvPr/>
          </p:nvSpPr>
          <p:spPr>
            <a:xfrm>
              <a:off x="5011222" y="5152587"/>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65" name="rc66"/>
            <p:cNvSpPr/>
            <p:nvPr/>
          </p:nvSpPr>
          <p:spPr>
            <a:xfrm>
              <a:off x="7819309" y="3237147"/>
              <a:ext cx="4303101" cy="3376953"/>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66" name="pl67"/>
            <p:cNvSpPr/>
            <p:nvPr/>
          </p:nvSpPr>
          <p:spPr>
            <a:xfrm>
              <a:off x="8516574" y="5641583"/>
              <a:ext cx="3428701" cy="0"/>
            </a:xfrm>
            <a:custGeom>
              <a:avLst/>
              <a:pathLst>
                <a:path w="3428701" h="0">
                  <a:moveTo>
                    <a:pt x="0" y="0"/>
                  </a:moveTo>
                  <a:lnTo>
                    <a:pt x="3428701" y="0"/>
                  </a:lnTo>
                  <a:lnTo>
                    <a:pt x="3428701" y="0"/>
                  </a:lnTo>
                </a:path>
              </a:pathLst>
            </a:custGeom>
            <a:ln w="10347" cap="flat">
              <a:solidFill>
                <a:srgbClr val="CCCCCC">
                  <a:alpha val="100000"/>
                </a:srgbClr>
              </a:solidFill>
              <a:prstDash val="solid"/>
              <a:round/>
            </a:ln>
          </p:spPr>
          <p:txBody>
            <a:bodyPr/>
            <a:lstStyle/>
            <a:p/>
          </p:txBody>
        </p:sp>
        <p:sp>
          <p:nvSpPr>
            <p:cNvPr id="67" name="pl68"/>
            <p:cNvSpPr/>
            <p:nvPr/>
          </p:nvSpPr>
          <p:spPr>
            <a:xfrm>
              <a:off x="8516574" y="5213325"/>
              <a:ext cx="3428701" cy="0"/>
            </a:xfrm>
            <a:custGeom>
              <a:avLst/>
              <a:pathLst>
                <a:path w="3428701" h="0">
                  <a:moveTo>
                    <a:pt x="0" y="0"/>
                  </a:moveTo>
                  <a:lnTo>
                    <a:pt x="3428701" y="0"/>
                  </a:lnTo>
                  <a:lnTo>
                    <a:pt x="3428701" y="0"/>
                  </a:lnTo>
                </a:path>
              </a:pathLst>
            </a:custGeom>
            <a:ln w="10347" cap="flat">
              <a:solidFill>
                <a:srgbClr val="CCCCCC">
                  <a:alpha val="100000"/>
                </a:srgbClr>
              </a:solidFill>
              <a:prstDash val="solid"/>
              <a:round/>
            </a:ln>
          </p:spPr>
          <p:txBody>
            <a:bodyPr/>
            <a:lstStyle/>
            <a:p/>
          </p:txBody>
        </p:sp>
        <p:sp>
          <p:nvSpPr>
            <p:cNvPr id="68" name="pl69"/>
            <p:cNvSpPr/>
            <p:nvPr/>
          </p:nvSpPr>
          <p:spPr>
            <a:xfrm>
              <a:off x="8516574" y="4785067"/>
              <a:ext cx="3428701" cy="0"/>
            </a:xfrm>
            <a:custGeom>
              <a:avLst/>
              <a:pathLst>
                <a:path w="3428701" h="0">
                  <a:moveTo>
                    <a:pt x="0" y="0"/>
                  </a:moveTo>
                  <a:lnTo>
                    <a:pt x="3428701" y="0"/>
                  </a:lnTo>
                  <a:lnTo>
                    <a:pt x="3428701" y="0"/>
                  </a:lnTo>
                </a:path>
              </a:pathLst>
            </a:custGeom>
            <a:ln w="10347" cap="flat">
              <a:solidFill>
                <a:srgbClr val="CCCCCC">
                  <a:alpha val="100000"/>
                </a:srgbClr>
              </a:solidFill>
              <a:prstDash val="solid"/>
              <a:round/>
            </a:ln>
          </p:spPr>
          <p:txBody>
            <a:bodyPr/>
            <a:lstStyle/>
            <a:p/>
          </p:txBody>
        </p:sp>
        <p:sp>
          <p:nvSpPr>
            <p:cNvPr id="69" name="pl70"/>
            <p:cNvSpPr/>
            <p:nvPr/>
          </p:nvSpPr>
          <p:spPr>
            <a:xfrm>
              <a:off x="8516574" y="4356809"/>
              <a:ext cx="3428701" cy="0"/>
            </a:xfrm>
            <a:custGeom>
              <a:avLst/>
              <a:pathLst>
                <a:path w="3428701" h="0">
                  <a:moveTo>
                    <a:pt x="0" y="0"/>
                  </a:moveTo>
                  <a:lnTo>
                    <a:pt x="3428701" y="0"/>
                  </a:lnTo>
                  <a:lnTo>
                    <a:pt x="3428701" y="0"/>
                  </a:lnTo>
                </a:path>
              </a:pathLst>
            </a:custGeom>
            <a:ln w="10347" cap="flat">
              <a:solidFill>
                <a:srgbClr val="CCCCCC">
                  <a:alpha val="100000"/>
                </a:srgbClr>
              </a:solidFill>
              <a:prstDash val="solid"/>
              <a:round/>
            </a:ln>
          </p:spPr>
          <p:txBody>
            <a:bodyPr/>
            <a:lstStyle/>
            <a:p/>
          </p:txBody>
        </p:sp>
        <p:sp>
          <p:nvSpPr>
            <p:cNvPr id="70" name="pl71"/>
            <p:cNvSpPr/>
            <p:nvPr/>
          </p:nvSpPr>
          <p:spPr>
            <a:xfrm>
              <a:off x="8516574" y="3928551"/>
              <a:ext cx="3428701" cy="0"/>
            </a:xfrm>
            <a:custGeom>
              <a:avLst/>
              <a:pathLst>
                <a:path w="3428701" h="0">
                  <a:moveTo>
                    <a:pt x="0" y="0"/>
                  </a:moveTo>
                  <a:lnTo>
                    <a:pt x="3428701" y="0"/>
                  </a:lnTo>
                  <a:lnTo>
                    <a:pt x="3428701" y="0"/>
                  </a:lnTo>
                </a:path>
              </a:pathLst>
            </a:custGeom>
            <a:ln w="10347" cap="flat">
              <a:solidFill>
                <a:srgbClr val="CCCCCC">
                  <a:alpha val="100000"/>
                </a:srgbClr>
              </a:solidFill>
              <a:prstDash val="solid"/>
              <a:round/>
            </a:ln>
          </p:spPr>
          <p:txBody>
            <a:bodyPr/>
            <a:lstStyle/>
            <a:p/>
          </p:txBody>
        </p:sp>
        <p:sp>
          <p:nvSpPr>
            <p:cNvPr id="71" name="rc72"/>
            <p:cNvSpPr/>
            <p:nvPr/>
          </p:nvSpPr>
          <p:spPr>
            <a:xfrm>
              <a:off x="10506515" y="5657843"/>
              <a:ext cx="90303" cy="90303"/>
            </a:xfrm>
            <a:prstGeom prst="rect">
              <a:avLst/>
            </a:prstGeom>
            <a:ln w="9000" cap="rnd">
              <a:solidFill>
                <a:srgbClr val="191919">
                  <a:alpha val="100000"/>
                </a:srgbClr>
              </a:solidFill>
              <a:prstDash val="solid"/>
              <a:round/>
            </a:ln>
          </p:spPr>
          <p:txBody>
            <a:bodyPr/>
            <a:lstStyle/>
            <a:p/>
          </p:txBody>
        </p:sp>
        <p:sp>
          <p:nvSpPr>
            <p:cNvPr id="72" name="pl73"/>
            <p:cNvSpPr/>
            <p:nvPr/>
          </p:nvSpPr>
          <p:spPr>
            <a:xfrm>
              <a:off x="8516574" y="3928551"/>
              <a:ext cx="3428701" cy="0"/>
            </a:xfrm>
            <a:custGeom>
              <a:avLst/>
              <a:pathLst>
                <a:path w="3428701" h="0">
                  <a:moveTo>
                    <a:pt x="0" y="0"/>
                  </a:moveTo>
                  <a:lnTo>
                    <a:pt x="3428701" y="0"/>
                  </a:lnTo>
                  <a:lnTo>
                    <a:pt x="3428701" y="0"/>
                  </a:lnTo>
                </a:path>
              </a:pathLst>
            </a:custGeom>
            <a:ln w="13550" cap="flat">
              <a:solidFill>
                <a:srgbClr val="FF0000">
                  <a:alpha val="100000"/>
                </a:srgbClr>
              </a:solidFill>
              <a:prstDash val="solid"/>
              <a:round/>
            </a:ln>
          </p:spPr>
          <p:txBody>
            <a:bodyPr/>
            <a:lstStyle/>
            <a:p/>
          </p:txBody>
        </p:sp>
        <p:sp>
          <p:nvSpPr>
            <p:cNvPr id="73" name="pl74"/>
            <p:cNvSpPr/>
            <p:nvPr/>
          </p:nvSpPr>
          <p:spPr>
            <a:xfrm>
              <a:off x="8516574" y="3839829"/>
              <a:ext cx="0" cy="1951888"/>
            </a:xfrm>
            <a:custGeom>
              <a:avLst/>
              <a:pathLst>
                <a:path w="0" h="1951888">
                  <a:moveTo>
                    <a:pt x="0" y="1951888"/>
                  </a:moveTo>
                  <a:lnTo>
                    <a:pt x="0" y="0"/>
                  </a:lnTo>
                </a:path>
              </a:pathLst>
            </a:custGeom>
            <a:ln w="13797" cap="flat">
              <a:solidFill>
                <a:srgbClr val="1A1A1A">
                  <a:alpha val="100000"/>
                </a:srgbClr>
              </a:solidFill>
              <a:prstDash val="solid"/>
              <a:round/>
            </a:ln>
          </p:spPr>
          <p:txBody>
            <a:bodyPr/>
            <a:lstStyle/>
            <a:p/>
          </p:txBody>
        </p:sp>
        <p:sp>
          <p:nvSpPr>
            <p:cNvPr id="74" name="tx75"/>
            <p:cNvSpPr/>
            <p:nvPr/>
          </p:nvSpPr>
          <p:spPr>
            <a:xfrm>
              <a:off x="8170201" y="5598749"/>
              <a:ext cx="266661"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-20%</a:t>
              </a:r>
            </a:p>
          </p:txBody>
        </p:sp>
        <p:sp>
          <p:nvSpPr>
            <p:cNvPr id="75" name="tx76"/>
            <p:cNvSpPr/>
            <p:nvPr/>
          </p:nvSpPr>
          <p:spPr>
            <a:xfrm>
              <a:off x="8170201" y="5170605"/>
              <a:ext cx="266661" cy="83667"/>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-15%</a:t>
              </a:r>
            </a:p>
          </p:txBody>
        </p:sp>
        <p:sp>
          <p:nvSpPr>
            <p:cNvPr id="76" name="tx77"/>
            <p:cNvSpPr/>
            <p:nvPr/>
          </p:nvSpPr>
          <p:spPr>
            <a:xfrm>
              <a:off x="8170201" y="4742233"/>
              <a:ext cx="266661"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-10%</a:t>
              </a:r>
            </a:p>
          </p:txBody>
        </p:sp>
        <p:sp>
          <p:nvSpPr>
            <p:cNvPr id="77" name="tx78"/>
            <p:cNvSpPr/>
            <p:nvPr/>
          </p:nvSpPr>
          <p:spPr>
            <a:xfrm>
              <a:off x="8236495" y="4314089"/>
              <a:ext cx="200367" cy="83667"/>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-5%</a:t>
              </a:r>
            </a:p>
          </p:txBody>
        </p:sp>
        <p:sp>
          <p:nvSpPr>
            <p:cNvPr id="78" name="tx79"/>
            <p:cNvSpPr/>
            <p:nvPr/>
          </p:nvSpPr>
          <p:spPr>
            <a:xfrm>
              <a:off x="8278957" y="3885717"/>
              <a:ext cx="157905" cy="83781"/>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0%</a:t>
              </a:r>
            </a:p>
          </p:txBody>
        </p:sp>
        <p:sp>
          <p:nvSpPr>
            <p:cNvPr id="79" name="tx80"/>
            <p:cNvSpPr/>
            <p:nvPr/>
          </p:nvSpPr>
          <p:spPr>
            <a:xfrm>
              <a:off x="10098336" y="5869656"/>
              <a:ext cx="265176" cy="83667"/>
            </a:xfrm>
            <a:prstGeom prst="rect">
              <a:avLst/>
            </a:prstGeom>
            <a:noFill/>
          </p:spPr>
          <p:txBody>
            <a:bodyPr lIns="0" rIns="0" tIns="0" bIns="0" anchorCtr="1" anchor="ctr" wrap="none"/>
            <a:lstStyle/>
            <a:p>
              <a:pPr algn="l" marL="0" marR="0" indent="0">
                <a:lnSpc>
                  <a:spcPts val="900"/>
                </a:lnSpc>
                <a:spcBef>
                  <a:spcPts val="0"/>
                </a:spcBef>
                <a:spcAft>
                  <a:spcPts val="0"/>
                </a:spcAft>
              </a:pPr>
              <a:r>
                <a:rPr sz="900">
                  <a:solidFill>
                    <a:srgbClr val="1A1A1A">
                      <a:alpha val="100000"/>
                    </a:srgbClr>
                  </a:solidFill>
                  <a:latin typeface="Lato"/>
                  <a:cs typeface="Lato"/>
                </a:rPr>
                <a:t>2021</a:t>
              </a:r>
            </a:p>
          </p:txBody>
        </p:sp>
        <p:sp>
          <p:nvSpPr>
            <p:cNvPr id="80" name="tx81"/>
            <p:cNvSpPr/>
            <p:nvPr/>
          </p:nvSpPr>
          <p:spPr>
            <a:xfrm>
              <a:off x="7996445" y="3409304"/>
              <a:ext cx="77076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Indicators</a:t>
              </a:r>
            </a:p>
          </p:txBody>
        </p:sp>
        <p:sp>
          <p:nvSpPr>
            <p:cNvPr id="81" name="tx82"/>
            <p:cNvSpPr/>
            <p:nvPr/>
          </p:nvSpPr>
          <p:spPr>
            <a:xfrm>
              <a:off x="8812724" y="3410549"/>
              <a:ext cx="758317" cy="131127"/>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Deviation</a:t>
              </a:r>
            </a:p>
          </p:txBody>
        </p:sp>
        <p:sp>
          <p:nvSpPr>
            <p:cNvPr id="82" name="tx83"/>
            <p:cNvSpPr/>
            <p:nvPr/>
          </p:nvSpPr>
          <p:spPr>
            <a:xfrm>
              <a:off x="9616558" y="3410727"/>
              <a:ext cx="573227" cy="130949"/>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Review</a:t>
              </a:r>
            </a:p>
          </p:txBody>
        </p:sp>
        <p:sp>
          <p:nvSpPr>
            <p:cNvPr id="83" name="tx84"/>
            <p:cNvSpPr/>
            <p:nvPr/>
          </p:nvSpPr>
          <p:spPr>
            <a:xfrm>
              <a:off x="7996445" y="6256007"/>
              <a:ext cx="263357" cy="90046"/>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How</a:t>
              </a:r>
            </a:p>
          </p:txBody>
        </p:sp>
        <p:sp>
          <p:nvSpPr>
            <p:cNvPr id="84" name="tx85"/>
            <p:cNvSpPr/>
            <p:nvPr/>
          </p:nvSpPr>
          <p:spPr>
            <a:xfrm>
              <a:off x="8291664" y="6254265"/>
              <a:ext cx="74489" cy="91789"/>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it</a:t>
              </a:r>
            </a:p>
          </p:txBody>
        </p:sp>
        <p:sp>
          <p:nvSpPr>
            <p:cNvPr id="85" name="tx86"/>
            <p:cNvSpPr/>
            <p:nvPr/>
          </p:nvSpPr>
          <p:spPr>
            <a:xfrm>
              <a:off x="8398015" y="6280899"/>
              <a:ext cx="213511" cy="65154"/>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was</a:t>
              </a:r>
            </a:p>
          </p:txBody>
        </p:sp>
        <p:sp>
          <p:nvSpPr>
            <p:cNvPr id="86" name="tx87"/>
            <p:cNvSpPr/>
            <p:nvPr/>
          </p:nvSpPr>
          <p:spPr>
            <a:xfrm>
              <a:off x="8643388" y="6233044"/>
              <a:ext cx="435298" cy="113009"/>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planned</a:t>
              </a:r>
            </a:p>
          </p:txBody>
        </p:sp>
        <p:sp>
          <p:nvSpPr>
            <p:cNvPr id="87" name="tx88"/>
            <p:cNvSpPr/>
            <p:nvPr/>
          </p:nvSpPr>
          <p:spPr>
            <a:xfrm>
              <a:off x="9110548" y="6261546"/>
              <a:ext cx="115187" cy="84508"/>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to</a:t>
              </a:r>
            </a:p>
          </p:txBody>
        </p:sp>
        <p:sp>
          <p:nvSpPr>
            <p:cNvPr id="88" name="tx89"/>
            <p:cNvSpPr/>
            <p:nvPr/>
          </p:nvSpPr>
          <p:spPr>
            <a:xfrm>
              <a:off x="9257598" y="6253456"/>
              <a:ext cx="228757" cy="92598"/>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be…</a:t>
              </a:r>
            </a:p>
          </p:txBody>
        </p:sp>
        <p:sp>
          <p:nvSpPr>
            <p:cNvPr id="89" name="tx90"/>
            <p:cNvSpPr/>
            <p:nvPr/>
          </p:nvSpPr>
          <p:spPr>
            <a:xfrm>
              <a:off x="9518217" y="6253394"/>
              <a:ext cx="439343"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Relative</a:t>
              </a:r>
            </a:p>
          </p:txBody>
        </p:sp>
        <p:sp>
          <p:nvSpPr>
            <p:cNvPr id="90" name="tx91"/>
            <p:cNvSpPr/>
            <p:nvPr/>
          </p:nvSpPr>
          <p:spPr>
            <a:xfrm>
              <a:off x="9989423" y="6253394"/>
              <a:ext cx="454527"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distance</a:t>
              </a:r>
            </a:p>
          </p:txBody>
        </p:sp>
        <p:sp>
          <p:nvSpPr>
            <p:cNvPr id="91" name="tx92"/>
            <p:cNvSpPr/>
            <p:nvPr/>
          </p:nvSpPr>
          <p:spPr>
            <a:xfrm>
              <a:off x="10475812" y="6253394"/>
              <a:ext cx="478673"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between</a:t>
              </a:r>
            </a:p>
          </p:txBody>
        </p:sp>
        <p:sp>
          <p:nvSpPr>
            <p:cNvPr id="92" name="tx93"/>
            <p:cNvSpPr/>
            <p:nvPr/>
          </p:nvSpPr>
          <p:spPr>
            <a:xfrm>
              <a:off x="10986347" y="6233044"/>
              <a:ext cx="476681" cy="113009"/>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reported</a:t>
              </a:r>
            </a:p>
          </p:txBody>
        </p:sp>
        <p:sp>
          <p:nvSpPr>
            <p:cNvPr id="93" name="tx94"/>
            <p:cNvSpPr/>
            <p:nvPr/>
          </p:nvSpPr>
          <p:spPr>
            <a:xfrm>
              <a:off x="11494891" y="6249909"/>
              <a:ext cx="439903" cy="96145"/>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“Actual”</a:t>
              </a:r>
            </a:p>
          </p:txBody>
        </p:sp>
        <p:sp>
          <p:nvSpPr>
            <p:cNvPr id="94" name="tx95"/>
            <p:cNvSpPr/>
            <p:nvPr/>
          </p:nvSpPr>
          <p:spPr>
            <a:xfrm>
              <a:off x="7996445" y="6389788"/>
              <a:ext cx="290551"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value</a:t>
              </a:r>
            </a:p>
          </p:txBody>
        </p:sp>
        <p:sp>
          <p:nvSpPr>
            <p:cNvPr id="95" name="tx96"/>
            <p:cNvSpPr/>
            <p:nvPr/>
          </p:nvSpPr>
          <p:spPr>
            <a:xfrm>
              <a:off x="8318858" y="6389788"/>
              <a:ext cx="201002" cy="92660"/>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and</a:t>
              </a:r>
            </a:p>
          </p:txBody>
        </p:sp>
        <p:sp>
          <p:nvSpPr>
            <p:cNvPr id="96" name="tx97"/>
            <p:cNvSpPr/>
            <p:nvPr/>
          </p:nvSpPr>
          <p:spPr>
            <a:xfrm>
              <a:off x="8551723" y="6368941"/>
              <a:ext cx="758023" cy="113507"/>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programmatic</a:t>
              </a:r>
            </a:p>
          </p:txBody>
        </p:sp>
        <p:sp>
          <p:nvSpPr>
            <p:cNvPr id="97" name="tx98"/>
            <p:cNvSpPr/>
            <p:nvPr/>
          </p:nvSpPr>
          <p:spPr>
            <a:xfrm>
              <a:off x="9341608" y="6364585"/>
              <a:ext cx="446686" cy="117863"/>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“Target”</a:t>
              </a:r>
            </a:p>
          </p:txBody>
        </p:sp>
        <p:sp>
          <p:nvSpPr>
            <p:cNvPr id="98" name="tx99"/>
            <p:cNvSpPr/>
            <p:nvPr/>
          </p:nvSpPr>
          <p:spPr>
            <a:xfrm>
              <a:off x="9820157" y="6367696"/>
              <a:ext cx="132549" cy="114752"/>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(in</a:t>
              </a:r>
            </a:p>
          </p:txBody>
        </p:sp>
        <p:sp>
          <p:nvSpPr>
            <p:cNvPr id="99" name="tx100"/>
            <p:cNvSpPr/>
            <p:nvPr/>
          </p:nvSpPr>
          <p:spPr>
            <a:xfrm>
              <a:off x="9984569" y="6367696"/>
              <a:ext cx="132985" cy="114752"/>
            </a:xfrm>
            <a:prstGeom prst="rect">
              <a:avLst/>
            </a:prstGeom>
            <a:noFill/>
          </p:spPr>
          <p:txBody>
            <a:bodyPr lIns="0" rIns="0" tIns="0" bIns="0" anchorCtr="1" anchor="ctr" wrap="none"/>
            <a:lstStyle/>
            <a:p>
              <a:pPr algn="l" marL="0" marR="0" indent="0">
                <a:lnSpc>
                  <a:spcPts val="979"/>
                </a:lnSpc>
                <a:spcBef>
                  <a:spcPts val="0"/>
                </a:spcBef>
                <a:spcAft>
                  <a:spcPts val="0"/>
                </a:spcAft>
              </a:pPr>
              <a:r>
                <a:rPr sz="979">
                  <a:solidFill>
                    <a:srgbClr val="666666">
                      <a:alpha val="100000"/>
                    </a:srgbClr>
                  </a:solidFill>
                  <a:latin typeface="Lato"/>
                  <a:cs typeface="Lato"/>
                </a:rPr>
                <a:t>%)</a:t>
              </a:r>
            </a:p>
          </p:txBody>
        </p:sp>
        <p:sp>
          <p:nvSpPr>
            <p:cNvPr id="100" name="rc101"/>
            <p:cNvSpPr/>
            <p:nvPr/>
          </p:nvSpPr>
          <p:spPr>
            <a:xfrm>
              <a:off x="8747663" y="1888016"/>
              <a:ext cx="49651" cy="49651"/>
            </a:xfrm>
            <a:prstGeom prst="rect">
              <a:avLst/>
            </a:prstGeom>
            <a:ln w="9000" cap="rnd">
              <a:solidFill>
                <a:srgbClr val="000000">
                  <a:alpha val="100000"/>
                </a:srgbClr>
              </a:solidFill>
              <a:prstDash val="solid"/>
              <a:round/>
            </a:ln>
          </p:spPr>
          <p:txBody>
            <a:bodyPr/>
            <a:lstStyle/>
            <a:p/>
          </p:txBody>
        </p:sp>
        <p:sp>
          <p:nvSpPr>
            <p:cNvPr id="101" name="tx102"/>
            <p:cNvSpPr/>
            <p:nvPr/>
          </p:nvSpPr>
          <p:spPr>
            <a:xfrm>
              <a:off x="9028404" y="1763372"/>
              <a:ext cx="2703492" cy="124541"/>
            </a:xfrm>
            <a:prstGeom prst="rect">
              <a:avLst/>
            </a:prstGeom>
            <a:noFill/>
          </p:spPr>
          <p:txBody>
            <a:bodyPr lIns="0" rIns="0" tIns="0" bIns="0" anchorCtr="1" anchor="ctr" wrap="none"/>
            <a:lstStyle/>
            <a:p>
              <a:pPr algn="l" marL="0" marR="0" indent="0">
                <a:lnSpc>
                  <a:spcPts val="1080"/>
                </a:lnSpc>
                <a:spcBef>
                  <a:spcPts val="0"/>
                </a:spcBef>
                <a:spcAft>
                  <a:spcPts val="0"/>
                </a:spcAft>
              </a:pPr>
              <a:r>
                <a:rPr sz="1080">
                  <a:solidFill>
                    <a:srgbClr val="1A1A1A">
                      <a:alpha val="100000"/>
                    </a:srgbClr>
                  </a:solidFill>
                  <a:latin typeface="Lato"/>
                  <a:cs typeface="Lato"/>
                </a:rPr>
                <a:t>% of persons of concern identified in need of</a:t>
              </a:r>
            </a:p>
          </p:txBody>
        </p:sp>
        <p:sp>
          <p:nvSpPr>
            <p:cNvPr id="102" name="tx103"/>
            <p:cNvSpPr/>
            <p:nvPr/>
          </p:nvSpPr>
          <p:spPr>
            <a:xfrm>
              <a:off x="9028404" y="1933930"/>
              <a:ext cx="2423548" cy="102115"/>
            </a:xfrm>
            <a:prstGeom prst="rect">
              <a:avLst/>
            </a:prstGeom>
            <a:noFill/>
          </p:spPr>
          <p:txBody>
            <a:bodyPr lIns="0" rIns="0" tIns="0" bIns="0" anchorCtr="1" anchor="ctr" wrap="none"/>
            <a:lstStyle/>
            <a:p>
              <a:pPr algn="l" marL="0" marR="0" indent="0">
                <a:lnSpc>
                  <a:spcPts val="1080"/>
                </a:lnSpc>
                <a:spcBef>
                  <a:spcPts val="0"/>
                </a:spcBef>
                <a:spcAft>
                  <a:spcPts val="0"/>
                </a:spcAft>
              </a:pPr>
              <a:r>
                <a:rPr sz="1080">
                  <a:solidFill>
                    <a:srgbClr val="1A1A1A">
                      <a:alpha val="100000"/>
                    </a:srgbClr>
                  </a:solidFill>
                  <a:latin typeface="Lato"/>
                  <a:cs typeface="Lato"/>
                </a:rPr>
                <a:t>resettlement submitted for resettlement</a:t>
              </a:r>
            </a:p>
          </p:txBody>
        </p:sp>
        <p:sp>
          <p:nvSpPr>
            <p:cNvPr id="103" name="tx104"/>
            <p:cNvSpPr/>
            <p:nvPr/>
          </p:nvSpPr>
          <p:spPr>
            <a:xfrm>
              <a:off x="6580467" y="6657005"/>
              <a:ext cx="5364807" cy="10815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DejaVu Sans"/>
                  <a:cs typeface="DejaVu Sans"/>
                </a:rPr>
                <a:t>Source: Data published by UNHCR as part of the International Aid Transparency Initiative (IATI).</a:t>
              </a:r>
            </a:p>
          </p:txBody>
        </p:sp>
        <p:sp>
          <p:nvSpPr>
            <p:cNvPr id="104" name="tx105"/>
            <p:cNvSpPr/>
            <p:nvPr/>
          </p:nvSpPr>
          <p:spPr>
            <a:xfrm>
              <a:off x="246724" y="29561"/>
              <a:ext cx="7493131" cy="162237"/>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DejaVu Sans"/>
                  <a:cs typeface="DejaVu Sans"/>
                </a:rPr>
                <a:t>Resource &amp; Results for OA15: Resettlement and Complementary Pathways in El Salvador</a:t>
              </a:r>
            </a:p>
          </p:txBody>
        </p:sp>
      </p:gr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4" name="rc5"/>
            <p:cNvSpPr/>
            <p:nvPr/>
          </p:nvSpPr>
          <p:spPr>
            <a:xfrm>
              <a:off x="69589" y="296258"/>
              <a:ext cx="8265637" cy="3653421"/>
            </a:xfrm>
            <a:prstGeom prst="rect">
              <a:avLst/>
            </a:prstGeom>
            <a:solidFill>
              <a:srgbClr val="FFFFFF">
                <a:alpha val="100000"/>
              </a:srgbClr>
            </a:solidFill>
            <a:ln w="17246" cap="rnd">
              <a:solidFill>
                <a:srgbClr val="FFFFFF">
                  <a:alpha val="100000"/>
                </a:srgbClr>
              </a:solidFill>
              <a:prstDash val="solid"/>
              <a:round/>
            </a:ln>
          </p:spPr>
          <p:txBody>
            <a:bodyPr/>
            <a:lstStyle/>
            <a:p/>
          </p:txBody>
        </p:sp>
        <p:sp>
          <p:nvSpPr>
            <p:cNvPr id="5" name="pl6"/>
            <p:cNvSpPr/>
            <p:nvPr/>
          </p:nvSpPr>
          <p:spPr>
            <a:xfrm>
              <a:off x="583722" y="3563361"/>
              <a:ext cx="7574368" cy="0"/>
            </a:xfrm>
            <a:custGeom>
              <a:avLst/>
              <a:pathLst>
                <a:path w="7574368" h="0">
                  <a:moveTo>
                    <a:pt x="0" y="0"/>
                  </a:moveTo>
                  <a:lnTo>
                    <a:pt x="7574368" y="0"/>
                  </a:lnTo>
                  <a:lnTo>
                    <a:pt x="7574368" y="0"/>
                  </a:lnTo>
                </a:path>
              </a:pathLst>
            </a:custGeom>
            <a:ln w="10347" cap="flat">
              <a:solidFill>
                <a:srgbClr val="CCCCCC">
                  <a:alpha val="100000"/>
                </a:srgbClr>
              </a:solidFill>
              <a:prstDash val="solid"/>
              <a:round/>
            </a:ln>
          </p:spPr>
          <p:txBody>
            <a:bodyPr/>
            <a:lstStyle/>
            <a:p/>
          </p:txBody>
        </p:sp>
        <p:sp>
          <p:nvSpPr>
            <p:cNvPr id="6" name="pl7"/>
            <p:cNvSpPr/>
            <p:nvPr/>
          </p:nvSpPr>
          <p:spPr>
            <a:xfrm>
              <a:off x="583722" y="2631745"/>
              <a:ext cx="7574368" cy="0"/>
            </a:xfrm>
            <a:custGeom>
              <a:avLst/>
              <a:pathLst>
                <a:path w="7574368" h="0">
                  <a:moveTo>
                    <a:pt x="0" y="0"/>
                  </a:moveTo>
                  <a:lnTo>
                    <a:pt x="7574368" y="0"/>
                  </a:lnTo>
                  <a:lnTo>
                    <a:pt x="7574368" y="0"/>
                  </a:lnTo>
                </a:path>
              </a:pathLst>
            </a:custGeom>
            <a:ln w="10347" cap="flat">
              <a:solidFill>
                <a:srgbClr val="CCCCCC">
                  <a:alpha val="100000"/>
                </a:srgbClr>
              </a:solidFill>
              <a:prstDash val="solid"/>
              <a:round/>
            </a:ln>
          </p:spPr>
          <p:txBody>
            <a:bodyPr/>
            <a:lstStyle/>
            <a:p/>
          </p:txBody>
        </p:sp>
        <p:sp>
          <p:nvSpPr>
            <p:cNvPr id="7" name="pl8"/>
            <p:cNvSpPr/>
            <p:nvPr/>
          </p:nvSpPr>
          <p:spPr>
            <a:xfrm>
              <a:off x="583722" y="1700129"/>
              <a:ext cx="7574368" cy="0"/>
            </a:xfrm>
            <a:custGeom>
              <a:avLst/>
              <a:pathLst>
                <a:path w="7574368" h="0">
                  <a:moveTo>
                    <a:pt x="0" y="0"/>
                  </a:moveTo>
                  <a:lnTo>
                    <a:pt x="7574368" y="0"/>
                  </a:lnTo>
                  <a:lnTo>
                    <a:pt x="7574368" y="0"/>
                  </a:lnTo>
                </a:path>
              </a:pathLst>
            </a:custGeom>
            <a:ln w="10347" cap="flat">
              <a:solidFill>
                <a:srgbClr val="CCCCCC">
                  <a:alpha val="100000"/>
                </a:srgbClr>
              </a:solidFill>
              <a:prstDash val="solid"/>
              <a:round/>
            </a:ln>
          </p:spPr>
          <p:txBody>
            <a:bodyPr/>
            <a:lstStyle/>
            <a:p/>
          </p:txBody>
        </p:sp>
        <p:sp>
          <p:nvSpPr>
            <p:cNvPr id="8" name="rc9"/>
            <p:cNvSpPr/>
            <p:nvPr/>
          </p:nvSpPr>
          <p:spPr>
            <a:xfrm>
              <a:off x="1530518" y="1141160"/>
              <a:ext cx="5680776" cy="2422201"/>
            </a:xfrm>
            <a:prstGeom prst="rect">
              <a:avLst/>
            </a:prstGeom>
            <a:solidFill>
              <a:srgbClr val="2BCE48">
                <a:alpha val="100000"/>
              </a:srgbClr>
            </a:solidFill>
          </p:spPr>
          <p:txBody>
            <a:bodyPr/>
            <a:lstStyle/>
            <a:p/>
          </p:txBody>
        </p:sp>
        <p:sp>
          <p:nvSpPr>
            <p:cNvPr id="9" name="tx10"/>
            <p:cNvSpPr/>
            <p:nvPr/>
          </p:nvSpPr>
          <p:spPr>
            <a:xfrm>
              <a:off x="4057796" y="949753"/>
              <a:ext cx="626219" cy="139625"/>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(221.2K$)</a:t>
              </a:r>
            </a:p>
          </p:txBody>
        </p:sp>
        <p:sp>
          <p:nvSpPr>
            <p:cNvPr id="10" name="pl11"/>
            <p:cNvSpPr/>
            <p:nvPr/>
          </p:nvSpPr>
          <p:spPr>
            <a:xfrm>
              <a:off x="583722" y="898940"/>
              <a:ext cx="0" cy="2664421"/>
            </a:xfrm>
            <a:custGeom>
              <a:avLst/>
              <a:pathLst>
                <a:path w="0" h="2664421">
                  <a:moveTo>
                    <a:pt x="0" y="2664421"/>
                  </a:moveTo>
                  <a:lnTo>
                    <a:pt x="0" y="0"/>
                  </a:lnTo>
                </a:path>
              </a:pathLst>
            </a:custGeom>
            <a:ln w="13797" cap="flat">
              <a:solidFill>
                <a:srgbClr val="1A1A1A">
                  <a:alpha val="100000"/>
                </a:srgbClr>
              </a:solidFill>
              <a:prstDash val="solid"/>
              <a:round/>
            </a:ln>
          </p:spPr>
          <p:txBody>
            <a:bodyPr/>
            <a:lstStyle/>
            <a:p/>
          </p:txBody>
        </p:sp>
        <p:sp>
          <p:nvSpPr>
            <p:cNvPr id="11" name="tx12"/>
            <p:cNvSpPr/>
            <p:nvPr/>
          </p:nvSpPr>
          <p:spPr>
            <a:xfrm>
              <a:off x="420480" y="3509534"/>
              <a:ext cx="83530"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0</a:t>
              </a:r>
            </a:p>
          </p:txBody>
        </p:sp>
        <p:sp>
          <p:nvSpPr>
            <p:cNvPr id="12" name="tx13"/>
            <p:cNvSpPr/>
            <p:nvPr/>
          </p:nvSpPr>
          <p:spPr>
            <a:xfrm>
              <a:off x="420480" y="2579935"/>
              <a:ext cx="83530" cy="103404"/>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1</a:t>
              </a:r>
            </a:p>
          </p:txBody>
        </p:sp>
        <p:sp>
          <p:nvSpPr>
            <p:cNvPr id="13" name="tx14"/>
            <p:cNvSpPr/>
            <p:nvPr/>
          </p:nvSpPr>
          <p:spPr>
            <a:xfrm>
              <a:off x="420480" y="1647383"/>
              <a:ext cx="83530" cy="10434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a:t>
              </a:r>
            </a:p>
          </p:txBody>
        </p:sp>
        <p:sp>
          <p:nvSpPr>
            <p:cNvPr id="14" name="tx15"/>
            <p:cNvSpPr/>
            <p:nvPr/>
          </p:nvSpPr>
          <p:spPr>
            <a:xfrm>
              <a:off x="4203845" y="3640840"/>
              <a:ext cx="334121"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1A1A1A">
                      <a:alpha val="100000"/>
                    </a:srgbClr>
                  </a:solidFill>
                  <a:latin typeface="Lato"/>
                  <a:cs typeface="Lato"/>
                </a:rPr>
                <a:t>2021</a:t>
              </a:r>
            </a:p>
          </p:txBody>
        </p:sp>
        <p:sp>
          <p:nvSpPr>
            <p:cNvPr id="15" name="tx16"/>
            <p:cNvSpPr/>
            <p:nvPr/>
          </p:nvSpPr>
          <p:spPr>
            <a:xfrm rot="-5400000">
              <a:off x="221053" y="2178440"/>
              <a:ext cx="152299" cy="105421"/>
            </a:xfrm>
            <a:prstGeom prst="rect">
              <a:avLst/>
            </a:prstGeom>
            <a:noFill/>
          </p:spPr>
          <p:txBody>
            <a:bodyPr lIns="0" rIns="0" tIns="0" bIns="0" anchorCtr="1" anchor="ctr" wrap="none"/>
            <a:lstStyle/>
            <a:p>
              <a:pPr algn="l" marL="0" marR="0" indent="0">
                <a:lnSpc>
                  <a:spcPts val="1134"/>
                </a:lnSpc>
                <a:spcBef>
                  <a:spcPts val="0"/>
                </a:spcBef>
                <a:spcAft>
                  <a:spcPts val="0"/>
                </a:spcAft>
              </a:pPr>
              <a:r>
                <a:rPr sz="1134">
                  <a:solidFill>
                    <a:srgbClr val="666666">
                      <a:alpha val="100000"/>
                    </a:srgbClr>
                  </a:solidFill>
                  <a:latin typeface="Lato"/>
                  <a:cs typeface="Lato"/>
                </a:rPr>
                <a:t>% </a:t>
              </a:r>
            </a:p>
          </p:txBody>
        </p:sp>
        <p:sp>
          <p:nvSpPr>
            <p:cNvPr id="16" name="tx17"/>
            <p:cNvSpPr/>
            <p:nvPr/>
          </p:nvSpPr>
          <p:spPr>
            <a:xfrm>
              <a:off x="246724" y="471972"/>
              <a:ext cx="725690" cy="128816"/>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Resource</a:t>
              </a:r>
            </a:p>
          </p:txBody>
        </p:sp>
        <p:sp>
          <p:nvSpPr>
            <p:cNvPr id="17" name="tx18"/>
            <p:cNvSpPr/>
            <p:nvPr/>
          </p:nvSpPr>
          <p:spPr>
            <a:xfrm>
              <a:off x="1017932" y="468416"/>
              <a:ext cx="829259"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Allocation:</a:t>
              </a:r>
            </a:p>
          </p:txBody>
        </p:sp>
        <p:sp>
          <p:nvSpPr>
            <p:cNvPr id="18" name="tx19"/>
            <p:cNvSpPr/>
            <p:nvPr/>
          </p:nvSpPr>
          <p:spPr>
            <a:xfrm>
              <a:off x="1892708" y="468416"/>
              <a:ext cx="627633"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Relative</a:t>
              </a:r>
            </a:p>
          </p:txBody>
        </p:sp>
        <p:sp>
          <p:nvSpPr>
            <p:cNvPr id="19" name="tx20"/>
            <p:cNvSpPr/>
            <p:nvPr/>
          </p:nvSpPr>
          <p:spPr>
            <a:xfrm>
              <a:off x="2565859" y="470282"/>
              <a:ext cx="163131" cy="130505"/>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of</a:t>
              </a:r>
            </a:p>
          </p:txBody>
        </p:sp>
        <p:sp>
          <p:nvSpPr>
            <p:cNvPr id="20" name="tx21"/>
            <p:cNvSpPr/>
            <p:nvPr/>
          </p:nvSpPr>
          <p:spPr>
            <a:xfrm>
              <a:off x="2774507" y="439345"/>
              <a:ext cx="938872" cy="16144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expenditure</a:t>
              </a:r>
            </a:p>
          </p:txBody>
        </p:sp>
        <p:sp>
          <p:nvSpPr>
            <p:cNvPr id="21" name="tx22"/>
            <p:cNvSpPr/>
            <p:nvPr/>
          </p:nvSpPr>
          <p:spPr>
            <a:xfrm>
              <a:off x="3758897" y="436856"/>
              <a:ext cx="1899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t>
              </a:r>
            </a:p>
          </p:txBody>
        </p:sp>
        <p:sp>
          <p:nvSpPr>
            <p:cNvPr id="22" name="tx23"/>
            <p:cNvSpPr/>
            <p:nvPr/>
          </p:nvSpPr>
          <p:spPr>
            <a:xfrm>
              <a:off x="3994393" y="507709"/>
              <a:ext cx="165354" cy="93078"/>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as</a:t>
              </a:r>
            </a:p>
          </p:txBody>
        </p:sp>
        <p:sp>
          <p:nvSpPr>
            <p:cNvPr id="23" name="tx24"/>
            <p:cNvSpPr/>
            <p:nvPr/>
          </p:nvSpPr>
          <p:spPr>
            <a:xfrm>
              <a:off x="4205263" y="436856"/>
              <a:ext cx="300126"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bar)</a:t>
              </a:r>
            </a:p>
          </p:txBody>
        </p:sp>
        <p:sp>
          <p:nvSpPr>
            <p:cNvPr id="24" name="tx25"/>
            <p:cNvSpPr/>
            <p:nvPr/>
          </p:nvSpPr>
          <p:spPr>
            <a:xfrm>
              <a:off x="4550907" y="468416"/>
              <a:ext cx="287147"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and</a:t>
              </a:r>
            </a:p>
          </p:txBody>
        </p:sp>
        <p:sp>
          <p:nvSpPr>
            <p:cNvPr id="25" name="tx26"/>
            <p:cNvSpPr/>
            <p:nvPr/>
          </p:nvSpPr>
          <p:spPr>
            <a:xfrm>
              <a:off x="4883570" y="468416"/>
              <a:ext cx="358622"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total</a:t>
              </a:r>
            </a:p>
          </p:txBody>
        </p:sp>
        <p:sp>
          <p:nvSpPr>
            <p:cNvPr id="26" name="tx27"/>
            <p:cNvSpPr/>
            <p:nvPr/>
          </p:nvSpPr>
          <p:spPr>
            <a:xfrm>
              <a:off x="5287710" y="468416"/>
              <a:ext cx="415074" cy="132372"/>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value</a:t>
              </a:r>
            </a:p>
          </p:txBody>
        </p:sp>
        <p:sp>
          <p:nvSpPr>
            <p:cNvPr id="27" name="tx28"/>
            <p:cNvSpPr/>
            <p:nvPr/>
          </p:nvSpPr>
          <p:spPr>
            <a:xfrm>
              <a:off x="5748301" y="436856"/>
              <a:ext cx="460679" cy="163931"/>
            </a:xfrm>
            <a:prstGeom prst="rect">
              <a:avLst/>
            </a:prstGeom>
            <a:noFill/>
          </p:spPr>
          <p:txBody>
            <a:bodyPr lIns="0" rIns="0" tIns="0" bIns="0" anchorCtr="1" anchor="ctr" wrap="none"/>
            <a:lstStyle/>
            <a:p>
              <a:pPr algn="l" marL="0" marR="0" indent="0">
                <a:lnSpc>
                  <a:spcPts val="1400"/>
                </a:lnSpc>
                <a:spcBef>
                  <a:spcPts val="0"/>
                </a:spcBef>
                <a:spcAft>
                  <a:spcPts val="0"/>
                </a:spcAft>
              </a:pPr>
              <a:r>
                <a:rPr sz="1400">
                  <a:solidFill>
                    <a:srgbClr val="1A1A1A">
                      <a:alpha val="100000"/>
                    </a:srgbClr>
                  </a:solidFill>
                  <a:latin typeface="Lato"/>
                  <a:cs typeface="Lato"/>
                </a:rPr>
                <a:t>(label)</a:t>
              </a:r>
            </a:p>
          </p:txBody>
        </p:sp>
        <p:sp>
          <p:nvSpPr>
            <p:cNvPr id="28" name="tx29"/>
            <p:cNvSpPr/>
            <p:nvPr/>
          </p:nvSpPr>
          <p:spPr>
            <a:xfrm>
              <a:off x="1062701" y="4784564"/>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29" name="tx30"/>
            <p:cNvSpPr/>
            <p:nvPr/>
          </p:nvSpPr>
          <p:spPr>
            <a:xfrm>
              <a:off x="1783125"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0" name="tx31"/>
            <p:cNvSpPr/>
            <p:nvPr/>
          </p:nvSpPr>
          <p:spPr>
            <a:xfrm>
              <a:off x="1720069"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1" name="tx32"/>
            <p:cNvSpPr/>
            <p:nvPr/>
          </p:nvSpPr>
          <p:spPr>
            <a:xfrm>
              <a:off x="361104" y="5408977"/>
              <a:ext cx="4232420"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OA16: Local Integration and other Local Solutions indicator values </a:t>
              </a:r>
            </a:p>
          </p:txBody>
        </p:sp>
        <p:sp>
          <p:nvSpPr>
            <p:cNvPr id="32" name="tx33"/>
            <p:cNvSpPr/>
            <p:nvPr/>
          </p:nvSpPr>
          <p:spPr>
            <a:xfrm>
              <a:off x="1560714"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33" name="tx34"/>
            <p:cNvSpPr/>
            <p:nvPr/>
          </p:nvSpPr>
          <p:spPr>
            <a:xfrm>
              <a:off x="1062701" y="4784564"/>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4" name="tx35"/>
            <p:cNvSpPr/>
            <p:nvPr/>
          </p:nvSpPr>
          <p:spPr>
            <a:xfrm>
              <a:off x="1783125"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35" name="tx36"/>
            <p:cNvSpPr/>
            <p:nvPr/>
          </p:nvSpPr>
          <p:spPr>
            <a:xfrm>
              <a:off x="1720069"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36" name="tx37"/>
            <p:cNvSpPr/>
            <p:nvPr/>
          </p:nvSpPr>
          <p:spPr>
            <a:xfrm>
              <a:off x="361104" y="5408977"/>
              <a:ext cx="4232420"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OA16: Local Integration and other Local Solutions indicator values </a:t>
              </a:r>
            </a:p>
          </p:txBody>
        </p:sp>
        <p:sp>
          <p:nvSpPr>
            <p:cNvPr id="37" name="tx38"/>
            <p:cNvSpPr/>
            <p:nvPr/>
          </p:nvSpPr>
          <p:spPr>
            <a:xfrm>
              <a:off x="1560714"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38" name="tx39"/>
            <p:cNvSpPr/>
            <p:nvPr/>
          </p:nvSpPr>
          <p:spPr>
            <a:xfrm>
              <a:off x="1062701" y="4784564"/>
              <a:ext cx="2829225"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gap analysis - actual to green threshold - </a:t>
              </a:r>
            </a:p>
          </p:txBody>
        </p:sp>
        <p:sp>
          <p:nvSpPr>
            <p:cNvPr id="39" name="tx40"/>
            <p:cNvSpPr/>
            <p:nvPr/>
          </p:nvSpPr>
          <p:spPr>
            <a:xfrm>
              <a:off x="1783125"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0" name="tx41"/>
            <p:cNvSpPr/>
            <p:nvPr/>
          </p:nvSpPr>
          <p:spPr>
            <a:xfrm>
              <a:off x="1720069"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1" name="tx42"/>
            <p:cNvSpPr/>
            <p:nvPr/>
          </p:nvSpPr>
          <p:spPr>
            <a:xfrm>
              <a:off x="361104" y="5408977"/>
              <a:ext cx="4232420"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OA16: Local Integration and other Local Solutions indicator values </a:t>
              </a:r>
            </a:p>
          </p:txBody>
        </p:sp>
        <p:sp>
          <p:nvSpPr>
            <p:cNvPr id="42" name="tx43"/>
            <p:cNvSpPr/>
            <p:nvPr/>
          </p:nvSpPr>
          <p:spPr>
            <a:xfrm>
              <a:off x="1560714"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43" name="tx44"/>
            <p:cNvSpPr/>
            <p:nvPr/>
          </p:nvSpPr>
          <p:spPr>
            <a:xfrm>
              <a:off x="5197504" y="4784564"/>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44" name="tx45"/>
            <p:cNvSpPr/>
            <p:nvPr/>
          </p:nvSpPr>
          <p:spPr>
            <a:xfrm>
              <a:off x="5570309"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45" name="tx46"/>
            <p:cNvSpPr/>
            <p:nvPr/>
          </p:nvSpPr>
          <p:spPr>
            <a:xfrm>
              <a:off x="5507253"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46" name="tx47"/>
            <p:cNvSpPr/>
            <p:nvPr/>
          </p:nvSpPr>
          <p:spPr>
            <a:xfrm>
              <a:off x="4148288" y="5408977"/>
              <a:ext cx="4232420"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OA16: Local Integration and other Local Solutions indicator values </a:t>
              </a:r>
            </a:p>
          </p:txBody>
        </p:sp>
        <p:sp>
          <p:nvSpPr>
            <p:cNvPr id="47" name="tx48"/>
            <p:cNvSpPr/>
            <p:nvPr/>
          </p:nvSpPr>
          <p:spPr>
            <a:xfrm>
              <a:off x="5347898"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48" name="tx49"/>
            <p:cNvSpPr/>
            <p:nvPr/>
          </p:nvSpPr>
          <p:spPr>
            <a:xfrm>
              <a:off x="5197504" y="4784564"/>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49" name="tx50"/>
            <p:cNvSpPr/>
            <p:nvPr/>
          </p:nvSpPr>
          <p:spPr>
            <a:xfrm>
              <a:off x="5570309"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0" name="tx51"/>
            <p:cNvSpPr/>
            <p:nvPr/>
          </p:nvSpPr>
          <p:spPr>
            <a:xfrm>
              <a:off x="5507253"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1" name="tx52"/>
            <p:cNvSpPr/>
            <p:nvPr/>
          </p:nvSpPr>
          <p:spPr>
            <a:xfrm>
              <a:off x="4148288" y="5408977"/>
              <a:ext cx="4232420"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OA16: Local Integration and other Local Solutions indicator values </a:t>
              </a:r>
            </a:p>
          </p:txBody>
        </p:sp>
        <p:sp>
          <p:nvSpPr>
            <p:cNvPr id="52" name="tx53"/>
            <p:cNvSpPr/>
            <p:nvPr/>
          </p:nvSpPr>
          <p:spPr>
            <a:xfrm>
              <a:off x="5347898"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53" name="tx54"/>
            <p:cNvSpPr/>
            <p:nvPr/>
          </p:nvSpPr>
          <p:spPr>
            <a:xfrm>
              <a:off x="5197504" y="4784564"/>
              <a:ext cx="2133988"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progress - actual to baseline - </a:t>
              </a:r>
            </a:p>
          </p:txBody>
        </p:sp>
        <p:sp>
          <p:nvSpPr>
            <p:cNvPr id="54" name="tx55"/>
            <p:cNvSpPr/>
            <p:nvPr/>
          </p:nvSpPr>
          <p:spPr>
            <a:xfrm>
              <a:off x="5570309"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55" name="tx56"/>
            <p:cNvSpPr/>
            <p:nvPr/>
          </p:nvSpPr>
          <p:spPr>
            <a:xfrm>
              <a:off x="5507253"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56" name="tx57"/>
            <p:cNvSpPr/>
            <p:nvPr/>
          </p:nvSpPr>
          <p:spPr>
            <a:xfrm>
              <a:off x="4148288" y="5408977"/>
              <a:ext cx="4232420"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OA16: Local Integration and other Local Solutions indicator values </a:t>
              </a:r>
            </a:p>
          </p:txBody>
        </p:sp>
        <p:sp>
          <p:nvSpPr>
            <p:cNvPr id="57" name="tx58"/>
            <p:cNvSpPr/>
            <p:nvPr/>
          </p:nvSpPr>
          <p:spPr>
            <a:xfrm>
              <a:off x="5347898"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58" name="tx59"/>
            <p:cNvSpPr/>
            <p:nvPr/>
          </p:nvSpPr>
          <p:spPr>
            <a:xfrm>
              <a:off x="9209450" y="4784564"/>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59" name="tx60"/>
            <p:cNvSpPr/>
            <p:nvPr/>
          </p:nvSpPr>
          <p:spPr>
            <a:xfrm>
              <a:off x="9534629"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60" name="tx61"/>
            <p:cNvSpPr/>
            <p:nvPr/>
          </p:nvSpPr>
          <p:spPr>
            <a:xfrm>
              <a:off x="9471573"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61" name="tx62"/>
            <p:cNvSpPr/>
            <p:nvPr/>
          </p:nvSpPr>
          <p:spPr>
            <a:xfrm>
              <a:off x="8112608" y="5408977"/>
              <a:ext cx="4232420"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OA16: Local Integration and other Local Solutions indicator values </a:t>
              </a:r>
            </a:p>
          </p:txBody>
        </p:sp>
        <p:sp>
          <p:nvSpPr>
            <p:cNvPr id="62" name="tx63"/>
            <p:cNvSpPr/>
            <p:nvPr/>
          </p:nvSpPr>
          <p:spPr>
            <a:xfrm>
              <a:off x="9312218"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2020</a:t>
              </a:r>
            </a:p>
          </p:txBody>
        </p:sp>
        <p:sp>
          <p:nvSpPr>
            <p:cNvPr id="63" name="tx64"/>
            <p:cNvSpPr/>
            <p:nvPr/>
          </p:nvSpPr>
          <p:spPr>
            <a:xfrm>
              <a:off x="9209450" y="4784564"/>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64" name="tx65"/>
            <p:cNvSpPr/>
            <p:nvPr/>
          </p:nvSpPr>
          <p:spPr>
            <a:xfrm>
              <a:off x="9534629"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65" name="tx66"/>
            <p:cNvSpPr/>
            <p:nvPr/>
          </p:nvSpPr>
          <p:spPr>
            <a:xfrm>
              <a:off x="9471573"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66" name="tx67"/>
            <p:cNvSpPr/>
            <p:nvPr/>
          </p:nvSpPr>
          <p:spPr>
            <a:xfrm>
              <a:off x="8112608" y="5408977"/>
              <a:ext cx="4232420"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OA16: Local Integration and other Local Solutions indicator values </a:t>
              </a:r>
            </a:p>
          </p:txBody>
        </p:sp>
        <p:sp>
          <p:nvSpPr>
            <p:cNvPr id="67" name="tx68"/>
            <p:cNvSpPr/>
            <p:nvPr/>
          </p:nvSpPr>
          <p:spPr>
            <a:xfrm>
              <a:off x="9312218"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2021</a:t>
              </a:r>
            </a:p>
          </p:txBody>
        </p:sp>
        <p:sp>
          <p:nvSpPr>
            <p:cNvPr id="68" name="tx69"/>
            <p:cNvSpPr/>
            <p:nvPr/>
          </p:nvSpPr>
          <p:spPr>
            <a:xfrm>
              <a:off x="9209450" y="4784564"/>
              <a:ext cx="2038736"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No deviation - actual to target - </a:t>
              </a:r>
            </a:p>
          </p:txBody>
        </p:sp>
        <p:sp>
          <p:nvSpPr>
            <p:cNvPr id="69" name="tx70"/>
            <p:cNvSpPr/>
            <p:nvPr/>
          </p:nvSpPr>
          <p:spPr>
            <a:xfrm>
              <a:off x="9534629" y="4994292"/>
              <a:ext cx="1388378"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comparative analysis </a:t>
              </a:r>
            </a:p>
          </p:txBody>
        </p:sp>
        <p:sp>
          <p:nvSpPr>
            <p:cNvPr id="70" name="tx71"/>
            <p:cNvSpPr/>
            <p:nvPr/>
          </p:nvSpPr>
          <p:spPr>
            <a:xfrm>
              <a:off x="9471573" y="5202430"/>
              <a:ext cx="151449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could be produced for </a:t>
              </a:r>
            </a:p>
          </p:txBody>
        </p:sp>
        <p:sp>
          <p:nvSpPr>
            <p:cNvPr id="71" name="tx72"/>
            <p:cNvSpPr/>
            <p:nvPr/>
          </p:nvSpPr>
          <p:spPr>
            <a:xfrm>
              <a:off x="8112608" y="5408977"/>
              <a:ext cx="4232420" cy="13283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OA16: Local Integration and other Local Solutions indicator values </a:t>
              </a:r>
            </a:p>
          </p:txBody>
        </p:sp>
        <p:sp>
          <p:nvSpPr>
            <p:cNvPr id="72" name="tx73"/>
            <p:cNvSpPr/>
            <p:nvPr/>
          </p:nvSpPr>
          <p:spPr>
            <a:xfrm>
              <a:off x="9312218" y="5618705"/>
              <a:ext cx="1833200" cy="131242"/>
            </a:xfrm>
            <a:prstGeom prst="rect">
              <a:avLst/>
            </a:prstGeom>
            <a:noFill/>
          </p:spPr>
          <p:txBody>
            <a:bodyPr lIns="0" rIns="0" tIns="0" bIns="0" anchorCtr="1" anchor="ctr" wrap="none"/>
            <a:lstStyle/>
            <a:p>
              <a:pPr algn="l" marL="0" marR="0" indent="0">
                <a:lnSpc>
                  <a:spcPts val="1138"/>
                </a:lnSpc>
                <a:spcBef>
                  <a:spcPts val="0"/>
                </a:spcBef>
                <a:spcAft>
                  <a:spcPts val="0"/>
                </a:spcAft>
              </a:pPr>
              <a:r>
                <a:rPr sz="1138">
                  <a:solidFill>
                    <a:srgbClr val="1A1A1A">
                      <a:alpha val="100000"/>
                    </a:srgbClr>
                  </a:solidFill>
                  <a:latin typeface="Lato"/>
                  <a:cs typeface="Lato"/>
                </a:rPr>
                <a:t> in El Salvador for year: 2022</a:t>
              </a:r>
            </a:p>
          </p:txBody>
        </p:sp>
        <p:sp>
          <p:nvSpPr>
            <p:cNvPr id="73" name="tx74"/>
            <p:cNvSpPr/>
            <p:nvPr/>
          </p:nvSpPr>
          <p:spPr>
            <a:xfrm>
              <a:off x="6757603" y="6657005"/>
              <a:ext cx="5364807" cy="10815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DejaVu Sans"/>
                  <a:cs typeface="DejaVu Sans"/>
                </a:rPr>
                <a:t>Source: Data published by UNHCR as part of the International Aid Transparency Initiative (IATI).</a:t>
              </a:r>
            </a:p>
          </p:txBody>
        </p:sp>
        <p:sp>
          <p:nvSpPr>
            <p:cNvPr id="74" name="tx75"/>
            <p:cNvSpPr/>
            <p:nvPr/>
          </p:nvSpPr>
          <p:spPr>
            <a:xfrm>
              <a:off x="246724" y="29561"/>
              <a:ext cx="7334986" cy="162237"/>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DejaVu Sans"/>
                  <a:cs typeface="DejaVu Sans"/>
                </a:rPr>
                <a:t>Resource &amp; Results for OA16: Local Integration and other Local Solutions in El Salvador</a:t>
              </a:r>
            </a:p>
          </p:txBody>
        </p:sp>
      </p:gr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Budget &amp; Funding</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0">
              <a:buNone/>
            </a:pPr>
            <a:r>
              <a:rPr b="1"/>
              <a:t>Framing questions for strategic reflections:</a:t>
            </a:r>
          </a:p>
          <a:p>
            <a:pPr lvl="0"/>
            <a:r>
              <a:rPr/>
              <a:t>How to explain the evolution of your budget vis-a-vis your expenditure?</a:t>
            </a:r>
          </a:p>
          <a:p>
            <a:pPr lvl="0"/>
            <a:r>
              <a:rPr/>
              <a:t>How resilient (or dependent) is the operation in relation with funding sources diversity?</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22173" cap="rnd">
              <a:solidFill>
                <a:srgbClr val="FFFFFF">
                  <a:alpha val="100000"/>
                </a:srgbClr>
              </a:solidFill>
              <a:prstDash val="solid"/>
              <a:round/>
            </a:ln>
          </p:spPr>
          <p:txBody>
            <a:bodyPr/>
            <a:lstStyle/>
            <a:p/>
          </p:txBody>
        </p:sp>
        <p:sp>
          <p:nvSpPr>
            <p:cNvPr id="4" name="pl5"/>
            <p:cNvSpPr/>
            <p:nvPr/>
          </p:nvSpPr>
          <p:spPr>
            <a:xfrm>
              <a:off x="716950" y="5268159"/>
              <a:ext cx="11247303" cy="0"/>
            </a:xfrm>
            <a:custGeom>
              <a:avLst/>
              <a:pathLst>
                <a:path w="11247303" h="0">
                  <a:moveTo>
                    <a:pt x="0" y="0"/>
                  </a:moveTo>
                  <a:lnTo>
                    <a:pt x="11247303" y="0"/>
                  </a:lnTo>
                  <a:lnTo>
                    <a:pt x="11247303" y="0"/>
                  </a:lnTo>
                </a:path>
              </a:pathLst>
            </a:custGeom>
            <a:ln w="13304" cap="flat">
              <a:solidFill>
                <a:srgbClr val="CCCCCC">
                  <a:alpha val="100000"/>
                </a:srgbClr>
              </a:solidFill>
              <a:prstDash val="solid"/>
              <a:round/>
            </a:ln>
          </p:spPr>
          <p:txBody>
            <a:bodyPr/>
            <a:lstStyle/>
            <a:p/>
          </p:txBody>
        </p:sp>
        <p:sp>
          <p:nvSpPr>
            <p:cNvPr id="5" name="pl6"/>
            <p:cNvSpPr/>
            <p:nvPr/>
          </p:nvSpPr>
          <p:spPr>
            <a:xfrm>
              <a:off x="716950" y="4416912"/>
              <a:ext cx="11247303" cy="0"/>
            </a:xfrm>
            <a:custGeom>
              <a:avLst/>
              <a:pathLst>
                <a:path w="11247303" h="0">
                  <a:moveTo>
                    <a:pt x="0" y="0"/>
                  </a:moveTo>
                  <a:lnTo>
                    <a:pt x="11247303" y="0"/>
                  </a:lnTo>
                  <a:lnTo>
                    <a:pt x="11247303" y="0"/>
                  </a:lnTo>
                </a:path>
              </a:pathLst>
            </a:custGeom>
            <a:ln w="13304" cap="flat">
              <a:solidFill>
                <a:srgbClr val="CCCCCC">
                  <a:alpha val="100000"/>
                </a:srgbClr>
              </a:solidFill>
              <a:prstDash val="solid"/>
              <a:round/>
            </a:ln>
          </p:spPr>
          <p:txBody>
            <a:bodyPr/>
            <a:lstStyle/>
            <a:p/>
          </p:txBody>
        </p:sp>
        <p:sp>
          <p:nvSpPr>
            <p:cNvPr id="6" name="pl7"/>
            <p:cNvSpPr/>
            <p:nvPr/>
          </p:nvSpPr>
          <p:spPr>
            <a:xfrm>
              <a:off x="716950" y="3565665"/>
              <a:ext cx="11247303" cy="0"/>
            </a:xfrm>
            <a:custGeom>
              <a:avLst/>
              <a:pathLst>
                <a:path w="11247303" h="0">
                  <a:moveTo>
                    <a:pt x="0" y="0"/>
                  </a:moveTo>
                  <a:lnTo>
                    <a:pt x="11247303" y="0"/>
                  </a:lnTo>
                  <a:lnTo>
                    <a:pt x="11247303" y="0"/>
                  </a:lnTo>
                </a:path>
              </a:pathLst>
            </a:custGeom>
            <a:ln w="13304" cap="flat">
              <a:solidFill>
                <a:srgbClr val="CCCCCC">
                  <a:alpha val="100000"/>
                </a:srgbClr>
              </a:solidFill>
              <a:prstDash val="solid"/>
              <a:round/>
            </a:ln>
          </p:spPr>
          <p:txBody>
            <a:bodyPr/>
            <a:lstStyle/>
            <a:p/>
          </p:txBody>
        </p:sp>
        <p:sp>
          <p:nvSpPr>
            <p:cNvPr id="7" name="pl8"/>
            <p:cNvSpPr/>
            <p:nvPr/>
          </p:nvSpPr>
          <p:spPr>
            <a:xfrm>
              <a:off x="716950" y="2714418"/>
              <a:ext cx="11247303" cy="0"/>
            </a:xfrm>
            <a:custGeom>
              <a:avLst/>
              <a:pathLst>
                <a:path w="11247303" h="0">
                  <a:moveTo>
                    <a:pt x="0" y="0"/>
                  </a:moveTo>
                  <a:lnTo>
                    <a:pt x="11247303" y="0"/>
                  </a:lnTo>
                  <a:lnTo>
                    <a:pt x="11247303" y="0"/>
                  </a:lnTo>
                </a:path>
              </a:pathLst>
            </a:custGeom>
            <a:ln w="13304" cap="flat">
              <a:solidFill>
                <a:srgbClr val="CCCCCC">
                  <a:alpha val="100000"/>
                </a:srgbClr>
              </a:solidFill>
              <a:prstDash val="solid"/>
              <a:round/>
            </a:ln>
          </p:spPr>
          <p:txBody>
            <a:bodyPr/>
            <a:lstStyle/>
            <a:p/>
          </p:txBody>
        </p:sp>
        <p:sp>
          <p:nvSpPr>
            <p:cNvPr id="8" name="pl9"/>
            <p:cNvSpPr/>
            <p:nvPr/>
          </p:nvSpPr>
          <p:spPr>
            <a:xfrm>
              <a:off x="716950" y="1863170"/>
              <a:ext cx="11247303" cy="0"/>
            </a:xfrm>
            <a:custGeom>
              <a:avLst/>
              <a:pathLst>
                <a:path w="11247303" h="0">
                  <a:moveTo>
                    <a:pt x="0" y="0"/>
                  </a:moveTo>
                  <a:lnTo>
                    <a:pt x="11247303" y="0"/>
                  </a:lnTo>
                  <a:lnTo>
                    <a:pt x="11247303" y="0"/>
                  </a:lnTo>
                </a:path>
              </a:pathLst>
            </a:custGeom>
            <a:ln w="13304" cap="flat">
              <a:solidFill>
                <a:srgbClr val="CCCCCC">
                  <a:alpha val="100000"/>
                </a:srgbClr>
              </a:solidFill>
              <a:prstDash val="solid"/>
              <a:round/>
            </a:ln>
          </p:spPr>
          <p:txBody>
            <a:bodyPr/>
            <a:lstStyle/>
            <a:p/>
          </p:txBody>
        </p:sp>
        <p:sp>
          <p:nvSpPr>
            <p:cNvPr id="9" name="pl10"/>
            <p:cNvSpPr/>
            <p:nvPr/>
          </p:nvSpPr>
          <p:spPr>
            <a:xfrm>
              <a:off x="2825820" y="1477336"/>
              <a:ext cx="7029564" cy="2783838"/>
            </a:xfrm>
            <a:custGeom>
              <a:avLst/>
              <a:pathLst>
                <a:path w="7029564" h="2783838">
                  <a:moveTo>
                    <a:pt x="0" y="2783838"/>
                  </a:moveTo>
                  <a:lnTo>
                    <a:pt x="3514782" y="2632511"/>
                  </a:lnTo>
                  <a:lnTo>
                    <a:pt x="7029564" y="0"/>
                  </a:lnTo>
                </a:path>
              </a:pathLst>
            </a:custGeom>
            <a:ln w="40651" cap="flat">
              <a:solidFill>
                <a:srgbClr val="00568D">
                  <a:alpha val="100000"/>
                </a:srgbClr>
              </a:solidFill>
              <a:prstDash val="solid"/>
              <a:round/>
            </a:ln>
          </p:spPr>
          <p:txBody>
            <a:bodyPr/>
            <a:lstStyle/>
            <a:p/>
          </p:txBody>
        </p:sp>
        <p:sp>
          <p:nvSpPr>
            <p:cNvPr id="10" name="pl11"/>
            <p:cNvSpPr/>
            <p:nvPr/>
          </p:nvSpPr>
          <p:spPr>
            <a:xfrm>
              <a:off x="2825820" y="5154895"/>
              <a:ext cx="7029564" cy="127378"/>
            </a:xfrm>
            <a:custGeom>
              <a:avLst/>
              <a:pathLst>
                <a:path w="7029564" h="127378">
                  <a:moveTo>
                    <a:pt x="0" y="127378"/>
                  </a:moveTo>
                  <a:lnTo>
                    <a:pt x="3514782" y="66786"/>
                  </a:lnTo>
                  <a:lnTo>
                    <a:pt x="7029564" y="0"/>
                  </a:lnTo>
                </a:path>
              </a:pathLst>
            </a:custGeom>
            <a:ln w="40651" cap="flat">
              <a:solidFill>
                <a:srgbClr val="4B4320">
                  <a:alpha val="100000"/>
                </a:srgbClr>
              </a:solidFill>
              <a:prstDash val="solid"/>
              <a:round/>
            </a:ln>
          </p:spPr>
          <p:txBody>
            <a:bodyPr/>
            <a:lstStyle/>
            <a:p/>
          </p:txBody>
        </p:sp>
        <p:sp>
          <p:nvSpPr>
            <p:cNvPr id="11" name="pl12"/>
            <p:cNvSpPr/>
            <p:nvPr/>
          </p:nvSpPr>
          <p:spPr>
            <a:xfrm>
              <a:off x="2825820" y="5324165"/>
              <a:ext cx="3514782" cy="70884"/>
            </a:xfrm>
            <a:custGeom>
              <a:avLst/>
              <a:pathLst>
                <a:path w="3514782" h="70884">
                  <a:moveTo>
                    <a:pt x="0" y="70884"/>
                  </a:moveTo>
                  <a:lnTo>
                    <a:pt x="3514782" y="0"/>
                  </a:lnTo>
                </a:path>
              </a:pathLst>
            </a:custGeom>
            <a:ln w="40651" cap="flat">
              <a:solidFill>
                <a:srgbClr val="F592A0">
                  <a:alpha val="100000"/>
                </a:srgbClr>
              </a:solidFill>
              <a:prstDash val="solid"/>
              <a:round/>
            </a:ln>
          </p:spPr>
          <p:txBody>
            <a:bodyPr/>
            <a:lstStyle/>
            <a:p/>
          </p:txBody>
        </p:sp>
        <p:sp>
          <p:nvSpPr>
            <p:cNvPr id="12" name="tx13"/>
            <p:cNvSpPr/>
            <p:nvPr/>
          </p:nvSpPr>
          <p:spPr>
            <a:xfrm>
              <a:off x="227745" y="5198954"/>
              <a:ext cx="386719"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10M</a:t>
              </a:r>
            </a:p>
          </p:txBody>
        </p:sp>
        <p:sp>
          <p:nvSpPr>
            <p:cNvPr id="13" name="tx14"/>
            <p:cNvSpPr/>
            <p:nvPr/>
          </p:nvSpPr>
          <p:spPr>
            <a:xfrm>
              <a:off x="227745" y="4347706"/>
              <a:ext cx="386719"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20M</a:t>
              </a:r>
            </a:p>
          </p:txBody>
        </p:sp>
        <p:sp>
          <p:nvSpPr>
            <p:cNvPr id="14" name="tx15"/>
            <p:cNvSpPr/>
            <p:nvPr/>
          </p:nvSpPr>
          <p:spPr>
            <a:xfrm>
              <a:off x="227745" y="3496367"/>
              <a:ext cx="386719"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30M</a:t>
              </a:r>
            </a:p>
          </p:txBody>
        </p:sp>
        <p:sp>
          <p:nvSpPr>
            <p:cNvPr id="15" name="tx16"/>
            <p:cNvSpPr/>
            <p:nvPr/>
          </p:nvSpPr>
          <p:spPr>
            <a:xfrm>
              <a:off x="227745" y="2645212"/>
              <a:ext cx="386719"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40M</a:t>
              </a:r>
            </a:p>
          </p:txBody>
        </p:sp>
        <p:sp>
          <p:nvSpPr>
            <p:cNvPr id="16" name="tx17"/>
            <p:cNvSpPr/>
            <p:nvPr/>
          </p:nvSpPr>
          <p:spPr>
            <a:xfrm>
              <a:off x="227745" y="1793872"/>
              <a:ext cx="386719"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50M</a:t>
              </a:r>
            </a:p>
          </p:txBody>
        </p:sp>
        <p:sp>
          <p:nvSpPr>
            <p:cNvPr id="17" name="pl18"/>
            <p:cNvSpPr/>
            <p:nvPr/>
          </p:nvSpPr>
          <p:spPr>
            <a:xfrm>
              <a:off x="716950" y="5590935"/>
              <a:ext cx="11247303" cy="0"/>
            </a:xfrm>
            <a:custGeom>
              <a:avLst/>
              <a:pathLst>
                <a:path w="11247303" h="0">
                  <a:moveTo>
                    <a:pt x="0" y="0"/>
                  </a:moveTo>
                  <a:lnTo>
                    <a:pt x="11247303" y="0"/>
                  </a:lnTo>
                </a:path>
              </a:pathLst>
            </a:custGeom>
            <a:ln w="17739" cap="flat">
              <a:solidFill>
                <a:srgbClr val="1A1A1A">
                  <a:alpha val="100000"/>
                </a:srgbClr>
              </a:solidFill>
              <a:prstDash val="solid"/>
              <a:round/>
            </a:ln>
          </p:spPr>
          <p:txBody>
            <a:bodyPr/>
            <a:lstStyle/>
            <a:p/>
          </p:txBody>
        </p:sp>
        <p:sp>
          <p:nvSpPr>
            <p:cNvPr id="18" name="tx19"/>
            <p:cNvSpPr/>
            <p:nvPr/>
          </p:nvSpPr>
          <p:spPr>
            <a:xfrm>
              <a:off x="2611027" y="5690550"/>
              <a:ext cx="429585"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2021</a:t>
              </a:r>
            </a:p>
          </p:txBody>
        </p:sp>
        <p:sp>
          <p:nvSpPr>
            <p:cNvPr id="19" name="tx20"/>
            <p:cNvSpPr/>
            <p:nvPr/>
          </p:nvSpPr>
          <p:spPr>
            <a:xfrm>
              <a:off x="6125809" y="5690550"/>
              <a:ext cx="429585"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2022</a:t>
              </a:r>
            </a:p>
          </p:txBody>
        </p:sp>
        <p:sp>
          <p:nvSpPr>
            <p:cNvPr id="20" name="tx21"/>
            <p:cNvSpPr/>
            <p:nvPr/>
          </p:nvSpPr>
          <p:spPr>
            <a:xfrm>
              <a:off x="9640592" y="5690458"/>
              <a:ext cx="429585"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2023</a:t>
              </a:r>
            </a:p>
          </p:txBody>
        </p:sp>
        <p:sp>
          <p:nvSpPr>
            <p:cNvPr id="21" name="tx22"/>
            <p:cNvSpPr/>
            <p:nvPr/>
          </p:nvSpPr>
          <p:spPr>
            <a:xfrm>
              <a:off x="227745" y="734321"/>
              <a:ext cx="191566" cy="163791"/>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In</a:t>
              </a:r>
            </a:p>
          </p:txBody>
        </p:sp>
        <p:sp>
          <p:nvSpPr>
            <p:cNvPr id="22" name="tx23"/>
            <p:cNvSpPr/>
            <p:nvPr/>
          </p:nvSpPr>
          <p:spPr>
            <a:xfrm>
              <a:off x="477834" y="729749"/>
              <a:ext cx="185966" cy="1683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El</a:t>
              </a:r>
            </a:p>
          </p:txBody>
        </p:sp>
        <p:sp>
          <p:nvSpPr>
            <p:cNvPr id="23" name="tx24"/>
            <p:cNvSpPr/>
            <p:nvPr/>
          </p:nvSpPr>
          <p:spPr>
            <a:xfrm>
              <a:off x="722322" y="727920"/>
              <a:ext cx="863993"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Salvador</a:t>
              </a:r>
            </a:p>
          </p:txBody>
        </p:sp>
        <p:sp>
          <p:nvSpPr>
            <p:cNvPr id="24" name="tx25"/>
            <p:cNvSpPr/>
            <p:nvPr/>
          </p:nvSpPr>
          <p:spPr>
            <a:xfrm>
              <a:off x="227745" y="165869"/>
              <a:ext cx="994958" cy="285001"/>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568D">
                      <a:alpha val="100000"/>
                    </a:srgbClr>
                  </a:solidFill>
                  <a:latin typeface="Lato"/>
                  <a:cs typeface="Lato"/>
                </a:rPr>
                <a:t>Budget</a:t>
              </a:r>
            </a:p>
          </p:txBody>
        </p:sp>
        <p:sp>
          <p:nvSpPr>
            <p:cNvPr id="25" name="tx26"/>
            <p:cNvSpPr/>
            <p:nvPr/>
          </p:nvSpPr>
          <p:spPr>
            <a:xfrm>
              <a:off x="1297696" y="287616"/>
              <a:ext cx="298580" cy="163254"/>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vs</a:t>
              </a:r>
            </a:p>
          </p:txBody>
        </p:sp>
        <p:sp>
          <p:nvSpPr>
            <p:cNvPr id="26" name="tx27"/>
            <p:cNvSpPr/>
            <p:nvPr/>
          </p:nvSpPr>
          <p:spPr>
            <a:xfrm>
              <a:off x="1671269" y="169881"/>
              <a:ext cx="1674980" cy="28098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F592A0">
                      <a:alpha val="100000"/>
                    </a:srgbClr>
                  </a:solidFill>
                  <a:latin typeface="Lato"/>
                  <a:cs typeface="Lato"/>
                </a:rPr>
                <a:t>Expenditure</a:t>
              </a:r>
            </a:p>
          </p:txBody>
        </p:sp>
        <p:sp>
          <p:nvSpPr>
            <p:cNvPr id="27" name="tx28"/>
            <p:cNvSpPr/>
            <p:nvPr/>
          </p:nvSpPr>
          <p:spPr>
            <a:xfrm>
              <a:off x="3421242" y="222808"/>
              <a:ext cx="223279" cy="228062"/>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&amp;</a:t>
              </a:r>
            </a:p>
          </p:txBody>
        </p:sp>
        <p:sp>
          <p:nvSpPr>
            <p:cNvPr id="28" name="tx29"/>
            <p:cNvSpPr/>
            <p:nvPr/>
          </p:nvSpPr>
          <p:spPr>
            <a:xfrm>
              <a:off x="3719513" y="166332"/>
              <a:ext cx="1265455" cy="284538"/>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4B4320">
                      <a:alpha val="100000"/>
                    </a:srgbClr>
                  </a:solidFill>
                  <a:latin typeface="Lato"/>
                  <a:cs typeface="Lato"/>
                </a:rPr>
                <a:t>Incoming</a:t>
              </a:r>
            </a:p>
          </p:txBody>
        </p:sp>
        <p:sp>
          <p:nvSpPr>
            <p:cNvPr id="29" name="tx30"/>
            <p:cNvSpPr/>
            <p:nvPr/>
          </p:nvSpPr>
          <p:spPr>
            <a:xfrm>
              <a:off x="5059961" y="219567"/>
              <a:ext cx="1803671" cy="231303"/>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4B4320">
                      <a:alpha val="100000"/>
                    </a:srgbClr>
                  </a:solidFill>
                  <a:latin typeface="Lato"/>
                  <a:cs typeface="Lato"/>
                </a:rPr>
                <a:t>Commitment</a:t>
              </a:r>
            </a:p>
          </p:txBody>
        </p:sp>
        <p:sp>
          <p:nvSpPr>
            <p:cNvPr id="30" name="tx31"/>
            <p:cNvSpPr/>
            <p:nvPr/>
          </p:nvSpPr>
          <p:spPr>
            <a:xfrm>
              <a:off x="6938624" y="159851"/>
              <a:ext cx="337156"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(in</a:t>
              </a:r>
            </a:p>
          </p:txBody>
        </p:sp>
        <p:sp>
          <p:nvSpPr>
            <p:cNvPr id="31" name="tx32"/>
            <p:cNvSpPr/>
            <p:nvPr/>
          </p:nvSpPr>
          <p:spPr>
            <a:xfrm>
              <a:off x="7350773" y="159851"/>
              <a:ext cx="717826"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USD)</a:t>
              </a:r>
            </a:p>
          </p:txBody>
        </p:sp>
        <p:sp>
          <p:nvSpPr>
            <p:cNvPr id="32" name="tx33"/>
            <p:cNvSpPr/>
            <p:nvPr/>
          </p:nvSpPr>
          <p:spPr>
            <a:xfrm>
              <a:off x="227745" y="6308471"/>
              <a:ext cx="525905" cy="1172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Source:</a:t>
              </a:r>
            </a:p>
          </p:txBody>
        </p:sp>
        <p:sp>
          <p:nvSpPr>
            <p:cNvPr id="33" name="tx34"/>
            <p:cNvSpPr/>
            <p:nvPr/>
          </p:nvSpPr>
          <p:spPr>
            <a:xfrm>
              <a:off x="794616" y="6309751"/>
              <a:ext cx="338122" cy="1159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Data</a:t>
              </a:r>
            </a:p>
          </p:txBody>
        </p:sp>
        <p:sp>
          <p:nvSpPr>
            <p:cNvPr id="34" name="tx35"/>
            <p:cNvSpPr/>
            <p:nvPr/>
          </p:nvSpPr>
          <p:spPr>
            <a:xfrm>
              <a:off x="1173704" y="6280387"/>
              <a:ext cx="677364"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published</a:t>
              </a:r>
            </a:p>
          </p:txBody>
        </p:sp>
        <p:sp>
          <p:nvSpPr>
            <p:cNvPr id="35" name="tx36"/>
            <p:cNvSpPr/>
            <p:nvPr/>
          </p:nvSpPr>
          <p:spPr>
            <a:xfrm>
              <a:off x="1892033" y="6280387"/>
              <a:ext cx="172101"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by</a:t>
              </a:r>
            </a:p>
          </p:txBody>
        </p:sp>
        <p:sp>
          <p:nvSpPr>
            <p:cNvPr id="36" name="tx37"/>
            <p:cNvSpPr/>
            <p:nvPr/>
          </p:nvSpPr>
          <p:spPr>
            <a:xfrm>
              <a:off x="2105100" y="6308391"/>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37" name="tx38"/>
            <p:cNvSpPr/>
            <p:nvPr/>
          </p:nvSpPr>
          <p:spPr>
            <a:xfrm>
              <a:off x="2715256" y="6341915"/>
              <a:ext cx="148818" cy="83770"/>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as</a:t>
              </a:r>
            </a:p>
          </p:txBody>
        </p:sp>
        <p:sp>
          <p:nvSpPr>
            <p:cNvPr id="38" name="tx39"/>
            <p:cNvSpPr/>
            <p:nvPr/>
          </p:nvSpPr>
          <p:spPr>
            <a:xfrm>
              <a:off x="2905040" y="6290869"/>
              <a:ext cx="284835" cy="134816"/>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part</a:t>
              </a:r>
            </a:p>
          </p:txBody>
        </p:sp>
        <p:sp>
          <p:nvSpPr>
            <p:cNvPr id="39" name="tx40"/>
            <p:cNvSpPr/>
            <p:nvPr/>
          </p:nvSpPr>
          <p:spPr>
            <a:xfrm>
              <a:off x="3230841" y="6308231"/>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40" name="tx41"/>
            <p:cNvSpPr/>
            <p:nvPr/>
          </p:nvSpPr>
          <p:spPr>
            <a:xfrm>
              <a:off x="3418624" y="6306551"/>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41" name="tx42"/>
            <p:cNvSpPr/>
            <p:nvPr/>
          </p:nvSpPr>
          <p:spPr>
            <a:xfrm>
              <a:off x="3690738" y="6306551"/>
              <a:ext cx="89611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International</a:t>
              </a:r>
            </a:p>
          </p:txBody>
        </p:sp>
        <p:sp>
          <p:nvSpPr>
            <p:cNvPr id="42" name="tx43"/>
            <p:cNvSpPr/>
            <p:nvPr/>
          </p:nvSpPr>
          <p:spPr>
            <a:xfrm>
              <a:off x="4627815" y="6306711"/>
              <a:ext cx="236349" cy="11897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Aid</a:t>
              </a:r>
            </a:p>
          </p:txBody>
        </p:sp>
        <p:sp>
          <p:nvSpPr>
            <p:cNvPr id="43" name="tx44"/>
            <p:cNvSpPr/>
            <p:nvPr/>
          </p:nvSpPr>
          <p:spPr>
            <a:xfrm>
              <a:off x="4905130" y="6283588"/>
              <a:ext cx="950998" cy="142097"/>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Transparency</a:t>
              </a:r>
            </a:p>
          </p:txBody>
        </p:sp>
        <p:sp>
          <p:nvSpPr>
            <p:cNvPr id="44" name="tx45"/>
            <p:cNvSpPr/>
            <p:nvPr/>
          </p:nvSpPr>
          <p:spPr>
            <a:xfrm>
              <a:off x="5897094" y="6307671"/>
              <a:ext cx="610636"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Initiative</a:t>
              </a:r>
            </a:p>
          </p:txBody>
        </p:sp>
        <p:sp>
          <p:nvSpPr>
            <p:cNvPr id="45" name="tx46"/>
            <p:cNvSpPr/>
            <p:nvPr/>
          </p:nvSpPr>
          <p:spPr>
            <a:xfrm>
              <a:off x="6548695" y="6278147"/>
              <a:ext cx="415651" cy="14753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(IATI).</a:t>
              </a:r>
            </a:p>
          </p:txBody>
        </p:sp>
        <p:sp>
          <p:nvSpPr>
            <p:cNvPr id="46" name="tx47"/>
            <p:cNvSpPr/>
            <p:nvPr/>
          </p:nvSpPr>
          <p:spPr>
            <a:xfrm>
              <a:off x="7005313" y="6308391"/>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47" name="tx48"/>
            <p:cNvSpPr/>
            <p:nvPr/>
          </p:nvSpPr>
          <p:spPr>
            <a:xfrm>
              <a:off x="7615469" y="6278627"/>
              <a:ext cx="493501" cy="14705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budget</a:t>
              </a:r>
            </a:p>
          </p:txBody>
        </p:sp>
        <p:sp>
          <p:nvSpPr>
            <p:cNvPr id="48" name="tx49"/>
            <p:cNvSpPr/>
            <p:nvPr/>
          </p:nvSpPr>
          <p:spPr>
            <a:xfrm>
              <a:off x="8149936" y="6307671"/>
              <a:ext cx="107693"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is</a:t>
              </a:r>
            </a:p>
          </p:txBody>
        </p:sp>
        <p:sp>
          <p:nvSpPr>
            <p:cNvPr id="49" name="tx50"/>
            <p:cNvSpPr/>
            <p:nvPr/>
          </p:nvSpPr>
          <p:spPr>
            <a:xfrm>
              <a:off x="8298594" y="6306551"/>
              <a:ext cx="926915"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needs-based.</a:t>
              </a:r>
            </a:p>
          </p:txBody>
        </p:sp>
        <p:sp>
          <p:nvSpPr>
            <p:cNvPr id="50" name="tx51"/>
            <p:cNvSpPr/>
            <p:nvPr/>
          </p:nvSpPr>
          <p:spPr>
            <a:xfrm>
              <a:off x="9266475" y="6309751"/>
              <a:ext cx="102172" cy="1159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It</a:t>
              </a:r>
            </a:p>
          </p:txBody>
        </p:sp>
        <p:sp>
          <p:nvSpPr>
            <p:cNvPr id="51" name="tx52"/>
            <p:cNvSpPr/>
            <p:nvPr/>
          </p:nvSpPr>
          <p:spPr>
            <a:xfrm>
              <a:off x="9409613" y="6290869"/>
              <a:ext cx="744893" cy="134816"/>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represents</a:t>
              </a:r>
            </a:p>
          </p:txBody>
        </p:sp>
        <p:sp>
          <p:nvSpPr>
            <p:cNvPr id="52" name="tx53"/>
            <p:cNvSpPr/>
            <p:nvPr/>
          </p:nvSpPr>
          <p:spPr>
            <a:xfrm>
              <a:off x="10195471" y="6306551"/>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53" name="tx54"/>
            <p:cNvSpPr/>
            <p:nvPr/>
          </p:nvSpPr>
          <p:spPr>
            <a:xfrm>
              <a:off x="10467585" y="6306551"/>
              <a:ext cx="322760"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total</a:t>
              </a:r>
            </a:p>
          </p:txBody>
        </p:sp>
        <p:sp>
          <p:nvSpPr>
            <p:cNvPr id="54" name="tx55"/>
            <p:cNvSpPr/>
            <p:nvPr/>
          </p:nvSpPr>
          <p:spPr>
            <a:xfrm>
              <a:off x="10831311" y="6317032"/>
              <a:ext cx="537747" cy="10865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amount</a:t>
              </a:r>
            </a:p>
          </p:txBody>
        </p:sp>
        <p:sp>
          <p:nvSpPr>
            <p:cNvPr id="55" name="tx56"/>
            <p:cNvSpPr/>
            <p:nvPr/>
          </p:nvSpPr>
          <p:spPr>
            <a:xfrm>
              <a:off x="11410023" y="6308231"/>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56" name="tx57"/>
            <p:cNvSpPr/>
            <p:nvPr/>
          </p:nvSpPr>
          <p:spPr>
            <a:xfrm>
              <a:off x="227745" y="6491276"/>
              <a:ext cx="478619" cy="10977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money</a:t>
              </a:r>
            </a:p>
          </p:txBody>
        </p:sp>
        <p:sp>
          <p:nvSpPr>
            <p:cNvPr id="57" name="tx58"/>
            <p:cNvSpPr/>
            <p:nvPr/>
          </p:nvSpPr>
          <p:spPr>
            <a:xfrm>
              <a:off x="747330" y="6481915"/>
              <a:ext cx="283555"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that</a:t>
              </a:r>
            </a:p>
          </p:txBody>
        </p:sp>
        <p:sp>
          <p:nvSpPr>
            <p:cNvPr id="58" name="tx59"/>
            <p:cNvSpPr/>
            <p:nvPr/>
          </p:nvSpPr>
          <p:spPr>
            <a:xfrm>
              <a:off x="1071851" y="6481915"/>
              <a:ext cx="433014"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would</a:t>
              </a:r>
            </a:p>
          </p:txBody>
        </p:sp>
        <p:sp>
          <p:nvSpPr>
            <p:cNvPr id="59" name="tx60"/>
            <p:cNvSpPr/>
            <p:nvPr/>
          </p:nvSpPr>
          <p:spPr>
            <a:xfrm>
              <a:off x="1545830" y="6482075"/>
              <a:ext cx="174101" cy="11897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be</a:t>
              </a:r>
            </a:p>
          </p:txBody>
        </p:sp>
        <p:sp>
          <p:nvSpPr>
            <p:cNvPr id="60" name="tx61"/>
            <p:cNvSpPr/>
            <p:nvPr/>
          </p:nvSpPr>
          <p:spPr>
            <a:xfrm>
              <a:off x="1760897" y="6455752"/>
              <a:ext cx="592314"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required</a:t>
              </a:r>
            </a:p>
          </p:txBody>
        </p:sp>
        <p:sp>
          <p:nvSpPr>
            <p:cNvPr id="61" name="tx62"/>
            <p:cNvSpPr/>
            <p:nvPr/>
          </p:nvSpPr>
          <p:spPr>
            <a:xfrm>
              <a:off x="2394176" y="6517439"/>
              <a:ext cx="352924" cy="83610"/>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were</a:t>
              </a:r>
            </a:p>
          </p:txBody>
        </p:sp>
        <p:sp>
          <p:nvSpPr>
            <p:cNvPr id="62" name="tx63"/>
            <p:cNvSpPr/>
            <p:nvPr/>
          </p:nvSpPr>
          <p:spPr>
            <a:xfrm>
              <a:off x="2788065" y="6483755"/>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63" name="tx64"/>
            <p:cNvSpPr/>
            <p:nvPr/>
          </p:nvSpPr>
          <p:spPr>
            <a:xfrm>
              <a:off x="3398222" y="6492396"/>
              <a:ext cx="148098" cy="10865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to</a:t>
              </a:r>
            </a:p>
          </p:txBody>
        </p:sp>
        <p:sp>
          <p:nvSpPr>
            <p:cNvPr id="64" name="tx65"/>
            <p:cNvSpPr/>
            <p:nvPr/>
          </p:nvSpPr>
          <p:spPr>
            <a:xfrm>
              <a:off x="3587285" y="6492396"/>
              <a:ext cx="357964" cy="10865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meet</a:t>
              </a:r>
            </a:p>
          </p:txBody>
        </p:sp>
        <p:sp>
          <p:nvSpPr>
            <p:cNvPr id="65" name="tx66"/>
            <p:cNvSpPr/>
            <p:nvPr/>
          </p:nvSpPr>
          <p:spPr>
            <a:xfrm>
              <a:off x="3986215" y="6481915"/>
              <a:ext cx="155059"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all</a:t>
              </a:r>
            </a:p>
          </p:txBody>
        </p:sp>
        <p:sp>
          <p:nvSpPr>
            <p:cNvPr id="66" name="tx67"/>
            <p:cNvSpPr/>
            <p:nvPr/>
          </p:nvSpPr>
          <p:spPr>
            <a:xfrm>
              <a:off x="4182240" y="6483595"/>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67" name="tx68"/>
            <p:cNvSpPr/>
            <p:nvPr/>
          </p:nvSpPr>
          <p:spPr>
            <a:xfrm>
              <a:off x="4370023" y="6481915"/>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68" name="tx69"/>
            <p:cNvSpPr/>
            <p:nvPr/>
          </p:nvSpPr>
          <p:spPr>
            <a:xfrm>
              <a:off x="4642137" y="6481915"/>
              <a:ext cx="41717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needs</a:t>
              </a:r>
            </a:p>
          </p:txBody>
        </p:sp>
        <p:sp>
          <p:nvSpPr>
            <p:cNvPr id="69" name="tx70"/>
            <p:cNvSpPr/>
            <p:nvPr/>
          </p:nvSpPr>
          <p:spPr>
            <a:xfrm>
              <a:off x="5100274" y="6481915"/>
              <a:ext cx="283555"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that</a:t>
              </a:r>
            </a:p>
          </p:txBody>
        </p:sp>
        <p:sp>
          <p:nvSpPr>
            <p:cNvPr id="70" name="tx71"/>
            <p:cNvSpPr/>
            <p:nvPr/>
          </p:nvSpPr>
          <p:spPr>
            <a:xfrm>
              <a:off x="5424795" y="6483035"/>
              <a:ext cx="95771"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it</a:t>
              </a:r>
            </a:p>
          </p:txBody>
        </p:sp>
        <p:sp>
          <p:nvSpPr>
            <p:cNvPr id="71" name="tx72"/>
            <p:cNvSpPr/>
            <p:nvPr/>
          </p:nvSpPr>
          <p:spPr>
            <a:xfrm>
              <a:off x="5561532" y="6483035"/>
              <a:ext cx="107693"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is</a:t>
              </a:r>
            </a:p>
          </p:txBody>
        </p:sp>
        <p:sp>
          <p:nvSpPr>
            <p:cNvPr id="72" name="tx73"/>
            <p:cNvSpPr/>
            <p:nvPr/>
          </p:nvSpPr>
          <p:spPr>
            <a:xfrm>
              <a:off x="5710191" y="6453992"/>
              <a:ext cx="530466" cy="14705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seeking</a:t>
              </a:r>
            </a:p>
          </p:txBody>
        </p:sp>
        <p:sp>
          <p:nvSpPr>
            <p:cNvPr id="73" name="tx74"/>
            <p:cNvSpPr/>
            <p:nvPr/>
          </p:nvSpPr>
          <p:spPr>
            <a:xfrm>
              <a:off x="6281622" y="6492396"/>
              <a:ext cx="148098" cy="10865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to</a:t>
              </a:r>
            </a:p>
          </p:txBody>
        </p:sp>
        <p:sp>
          <p:nvSpPr>
            <p:cNvPr id="74" name="tx75"/>
            <p:cNvSpPr/>
            <p:nvPr/>
          </p:nvSpPr>
          <p:spPr>
            <a:xfrm>
              <a:off x="6470686" y="6481915"/>
              <a:ext cx="57783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address.</a:t>
              </a:r>
            </a:p>
          </p:txBody>
        </p:sp>
      </p:gr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22173" cap="rnd">
              <a:solidFill>
                <a:srgbClr val="FFFFFF">
                  <a:alpha val="100000"/>
                </a:srgbClr>
              </a:solidFill>
              <a:prstDash val="solid"/>
              <a:round/>
            </a:ln>
          </p:spPr>
          <p:txBody>
            <a:bodyPr/>
            <a:lstStyle/>
            <a:p/>
          </p:txBody>
        </p:sp>
        <p:sp>
          <p:nvSpPr>
            <p:cNvPr id="4" name="pl5"/>
            <p:cNvSpPr/>
            <p:nvPr/>
          </p:nvSpPr>
          <p:spPr>
            <a:xfrm>
              <a:off x="652420" y="5503426"/>
              <a:ext cx="11311833" cy="0"/>
            </a:xfrm>
            <a:custGeom>
              <a:avLst/>
              <a:pathLst>
                <a:path w="11311833" h="0">
                  <a:moveTo>
                    <a:pt x="0" y="0"/>
                  </a:moveTo>
                  <a:lnTo>
                    <a:pt x="11311833" y="0"/>
                  </a:lnTo>
                  <a:lnTo>
                    <a:pt x="11311833" y="0"/>
                  </a:lnTo>
                </a:path>
              </a:pathLst>
            </a:custGeom>
            <a:ln w="13304" cap="flat">
              <a:solidFill>
                <a:srgbClr val="CCCCCC">
                  <a:alpha val="100000"/>
                </a:srgbClr>
              </a:solidFill>
              <a:prstDash val="solid"/>
              <a:round/>
            </a:ln>
          </p:spPr>
          <p:txBody>
            <a:bodyPr/>
            <a:lstStyle/>
            <a:p/>
          </p:txBody>
        </p:sp>
        <p:sp>
          <p:nvSpPr>
            <p:cNvPr id="5" name="pl6"/>
            <p:cNvSpPr/>
            <p:nvPr/>
          </p:nvSpPr>
          <p:spPr>
            <a:xfrm>
              <a:off x="652420" y="4846205"/>
              <a:ext cx="11311833" cy="0"/>
            </a:xfrm>
            <a:custGeom>
              <a:avLst/>
              <a:pathLst>
                <a:path w="11311833" h="0">
                  <a:moveTo>
                    <a:pt x="0" y="0"/>
                  </a:moveTo>
                  <a:lnTo>
                    <a:pt x="11311833" y="0"/>
                  </a:lnTo>
                  <a:lnTo>
                    <a:pt x="11311833" y="0"/>
                  </a:lnTo>
                </a:path>
              </a:pathLst>
            </a:custGeom>
            <a:ln w="13304" cap="flat">
              <a:solidFill>
                <a:srgbClr val="CCCCCC">
                  <a:alpha val="100000"/>
                </a:srgbClr>
              </a:solidFill>
              <a:prstDash val="solid"/>
              <a:round/>
            </a:ln>
          </p:spPr>
          <p:txBody>
            <a:bodyPr/>
            <a:lstStyle/>
            <a:p/>
          </p:txBody>
        </p:sp>
        <p:sp>
          <p:nvSpPr>
            <p:cNvPr id="6" name="pl7"/>
            <p:cNvSpPr/>
            <p:nvPr/>
          </p:nvSpPr>
          <p:spPr>
            <a:xfrm>
              <a:off x="652420" y="4188985"/>
              <a:ext cx="11311833" cy="0"/>
            </a:xfrm>
            <a:custGeom>
              <a:avLst/>
              <a:pathLst>
                <a:path w="11311833" h="0">
                  <a:moveTo>
                    <a:pt x="0" y="0"/>
                  </a:moveTo>
                  <a:lnTo>
                    <a:pt x="11311833" y="0"/>
                  </a:lnTo>
                  <a:lnTo>
                    <a:pt x="11311833" y="0"/>
                  </a:lnTo>
                </a:path>
              </a:pathLst>
            </a:custGeom>
            <a:ln w="13304" cap="flat">
              <a:solidFill>
                <a:srgbClr val="CCCCCC">
                  <a:alpha val="100000"/>
                </a:srgbClr>
              </a:solidFill>
              <a:prstDash val="solid"/>
              <a:round/>
            </a:ln>
          </p:spPr>
          <p:txBody>
            <a:bodyPr/>
            <a:lstStyle/>
            <a:p/>
          </p:txBody>
        </p:sp>
        <p:sp>
          <p:nvSpPr>
            <p:cNvPr id="7" name="pl8"/>
            <p:cNvSpPr/>
            <p:nvPr/>
          </p:nvSpPr>
          <p:spPr>
            <a:xfrm>
              <a:off x="652420" y="3531764"/>
              <a:ext cx="11311833" cy="0"/>
            </a:xfrm>
            <a:custGeom>
              <a:avLst/>
              <a:pathLst>
                <a:path w="11311833" h="0">
                  <a:moveTo>
                    <a:pt x="0" y="0"/>
                  </a:moveTo>
                  <a:lnTo>
                    <a:pt x="11311833" y="0"/>
                  </a:lnTo>
                  <a:lnTo>
                    <a:pt x="11311833" y="0"/>
                  </a:lnTo>
                </a:path>
              </a:pathLst>
            </a:custGeom>
            <a:ln w="13304" cap="flat">
              <a:solidFill>
                <a:srgbClr val="CCCCCC">
                  <a:alpha val="100000"/>
                </a:srgbClr>
              </a:solidFill>
              <a:prstDash val="solid"/>
              <a:round/>
            </a:ln>
          </p:spPr>
          <p:txBody>
            <a:bodyPr/>
            <a:lstStyle/>
            <a:p/>
          </p:txBody>
        </p:sp>
        <p:sp>
          <p:nvSpPr>
            <p:cNvPr id="8" name="pl9"/>
            <p:cNvSpPr/>
            <p:nvPr/>
          </p:nvSpPr>
          <p:spPr>
            <a:xfrm>
              <a:off x="652420" y="2874543"/>
              <a:ext cx="11311833" cy="0"/>
            </a:xfrm>
            <a:custGeom>
              <a:avLst/>
              <a:pathLst>
                <a:path w="11311833" h="0">
                  <a:moveTo>
                    <a:pt x="0" y="0"/>
                  </a:moveTo>
                  <a:lnTo>
                    <a:pt x="11311833" y="0"/>
                  </a:lnTo>
                  <a:lnTo>
                    <a:pt x="11311833" y="0"/>
                  </a:lnTo>
                </a:path>
              </a:pathLst>
            </a:custGeom>
            <a:ln w="13304" cap="flat">
              <a:solidFill>
                <a:srgbClr val="CCCCCC">
                  <a:alpha val="100000"/>
                </a:srgbClr>
              </a:solidFill>
              <a:prstDash val="solid"/>
              <a:round/>
            </a:ln>
          </p:spPr>
          <p:txBody>
            <a:bodyPr/>
            <a:lstStyle/>
            <a:p/>
          </p:txBody>
        </p:sp>
        <p:sp>
          <p:nvSpPr>
            <p:cNvPr id="9" name="pl10"/>
            <p:cNvSpPr/>
            <p:nvPr/>
          </p:nvSpPr>
          <p:spPr>
            <a:xfrm>
              <a:off x="652420" y="2217323"/>
              <a:ext cx="11311833" cy="0"/>
            </a:xfrm>
            <a:custGeom>
              <a:avLst/>
              <a:pathLst>
                <a:path w="11311833" h="0">
                  <a:moveTo>
                    <a:pt x="0" y="0"/>
                  </a:moveTo>
                  <a:lnTo>
                    <a:pt x="11311833" y="0"/>
                  </a:lnTo>
                  <a:lnTo>
                    <a:pt x="11311833" y="0"/>
                  </a:lnTo>
                </a:path>
              </a:pathLst>
            </a:custGeom>
            <a:ln w="13304" cap="flat">
              <a:solidFill>
                <a:srgbClr val="CCCCCC">
                  <a:alpha val="100000"/>
                </a:srgbClr>
              </a:solidFill>
              <a:prstDash val="solid"/>
              <a:round/>
            </a:ln>
          </p:spPr>
          <p:txBody>
            <a:bodyPr/>
            <a:lstStyle/>
            <a:p/>
          </p:txBody>
        </p:sp>
        <p:sp>
          <p:nvSpPr>
            <p:cNvPr id="10" name="pl11"/>
            <p:cNvSpPr/>
            <p:nvPr/>
          </p:nvSpPr>
          <p:spPr>
            <a:xfrm>
              <a:off x="652420" y="1560102"/>
              <a:ext cx="11311833" cy="0"/>
            </a:xfrm>
            <a:custGeom>
              <a:avLst/>
              <a:pathLst>
                <a:path w="11311833" h="0">
                  <a:moveTo>
                    <a:pt x="0" y="0"/>
                  </a:moveTo>
                  <a:lnTo>
                    <a:pt x="11311833" y="0"/>
                  </a:lnTo>
                  <a:lnTo>
                    <a:pt x="11311833" y="0"/>
                  </a:lnTo>
                </a:path>
              </a:pathLst>
            </a:custGeom>
            <a:ln w="13304" cap="flat">
              <a:solidFill>
                <a:srgbClr val="CCCCCC">
                  <a:alpha val="100000"/>
                </a:srgbClr>
              </a:solidFill>
              <a:prstDash val="solid"/>
              <a:round/>
            </a:ln>
          </p:spPr>
          <p:txBody>
            <a:bodyPr/>
            <a:lstStyle/>
            <a:p/>
          </p:txBody>
        </p:sp>
        <p:sp>
          <p:nvSpPr>
            <p:cNvPr id="11" name="pl12"/>
            <p:cNvSpPr/>
            <p:nvPr/>
          </p:nvSpPr>
          <p:spPr>
            <a:xfrm>
              <a:off x="2773389" y="1738209"/>
              <a:ext cx="7069895" cy="2490208"/>
            </a:xfrm>
            <a:custGeom>
              <a:avLst/>
              <a:pathLst>
                <a:path w="7069895" h="2490208">
                  <a:moveTo>
                    <a:pt x="0" y="2490208"/>
                  </a:moveTo>
                  <a:lnTo>
                    <a:pt x="3534947" y="2428429"/>
                  </a:lnTo>
                  <a:lnTo>
                    <a:pt x="7069895" y="0"/>
                  </a:lnTo>
                </a:path>
              </a:pathLst>
            </a:custGeom>
            <a:ln w="40651" cap="flat">
              <a:solidFill>
                <a:srgbClr val="00568D">
                  <a:alpha val="100000"/>
                </a:srgbClr>
              </a:solidFill>
              <a:prstDash val="solid"/>
              <a:round/>
            </a:ln>
          </p:spPr>
          <p:txBody>
            <a:bodyPr/>
            <a:lstStyle/>
            <a:p/>
          </p:txBody>
        </p:sp>
        <p:sp>
          <p:nvSpPr>
            <p:cNvPr id="12" name="pl13"/>
            <p:cNvSpPr/>
            <p:nvPr/>
          </p:nvSpPr>
          <p:spPr>
            <a:xfrm>
              <a:off x="2773389" y="5241852"/>
              <a:ext cx="7069895" cy="47977"/>
            </a:xfrm>
            <a:custGeom>
              <a:avLst/>
              <a:pathLst>
                <a:path w="7069895" h="47977">
                  <a:moveTo>
                    <a:pt x="0" y="47977"/>
                  </a:moveTo>
                  <a:lnTo>
                    <a:pt x="3534947" y="28260"/>
                  </a:lnTo>
                  <a:lnTo>
                    <a:pt x="7069895" y="0"/>
                  </a:lnTo>
                </a:path>
              </a:pathLst>
            </a:custGeom>
            <a:ln w="40651" cap="flat">
              <a:solidFill>
                <a:srgbClr val="4B4320">
                  <a:alpha val="100000"/>
                </a:srgbClr>
              </a:solidFill>
              <a:prstDash val="solid"/>
              <a:round/>
            </a:ln>
          </p:spPr>
          <p:txBody>
            <a:bodyPr/>
            <a:lstStyle/>
            <a:p/>
          </p:txBody>
        </p:sp>
        <p:sp>
          <p:nvSpPr>
            <p:cNvPr id="13" name="pl14"/>
            <p:cNvSpPr/>
            <p:nvPr/>
          </p:nvSpPr>
          <p:spPr>
            <a:xfrm>
              <a:off x="2773389" y="5371324"/>
              <a:ext cx="3534947" cy="36147"/>
            </a:xfrm>
            <a:custGeom>
              <a:avLst/>
              <a:pathLst>
                <a:path w="3534947" h="36147">
                  <a:moveTo>
                    <a:pt x="0" y="36147"/>
                  </a:moveTo>
                  <a:lnTo>
                    <a:pt x="3534947" y="0"/>
                  </a:lnTo>
                </a:path>
              </a:pathLst>
            </a:custGeom>
            <a:ln w="40651" cap="flat">
              <a:solidFill>
                <a:srgbClr val="F592A0">
                  <a:alpha val="100000"/>
                </a:srgbClr>
              </a:solidFill>
              <a:prstDash val="solid"/>
              <a:round/>
            </a:ln>
          </p:spPr>
          <p:txBody>
            <a:bodyPr/>
            <a:lstStyle/>
            <a:p/>
          </p:txBody>
        </p:sp>
        <p:sp>
          <p:nvSpPr>
            <p:cNvPr id="14" name="tx15"/>
            <p:cNvSpPr/>
            <p:nvPr/>
          </p:nvSpPr>
          <p:spPr>
            <a:xfrm>
              <a:off x="227745" y="5434220"/>
              <a:ext cx="322188"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100</a:t>
              </a:r>
            </a:p>
          </p:txBody>
        </p:sp>
        <p:sp>
          <p:nvSpPr>
            <p:cNvPr id="15" name="tx16"/>
            <p:cNvSpPr/>
            <p:nvPr/>
          </p:nvSpPr>
          <p:spPr>
            <a:xfrm>
              <a:off x="227745" y="4776999"/>
              <a:ext cx="322188"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200</a:t>
              </a:r>
            </a:p>
          </p:txBody>
        </p:sp>
        <p:sp>
          <p:nvSpPr>
            <p:cNvPr id="16" name="tx17"/>
            <p:cNvSpPr/>
            <p:nvPr/>
          </p:nvSpPr>
          <p:spPr>
            <a:xfrm>
              <a:off x="227745" y="4119686"/>
              <a:ext cx="322188"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300</a:t>
              </a:r>
            </a:p>
          </p:txBody>
        </p:sp>
        <p:sp>
          <p:nvSpPr>
            <p:cNvPr id="17" name="tx18"/>
            <p:cNvSpPr/>
            <p:nvPr/>
          </p:nvSpPr>
          <p:spPr>
            <a:xfrm>
              <a:off x="227745" y="3462558"/>
              <a:ext cx="322188"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400</a:t>
              </a:r>
            </a:p>
          </p:txBody>
        </p:sp>
        <p:sp>
          <p:nvSpPr>
            <p:cNvPr id="18" name="tx19"/>
            <p:cNvSpPr/>
            <p:nvPr/>
          </p:nvSpPr>
          <p:spPr>
            <a:xfrm>
              <a:off x="227745" y="2805245"/>
              <a:ext cx="322188"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500</a:t>
              </a:r>
            </a:p>
          </p:txBody>
        </p:sp>
        <p:sp>
          <p:nvSpPr>
            <p:cNvPr id="19" name="tx20"/>
            <p:cNvSpPr/>
            <p:nvPr/>
          </p:nvSpPr>
          <p:spPr>
            <a:xfrm>
              <a:off x="227745" y="2148025"/>
              <a:ext cx="322188"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600</a:t>
              </a:r>
            </a:p>
          </p:txBody>
        </p:sp>
        <p:sp>
          <p:nvSpPr>
            <p:cNvPr id="20" name="tx21"/>
            <p:cNvSpPr/>
            <p:nvPr/>
          </p:nvSpPr>
          <p:spPr>
            <a:xfrm>
              <a:off x="227745" y="1490897"/>
              <a:ext cx="322188"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700</a:t>
              </a:r>
            </a:p>
          </p:txBody>
        </p:sp>
        <p:sp>
          <p:nvSpPr>
            <p:cNvPr id="21" name="pl22"/>
            <p:cNvSpPr/>
            <p:nvPr/>
          </p:nvSpPr>
          <p:spPr>
            <a:xfrm>
              <a:off x="652420" y="5590935"/>
              <a:ext cx="11311833" cy="0"/>
            </a:xfrm>
            <a:custGeom>
              <a:avLst/>
              <a:pathLst>
                <a:path w="11311833" h="0">
                  <a:moveTo>
                    <a:pt x="0" y="0"/>
                  </a:moveTo>
                  <a:lnTo>
                    <a:pt x="11311833" y="0"/>
                  </a:lnTo>
                </a:path>
              </a:pathLst>
            </a:custGeom>
            <a:ln w="17739" cap="flat">
              <a:solidFill>
                <a:srgbClr val="1A1A1A">
                  <a:alpha val="100000"/>
                </a:srgbClr>
              </a:solidFill>
              <a:prstDash val="solid"/>
              <a:round/>
            </a:ln>
          </p:spPr>
          <p:txBody>
            <a:bodyPr/>
            <a:lstStyle/>
            <a:p/>
          </p:txBody>
        </p:sp>
        <p:sp>
          <p:nvSpPr>
            <p:cNvPr id="22" name="tx23"/>
            <p:cNvSpPr/>
            <p:nvPr/>
          </p:nvSpPr>
          <p:spPr>
            <a:xfrm>
              <a:off x="2558596" y="5690550"/>
              <a:ext cx="429585"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2021</a:t>
              </a:r>
            </a:p>
          </p:txBody>
        </p:sp>
        <p:sp>
          <p:nvSpPr>
            <p:cNvPr id="23" name="tx24"/>
            <p:cNvSpPr/>
            <p:nvPr/>
          </p:nvSpPr>
          <p:spPr>
            <a:xfrm>
              <a:off x="6093544" y="5690550"/>
              <a:ext cx="429585"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2022</a:t>
              </a:r>
            </a:p>
          </p:txBody>
        </p:sp>
        <p:sp>
          <p:nvSpPr>
            <p:cNvPr id="24" name="tx25"/>
            <p:cNvSpPr/>
            <p:nvPr/>
          </p:nvSpPr>
          <p:spPr>
            <a:xfrm>
              <a:off x="9628492" y="5690458"/>
              <a:ext cx="429585"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2023</a:t>
              </a:r>
            </a:p>
          </p:txBody>
        </p:sp>
        <p:sp>
          <p:nvSpPr>
            <p:cNvPr id="25" name="tx26"/>
            <p:cNvSpPr/>
            <p:nvPr/>
          </p:nvSpPr>
          <p:spPr>
            <a:xfrm>
              <a:off x="227745" y="688029"/>
              <a:ext cx="989380" cy="21008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Weighted</a:t>
              </a:r>
            </a:p>
          </p:txBody>
        </p:sp>
        <p:sp>
          <p:nvSpPr>
            <p:cNvPr id="26" name="tx27"/>
            <p:cNvSpPr/>
            <p:nvPr/>
          </p:nvSpPr>
          <p:spPr>
            <a:xfrm>
              <a:off x="1275648" y="690544"/>
              <a:ext cx="245859" cy="207568"/>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by</a:t>
              </a:r>
            </a:p>
          </p:txBody>
        </p:sp>
        <p:sp>
          <p:nvSpPr>
            <p:cNvPr id="27" name="tx28"/>
            <p:cNvSpPr/>
            <p:nvPr/>
          </p:nvSpPr>
          <p:spPr>
            <a:xfrm>
              <a:off x="1580029" y="727920"/>
              <a:ext cx="461086"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total</a:t>
              </a:r>
            </a:p>
          </p:txBody>
        </p:sp>
        <p:sp>
          <p:nvSpPr>
            <p:cNvPr id="28" name="tx29"/>
            <p:cNvSpPr/>
            <p:nvPr/>
          </p:nvSpPr>
          <p:spPr>
            <a:xfrm>
              <a:off x="2099637" y="727920"/>
              <a:ext cx="774954"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number</a:t>
              </a:r>
            </a:p>
          </p:txBody>
        </p:sp>
        <p:sp>
          <p:nvSpPr>
            <p:cNvPr id="29" name="tx30"/>
            <p:cNvSpPr/>
            <p:nvPr/>
          </p:nvSpPr>
          <p:spPr>
            <a:xfrm>
              <a:off x="2933112" y="730320"/>
              <a:ext cx="209740" cy="1677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of</a:t>
              </a:r>
            </a:p>
          </p:txBody>
        </p:sp>
        <p:sp>
          <p:nvSpPr>
            <p:cNvPr id="30" name="tx31"/>
            <p:cNvSpPr/>
            <p:nvPr/>
          </p:nvSpPr>
          <p:spPr>
            <a:xfrm>
              <a:off x="3201374" y="727920"/>
              <a:ext cx="961148"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individual</a:t>
              </a:r>
            </a:p>
          </p:txBody>
        </p:sp>
        <p:sp>
          <p:nvSpPr>
            <p:cNvPr id="31" name="tx32"/>
            <p:cNvSpPr/>
            <p:nvPr/>
          </p:nvSpPr>
          <p:spPr>
            <a:xfrm>
              <a:off x="4221045" y="690201"/>
              <a:ext cx="922629" cy="207911"/>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refugees,</a:t>
              </a:r>
            </a:p>
          </p:txBody>
        </p:sp>
        <p:sp>
          <p:nvSpPr>
            <p:cNvPr id="32" name="tx33"/>
            <p:cNvSpPr/>
            <p:nvPr/>
          </p:nvSpPr>
          <p:spPr>
            <a:xfrm>
              <a:off x="5202196" y="690544"/>
              <a:ext cx="1616087" cy="207568"/>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asylum_seekers,</a:t>
              </a:r>
            </a:p>
          </p:txBody>
        </p:sp>
        <p:sp>
          <p:nvSpPr>
            <p:cNvPr id="33" name="tx34"/>
            <p:cNvSpPr/>
            <p:nvPr/>
          </p:nvSpPr>
          <p:spPr>
            <a:xfrm>
              <a:off x="6876805" y="688029"/>
              <a:ext cx="1900351" cy="21008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returned_refugees,</a:t>
              </a:r>
            </a:p>
          </p:txBody>
        </p:sp>
        <p:sp>
          <p:nvSpPr>
            <p:cNvPr id="34" name="tx35"/>
            <p:cNvSpPr/>
            <p:nvPr/>
          </p:nvSpPr>
          <p:spPr>
            <a:xfrm>
              <a:off x="8835678" y="690544"/>
              <a:ext cx="461886" cy="207568"/>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idps,</a:t>
              </a:r>
            </a:p>
          </p:txBody>
        </p:sp>
        <p:sp>
          <p:nvSpPr>
            <p:cNvPr id="35" name="tx36"/>
            <p:cNvSpPr/>
            <p:nvPr/>
          </p:nvSpPr>
          <p:spPr>
            <a:xfrm>
              <a:off x="9356086" y="690544"/>
              <a:ext cx="1439608" cy="207568"/>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returned_idps,</a:t>
              </a:r>
            </a:p>
          </p:txBody>
        </p:sp>
        <p:sp>
          <p:nvSpPr>
            <p:cNvPr id="36" name="tx37"/>
            <p:cNvSpPr/>
            <p:nvPr/>
          </p:nvSpPr>
          <p:spPr>
            <a:xfrm>
              <a:off x="10854216" y="698773"/>
              <a:ext cx="921715" cy="199339"/>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stateless,</a:t>
              </a:r>
            </a:p>
          </p:txBody>
        </p:sp>
        <p:sp>
          <p:nvSpPr>
            <p:cNvPr id="37" name="tx38"/>
            <p:cNvSpPr/>
            <p:nvPr/>
          </p:nvSpPr>
          <p:spPr>
            <a:xfrm>
              <a:off x="227745" y="1022818"/>
              <a:ext cx="420281" cy="148590"/>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ooc,</a:t>
              </a:r>
            </a:p>
          </p:txBody>
        </p:sp>
        <p:sp>
          <p:nvSpPr>
            <p:cNvPr id="38" name="tx39"/>
            <p:cNvSpPr/>
            <p:nvPr/>
          </p:nvSpPr>
          <p:spPr>
            <a:xfrm>
              <a:off x="706548" y="965439"/>
              <a:ext cx="312610" cy="205968"/>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oip</a:t>
              </a:r>
            </a:p>
          </p:txBody>
        </p:sp>
        <p:sp>
          <p:nvSpPr>
            <p:cNvPr id="39" name="tx40"/>
            <p:cNvSpPr/>
            <p:nvPr/>
          </p:nvSpPr>
          <p:spPr>
            <a:xfrm>
              <a:off x="1077680" y="1004644"/>
              <a:ext cx="182422" cy="1667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in</a:t>
              </a:r>
            </a:p>
          </p:txBody>
        </p:sp>
        <p:sp>
          <p:nvSpPr>
            <p:cNvPr id="40" name="tx41"/>
            <p:cNvSpPr/>
            <p:nvPr/>
          </p:nvSpPr>
          <p:spPr>
            <a:xfrm>
              <a:off x="1318625" y="1003044"/>
              <a:ext cx="185966" cy="1683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El</a:t>
              </a:r>
            </a:p>
          </p:txBody>
        </p:sp>
        <p:sp>
          <p:nvSpPr>
            <p:cNvPr id="41" name="tx42"/>
            <p:cNvSpPr/>
            <p:nvPr/>
          </p:nvSpPr>
          <p:spPr>
            <a:xfrm>
              <a:off x="1563112" y="1001215"/>
              <a:ext cx="863993"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Salvador</a:t>
              </a:r>
            </a:p>
          </p:txBody>
        </p:sp>
        <p:sp>
          <p:nvSpPr>
            <p:cNvPr id="42" name="tx43"/>
            <p:cNvSpPr/>
            <p:nvPr/>
          </p:nvSpPr>
          <p:spPr>
            <a:xfrm>
              <a:off x="227745" y="165869"/>
              <a:ext cx="994958" cy="285001"/>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568D">
                      <a:alpha val="100000"/>
                    </a:srgbClr>
                  </a:solidFill>
                  <a:latin typeface="Lato"/>
                  <a:cs typeface="Lato"/>
                </a:rPr>
                <a:t>Budget</a:t>
              </a:r>
            </a:p>
          </p:txBody>
        </p:sp>
        <p:sp>
          <p:nvSpPr>
            <p:cNvPr id="43" name="tx44"/>
            <p:cNvSpPr/>
            <p:nvPr/>
          </p:nvSpPr>
          <p:spPr>
            <a:xfrm>
              <a:off x="1297696" y="287616"/>
              <a:ext cx="298580" cy="163254"/>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vs</a:t>
              </a:r>
            </a:p>
          </p:txBody>
        </p:sp>
        <p:sp>
          <p:nvSpPr>
            <p:cNvPr id="44" name="tx45"/>
            <p:cNvSpPr/>
            <p:nvPr/>
          </p:nvSpPr>
          <p:spPr>
            <a:xfrm>
              <a:off x="1671269" y="169881"/>
              <a:ext cx="1674980" cy="28098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F592A0">
                      <a:alpha val="100000"/>
                    </a:srgbClr>
                  </a:solidFill>
                  <a:latin typeface="Lato"/>
                  <a:cs typeface="Lato"/>
                </a:rPr>
                <a:t>Expenditure</a:t>
              </a:r>
            </a:p>
          </p:txBody>
        </p:sp>
        <p:sp>
          <p:nvSpPr>
            <p:cNvPr id="45" name="tx46"/>
            <p:cNvSpPr/>
            <p:nvPr/>
          </p:nvSpPr>
          <p:spPr>
            <a:xfrm>
              <a:off x="3421242" y="222808"/>
              <a:ext cx="223279" cy="228062"/>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&amp;</a:t>
              </a:r>
            </a:p>
          </p:txBody>
        </p:sp>
        <p:sp>
          <p:nvSpPr>
            <p:cNvPr id="46" name="tx47"/>
            <p:cNvSpPr/>
            <p:nvPr/>
          </p:nvSpPr>
          <p:spPr>
            <a:xfrm>
              <a:off x="3719513" y="166332"/>
              <a:ext cx="1265455" cy="284538"/>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4B4320">
                      <a:alpha val="100000"/>
                    </a:srgbClr>
                  </a:solidFill>
                  <a:latin typeface="Lato"/>
                  <a:cs typeface="Lato"/>
                </a:rPr>
                <a:t>Incoming</a:t>
              </a:r>
            </a:p>
          </p:txBody>
        </p:sp>
        <p:sp>
          <p:nvSpPr>
            <p:cNvPr id="47" name="tx48"/>
            <p:cNvSpPr/>
            <p:nvPr/>
          </p:nvSpPr>
          <p:spPr>
            <a:xfrm>
              <a:off x="5059961" y="219567"/>
              <a:ext cx="1803671" cy="231303"/>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4B4320">
                      <a:alpha val="100000"/>
                    </a:srgbClr>
                  </a:solidFill>
                  <a:latin typeface="Lato"/>
                  <a:cs typeface="Lato"/>
                </a:rPr>
                <a:t>Commitment</a:t>
              </a:r>
            </a:p>
          </p:txBody>
        </p:sp>
        <p:sp>
          <p:nvSpPr>
            <p:cNvPr id="48" name="tx49"/>
            <p:cNvSpPr/>
            <p:nvPr/>
          </p:nvSpPr>
          <p:spPr>
            <a:xfrm>
              <a:off x="6938624" y="159851"/>
              <a:ext cx="337156"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(in</a:t>
              </a:r>
            </a:p>
          </p:txBody>
        </p:sp>
        <p:sp>
          <p:nvSpPr>
            <p:cNvPr id="49" name="tx50"/>
            <p:cNvSpPr/>
            <p:nvPr/>
          </p:nvSpPr>
          <p:spPr>
            <a:xfrm>
              <a:off x="7350773" y="159851"/>
              <a:ext cx="717826"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USD)</a:t>
              </a:r>
            </a:p>
          </p:txBody>
        </p:sp>
        <p:sp>
          <p:nvSpPr>
            <p:cNvPr id="50" name="tx51"/>
            <p:cNvSpPr/>
            <p:nvPr/>
          </p:nvSpPr>
          <p:spPr>
            <a:xfrm>
              <a:off x="227745" y="6308471"/>
              <a:ext cx="525905" cy="1172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Source:</a:t>
              </a:r>
            </a:p>
          </p:txBody>
        </p:sp>
        <p:sp>
          <p:nvSpPr>
            <p:cNvPr id="51" name="tx52"/>
            <p:cNvSpPr/>
            <p:nvPr/>
          </p:nvSpPr>
          <p:spPr>
            <a:xfrm>
              <a:off x="794616" y="6309751"/>
              <a:ext cx="338122" cy="1159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Data</a:t>
              </a:r>
            </a:p>
          </p:txBody>
        </p:sp>
        <p:sp>
          <p:nvSpPr>
            <p:cNvPr id="52" name="tx53"/>
            <p:cNvSpPr/>
            <p:nvPr/>
          </p:nvSpPr>
          <p:spPr>
            <a:xfrm>
              <a:off x="1173704" y="6280387"/>
              <a:ext cx="677364"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published</a:t>
              </a:r>
            </a:p>
          </p:txBody>
        </p:sp>
        <p:sp>
          <p:nvSpPr>
            <p:cNvPr id="53" name="tx54"/>
            <p:cNvSpPr/>
            <p:nvPr/>
          </p:nvSpPr>
          <p:spPr>
            <a:xfrm>
              <a:off x="1892033" y="6280387"/>
              <a:ext cx="172101"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by</a:t>
              </a:r>
            </a:p>
          </p:txBody>
        </p:sp>
        <p:sp>
          <p:nvSpPr>
            <p:cNvPr id="54" name="tx55"/>
            <p:cNvSpPr/>
            <p:nvPr/>
          </p:nvSpPr>
          <p:spPr>
            <a:xfrm>
              <a:off x="2105100" y="6308391"/>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55" name="tx56"/>
            <p:cNvSpPr/>
            <p:nvPr/>
          </p:nvSpPr>
          <p:spPr>
            <a:xfrm>
              <a:off x="2715256" y="6341915"/>
              <a:ext cx="148818" cy="83770"/>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as</a:t>
              </a:r>
            </a:p>
          </p:txBody>
        </p:sp>
        <p:sp>
          <p:nvSpPr>
            <p:cNvPr id="56" name="tx57"/>
            <p:cNvSpPr/>
            <p:nvPr/>
          </p:nvSpPr>
          <p:spPr>
            <a:xfrm>
              <a:off x="2905040" y="6290869"/>
              <a:ext cx="284835" cy="134816"/>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part</a:t>
              </a:r>
            </a:p>
          </p:txBody>
        </p:sp>
        <p:sp>
          <p:nvSpPr>
            <p:cNvPr id="57" name="tx58"/>
            <p:cNvSpPr/>
            <p:nvPr/>
          </p:nvSpPr>
          <p:spPr>
            <a:xfrm>
              <a:off x="3230841" y="6308231"/>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58" name="tx59"/>
            <p:cNvSpPr/>
            <p:nvPr/>
          </p:nvSpPr>
          <p:spPr>
            <a:xfrm>
              <a:off x="3418624" y="6306551"/>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59" name="tx60"/>
            <p:cNvSpPr/>
            <p:nvPr/>
          </p:nvSpPr>
          <p:spPr>
            <a:xfrm>
              <a:off x="3690738" y="6306551"/>
              <a:ext cx="89611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International</a:t>
              </a:r>
            </a:p>
          </p:txBody>
        </p:sp>
        <p:sp>
          <p:nvSpPr>
            <p:cNvPr id="60" name="tx61"/>
            <p:cNvSpPr/>
            <p:nvPr/>
          </p:nvSpPr>
          <p:spPr>
            <a:xfrm>
              <a:off x="4627815" y="6306711"/>
              <a:ext cx="236349" cy="11897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Aid</a:t>
              </a:r>
            </a:p>
          </p:txBody>
        </p:sp>
        <p:sp>
          <p:nvSpPr>
            <p:cNvPr id="61" name="tx62"/>
            <p:cNvSpPr/>
            <p:nvPr/>
          </p:nvSpPr>
          <p:spPr>
            <a:xfrm>
              <a:off x="4905130" y="6283588"/>
              <a:ext cx="950998" cy="142097"/>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Transparency</a:t>
              </a:r>
            </a:p>
          </p:txBody>
        </p:sp>
        <p:sp>
          <p:nvSpPr>
            <p:cNvPr id="62" name="tx63"/>
            <p:cNvSpPr/>
            <p:nvPr/>
          </p:nvSpPr>
          <p:spPr>
            <a:xfrm>
              <a:off x="5897094" y="6307671"/>
              <a:ext cx="610636"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Initiative</a:t>
              </a:r>
            </a:p>
          </p:txBody>
        </p:sp>
        <p:sp>
          <p:nvSpPr>
            <p:cNvPr id="63" name="tx64"/>
            <p:cNvSpPr/>
            <p:nvPr/>
          </p:nvSpPr>
          <p:spPr>
            <a:xfrm>
              <a:off x="6548695" y="6278147"/>
              <a:ext cx="415651" cy="14753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(IATI).</a:t>
              </a:r>
            </a:p>
          </p:txBody>
        </p:sp>
        <p:sp>
          <p:nvSpPr>
            <p:cNvPr id="64" name="tx65"/>
            <p:cNvSpPr/>
            <p:nvPr/>
          </p:nvSpPr>
          <p:spPr>
            <a:xfrm>
              <a:off x="7005313" y="6308391"/>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65" name="tx66"/>
            <p:cNvSpPr/>
            <p:nvPr/>
          </p:nvSpPr>
          <p:spPr>
            <a:xfrm>
              <a:off x="7615469" y="6278627"/>
              <a:ext cx="493501" cy="14705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budget</a:t>
              </a:r>
            </a:p>
          </p:txBody>
        </p:sp>
        <p:sp>
          <p:nvSpPr>
            <p:cNvPr id="66" name="tx67"/>
            <p:cNvSpPr/>
            <p:nvPr/>
          </p:nvSpPr>
          <p:spPr>
            <a:xfrm>
              <a:off x="8149936" y="6307671"/>
              <a:ext cx="107693"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is</a:t>
              </a:r>
            </a:p>
          </p:txBody>
        </p:sp>
        <p:sp>
          <p:nvSpPr>
            <p:cNvPr id="67" name="tx68"/>
            <p:cNvSpPr/>
            <p:nvPr/>
          </p:nvSpPr>
          <p:spPr>
            <a:xfrm>
              <a:off x="8298594" y="6306551"/>
              <a:ext cx="926915"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needs-based.</a:t>
              </a:r>
            </a:p>
          </p:txBody>
        </p:sp>
        <p:sp>
          <p:nvSpPr>
            <p:cNvPr id="68" name="tx69"/>
            <p:cNvSpPr/>
            <p:nvPr/>
          </p:nvSpPr>
          <p:spPr>
            <a:xfrm>
              <a:off x="9266475" y="6309751"/>
              <a:ext cx="102172" cy="1159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It</a:t>
              </a:r>
            </a:p>
          </p:txBody>
        </p:sp>
        <p:sp>
          <p:nvSpPr>
            <p:cNvPr id="69" name="tx70"/>
            <p:cNvSpPr/>
            <p:nvPr/>
          </p:nvSpPr>
          <p:spPr>
            <a:xfrm>
              <a:off x="9409613" y="6290869"/>
              <a:ext cx="744893" cy="134816"/>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represents</a:t>
              </a:r>
            </a:p>
          </p:txBody>
        </p:sp>
        <p:sp>
          <p:nvSpPr>
            <p:cNvPr id="70" name="tx71"/>
            <p:cNvSpPr/>
            <p:nvPr/>
          </p:nvSpPr>
          <p:spPr>
            <a:xfrm>
              <a:off x="10195471" y="6306551"/>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71" name="tx72"/>
            <p:cNvSpPr/>
            <p:nvPr/>
          </p:nvSpPr>
          <p:spPr>
            <a:xfrm>
              <a:off x="10467585" y="6306551"/>
              <a:ext cx="322760"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total</a:t>
              </a:r>
            </a:p>
          </p:txBody>
        </p:sp>
        <p:sp>
          <p:nvSpPr>
            <p:cNvPr id="72" name="tx73"/>
            <p:cNvSpPr/>
            <p:nvPr/>
          </p:nvSpPr>
          <p:spPr>
            <a:xfrm>
              <a:off x="10831311" y="6317032"/>
              <a:ext cx="537747" cy="10865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amount</a:t>
              </a:r>
            </a:p>
          </p:txBody>
        </p:sp>
        <p:sp>
          <p:nvSpPr>
            <p:cNvPr id="73" name="tx74"/>
            <p:cNvSpPr/>
            <p:nvPr/>
          </p:nvSpPr>
          <p:spPr>
            <a:xfrm>
              <a:off x="11410023" y="6308231"/>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74" name="tx75"/>
            <p:cNvSpPr/>
            <p:nvPr/>
          </p:nvSpPr>
          <p:spPr>
            <a:xfrm>
              <a:off x="227745" y="6491276"/>
              <a:ext cx="478619" cy="10977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money</a:t>
              </a:r>
            </a:p>
          </p:txBody>
        </p:sp>
        <p:sp>
          <p:nvSpPr>
            <p:cNvPr id="75" name="tx76"/>
            <p:cNvSpPr/>
            <p:nvPr/>
          </p:nvSpPr>
          <p:spPr>
            <a:xfrm>
              <a:off x="747330" y="6481915"/>
              <a:ext cx="283555"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that</a:t>
              </a:r>
            </a:p>
          </p:txBody>
        </p:sp>
        <p:sp>
          <p:nvSpPr>
            <p:cNvPr id="76" name="tx77"/>
            <p:cNvSpPr/>
            <p:nvPr/>
          </p:nvSpPr>
          <p:spPr>
            <a:xfrm>
              <a:off x="1071851" y="6481915"/>
              <a:ext cx="433014"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would</a:t>
              </a:r>
            </a:p>
          </p:txBody>
        </p:sp>
        <p:sp>
          <p:nvSpPr>
            <p:cNvPr id="77" name="tx78"/>
            <p:cNvSpPr/>
            <p:nvPr/>
          </p:nvSpPr>
          <p:spPr>
            <a:xfrm>
              <a:off x="1545830" y="6482075"/>
              <a:ext cx="174101" cy="11897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be</a:t>
              </a:r>
            </a:p>
          </p:txBody>
        </p:sp>
        <p:sp>
          <p:nvSpPr>
            <p:cNvPr id="78" name="tx79"/>
            <p:cNvSpPr/>
            <p:nvPr/>
          </p:nvSpPr>
          <p:spPr>
            <a:xfrm>
              <a:off x="1760897" y="6455752"/>
              <a:ext cx="592314"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required</a:t>
              </a:r>
            </a:p>
          </p:txBody>
        </p:sp>
        <p:sp>
          <p:nvSpPr>
            <p:cNvPr id="79" name="tx80"/>
            <p:cNvSpPr/>
            <p:nvPr/>
          </p:nvSpPr>
          <p:spPr>
            <a:xfrm>
              <a:off x="2394176" y="6517439"/>
              <a:ext cx="352924" cy="83610"/>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were</a:t>
              </a:r>
            </a:p>
          </p:txBody>
        </p:sp>
        <p:sp>
          <p:nvSpPr>
            <p:cNvPr id="80" name="tx81"/>
            <p:cNvSpPr/>
            <p:nvPr/>
          </p:nvSpPr>
          <p:spPr>
            <a:xfrm>
              <a:off x="2788065" y="6483755"/>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81" name="tx82"/>
            <p:cNvSpPr/>
            <p:nvPr/>
          </p:nvSpPr>
          <p:spPr>
            <a:xfrm>
              <a:off x="3398222" y="6492396"/>
              <a:ext cx="148098" cy="10865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to</a:t>
              </a:r>
            </a:p>
          </p:txBody>
        </p:sp>
        <p:sp>
          <p:nvSpPr>
            <p:cNvPr id="82" name="tx83"/>
            <p:cNvSpPr/>
            <p:nvPr/>
          </p:nvSpPr>
          <p:spPr>
            <a:xfrm>
              <a:off x="3587285" y="6492396"/>
              <a:ext cx="357964" cy="10865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meet</a:t>
              </a:r>
            </a:p>
          </p:txBody>
        </p:sp>
        <p:sp>
          <p:nvSpPr>
            <p:cNvPr id="83" name="tx84"/>
            <p:cNvSpPr/>
            <p:nvPr/>
          </p:nvSpPr>
          <p:spPr>
            <a:xfrm>
              <a:off x="3986215" y="6481915"/>
              <a:ext cx="155059"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all</a:t>
              </a:r>
            </a:p>
          </p:txBody>
        </p:sp>
        <p:sp>
          <p:nvSpPr>
            <p:cNvPr id="84" name="tx85"/>
            <p:cNvSpPr/>
            <p:nvPr/>
          </p:nvSpPr>
          <p:spPr>
            <a:xfrm>
              <a:off x="4182240" y="6483595"/>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85" name="tx86"/>
            <p:cNvSpPr/>
            <p:nvPr/>
          </p:nvSpPr>
          <p:spPr>
            <a:xfrm>
              <a:off x="4370023" y="6481915"/>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86" name="tx87"/>
            <p:cNvSpPr/>
            <p:nvPr/>
          </p:nvSpPr>
          <p:spPr>
            <a:xfrm>
              <a:off x="4642137" y="6481915"/>
              <a:ext cx="41717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needs</a:t>
              </a:r>
            </a:p>
          </p:txBody>
        </p:sp>
        <p:sp>
          <p:nvSpPr>
            <p:cNvPr id="87" name="tx88"/>
            <p:cNvSpPr/>
            <p:nvPr/>
          </p:nvSpPr>
          <p:spPr>
            <a:xfrm>
              <a:off x="5100274" y="6481915"/>
              <a:ext cx="283555"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that</a:t>
              </a:r>
            </a:p>
          </p:txBody>
        </p:sp>
        <p:sp>
          <p:nvSpPr>
            <p:cNvPr id="88" name="tx89"/>
            <p:cNvSpPr/>
            <p:nvPr/>
          </p:nvSpPr>
          <p:spPr>
            <a:xfrm>
              <a:off x="5424795" y="6483035"/>
              <a:ext cx="95771"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it</a:t>
              </a:r>
            </a:p>
          </p:txBody>
        </p:sp>
        <p:sp>
          <p:nvSpPr>
            <p:cNvPr id="89" name="tx90"/>
            <p:cNvSpPr/>
            <p:nvPr/>
          </p:nvSpPr>
          <p:spPr>
            <a:xfrm>
              <a:off x="5561532" y="6483035"/>
              <a:ext cx="107693"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is</a:t>
              </a:r>
            </a:p>
          </p:txBody>
        </p:sp>
        <p:sp>
          <p:nvSpPr>
            <p:cNvPr id="90" name="tx91"/>
            <p:cNvSpPr/>
            <p:nvPr/>
          </p:nvSpPr>
          <p:spPr>
            <a:xfrm>
              <a:off x="5710191" y="6453992"/>
              <a:ext cx="530466" cy="14705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seeking</a:t>
              </a:r>
            </a:p>
          </p:txBody>
        </p:sp>
        <p:sp>
          <p:nvSpPr>
            <p:cNvPr id="91" name="tx92"/>
            <p:cNvSpPr/>
            <p:nvPr/>
          </p:nvSpPr>
          <p:spPr>
            <a:xfrm>
              <a:off x="6281622" y="6492396"/>
              <a:ext cx="148098" cy="10865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to</a:t>
              </a:r>
            </a:p>
          </p:txBody>
        </p:sp>
        <p:sp>
          <p:nvSpPr>
            <p:cNvPr id="92" name="tx93"/>
            <p:cNvSpPr/>
            <p:nvPr/>
          </p:nvSpPr>
          <p:spPr>
            <a:xfrm>
              <a:off x="6470686" y="6481915"/>
              <a:ext cx="57783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address.</a:t>
              </a:r>
            </a:p>
          </p:txBody>
        </p:sp>
      </p:gr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22173" cap="rnd">
              <a:solidFill>
                <a:srgbClr val="FFFFFF">
                  <a:alpha val="100000"/>
                </a:srgbClr>
              </a:solidFill>
              <a:prstDash val="solid"/>
              <a:round/>
            </a:ln>
          </p:spPr>
          <p:txBody>
            <a:bodyPr/>
            <a:lstStyle/>
            <a:p/>
          </p:txBody>
        </p:sp>
        <p:sp>
          <p:nvSpPr>
            <p:cNvPr id="4" name="pl5"/>
            <p:cNvSpPr/>
            <p:nvPr/>
          </p:nvSpPr>
          <p:spPr>
            <a:xfrm>
              <a:off x="652420" y="5395049"/>
              <a:ext cx="11311833" cy="0"/>
            </a:xfrm>
            <a:custGeom>
              <a:avLst/>
              <a:pathLst>
                <a:path w="11311833" h="0">
                  <a:moveTo>
                    <a:pt x="0" y="0"/>
                  </a:moveTo>
                  <a:lnTo>
                    <a:pt x="11311833" y="0"/>
                  </a:lnTo>
                  <a:lnTo>
                    <a:pt x="11311833" y="0"/>
                  </a:lnTo>
                </a:path>
              </a:pathLst>
            </a:custGeom>
            <a:ln w="13304" cap="flat">
              <a:solidFill>
                <a:srgbClr val="CCCCCC">
                  <a:alpha val="100000"/>
                </a:srgbClr>
              </a:solidFill>
              <a:prstDash val="solid"/>
              <a:round/>
            </a:ln>
          </p:spPr>
          <p:txBody>
            <a:bodyPr/>
            <a:lstStyle/>
            <a:p/>
          </p:txBody>
        </p:sp>
        <p:sp>
          <p:nvSpPr>
            <p:cNvPr id="5" name="pl6"/>
            <p:cNvSpPr/>
            <p:nvPr/>
          </p:nvSpPr>
          <p:spPr>
            <a:xfrm>
              <a:off x="652420" y="4415621"/>
              <a:ext cx="11311833" cy="0"/>
            </a:xfrm>
            <a:custGeom>
              <a:avLst/>
              <a:pathLst>
                <a:path w="11311833" h="0">
                  <a:moveTo>
                    <a:pt x="0" y="0"/>
                  </a:moveTo>
                  <a:lnTo>
                    <a:pt x="11311833" y="0"/>
                  </a:lnTo>
                  <a:lnTo>
                    <a:pt x="11311833" y="0"/>
                  </a:lnTo>
                </a:path>
              </a:pathLst>
            </a:custGeom>
            <a:ln w="13304" cap="flat">
              <a:solidFill>
                <a:srgbClr val="CCCCCC">
                  <a:alpha val="100000"/>
                </a:srgbClr>
              </a:solidFill>
              <a:prstDash val="solid"/>
              <a:round/>
            </a:ln>
          </p:spPr>
          <p:txBody>
            <a:bodyPr/>
            <a:lstStyle/>
            <a:p/>
          </p:txBody>
        </p:sp>
        <p:sp>
          <p:nvSpPr>
            <p:cNvPr id="6" name="pl7"/>
            <p:cNvSpPr/>
            <p:nvPr/>
          </p:nvSpPr>
          <p:spPr>
            <a:xfrm>
              <a:off x="652420" y="3436193"/>
              <a:ext cx="11311833" cy="0"/>
            </a:xfrm>
            <a:custGeom>
              <a:avLst/>
              <a:pathLst>
                <a:path w="11311833" h="0">
                  <a:moveTo>
                    <a:pt x="0" y="0"/>
                  </a:moveTo>
                  <a:lnTo>
                    <a:pt x="11311833" y="0"/>
                  </a:lnTo>
                  <a:lnTo>
                    <a:pt x="11311833" y="0"/>
                  </a:lnTo>
                </a:path>
              </a:pathLst>
            </a:custGeom>
            <a:ln w="13304" cap="flat">
              <a:solidFill>
                <a:srgbClr val="CCCCCC">
                  <a:alpha val="100000"/>
                </a:srgbClr>
              </a:solidFill>
              <a:prstDash val="solid"/>
              <a:round/>
            </a:ln>
          </p:spPr>
          <p:txBody>
            <a:bodyPr/>
            <a:lstStyle/>
            <a:p/>
          </p:txBody>
        </p:sp>
        <p:sp>
          <p:nvSpPr>
            <p:cNvPr id="7" name="pl8"/>
            <p:cNvSpPr/>
            <p:nvPr/>
          </p:nvSpPr>
          <p:spPr>
            <a:xfrm>
              <a:off x="652420" y="2456765"/>
              <a:ext cx="11311833" cy="0"/>
            </a:xfrm>
            <a:custGeom>
              <a:avLst/>
              <a:pathLst>
                <a:path w="11311833" h="0">
                  <a:moveTo>
                    <a:pt x="0" y="0"/>
                  </a:moveTo>
                  <a:lnTo>
                    <a:pt x="11311833" y="0"/>
                  </a:lnTo>
                  <a:lnTo>
                    <a:pt x="11311833" y="0"/>
                  </a:lnTo>
                </a:path>
              </a:pathLst>
            </a:custGeom>
            <a:ln w="13304" cap="flat">
              <a:solidFill>
                <a:srgbClr val="CCCCCC">
                  <a:alpha val="100000"/>
                </a:srgbClr>
              </a:solidFill>
              <a:prstDash val="solid"/>
              <a:round/>
            </a:ln>
          </p:spPr>
          <p:txBody>
            <a:bodyPr/>
            <a:lstStyle/>
            <a:p/>
          </p:txBody>
        </p:sp>
        <p:sp>
          <p:nvSpPr>
            <p:cNvPr id="8" name="pl9"/>
            <p:cNvSpPr/>
            <p:nvPr/>
          </p:nvSpPr>
          <p:spPr>
            <a:xfrm>
              <a:off x="652420" y="1477336"/>
              <a:ext cx="11311833" cy="0"/>
            </a:xfrm>
            <a:custGeom>
              <a:avLst/>
              <a:pathLst>
                <a:path w="11311833" h="0">
                  <a:moveTo>
                    <a:pt x="0" y="0"/>
                  </a:moveTo>
                  <a:lnTo>
                    <a:pt x="11311833" y="0"/>
                  </a:lnTo>
                  <a:lnTo>
                    <a:pt x="11311833" y="0"/>
                  </a:lnTo>
                </a:path>
              </a:pathLst>
            </a:custGeom>
            <a:ln w="13304" cap="flat">
              <a:solidFill>
                <a:srgbClr val="CCCCCC">
                  <a:alpha val="100000"/>
                </a:srgbClr>
              </a:solidFill>
              <a:prstDash val="solid"/>
              <a:round/>
            </a:ln>
          </p:spPr>
          <p:txBody>
            <a:bodyPr/>
            <a:lstStyle/>
            <a:p/>
          </p:txBody>
        </p:sp>
        <p:sp>
          <p:nvSpPr>
            <p:cNvPr id="9" name="pl10"/>
            <p:cNvSpPr/>
            <p:nvPr/>
          </p:nvSpPr>
          <p:spPr>
            <a:xfrm>
              <a:off x="3737465" y="1477336"/>
              <a:ext cx="5141742" cy="0"/>
            </a:xfrm>
            <a:custGeom>
              <a:avLst/>
              <a:pathLst>
                <a:path w="5141742" h="0">
                  <a:moveTo>
                    <a:pt x="0" y="0"/>
                  </a:moveTo>
                  <a:lnTo>
                    <a:pt x="5141742" y="0"/>
                  </a:lnTo>
                </a:path>
              </a:pathLst>
            </a:custGeom>
            <a:ln w="40651" cap="flat">
              <a:solidFill>
                <a:srgbClr val="F592A0">
                  <a:alpha val="100000"/>
                </a:srgbClr>
              </a:solidFill>
              <a:prstDash val="solid"/>
              <a:round/>
            </a:ln>
          </p:spPr>
          <p:txBody>
            <a:bodyPr/>
            <a:lstStyle/>
            <a:p/>
          </p:txBody>
        </p:sp>
        <p:sp>
          <p:nvSpPr>
            <p:cNvPr id="10" name="tx11"/>
            <p:cNvSpPr/>
            <p:nvPr/>
          </p:nvSpPr>
          <p:spPr>
            <a:xfrm>
              <a:off x="442538" y="5325843"/>
              <a:ext cx="107396"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0</a:t>
              </a:r>
            </a:p>
          </p:txBody>
        </p:sp>
        <p:sp>
          <p:nvSpPr>
            <p:cNvPr id="11" name="tx12"/>
            <p:cNvSpPr/>
            <p:nvPr/>
          </p:nvSpPr>
          <p:spPr>
            <a:xfrm>
              <a:off x="335142" y="4346322"/>
              <a:ext cx="214792"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25</a:t>
              </a:r>
            </a:p>
          </p:txBody>
        </p:sp>
        <p:sp>
          <p:nvSpPr>
            <p:cNvPr id="12" name="tx13"/>
            <p:cNvSpPr/>
            <p:nvPr/>
          </p:nvSpPr>
          <p:spPr>
            <a:xfrm>
              <a:off x="335142" y="3366894"/>
              <a:ext cx="214792"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50</a:t>
              </a:r>
            </a:p>
          </p:txBody>
        </p:sp>
        <p:sp>
          <p:nvSpPr>
            <p:cNvPr id="13" name="tx14"/>
            <p:cNvSpPr/>
            <p:nvPr/>
          </p:nvSpPr>
          <p:spPr>
            <a:xfrm>
              <a:off x="335142" y="2388948"/>
              <a:ext cx="214792" cy="134152"/>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75</a:t>
              </a:r>
            </a:p>
          </p:txBody>
        </p:sp>
        <p:sp>
          <p:nvSpPr>
            <p:cNvPr id="14" name="tx15"/>
            <p:cNvSpPr/>
            <p:nvPr/>
          </p:nvSpPr>
          <p:spPr>
            <a:xfrm>
              <a:off x="227745" y="1408131"/>
              <a:ext cx="322188"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100</a:t>
              </a:r>
            </a:p>
          </p:txBody>
        </p:sp>
        <p:sp>
          <p:nvSpPr>
            <p:cNvPr id="15" name="pl16"/>
            <p:cNvSpPr/>
            <p:nvPr/>
          </p:nvSpPr>
          <p:spPr>
            <a:xfrm>
              <a:off x="652420" y="5590935"/>
              <a:ext cx="11311833" cy="0"/>
            </a:xfrm>
            <a:custGeom>
              <a:avLst/>
              <a:pathLst>
                <a:path w="11311833" h="0">
                  <a:moveTo>
                    <a:pt x="0" y="0"/>
                  </a:moveTo>
                  <a:lnTo>
                    <a:pt x="11311833" y="0"/>
                  </a:lnTo>
                </a:path>
              </a:pathLst>
            </a:custGeom>
            <a:ln w="17739" cap="flat">
              <a:solidFill>
                <a:srgbClr val="1A1A1A">
                  <a:alpha val="100000"/>
                </a:srgbClr>
              </a:solidFill>
              <a:prstDash val="solid"/>
              <a:round/>
            </a:ln>
          </p:spPr>
          <p:txBody>
            <a:bodyPr/>
            <a:lstStyle/>
            <a:p/>
          </p:txBody>
        </p:sp>
        <p:sp>
          <p:nvSpPr>
            <p:cNvPr id="16" name="tx17"/>
            <p:cNvSpPr/>
            <p:nvPr/>
          </p:nvSpPr>
          <p:spPr>
            <a:xfrm>
              <a:off x="3522673" y="5690550"/>
              <a:ext cx="429585"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2021</a:t>
              </a:r>
            </a:p>
          </p:txBody>
        </p:sp>
        <p:sp>
          <p:nvSpPr>
            <p:cNvPr id="17" name="tx18"/>
            <p:cNvSpPr/>
            <p:nvPr/>
          </p:nvSpPr>
          <p:spPr>
            <a:xfrm>
              <a:off x="8664415" y="5690550"/>
              <a:ext cx="429585"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2022</a:t>
              </a:r>
            </a:p>
          </p:txBody>
        </p:sp>
        <p:sp>
          <p:nvSpPr>
            <p:cNvPr id="18" name="tx19"/>
            <p:cNvSpPr/>
            <p:nvPr/>
          </p:nvSpPr>
          <p:spPr>
            <a:xfrm>
              <a:off x="227745" y="734321"/>
              <a:ext cx="191566" cy="163791"/>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In</a:t>
              </a:r>
            </a:p>
          </p:txBody>
        </p:sp>
        <p:sp>
          <p:nvSpPr>
            <p:cNvPr id="19" name="tx20"/>
            <p:cNvSpPr/>
            <p:nvPr/>
          </p:nvSpPr>
          <p:spPr>
            <a:xfrm>
              <a:off x="477834" y="729749"/>
              <a:ext cx="185966" cy="1683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El</a:t>
              </a:r>
            </a:p>
          </p:txBody>
        </p:sp>
        <p:sp>
          <p:nvSpPr>
            <p:cNvPr id="20" name="tx21"/>
            <p:cNvSpPr/>
            <p:nvPr/>
          </p:nvSpPr>
          <p:spPr>
            <a:xfrm>
              <a:off x="722322" y="727920"/>
              <a:ext cx="863993"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Salvador</a:t>
              </a:r>
            </a:p>
          </p:txBody>
        </p:sp>
        <p:sp>
          <p:nvSpPr>
            <p:cNvPr id="21" name="tx22"/>
            <p:cNvSpPr/>
            <p:nvPr/>
          </p:nvSpPr>
          <p:spPr>
            <a:xfrm>
              <a:off x="227745" y="165869"/>
              <a:ext cx="994958" cy="285001"/>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Budget</a:t>
              </a:r>
            </a:p>
          </p:txBody>
        </p:sp>
        <p:sp>
          <p:nvSpPr>
            <p:cNvPr id="22" name="tx23"/>
            <p:cNvSpPr/>
            <p:nvPr/>
          </p:nvSpPr>
          <p:spPr>
            <a:xfrm>
              <a:off x="1297696" y="173584"/>
              <a:ext cx="555960" cy="277286"/>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Gap</a:t>
              </a:r>
            </a:p>
          </p:txBody>
        </p:sp>
        <p:sp>
          <p:nvSpPr>
            <p:cNvPr id="23" name="tx24"/>
            <p:cNvSpPr/>
            <p:nvPr/>
          </p:nvSpPr>
          <p:spPr>
            <a:xfrm>
              <a:off x="1928649" y="159851"/>
              <a:ext cx="337156"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(in</a:t>
              </a:r>
            </a:p>
          </p:txBody>
        </p:sp>
        <p:sp>
          <p:nvSpPr>
            <p:cNvPr id="24" name="tx25"/>
            <p:cNvSpPr/>
            <p:nvPr/>
          </p:nvSpPr>
          <p:spPr>
            <a:xfrm>
              <a:off x="2340798" y="159851"/>
              <a:ext cx="337619"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a:t>
              </a:r>
            </a:p>
          </p:txBody>
        </p:sp>
        <p:sp>
          <p:nvSpPr>
            <p:cNvPr id="25" name="tx26"/>
            <p:cNvSpPr/>
            <p:nvPr/>
          </p:nvSpPr>
          <p:spPr>
            <a:xfrm>
              <a:off x="227745" y="6308471"/>
              <a:ext cx="525905" cy="1172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Source:</a:t>
              </a:r>
            </a:p>
          </p:txBody>
        </p:sp>
        <p:sp>
          <p:nvSpPr>
            <p:cNvPr id="26" name="tx27"/>
            <p:cNvSpPr/>
            <p:nvPr/>
          </p:nvSpPr>
          <p:spPr>
            <a:xfrm>
              <a:off x="794616" y="6309751"/>
              <a:ext cx="338122" cy="1159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Data</a:t>
              </a:r>
            </a:p>
          </p:txBody>
        </p:sp>
        <p:sp>
          <p:nvSpPr>
            <p:cNvPr id="27" name="tx28"/>
            <p:cNvSpPr/>
            <p:nvPr/>
          </p:nvSpPr>
          <p:spPr>
            <a:xfrm>
              <a:off x="1173704" y="6280387"/>
              <a:ext cx="677364"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published</a:t>
              </a:r>
            </a:p>
          </p:txBody>
        </p:sp>
        <p:sp>
          <p:nvSpPr>
            <p:cNvPr id="28" name="tx29"/>
            <p:cNvSpPr/>
            <p:nvPr/>
          </p:nvSpPr>
          <p:spPr>
            <a:xfrm>
              <a:off x="1892033" y="6280387"/>
              <a:ext cx="172101"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by</a:t>
              </a:r>
            </a:p>
          </p:txBody>
        </p:sp>
        <p:sp>
          <p:nvSpPr>
            <p:cNvPr id="29" name="tx30"/>
            <p:cNvSpPr/>
            <p:nvPr/>
          </p:nvSpPr>
          <p:spPr>
            <a:xfrm>
              <a:off x="2105100" y="6308391"/>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30" name="tx31"/>
            <p:cNvSpPr/>
            <p:nvPr/>
          </p:nvSpPr>
          <p:spPr>
            <a:xfrm>
              <a:off x="2715256" y="6341915"/>
              <a:ext cx="148818" cy="83770"/>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as</a:t>
              </a:r>
            </a:p>
          </p:txBody>
        </p:sp>
        <p:sp>
          <p:nvSpPr>
            <p:cNvPr id="31" name="tx32"/>
            <p:cNvSpPr/>
            <p:nvPr/>
          </p:nvSpPr>
          <p:spPr>
            <a:xfrm>
              <a:off x="2905040" y="6290869"/>
              <a:ext cx="284835" cy="134816"/>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part</a:t>
              </a:r>
            </a:p>
          </p:txBody>
        </p:sp>
        <p:sp>
          <p:nvSpPr>
            <p:cNvPr id="32" name="tx33"/>
            <p:cNvSpPr/>
            <p:nvPr/>
          </p:nvSpPr>
          <p:spPr>
            <a:xfrm>
              <a:off x="3230841" y="6308231"/>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33" name="tx34"/>
            <p:cNvSpPr/>
            <p:nvPr/>
          </p:nvSpPr>
          <p:spPr>
            <a:xfrm>
              <a:off x="3418624" y="6306551"/>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34" name="tx35"/>
            <p:cNvSpPr/>
            <p:nvPr/>
          </p:nvSpPr>
          <p:spPr>
            <a:xfrm>
              <a:off x="3690738" y="6306551"/>
              <a:ext cx="89611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International</a:t>
              </a:r>
            </a:p>
          </p:txBody>
        </p:sp>
        <p:sp>
          <p:nvSpPr>
            <p:cNvPr id="35" name="tx36"/>
            <p:cNvSpPr/>
            <p:nvPr/>
          </p:nvSpPr>
          <p:spPr>
            <a:xfrm>
              <a:off x="4627815" y="6306711"/>
              <a:ext cx="236349" cy="11897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Aid</a:t>
              </a:r>
            </a:p>
          </p:txBody>
        </p:sp>
        <p:sp>
          <p:nvSpPr>
            <p:cNvPr id="36" name="tx37"/>
            <p:cNvSpPr/>
            <p:nvPr/>
          </p:nvSpPr>
          <p:spPr>
            <a:xfrm>
              <a:off x="4905130" y="6283588"/>
              <a:ext cx="950998" cy="142097"/>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Transparency</a:t>
              </a:r>
            </a:p>
          </p:txBody>
        </p:sp>
        <p:sp>
          <p:nvSpPr>
            <p:cNvPr id="37" name="tx38"/>
            <p:cNvSpPr/>
            <p:nvPr/>
          </p:nvSpPr>
          <p:spPr>
            <a:xfrm>
              <a:off x="5897094" y="6307671"/>
              <a:ext cx="610636"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Initiative</a:t>
              </a:r>
            </a:p>
          </p:txBody>
        </p:sp>
        <p:sp>
          <p:nvSpPr>
            <p:cNvPr id="38" name="tx39"/>
            <p:cNvSpPr/>
            <p:nvPr/>
          </p:nvSpPr>
          <p:spPr>
            <a:xfrm>
              <a:off x="6548695" y="6278147"/>
              <a:ext cx="415651" cy="14753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(IATI).</a:t>
              </a:r>
            </a:p>
          </p:txBody>
        </p:sp>
        <p:sp>
          <p:nvSpPr>
            <p:cNvPr id="39" name="tx40"/>
            <p:cNvSpPr/>
            <p:nvPr/>
          </p:nvSpPr>
          <p:spPr>
            <a:xfrm>
              <a:off x="7005313" y="6308391"/>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40" name="tx41"/>
            <p:cNvSpPr/>
            <p:nvPr/>
          </p:nvSpPr>
          <p:spPr>
            <a:xfrm>
              <a:off x="7615469" y="6278627"/>
              <a:ext cx="493501" cy="14705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budget</a:t>
              </a:r>
            </a:p>
          </p:txBody>
        </p:sp>
        <p:sp>
          <p:nvSpPr>
            <p:cNvPr id="41" name="tx42"/>
            <p:cNvSpPr/>
            <p:nvPr/>
          </p:nvSpPr>
          <p:spPr>
            <a:xfrm>
              <a:off x="8149936" y="6307671"/>
              <a:ext cx="107693"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is</a:t>
              </a:r>
            </a:p>
          </p:txBody>
        </p:sp>
        <p:sp>
          <p:nvSpPr>
            <p:cNvPr id="42" name="tx43"/>
            <p:cNvSpPr/>
            <p:nvPr/>
          </p:nvSpPr>
          <p:spPr>
            <a:xfrm>
              <a:off x="8298594" y="6306551"/>
              <a:ext cx="926915"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needs-based.</a:t>
              </a:r>
            </a:p>
          </p:txBody>
        </p:sp>
        <p:sp>
          <p:nvSpPr>
            <p:cNvPr id="43" name="tx44"/>
            <p:cNvSpPr/>
            <p:nvPr/>
          </p:nvSpPr>
          <p:spPr>
            <a:xfrm>
              <a:off x="9266475" y="6309751"/>
              <a:ext cx="102172" cy="1159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It</a:t>
              </a:r>
            </a:p>
          </p:txBody>
        </p:sp>
        <p:sp>
          <p:nvSpPr>
            <p:cNvPr id="44" name="tx45"/>
            <p:cNvSpPr/>
            <p:nvPr/>
          </p:nvSpPr>
          <p:spPr>
            <a:xfrm>
              <a:off x="9409613" y="6290869"/>
              <a:ext cx="744893" cy="134816"/>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represents</a:t>
              </a:r>
            </a:p>
          </p:txBody>
        </p:sp>
        <p:sp>
          <p:nvSpPr>
            <p:cNvPr id="45" name="tx46"/>
            <p:cNvSpPr/>
            <p:nvPr/>
          </p:nvSpPr>
          <p:spPr>
            <a:xfrm>
              <a:off x="10195471" y="6306551"/>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46" name="tx47"/>
            <p:cNvSpPr/>
            <p:nvPr/>
          </p:nvSpPr>
          <p:spPr>
            <a:xfrm>
              <a:off x="10467585" y="6306551"/>
              <a:ext cx="322760"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total</a:t>
              </a:r>
            </a:p>
          </p:txBody>
        </p:sp>
        <p:sp>
          <p:nvSpPr>
            <p:cNvPr id="47" name="tx48"/>
            <p:cNvSpPr/>
            <p:nvPr/>
          </p:nvSpPr>
          <p:spPr>
            <a:xfrm>
              <a:off x="10831311" y="6317032"/>
              <a:ext cx="537747" cy="10865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amount</a:t>
              </a:r>
            </a:p>
          </p:txBody>
        </p:sp>
        <p:sp>
          <p:nvSpPr>
            <p:cNvPr id="48" name="tx49"/>
            <p:cNvSpPr/>
            <p:nvPr/>
          </p:nvSpPr>
          <p:spPr>
            <a:xfrm>
              <a:off x="11410023" y="6308231"/>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49" name="tx50"/>
            <p:cNvSpPr/>
            <p:nvPr/>
          </p:nvSpPr>
          <p:spPr>
            <a:xfrm>
              <a:off x="227745" y="6491276"/>
              <a:ext cx="478619" cy="10977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money</a:t>
              </a:r>
            </a:p>
          </p:txBody>
        </p:sp>
        <p:sp>
          <p:nvSpPr>
            <p:cNvPr id="50" name="tx51"/>
            <p:cNvSpPr/>
            <p:nvPr/>
          </p:nvSpPr>
          <p:spPr>
            <a:xfrm>
              <a:off x="747330" y="6481915"/>
              <a:ext cx="283555"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that</a:t>
              </a:r>
            </a:p>
          </p:txBody>
        </p:sp>
        <p:sp>
          <p:nvSpPr>
            <p:cNvPr id="51" name="tx52"/>
            <p:cNvSpPr/>
            <p:nvPr/>
          </p:nvSpPr>
          <p:spPr>
            <a:xfrm>
              <a:off x="1071851" y="6481915"/>
              <a:ext cx="433014"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would</a:t>
              </a:r>
            </a:p>
          </p:txBody>
        </p:sp>
        <p:sp>
          <p:nvSpPr>
            <p:cNvPr id="52" name="tx53"/>
            <p:cNvSpPr/>
            <p:nvPr/>
          </p:nvSpPr>
          <p:spPr>
            <a:xfrm>
              <a:off x="1545830" y="6482075"/>
              <a:ext cx="174101" cy="11897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be</a:t>
              </a:r>
            </a:p>
          </p:txBody>
        </p:sp>
        <p:sp>
          <p:nvSpPr>
            <p:cNvPr id="53" name="tx54"/>
            <p:cNvSpPr/>
            <p:nvPr/>
          </p:nvSpPr>
          <p:spPr>
            <a:xfrm>
              <a:off x="1760897" y="6455752"/>
              <a:ext cx="592314"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required</a:t>
              </a:r>
            </a:p>
          </p:txBody>
        </p:sp>
        <p:sp>
          <p:nvSpPr>
            <p:cNvPr id="54" name="tx55"/>
            <p:cNvSpPr/>
            <p:nvPr/>
          </p:nvSpPr>
          <p:spPr>
            <a:xfrm>
              <a:off x="2394176" y="6517439"/>
              <a:ext cx="352924" cy="83610"/>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were</a:t>
              </a:r>
            </a:p>
          </p:txBody>
        </p:sp>
        <p:sp>
          <p:nvSpPr>
            <p:cNvPr id="55" name="tx56"/>
            <p:cNvSpPr/>
            <p:nvPr/>
          </p:nvSpPr>
          <p:spPr>
            <a:xfrm>
              <a:off x="2788065" y="6483755"/>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56" name="tx57"/>
            <p:cNvSpPr/>
            <p:nvPr/>
          </p:nvSpPr>
          <p:spPr>
            <a:xfrm>
              <a:off x="3398222" y="6492396"/>
              <a:ext cx="148098" cy="10865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to</a:t>
              </a:r>
            </a:p>
          </p:txBody>
        </p:sp>
        <p:sp>
          <p:nvSpPr>
            <p:cNvPr id="57" name="tx58"/>
            <p:cNvSpPr/>
            <p:nvPr/>
          </p:nvSpPr>
          <p:spPr>
            <a:xfrm>
              <a:off x="3587285" y="6492396"/>
              <a:ext cx="357964" cy="10865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meet</a:t>
              </a:r>
            </a:p>
          </p:txBody>
        </p:sp>
        <p:sp>
          <p:nvSpPr>
            <p:cNvPr id="58" name="tx59"/>
            <p:cNvSpPr/>
            <p:nvPr/>
          </p:nvSpPr>
          <p:spPr>
            <a:xfrm>
              <a:off x="3986215" y="6481915"/>
              <a:ext cx="155059"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all</a:t>
              </a:r>
            </a:p>
          </p:txBody>
        </p:sp>
        <p:sp>
          <p:nvSpPr>
            <p:cNvPr id="59" name="tx60"/>
            <p:cNvSpPr/>
            <p:nvPr/>
          </p:nvSpPr>
          <p:spPr>
            <a:xfrm>
              <a:off x="4182240" y="6483595"/>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60" name="tx61"/>
            <p:cNvSpPr/>
            <p:nvPr/>
          </p:nvSpPr>
          <p:spPr>
            <a:xfrm>
              <a:off x="4370023" y="6481915"/>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61" name="tx62"/>
            <p:cNvSpPr/>
            <p:nvPr/>
          </p:nvSpPr>
          <p:spPr>
            <a:xfrm>
              <a:off x="4642137" y="6481915"/>
              <a:ext cx="41717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needs</a:t>
              </a:r>
            </a:p>
          </p:txBody>
        </p:sp>
        <p:sp>
          <p:nvSpPr>
            <p:cNvPr id="62" name="tx63"/>
            <p:cNvSpPr/>
            <p:nvPr/>
          </p:nvSpPr>
          <p:spPr>
            <a:xfrm>
              <a:off x="5100274" y="6481915"/>
              <a:ext cx="283555"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that</a:t>
              </a:r>
            </a:p>
          </p:txBody>
        </p:sp>
        <p:sp>
          <p:nvSpPr>
            <p:cNvPr id="63" name="tx64"/>
            <p:cNvSpPr/>
            <p:nvPr/>
          </p:nvSpPr>
          <p:spPr>
            <a:xfrm>
              <a:off x="5424795" y="6483035"/>
              <a:ext cx="95771"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it</a:t>
              </a:r>
            </a:p>
          </p:txBody>
        </p:sp>
        <p:sp>
          <p:nvSpPr>
            <p:cNvPr id="64" name="tx65"/>
            <p:cNvSpPr/>
            <p:nvPr/>
          </p:nvSpPr>
          <p:spPr>
            <a:xfrm>
              <a:off x="5561532" y="6483035"/>
              <a:ext cx="107693"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is</a:t>
              </a:r>
            </a:p>
          </p:txBody>
        </p:sp>
        <p:sp>
          <p:nvSpPr>
            <p:cNvPr id="65" name="tx66"/>
            <p:cNvSpPr/>
            <p:nvPr/>
          </p:nvSpPr>
          <p:spPr>
            <a:xfrm>
              <a:off x="5710191" y="6453992"/>
              <a:ext cx="530466" cy="14705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seeking</a:t>
              </a:r>
            </a:p>
          </p:txBody>
        </p:sp>
        <p:sp>
          <p:nvSpPr>
            <p:cNvPr id="66" name="tx67"/>
            <p:cNvSpPr/>
            <p:nvPr/>
          </p:nvSpPr>
          <p:spPr>
            <a:xfrm>
              <a:off x="6281622" y="6492396"/>
              <a:ext cx="148098" cy="108653"/>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to</a:t>
              </a:r>
            </a:p>
          </p:txBody>
        </p:sp>
        <p:sp>
          <p:nvSpPr>
            <p:cNvPr id="67" name="tx68"/>
            <p:cNvSpPr/>
            <p:nvPr/>
          </p:nvSpPr>
          <p:spPr>
            <a:xfrm>
              <a:off x="6470686" y="6481915"/>
              <a:ext cx="57783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address.</a:t>
              </a:r>
            </a:p>
          </p:txBody>
        </p:sp>
      </p:gr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How to facilitate discusssions?</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a:r>
              <a:rPr/>
              <a:t>Think around </a:t>
            </a:r>
            <a:r>
              <a:rPr b="1"/>
              <a:t>value for money</a:t>
            </a:r>
            <a:r>
              <a:rPr/>
              <a:t>: how much resource allocation is consistent with the needs that described through the indicators?</a:t>
            </a:r>
          </a:p>
          <a:p>
            <a:pPr lvl="0"/>
            <a:r>
              <a:rPr/>
              <a:t>What would likely happen in case of different level of resource? Try to also think of a potential </a:t>
            </a:r>
            <a:r>
              <a:rPr b="1"/>
              <a:t>counterfactual</a:t>
            </a:r>
            <a:r>
              <a:rPr/>
              <a:t> (</a:t>
            </a:r>
            <a:r>
              <a:rPr i="1"/>
              <a:t>what could have had happened without intervention</a:t>
            </a:r>
            <a:r>
              <a:rPr/>
              <a:t>).</a:t>
            </a:r>
          </a:p>
          <a:p>
            <a:pPr lvl="0"/>
            <a:r>
              <a:rPr/>
              <a:t>Use the session to confront </a:t>
            </a:r>
            <a:r>
              <a:rPr b="1"/>
              <a:t>perceptions, opinions and facts</a:t>
            </a:r>
            <a:r>
              <a:rPr/>
              <a:t>.</a:t>
            </a:r>
          </a:p>
          <a:p>
            <a:pPr lvl="0"/>
            <a:r>
              <a:rPr/>
              <a:t>Reflect on potential </a:t>
            </a:r>
            <a:r>
              <a:rPr b="1"/>
              <a:t>missing programmatic evidences</a:t>
            </a:r>
            <a:r>
              <a:rPr/>
              <a:t> that could justify evaluative investigations.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1999" cy="6858000"/>
            </a:xfrm>
            <a:prstGeom prst="rect">
              <a:avLst/>
            </a:prstGeom>
            <a:solidFill>
              <a:srgbClr val="FFFFFF">
                <a:alpha val="100000"/>
              </a:srgbClr>
            </a:solidFill>
            <a:ln w="22173" cap="rnd">
              <a:solidFill>
                <a:srgbClr val="FFFFFF">
                  <a:alpha val="100000"/>
                </a:srgbClr>
              </a:solidFill>
              <a:prstDash val="solid"/>
              <a:round/>
            </a:ln>
          </p:spPr>
          <p:txBody>
            <a:bodyPr/>
            <a:lstStyle/>
            <a:p/>
          </p:txBody>
        </p:sp>
        <p:sp>
          <p:nvSpPr>
            <p:cNvPr id="4" name="pg5"/>
            <p:cNvSpPr/>
            <p:nvPr/>
          </p:nvSpPr>
          <p:spPr>
            <a:xfrm>
              <a:off x="2281061" y="2088720"/>
              <a:ext cx="2454893" cy="733172"/>
            </a:xfrm>
            <a:custGeom>
              <a:avLst/>
              <a:pathLst>
                <a:path w="2454893" h="733172">
                  <a:moveTo>
                    <a:pt x="0" y="0"/>
                  </a:moveTo>
                  <a:lnTo>
                    <a:pt x="8210" y="4"/>
                  </a:lnTo>
                  <a:lnTo>
                    <a:pt x="16420" y="10"/>
                  </a:lnTo>
                  <a:lnTo>
                    <a:pt x="24631" y="15"/>
                  </a:lnTo>
                  <a:lnTo>
                    <a:pt x="32841" y="21"/>
                  </a:lnTo>
                  <a:lnTo>
                    <a:pt x="41051" y="27"/>
                  </a:lnTo>
                  <a:lnTo>
                    <a:pt x="49262" y="33"/>
                  </a:lnTo>
                  <a:lnTo>
                    <a:pt x="57472" y="40"/>
                  </a:lnTo>
                  <a:lnTo>
                    <a:pt x="65682" y="47"/>
                  </a:lnTo>
                  <a:lnTo>
                    <a:pt x="73893" y="55"/>
                  </a:lnTo>
                  <a:lnTo>
                    <a:pt x="82103" y="63"/>
                  </a:lnTo>
                  <a:lnTo>
                    <a:pt x="90313" y="71"/>
                  </a:lnTo>
                  <a:lnTo>
                    <a:pt x="98524" y="80"/>
                  </a:lnTo>
                  <a:lnTo>
                    <a:pt x="106734" y="89"/>
                  </a:lnTo>
                  <a:lnTo>
                    <a:pt x="114944" y="99"/>
                  </a:lnTo>
                  <a:lnTo>
                    <a:pt x="123155" y="109"/>
                  </a:lnTo>
                  <a:lnTo>
                    <a:pt x="131365" y="120"/>
                  </a:lnTo>
                  <a:lnTo>
                    <a:pt x="139575" y="132"/>
                  </a:lnTo>
                  <a:lnTo>
                    <a:pt x="147786" y="144"/>
                  </a:lnTo>
                  <a:lnTo>
                    <a:pt x="155996" y="157"/>
                  </a:lnTo>
                  <a:lnTo>
                    <a:pt x="164206" y="171"/>
                  </a:lnTo>
                  <a:lnTo>
                    <a:pt x="172417" y="185"/>
                  </a:lnTo>
                  <a:lnTo>
                    <a:pt x="180627" y="200"/>
                  </a:lnTo>
                  <a:lnTo>
                    <a:pt x="188837" y="216"/>
                  </a:lnTo>
                  <a:lnTo>
                    <a:pt x="197048" y="233"/>
                  </a:lnTo>
                  <a:lnTo>
                    <a:pt x="205258" y="250"/>
                  </a:lnTo>
                  <a:lnTo>
                    <a:pt x="213469" y="269"/>
                  </a:lnTo>
                  <a:lnTo>
                    <a:pt x="221679" y="289"/>
                  </a:lnTo>
                  <a:lnTo>
                    <a:pt x="229889" y="310"/>
                  </a:lnTo>
                  <a:lnTo>
                    <a:pt x="238100" y="331"/>
                  </a:lnTo>
                  <a:lnTo>
                    <a:pt x="246310" y="355"/>
                  </a:lnTo>
                  <a:lnTo>
                    <a:pt x="254520" y="379"/>
                  </a:lnTo>
                  <a:lnTo>
                    <a:pt x="262731" y="405"/>
                  </a:lnTo>
                  <a:lnTo>
                    <a:pt x="270941" y="432"/>
                  </a:lnTo>
                  <a:lnTo>
                    <a:pt x="279151" y="460"/>
                  </a:lnTo>
                  <a:lnTo>
                    <a:pt x="287362" y="491"/>
                  </a:lnTo>
                  <a:lnTo>
                    <a:pt x="295572" y="522"/>
                  </a:lnTo>
                  <a:lnTo>
                    <a:pt x="303782" y="556"/>
                  </a:lnTo>
                  <a:lnTo>
                    <a:pt x="311993" y="591"/>
                  </a:lnTo>
                  <a:lnTo>
                    <a:pt x="320203" y="629"/>
                  </a:lnTo>
                  <a:lnTo>
                    <a:pt x="328413" y="668"/>
                  </a:lnTo>
                  <a:lnTo>
                    <a:pt x="336624" y="710"/>
                  </a:lnTo>
                  <a:lnTo>
                    <a:pt x="344834" y="754"/>
                  </a:lnTo>
                  <a:lnTo>
                    <a:pt x="353044" y="800"/>
                  </a:lnTo>
                  <a:lnTo>
                    <a:pt x="361255" y="848"/>
                  </a:lnTo>
                  <a:lnTo>
                    <a:pt x="369465" y="900"/>
                  </a:lnTo>
                  <a:lnTo>
                    <a:pt x="377675" y="954"/>
                  </a:lnTo>
                  <a:lnTo>
                    <a:pt x="385886" y="1011"/>
                  </a:lnTo>
                  <a:lnTo>
                    <a:pt x="394096" y="1071"/>
                  </a:lnTo>
                  <a:lnTo>
                    <a:pt x="402307" y="1135"/>
                  </a:lnTo>
                  <a:lnTo>
                    <a:pt x="410517" y="1202"/>
                  </a:lnTo>
                  <a:lnTo>
                    <a:pt x="418727" y="1273"/>
                  </a:lnTo>
                  <a:lnTo>
                    <a:pt x="426938" y="1347"/>
                  </a:lnTo>
                  <a:lnTo>
                    <a:pt x="435148" y="1426"/>
                  </a:lnTo>
                  <a:lnTo>
                    <a:pt x="443358" y="1508"/>
                  </a:lnTo>
                  <a:lnTo>
                    <a:pt x="451569" y="1596"/>
                  </a:lnTo>
                  <a:lnTo>
                    <a:pt x="459779" y="1688"/>
                  </a:lnTo>
                  <a:lnTo>
                    <a:pt x="467989" y="1785"/>
                  </a:lnTo>
                  <a:lnTo>
                    <a:pt x="476200" y="1887"/>
                  </a:lnTo>
                  <a:lnTo>
                    <a:pt x="484410" y="1995"/>
                  </a:lnTo>
                  <a:lnTo>
                    <a:pt x="492620" y="2109"/>
                  </a:lnTo>
                  <a:lnTo>
                    <a:pt x="500831" y="2228"/>
                  </a:lnTo>
                  <a:lnTo>
                    <a:pt x="509041" y="2355"/>
                  </a:lnTo>
                  <a:lnTo>
                    <a:pt x="517251" y="2488"/>
                  </a:lnTo>
                  <a:lnTo>
                    <a:pt x="525462" y="2628"/>
                  </a:lnTo>
                  <a:lnTo>
                    <a:pt x="533672" y="2776"/>
                  </a:lnTo>
                  <a:lnTo>
                    <a:pt x="541882" y="2932"/>
                  </a:lnTo>
                  <a:lnTo>
                    <a:pt x="550093" y="3096"/>
                  </a:lnTo>
                  <a:lnTo>
                    <a:pt x="558303" y="3269"/>
                  </a:lnTo>
                  <a:lnTo>
                    <a:pt x="566513" y="3451"/>
                  </a:lnTo>
                  <a:lnTo>
                    <a:pt x="574724" y="3643"/>
                  </a:lnTo>
                  <a:lnTo>
                    <a:pt x="582934" y="3845"/>
                  </a:lnTo>
                  <a:lnTo>
                    <a:pt x="591144" y="4058"/>
                  </a:lnTo>
                  <a:lnTo>
                    <a:pt x="599355" y="4282"/>
                  </a:lnTo>
                  <a:lnTo>
                    <a:pt x="607565" y="4518"/>
                  </a:lnTo>
                  <a:lnTo>
                    <a:pt x="615776" y="4767"/>
                  </a:lnTo>
                  <a:lnTo>
                    <a:pt x="623986" y="5029"/>
                  </a:lnTo>
                  <a:lnTo>
                    <a:pt x="632196" y="5304"/>
                  </a:lnTo>
                  <a:lnTo>
                    <a:pt x="640407" y="5594"/>
                  </a:lnTo>
                  <a:lnTo>
                    <a:pt x="648617" y="5900"/>
                  </a:lnTo>
                  <a:lnTo>
                    <a:pt x="656827" y="6221"/>
                  </a:lnTo>
                  <a:lnTo>
                    <a:pt x="665038" y="6560"/>
                  </a:lnTo>
                  <a:lnTo>
                    <a:pt x="673248" y="6916"/>
                  </a:lnTo>
                  <a:lnTo>
                    <a:pt x="681458" y="7290"/>
                  </a:lnTo>
                  <a:lnTo>
                    <a:pt x="689669" y="7684"/>
                  </a:lnTo>
                  <a:lnTo>
                    <a:pt x="697879" y="8098"/>
                  </a:lnTo>
                  <a:lnTo>
                    <a:pt x="706089" y="8534"/>
                  </a:lnTo>
                  <a:lnTo>
                    <a:pt x="714300" y="8991"/>
                  </a:lnTo>
                  <a:lnTo>
                    <a:pt x="722510" y="9473"/>
                  </a:lnTo>
                  <a:lnTo>
                    <a:pt x="730720" y="9978"/>
                  </a:lnTo>
                  <a:lnTo>
                    <a:pt x="738931" y="10510"/>
                  </a:lnTo>
                  <a:lnTo>
                    <a:pt x="747141" y="11068"/>
                  </a:lnTo>
                  <a:lnTo>
                    <a:pt x="755351" y="11654"/>
                  </a:lnTo>
                  <a:lnTo>
                    <a:pt x="763562" y="12270"/>
                  </a:lnTo>
                  <a:lnTo>
                    <a:pt x="771772" y="12916"/>
                  </a:lnTo>
                  <a:lnTo>
                    <a:pt x="779982" y="13595"/>
                  </a:lnTo>
                  <a:lnTo>
                    <a:pt x="788193" y="14306"/>
                  </a:lnTo>
                  <a:lnTo>
                    <a:pt x="796403" y="15053"/>
                  </a:lnTo>
                  <a:lnTo>
                    <a:pt x="804614" y="15835"/>
                  </a:lnTo>
                  <a:lnTo>
                    <a:pt x="812824" y="16656"/>
                  </a:lnTo>
                  <a:lnTo>
                    <a:pt x="821034" y="17515"/>
                  </a:lnTo>
                  <a:lnTo>
                    <a:pt x="829245" y="18416"/>
                  </a:lnTo>
                  <a:lnTo>
                    <a:pt x="837455" y="19359"/>
                  </a:lnTo>
                  <a:lnTo>
                    <a:pt x="845665" y="20346"/>
                  </a:lnTo>
                  <a:lnTo>
                    <a:pt x="853876" y="21379"/>
                  </a:lnTo>
                  <a:lnTo>
                    <a:pt x="862086" y="22459"/>
                  </a:lnTo>
                  <a:lnTo>
                    <a:pt x="870296" y="23588"/>
                  </a:lnTo>
                  <a:lnTo>
                    <a:pt x="878507" y="24769"/>
                  </a:lnTo>
                  <a:lnTo>
                    <a:pt x="886717" y="26001"/>
                  </a:lnTo>
                  <a:lnTo>
                    <a:pt x="894927" y="27288"/>
                  </a:lnTo>
                  <a:lnTo>
                    <a:pt x="903138" y="28631"/>
                  </a:lnTo>
                  <a:lnTo>
                    <a:pt x="911348" y="30031"/>
                  </a:lnTo>
                  <a:lnTo>
                    <a:pt x="919558" y="31491"/>
                  </a:lnTo>
                  <a:lnTo>
                    <a:pt x="927769" y="33011"/>
                  </a:lnTo>
                  <a:lnTo>
                    <a:pt x="935979" y="34594"/>
                  </a:lnTo>
                  <a:lnTo>
                    <a:pt x="944189" y="36240"/>
                  </a:lnTo>
                  <a:lnTo>
                    <a:pt x="952400" y="37952"/>
                  </a:lnTo>
                  <a:lnTo>
                    <a:pt x="960610" y="39731"/>
                  </a:lnTo>
                  <a:lnTo>
                    <a:pt x="968820" y="41578"/>
                  </a:lnTo>
                  <a:lnTo>
                    <a:pt x="977031" y="43494"/>
                  </a:lnTo>
                  <a:lnTo>
                    <a:pt x="985241" y="45480"/>
                  </a:lnTo>
                  <a:lnTo>
                    <a:pt x="993451" y="47537"/>
                  </a:lnTo>
                  <a:lnTo>
                    <a:pt x="1001662" y="49666"/>
                  </a:lnTo>
                  <a:lnTo>
                    <a:pt x="1009872" y="51868"/>
                  </a:lnTo>
                  <a:lnTo>
                    <a:pt x="1018083" y="54143"/>
                  </a:lnTo>
                  <a:lnTo>
                    <a:pt x="1026293" y="56491"/>
                  </a:lnTo>
                  <a:lnTo>
                    <a:pt x="1034503" y="58913"/>
                  </a:lnTo>
                  <a:lnTo>
                    <a:pt x="1042714" y="61408"/>
                  </a:lnTo>
                  <a:lnTo>
                    <a:pt x="1050924" y="63976"/>
                  </a:lnTo>
                  <a:lnTo>
                    <a:pt x="1059134" y="66616"/>
                  </a:lnTo>
                  <a:lnTo>
                    <a:pt x="1067345" y="69327"/>
                  </a:lnTo>
                  <a:lnTo>
                    <a:pt x="1075555" y="72109"/>
                  </a:lnTo>
                  <a:lnTo>
                    <a:pt x="1083765" y="74960"/>
                  </a:lnTo>
                  <a:lnTo>
                    <a:pt x="1091976" y="77879"/>
                  </a:lnTo>
                  <a:lnTo>
                    <a:pt x="1100186" y="80863"/>
                  </a:lnTo>
                  <a:lnTo>
                    <a:pt x="1108396" y="83910"/>
                  </a:lnTo>
                  <a:lnTo>
                    <a:pt x="1116607" y="87018"/>
                  </a:lnTo>
                  <a:lnTo>
                    <a:pt x="1124817" y="90185"/>
                  </a:lnTo>
                  <a:lnTo>
                    <a:pt x="1133027" y="93406"/>
                  </a:lnTo>
                  <a:lnTo>
                    <a:pt x="1141238" y="96679"/>
                  </a:lnTo>
                  <a:lnTo>
                    <a:pt x="1149448" y="100001"/>
                  </a:lnTo>
                  <a:lnTo>
                    <a:pt x="1157658" y="103367"/>
                  </a:lnTo>
                  <a:lnTo>
                    <a:pt x="1165869" y="106773"/>
                  </a:lnTo>
                  <a:lnTo>
                    <a:pt x="1174079" y="110216"/>
                  </a:lnTo>
                  <a:lnTo>
                    <a:pt x="1182289" y="113691"/>
                  </a:lnTo>
                  <a:lnTo>
                    <a:pt x="1190500" y="117193"/>
                  </a:lnTo>
                  <a:lnTo>
                    <a:pt x="1198710" y="120717"/>
                  </a:lnTo>
                  <a:lnTo>
                    <a:pt x="1206921" y="124259"/>
                  </a:lnTo>
                  <a:lnTo>
                    <a:pt x="1215131" y="127814"/>
                  </a:lnTo>
                  <a:lnTo>
                    <a:pt x="1223341" y="131376"/>
                  </a:lnTo>
                  <a:lnTo>
                    <a:pt x="1231552" y="134941"/>
                  </a:lnTo>
                  <a:lnTo>
                    <a:pt x="1239762" y="138504"/>
                  </a:lnTo>
                  <a:lnTo>
                    <a:pt x="1247972" y="142059"/>
                  </a:lnTo>
                  <a:lnTo>
                    <a:pt x="1256183" y="145601"/>
                  </a:lnTo>
                  <a:lnTo>
                    <a:pt x="1264393" y="149125"/>
                  </a:lnTo>
                  <a:lnTo>
                    <a:pt x="1272603" y="152627"/>
                  </a:lnTo>
                  <a:lnTo>
                    <a:pt x="1280814" y="156102"/>
                  </a:lnTo>
                  <a:lnTo>
                    <a:pt x="1289024" y="159545"/>
                  </a:lnTo>
                  <a:lnTo>
                    <a:pt x="1297234" y="162951"/>
                  </a:lnTo>
                  <a:lnTo>
                    <a:pt x="1305445" y="166317"/>
                  </a:lnTo>
                  <a:lnTo>
                    <a:pt x="1313655" y="169639"/>
                  </a:lnTo>
                  <a:lnTo>
                    <a:pt x="1321865" y="172912"/>
                  </a:lnTo>
                  <a:lnTo>
                    <a:pt x="1330076" y="176133"/>
                  </a:lnTo>
                  <a:lnTo>
                    <a:pt x="1338286" y="179300"/>
                  </a:lnTo>
                  <a:lnTo>
                    <a:pt x="1346496" y="182408"/>
                  </a:lnTo>
                  <a:lnTo>
                    <a:pt x="1354707" y="185455"/>
                  </a:lnTo>
                  <a:lnTo>
                    <a:pt x="1362917" y="188439"/>
                  </a:lnTo>
                  <a:lnTo>
                    <a:pt x="1371127" y="191358"/>
                  </a:lnTo>
                  <a:lnTo>
                    <a:pt x="1379338" y="194209"/>
                  </a:lnTo>
                  <a:lnTo>
                    <a:pt x="1387548" y="196991"/>
                  </a:lnTo>
                  <a:lnTo>
                    <a:pt x="1395758" y="199702"/>
                  </a:lnTo>
                  <a:lnTo>
                    <a:pt x="1403969" y="202342"/>
                  </a:lnTo>
                  <a:lnTo>
                    <a:pt x="1412179" y="204910"/>
                  </a:lnTo>
                  <a:lnTo>
                    <a:pt x="1420390" y="207405"/>
                  </a:lnTo>
                  <a:lnTo>
                    <a:pt x="1428600" y="209827"/>
                  </a:lnTo>
                  <a:lnTo>
                    <a:pt x="1436810" y="212175"/>
                  </a:lnTo>
                  <a:lnTo>
                    <a:pt x="1445021" y="214450"/>
                  </a:lnTo>
                  <a:lnTo>
                    <a:pt x="1453231" y="216652"/>
                  </a:lnTo>
                  <a:lnTo>
                    <a:pt x="1461441" y="218781"/>
                  </a:lnTo>
                  <a:lnTo>
                    <a:pt x="1469652" y="220838"/>
                  </a:lnTo>
                  <a:lnTo>
                    <a:pt x="1477862" y="222824"/>
                  </a:lnTo>
                  <a:lnTo>
                    <a:pt x="1486072" y="224740"/>
                  </a:lnTo>
                  <a:lnTo>
                    <a:pt x="1494283" y="226587"/>
                  </a:lnTo>
                  <a:lnTo>
                    <a:pt x="1502493" y="228366"/>
                  </a:lnTo>
                  <a:lnTo>
                    <a:pt x="1510703" y="230078"/>
                  </a:lnTo>
                  <a:lnTo>
                    <a:pt x="1518914" y="231724"/>
                  </a:lnTo>
                  <a:lnTo>
                    <a:pt x="1527124" y="233307"/>
                  </a:lnTo>
                  <a:lnTo>
                    <a:pt x="1535334" y="234827"/>
                  </a:lnTo>
                  <a:lnTo>
                    <a:pt x="1543545" y="236287"/>
                  </a:lnTo>
                  <a:lnTo>
                    <a:pt x="1551755" y="237687"/>
                  </a:lnTo>
                  <a:lnTo>
                    <a:pt x="1559965" y="239030"/>
                  </a:lnTo>
                  <a:lnTo>
                    <a:pt x="1568176" y="240317"/>
                  </a:lnTo>
                  <a:lnTo>
                    <a:pt x="1576386" y="241549"/>
                  </a:lnTo>
                  <a:lnTo>
                    <a:pt x="1584596" y="242730"/>
                  </a:lnTo>
                  <a:lnTo>
                    <a:pt x="1592807" y="243859"/>
                  </a:lnTo>
                  <a:lnTo>
                    <a:pt x="1601017" y="244939"/>
                  </a:lnTo>
                  <a:lnTo>
                    <a:pt x="1609228" y="245972"/>
                  </a:lnTo>
                  <a:lnTo>
                    <a:pt x="1617438" y="246959"/>
                  </a:lnTo>
                  <a:lnTo>
                    <a:pt x="1625648" y="247902"/>
                  </a:lnTo>
                  <a:lnTo>
                    <a:pt x="1633859" y="248803"/>
                  </a:lnTo>
                  <a:lnTo>
                    <a:pt x="1642069" y="249662"/>
                  </a:lnTo>
                  <a:lnTo>
                    <a:pt x="1650279" y="250483"/>
                  </a:lnTo>
                  <a:lnTo>
                    <a:pt x="1658490" y="251265"/>
                  </a:lnTo>
                  <a:lnTo>
                    <a:pt x="1666700" y="252012"/>
                  </a:lnTo>
                  <a:lnTo>
                    <a:pt x="1674910" y="252723"/>
                  </a:lnTo>
                  <a:lnTo>
                    <a:pt x="1683121" y="253402"/>
                  </a:lnTo>
                  <a:lnTo>
                    <a:pt x="1691331" y="254048"/>
                  </a:lnTo>
                  <a:lnTo>
                    <a:pt x="1699541" y="254663"/>
                  </a:lnTo>
                  <a:lnTo>
                    <a:pt x="1707752" y="255250"/>
                  </a:lnTo>
                  <a:lnTo>
                    <a:pt x="1715962" y="255808"/>
                  </a:lnTo>
                  <a:lnTo>
                    <a:pt x="1724172" y="256339"/>
                  </a:lnTo>
                  <a:lnTo>
                    <a:pt x="1732383" y="256845"/>
                  </a:lnTo>
                  <a:lnTo>
                    <a:pt x="1740593" y="257327"/>
                  </a:lnTo>
                  <a:lnTo>
                    <a:pt x="1748803" y="257784"/>
                  </a:lnTo>
                  <a:lnTo>
                    <a:pt x="1757014" y="258220"/>
                  </a:lnTo>
                  <a:lnTo>
                    <a:pt x="1765224" y="258634"/>
                  </a:lnTo>
                  <a:lnTo>
                    <a:pt x="1773434" y="259028"/>
                  </a:lnTo>
                  <a:lnTo>
                    <a:pt x="1781645" y="259402"/>
                  </a:lnTo>
                  <a:lnTo>
                    <a:pt x="1789855" y="259758"/>
                  </a:lnTo>
                  <a:lnTo>
                    <a:pt x="1798065" y="260097"/>
                  </a:lnTo>
                  <a:lnTo>
                    <a:pt x="1806276" y="260418"/>
                  </a:lnTo>
                  <a:lnTo>
                    <a:pt x="1814486" y="260723"/>
                  </a:lnTo>
                  <a:lnTo>
                    <a:pt x="1822697" y="261014"/>
                  </a:lnTo>
                  <a:lnTo>
                    <a:pt x="1830907" y="261289"/>
                  </a:lnTo>
                  <a:lnTo>
                    <a:pt x="1839117" y="261551"/>
                  </a:lnTo>
                  <a:lnTo>
                    <a:pt x="1847328" y="261800"/>
                  </a:lnTo>
                  <a:lnTo>
                    <a:pt x="1855538" y="262036"/>
                  </a:lnTo>
                  <a:lnTo>
                    <a:pt x="1863748" y="262260"/>
                  </a:lnTo>
                  <a:lnTo>
                    <a:pt x="1871959" y="262473"/>
                  </a:lnTo>
                  <a:lnTo>
                    <a:pt x="1880169" y="262675"/>
                  </a:lnTo>
                  <a:lnTo>
                    <a:pt x="1888379" y="262867"/>
                  </a:lnTo>
                  <a:lnTo>
                    <a:pt x="1896590" y="263049"/>
                  </a:lnTo>
                  <a:lnTo>
                    <a:pt x="1904800" y="263222"/>
                  </a:lnTo>
                  <a:lnTo>
                    <a:pt x="1913010" y="263386"/>
                  </a:lnTo>
                  <a:lnTo>
                    <a:pt x="1921221" y="263542"/>
                  </a:lnTo>
                  <a:lnTo>
                    <a:pt x="1929431" y="263690"/>
                  </a:lnTo>
                  <a:lnTo>
                    <a:pt x="1937641" y="263830"/>
                  </a:lnTo>
                  <a:lnTo>
                    <a:pt x="1945852" y="263963"/>
                  </a:lnTo>
                  <a:lnTo>
                    <a:pt x="1954062" y="264090"/>
                  </a:lnTo>
                  <a:lnTo>
                    <a:pt x="1962272" y="264209"/>
                  </a:lnTo>
                  <a:lnTo>
                    <a:pt x="1970483" y="264323"/>
                  </a:lnTo>
                  <a:lnTo>
                    <a:pt x="1978693" y="264431"/>
                  </a:lnTo>
                  <a:lnTo>
                    <a:pt x="1986903" y="264533"/>
                  </a:lnTo>
                  <a:lnTo>
                    <a:pt x="1995114" y="264630"/>
                  </a:lnTo>
                  <a:lnTo>
                    <a:pt x="2003324" y="264722"/>
                  </a:lnTo>
                  <a:lnTo>
                    <a:pt x="2011535" y="264809"/>
                  </a:lnTo>
                  <a:lnTo>
                    <a:pt x="2019745" y="264892"/>
                  </a:lnTo>
                  <a:lnTo>
                    <a:pt x="2027955" y="264971"/>
                  </a:lnTo>
                  <a:lnTo>
                    <a:pt x="2036166" y="265045"/>
                  </a:lnTo>
                  <a:lnTo>
                    <a:pt x="2044376" y="265116"/>
                  </a:lnTo>
                  <a:lnTo>
                    <a:pt x="2052586" y="265183"/>
                  </a:lnTo>
                  <a:lnTo>
                    <a:pt x="2060797" y="265247"/>
                  </a:lnTo>
                  <a:lnTo>
                    <a:pt x="2069007" y="265307"/>
                  </a:lnTo>
                  <a:lnTo>
                    <a:pt x="2077217" y="265364"/>
                  </a:lnTo>
                  <a:lnTo>
                    <a:pt x="2085428" y="265418"/>
                  </a:lnTo>
                  <a:lnTo>
                    <a:pt x="2093638" y="265469"/>
                  </a:lnTo>
                  <a:lnTo>
                    <a:pt x="2101848" y="265518"/>
                  </a:lnTo>
                  <a:lnTo>
                    <a:pt x="2110059" y="265564"/>
                  </a:lnTo>
                  <a:lnTo>
                    <a:pt x="2118269" y="265608"/>
                  </a:lnTo>
                  <a:lnTo>
                    <a:pt x="2126479" y="265650"/>
                  </a:lnTo>
                  <a:lnTo>
                    <a:pt x="2134690" y="265689"/>
                  </a:lnTo>
                  <a:lnTo>
                    <a:pt x="2142900" y="265727"/>
                  </a:lnTo>
                  <a:lnTo>
                    <a:pt x="2151110" y="265762"/>
                  </a:lnTo>
                  <a:lnTo>
                    <a:pt x="2159321" y="265796"/>
                  </a:lnTo>
                  <a:lnTo>
                    <a:pt x="2167531" y="265827"/>
                  </a:lnTo>
                  <a:lnTo>
                    <a:pt x="2175741" y="265858"/>
                  </a:lnTo>
                  <a:lnTo>
                    <a:pt x="2183952" y="265886"/>
                  </a:lnTo>
                  <a:lnTo>
                    <a:pt x="2192162" y="265913"/>
                  </a:lnTo>
                  <a:lnTo>
                    <a:pt x="2200373" y="265939"/>
                  </a:lnTo>
                  <a:lnTo>
                    <a:pt x="2208583" y="265963"/>
                  </a:lnTo>
                  <a:lnTo>
                    <a:pt x="2216793" y="265987"/>
                  </a:lnTo>
                  <a:lnTo>
                    <a:pt x="2225004" y="266008"/>
                  </a:lnTo>
                  <a:lnTo>
                    <a:pt x="2233214" y="266029"/>
                  </a:lnTo>
                  <a:lnTo>
                    <a:pt x="2241424" y="266049"/>
                  </a:lnTo>
                  <a:lnTo>
                    <a:pt x="2249635" y="266068"/>
                  </a:lnTo>
                  <a:lnTo>
                    <a:pt x="2257845" y="266085"/>
                  </a:lnTo>
                  <a:lnTo>
                    <a:pt x="2266055" y="266102"/>
                  </a:lnTo>
                  <a:lnTo>
                    <a:pt x="2274266" y="266118"/>
                  </a:lnTo>
                  <a:lnTo>
                    <a:pt x="2282476" y="266133"/>
                  </a:lnTo>
                  <a:lnTo>
                    <a:pt x="2290686" y="266147"/>
                  </a:lnTo>
                  <a:lnTo>
                    <a:pt x="2298897" y="266161"/>
                  </a:lnTo>
                  <a:lnTo>
                    <a:pt x="2307107" y="266174"/>
                  </a:lnTo>
                  <a:lnTo>
                    <a:pt x="2315317" y="266186"/>
                  </a:lnTo>
                  <a:lnTo>
                    <a:pt x="2323528" y="266198"/>
                  </a:lnTo>
                  <a:lnTo>
                    <a:pt x="2331738" y="266208"/>
                  </a:lnTo>
                  <a:lnTo>
                    <a:pt x="2339948" y="266219"/>
                  </a:lnTo>
                  <a:lnTo>
                    <a:pt x="2348159" y="266229"/>
                  </a:lnTo>
                  <a:lnTo>
                    <a:pt x="2356369" y="266238"/>
                  </a:lnTo>
                  <a:lnTo>
                    <a:pt x="2364579" y="266247"/>
                  </a:lnTo>
                  <a:lnTo>
                    <a:pt x="2372790" y="266255"/>
                  </a:lnTo>
                  <a:lnTo>
                    <a:pt x="2381000" y="266263"/>
                  </a:lnTo>
                  <a:lnTo>
                    <a:pt x="2389210" y="266271"/>
                  </a:lnTo>
                  <a:lnTo>
                    <a:pt x="2397421" y="266278"/>
                  </a:lnTo>
                  <a:lnTo>
                    <a:pt x="2405631" y="266285"/>
                  </a:lnTo>
                  <a:lnTo>
                    <a:pt x="2413842" y="266291"/>
                  </a:lnTo>
                  <a:lnTo>
                    <a:pt x="2422052" y="266297"/>
                  </a:lnTo>
                  <a:lnTo>
                    <a:pt x="2430262" y="266303"/>
                  </a:lnTo>
                  <a:lnTo>
                    <a:pt x="2438473" y="266308"/>
                  </a:lnTo>
                  <a:lnTo>
                    <a:pt x="2446683" y="266314"/>
                  </a:lnTo>
                  <a:lnTo>
                    <a:pt x="2454893" y="266318"/>
                  </a:lnTo>
                  <a:lnTo>
                    <a:pt x="2454893" y="733172"/>
                  </a:lnTo>
                  <a:lnTo>
                    <a:pt x="2446683" y="733167"/>
                  </a:lnTo>
                  <a:lnTo>
                    <a:pt x="2438473" y="733162"/>
                  </a:lnTo>
                  <a:lnTo>
                    <a:pt x="2430262" y="733157"/>
                  </a:lnTo>
                  <a:lnTo>
                    <a:pt x="2422052" y="733151"/>
                  </a:lnTo>
                  <a:lnTo>
                    <a:pt x="2413842" y="733145"/>
                  </a:lnTo>
                  <a:lnTo>
                    <a:pt x="2405631" y="733138"/>
                  </a:lnTo>
                  <a:lnTo>
                    <a:pt x="2397421" y="733132"/>
                  </a:lnTo>
                  <a:lnTo>
                    <a:pt x="2389210" y="733125"/>
                  </a:lnTo>
                  <a:lnTo>
                    <a:pt x="2381000" y="733117"/>
                  </a:lnTo>
                  <a:lnTo>
                    <a:pt x="2372790" y="733109"/>
                  </a:lnTo>
                  <a:lnTo>
                    <a:pt x="2364579" y="733101"/>
                  </a:lnTo>
                  <a:lnTo>
                    <a:pt x="2356369" y="733092"/>
                  </a:lnTo>
                  <a:lnTo>
                    <a:pt x="2348159" y="733083"/>
                  </a:lnTo>
                  <a:lnTo>
                    <a:pt x="2339948" y="733073"/>
                  </a:lnTo>
                  <a:lnTo>
                    <a:pt x="2331738" y="733062"/>
                  </a:lnTo>
                  <a:lnTo>
                    <a:pt x="2323528" y="733051"/>
                  </a:lnTo>
                  <a:lnTo>
                    <a:pt x="2315317" y="733040"/>
                  </a:lnTo>
                  <a:lnTo>
                    <a:pt x="2307107" y="733028"/>
                  </a:lnTo>
                  <a:lnTo>
                    <a:pt x="2298897" y="733015"/>
                  </a:lnTo>
                  <a:lnTo>
                    <a:pt x="2290686" y="733001"/>
                  </a:lnTo>
                  <a:lnTo>
                    <a:pt x="2282476" y="732987"/>
                  </a:lnTo>
                  <a:lnTo>
                    <a:pt x="2274266" y="732972"/>
                  </a:lnTo>
                  <a:lnTo>
                    <a:pt x="2266055" y="732956"/>
                  </a:lnTo>
                  <a:lnTo>
                    <a:pt x="2257845" y="732939"/>
                  </a:lnTo>
                  <a:lnTo>
                    <a:pt x="2249635" y="732921"/>
                  </a:lnTo>
                  <a:lnTo>
                    <a:pt x="2241424" y="732903"/>
                  </a:lnTo>
                  <a:lnTo>
                    <a:pt x="2233214" y="732883"/>
                  </a:lnTo>
                  <a:lnTo>
                    <a:pt x="2225004" y="732862"/>
                  </a:lnTo>
                  <a:lnTo>
                    <a:pt x="2216793" y="732840"/>
                  </a:lnTo>
                  <a:lnTo>
                    <a:pt x="2208583" y="732817"/>
                  </a:lnTo>
                  <a:lnTo>
                    <a:pt x="2200373" y="732793"/>
                  </a:lnTo>
                  <a:lnTo>
                    <a:pt x="2192162" y="732767"/>
                  </a:lnTo>
                  <a:lnTo>
                    <a:pt x="2183952" y="732740"/>
                  </a:lnTo>
                  <a:lnTo>
                    <a:pt x="2175741" y="732711"/>
                  </a:lnTo>
                  <a:lnTo>
                    <a:pt x="2167531" y="732681"/>
                  </a:lnTo>
                  <a:lnTo>
                    <a:pt x="2159321" y="732649"/>
                  </a:lnTo>
                  <a:lnTo>
                    <a:pt x="2151110" y="732616"/>
                  </a:lnTo>
                  <a:lnTo>
                    <a:pt x="2142900" y="732580"/>
                  </a:lnTo>
                  <a:lnTo>
                    <a:pt x="2134690" y="732543"/>
                  </a:lnTo>
                  <a:lnTo>
                    <a:pt x="2126479" y="732504"/>
                  </a:lnTo>
                  <a:lnTo>
                    <a:pt x="2118269" y="732462"/>
                  </a:lnTo>
                  <a:lnTo>
                    <a:pt x="2110059" y="732418"/>
                  </a:lnTo>
                  <a:lnTo>
                    <a:pt x="2101848" y="732372"/>
                  </a:lnTo>
                  <a:lnTo>
                    <a:pt x="2093638" y="732323"/>
                  </a:lnTo>
                  <a:lnTo>
                    <a:pt x="2085428" y="732272"/>
                  </a:lnTo>
                  <a:lnTo>
                    <a:pt x="2077217" y="732218"/>
                  </a:lnTo>
                  <a:lnTo>
                    <a:pt x="2069007" y="732161"/>
                  </a:lnTo>
                  <a:lnTo>
                    <a:pt x="2060797" y="732100"/>
                  </a:lnTo>
                  <a:lnTo>
                    <a:pt x="2052586" y="732037"/>
                  </a:lnTo>
                  <a:lnTo>
                    <a:pt x="2044376" y="731970"/>
                  </a:lnTo>
                  <a:lnTo>
                    <a:pt x="2036166" y="731899"/>
                  </a:lnTo>
                  <a:lnTo>
                    <a:pt x="2027955" y="731825"/>
                  </a:lnTo>
                  <a:lnTo>
                    <a:pt x="2019745" y="731746"/>
                  </a:lnTo>
                  <a:lnTo>
                    <a:pt x="2011535" y="731663"/>
                  </a:lnTo>
                  <a:lnTo>
                    <a:pt x="2003324" y="731576"/>
                  </a:lnTo>
                  <a:lnTo>
                    <a:pt x="1995114" y="731484"/>
                  </a:lnTo>
                  <a:lnTo>
                    <a:pt x="1986903" y="731387"/>
                  </a:lnTo>
                  <a:lnTo>
                    <a:pt x="1978693" y="731285"/>
                  </a:lnTo>
                  <a:lnTo>
                    <a:pt x="1970483" y="731177"/>
                  </a:lnTo>
                  <a:lnTo>
                    <a:pt x="1962272" y="731063"/>
                  </a:lnTo>
                  <a:lnTo>
                    <a:pt x="1954062" y="730943"/>
                  </a:lnTo>
                  <a:lnTo>
                    <a:pt x="1945852" y="730817"/>
                  </a:lnTo>
                  <a:lnTo>
                    <a:pt x="1937641" y="730684"/>
                  </a:lnTo>
                  <a:lnTo>
                    <a:pt x="1929431" y="730544"/>
                  </a:lnTo>
                  <a:lnTo>
                    <a:pt x="1921221" y="730396"/>
                  </a:lnTo>
                  <a:lnTo>
                    <a:pt x="1913010" y="730240"/>
                  </a:lnTo>
                  <a:lnTo>
                    <a:pt x="1904800" y="730076"/>
                  </a:lnTo>
                  <a:lnTo>
                    <a:pt x="1896590" y="729903"/>
                  </a:lnTo>
                  <a:lnTo>
                    <a:pt x="1888379" y="729721"/>
                  </a:lnTo>
                  <a:lnTo>
                    <a:pt x="1880169" y="729529"/>
                  </a:lnTo>
                  <a:lnTo>
                    <a:pt x="1871959" y="729327"/>
                  </a:lnTo>
                  <a:lnTo>
                    <a:pt x="1863748" y="729114"/>
                  </a:lnTo>
                  <a:lnTo>
                    <a:pt x="1855538" y="728890"/>
                  </a:lnTo>
                  <a:lnTo>
                    <a:pt x="1847328" y="728654"/>
                  </a:lnTo>
                  <a:lnTo>
                    <a:pt x="1839117" y="728405"/>
                  </a:lnTo>
                  <a:lnTo>
                    <a:pt x="1830907" y="728143"/>
                  </a:lnTo>
                  <a:lnTo>
                    <a:pt x="1822697" y="727867"/>
                  </a:lnTo>
                  <a:lnTo>
                    <a:pt x="1814486" y="727577"/>
                  </a:lnTo>
                  <a:lnTo>
                    <a:pt x="1806276" y="727272"/>
                  </a:lnTo>
                  <a:lnTo>
                    <a:pt x="1798065" y="726950"/>
                  </a:lnTo>
                  <a:lnTo>
                    <a:pt x="1789855" y="726612"/>
                  </a:lnTo>
                  <a:lnTo>
                    <a:pt x="1781645" y="726256"/>
                  </a:lnTo>
                  <a:lnTo>
                    <a:pt x="1773434" y="725882"/>
                  </a:lnTo>
                  <a:lnTo>
                    <a:pt x="1765224" y="725488"/>
                  </a:lnTo>
                  <a:lnTo>
                    <a:pt x="1757014" y="725074"/>
                  </a:lnTo>
                  <a:lnTo>
                    <a:pt x="1748803" y="724638"/>
                  </a:lnTo>
                  <a:lnTo>
                    <a:pt x="1740593" y="724180"/>
                  </a:lnTo>
                  <a:lnTo>
                    <a:pt x="1732383" y="723699"/>
                  </a:lnTo>
                  <a:lnTo>
                    <a:pt x="1724172" y="723193"/>
                  </a:lnTo>
                  <a:lnTo>
                    <a:pt x="1715962" y="722662"/>
                  </a:lnTo>
                  <a:lnTo>
                    <a:pt x="1707752" y="722104"/>
                  </a:lnTo>
                  <a:lnTo>
                    <a:pt x="1699541" y="721517"/>
                  </a:lnTo>
                  <a:lnTo>
                    <a:pt x="1691331" y="720902"/>
                  </a:lnTo>
                  <a:lnTo>
                    <a:pt x="1683121" y="720255"/>
                  </a:lnTo>
                  <a:lnTo>
                    <a:pt x="1674910" y="719577"/>
                  </a:lnTo>
                  <a:lnTo>
                    <a:pt x="1666700" y="718866"/>
                  </a:lnTo>
                  <a:lnTo>
                    <a:pt x="1658490" y="718119"/>
                  </a:lnTo>
                  <a:lnTo>
                    <a:pt x="1650279" y="717337"/>
                  </a:lnTo>
                  <a:lnTo>
                    <a:pt x="1642069" y="716516"/>
                  </a:lnTo>
                  <a:lnTo>
                    <a:pt x="1633859" y="715656"/>
                  </a:lnTo>
                  <a:lnTo>
                    <a:pt x="1625648" y="714756"/>
                  </a:lnTo>
                  <a:lnTo>
                    <a:pt x="1617438" y="713813"/>
                  </a:lnTo>
                  <a:lnTo>
                    <a:pt x="1609228" y="712826"/>
                  </a:lnTo>
                  <a:lnTo>
                    <a:pt x="1601017" y="711793"/>
                  </a:lnTo>
                  <a:lnTo>
                    <a:pt x="1592807" y="710713"/>
                  </a:lnTo>
                  <a:lnTo>
                    <a:pt x="1584596" y="709583"/>
                  </a:lnTo>
                  <a:lnTo>
                    <a:pt x="1576386" y="708403"/>
                  </a:lnTo>
                  <a:lnTo>
                    <a:pt x="1568176" y="707171"/>
                  </a:lnTo>
                  <a:lnTo>
                    <a:pt x="1559965" y="705884"/>
                  </a:lnTo>
                  <a:lnTo>
                    <a:pt x="1551755" y="704541"/>
                  </a:lnTo>
                  <a:lnTo>
                    <a:pt x="1543545" y="703141"/>
                  </a:lnTo>
                  <a:lnTo>
                    <a:pt x="1535334" y="701681"/>
                  </a:lnTo>
                  <a:lnTo>
                    <a:pt x="1527124" y="700161"/>
                  </a:lnTo>
                  <a:lnTo>
                    <a:pt x="1518914" y="698578"/>
                  </a:lnTo>
                  <a:lnTo>
                    <a:pt x="1510703" y="696931"/>
                  </a:lnTo>
                  <a:lnTo>
                    <a:pt x="1502493" y="695219"/>
                  </a:lnTo>
                  <a:lnTo>
                    <a:pt x="1494283" y="693441"/>
                  </a:lnTo>
                  <a:lnTo>
                    <a:pt x="1486072" y="691594"/>
                  </a:lnTo>
                  <a:lnTo>
                    <a:pt x="1477862" y="689678"/>
                  </a:lnTo>
                  <a:lnTo>
                    <a:pt x="1469652" y="687692"/>
                  </a:lnTo>
                  <a:lnTo>
                    <a:pt x="1461441" y="685635"/>
                  </a:lnTo>
                  <a:lnTo>
                    <a:pt x="1453231" y="683506"/>
                  </a:lnTo>
                  <a:lnTo>
                    <a:pt x="1445021" y="681304"/>
                  </a:lnTo>
                  <a:lnTo>
                    <a:pt x="1436810" y="679029"/>
                  </a:lnTo>
                  <a:lnTo>
                    <a:pt x="1428600" y="676681"/>
                  </a:lnTo>
                  <a:lnTo>
                    <a:pt x="1420390" y="674259"/>
                  </a:lnTo>
                  <a:lnTo>
                    <a:pt x="1412179" y="671764"/>
                  </a:lnTo>
                  <a:lnTo>
                    <a:pt x="1403969" y="669196"/>
                  </a:lnTo>
                  <a:lnTo>
                    <a:pt x="1395758" y="666556"/>
                  </a:lnTo>
                  <a:lnTo>
                    <a:pt x="1387548" y="663844"/>
                  </a:lnTo>
                  <a:lnTo>
                    <a:pt x="1379338" y="661062"/>
                  </a:lnTo>
                  <a:lnTo>
                    <a:pt x="1371127" y="658211"/>
                  </a:lnTo>
                  <a:lnTo>
                    <a:pt x="1362917" y="655293"/>
                  </a:lnTo>
                  <a:lnTo>
                    <a:pt x="1354707" y="652309"/>
                  </a:lnTo>
                  <a:lnTo>
                    <a:pt x="1346496" y="649262"/>
                  </a:lnTo>
                  <a:lnTo>
                    <a:pt x="1338286" y="646153"/>
                  </a:lnTo>
                  <a:lnTo>
                    <a:pt x="1330076" y="642987"/>
                  </a:lnTo>
                  <a:lnTo>
                    <a:pt x="1321865" y="639766"/>
                  </a:lnTo>
                  <a:lnTo>
                    <a:pt x="1313655" y="636493"/>
                  </a:lnTo>
                  <a:lnTo>
                    <a:pt x="1305445" y="633171"/>
                  </a:lnTo>
                  <a:lnTo>
                    <a:pt x="1297234" y="629805"/>
                  </a:lnTo>
                  <a:lnTo>
                    <a:pt x="1289024" y="626398"/>
                  </a:lnTo>
                  <a:lnTo>
                    <a:pt x="1280814" y="622956"/>
                  </a:lnTo>
                  <a:lnTo>
                    <a:pt x="1272603" y="619481"/>
                  </a:lnTo>
                  <a:lnTo>
                    <a:pt x="1264393" y="615979"/>
                  </a:lnTo>
                  <a:lnTo>
                    <a:pt x="1256183" y="612455"/>
                  </a:lnTo>
                  <a:lnTo>
                    <a:pt x="1247972" y="608912"/>
                  </a:lnTo>
                  <a:lnTo>
                    <a:pt x="1239762" y="605358"/>
                  </a:lnTo>
                  <a:lnTo>
                    <a:pt x="1231552" y="601795"/>
                  </a:lnTo>
                  <a:lnTo>
                    <a:pt x="1223341" y="598230"/>
                  </a:lnTo>
                  <a:lnTo>
                    <a:pt x="1215131" y="594668"/>
                  </a:lnTo>
                  <a:lnTo>
                    <a:pt x="1206921" y="591113"/>
                  </a:lnTo>
                  <a:lnTo>
                    <a:pt x="1198710" y="587571"/>
                  </a:lnTo>
                  <a:lnTo>
                    <a:pt x="1190500" y="584047"/>
                  </a:lnTo>
                  <a:lnTo>
                    <a:pt x="1182289" y="580545"/>
                  </a:lnTo>
                  <a:lnTo>
                    <a:pt x="1174079" y="577070"/>
                  </a:lnTo>
                  <a:lnTo>
                    <a:pt x="1165869" y="573627"/>
                  </a:lnTo>
                  <a:lnTo>
                    <a:pt x="1157658" y="570221"/>
                  </a:lnTo>
                  <a:lnTo>
                    <a:pt x="1149448" y="566855"/>
                  </a:lnTo>
                  <a:lnTo>
                    <a:pt x="1141238" y="563533"/>
                  </a:lnTo>
                  <a:lnTo>
                    <a:pt x="1133027" y="560260"/>
                  </a:lnTo>
                  <a:lnTo>
                    <a:pt x="1124817" y="557038"/>
                  </a:lnTo>
                  <a:lnTo>
                    <a:pt x="1116607" y="553872"/>
                  </a:lnTo>
                  <a:lnTo>
                    <a:pt x="1108396" y="550764"/>
                  </a:lnTo>
                  <a:lnTo>
                    <a:pt x="1100186" y="547717"/>
                  </a:lnTo>
                  <a:lnTo>
                    <a:pt x="1091976" y="544733"/>
                  </a:lnTo>
                  <a:lnTo>
                    <a:pt x="1083765" y="541814"/>
                  </a:lnTo>
                  <a:lnTo>
                    <a:pt x="1075555" y="538963"/>
                  </a:lnTo>
                  <a:lnTo>
                    <a:pt x="1067345" y="536181"/>
                  </a:lnTo>
                  <a:lnTo>
                    <a:pt x="1059134" y="533469"/>
                  </a:lnTo>
                  <a:lnTo>
                    <a:pt x="1050924" y="530829"/>
                  </a:lnTo>
                  <a:lnTo>
                    <a:pt x="1042714" y="528261"/>
                  </a:lnTo>
                  <a:lnTo>
                    <a:pt x="1034503" y="525767"/>
                  </a:lnTo>
                  <a:lnTo>
                    <a:pt x="1026293" y="523345"/>
                  </a:lnTo>
                  <a:lnTo>
                    <a:pt x="1018083" y="520997"/>
                  </a:lnTo>
                  <a:lnTo>
                    <a:pt x="1009872" y="518722"/>
                  </a:lnTo>
                  <a:lnTo>
                    <a:pt x="1001662" y="516520"/>
                  </a:lnTo>
                  <a:lnTo>
                    <a:pt x="993451" y="514391"/>
                  </a:lnTo>
                  <a:lnTo>
                    <a:pt x="985241" y="512334"/>
                  </a:lnTo>
                  <a:lnTo>
                    <a:pt x="977031" y="510347"/>
                  </a:lnTo>
                  <a:lnTo>
                    <a:pt x="968820" y="508432"/>
                  </a:lnTo>
                  <a:lnTo>
                    <a:pt x="960610" y="506585"/>
                  </a:lnTo>
                  <a:lnTo>
                    <a:pt x="952400" y="504806"/>
                  </a:lnTo>
                  <a:lnTo>
                    <a:pt x="944189" y="503094"/>
                  </a:lnTo>
                  <a:lnTo>
                    <a:pt x="935979" y="501448"/>
                  </a:lnTo>
                  <a:lnTo>
                    <a:pt x="927769" y="499865"/>
                  </a:lnTo>
                  <a:lnTo>
                    <a:pt x="919558" y="498345"/>
                  </a:lnTo>
                  <a:lnTo>
                    <a:pt x="911348" y="496885"/>
                  </a:lnTo>
                  <a:lnTo>
                    <a:pt x="903138" y="495485"/>
                  </a:lnTo>
                  <a:lnTo>
                    <a:pt x="894927" y="494142"/>
                  </a:lnTo>
                  <a:lnTo>
                    <a:pt x="886717" y="492855"/>
                  </a:lnTo>
                  <a:lnTo>
                    <a:pt x="878507" y="491622"/>
                  </a:lnTo>
                  <a:lnTo>
                    <a:pt x="870296" y="490442"/>
                  </a:lnTo>
                  <a:lnTo>
                    <a:pt x="862086" y="489313"/>
                  </a:lnTo>
                  <a:lnTo>
                    <a:pt x="853876" y="488233"/>
                  </a:lnTo>
                  <a:lnTo>
                    <a:pt x="845665" y="487200"/>
                  </a:lnTo>
                  <a:lnTo>
                    <a:pt x="837455" y="486213"/>
                  </a:lnTo>
                  <a:lnTo>
                    <a:pt x="829245" y="485270"/>
                  </a:lnTo>
                  <a:lnTo>
                    <a:pt x="821034" y="484369"/>
                  </a:lnTo>
                  <a:lnTo>
                    <a:pt x="812824" y="483509"/>
                  </a:lnTo>
                  <a:lnTo>
                    <a:pt x="804614" y="482689"/>
                  </a:lnTo>
                  <a:lnTo>
                    <a:pt x="796403" y="481906"/>
                  </a:lnTo>
                  <a:lnTo>
                    <a:pt x="788193" y="481160"/>
                  </a:lnTo>
                  <a:lnTo>
                    <a:pt x="779982" y="480448"/>
                  </a:lnTo>
                  <a:lnTo>
                    <a:pt x="771772" y="479770"/>
                  </a:lnTo>
                  <a:lnTo>
                    <a:pt x="763562" y="479124"/>
                  </a:lnTo>
                  <a:lnTo>
                    <a:pt x="755351" y="478508"/>
                  </a:lnTo>
                  <a:lnTo>
                    <a:pt x="747141" y="477922"/>
                  </a:lnTo>
                  <a:lnTo>
                    <a:pt x="738931" y="477364"/>
                  </a:lnTo>
                  <a:lnTo>
                    <a:pt x="730720" y="476832"/>
                  </a:lnTo>
                  <a:lnTo>
                    <a:pt x="722510" y="476326"/>
                  </a:lnTo>
                  <a:lnTo>
                    <a:pt x="714300" y="475845"/>
                  </a:lnTo>
                  <a:lnTo>
                    <a:pt x="706089" y="475387"/>
                  </a:lnTo>
                  <a:lnTo>
                    <a:pt x="697879" y="474952"/>
                  </a:lnTo>
                  <a:lnTo>
                    <a:pt x="689669" y="474538"/>
                  </a:lnTo>
                  <a:lnTo>
                    <a:pt x="681458" y="474144"/>
                  </a:lnTo>
                  <a:lnTo>
                    <a:pt x="673248" y="473769"/>
                  </a:lnTo>
                  <a:lnTo>
                    <a:pt x="665038" y="473413"/>
                  </a:lnTo>
                  <a:lnTo>
                    <a:pt x="656827" y="473075"/>
                  </a:lnTo>
                  <a:lnTo>
                    <a:pt x="648617" y="472754"/>
                  </a:lnTo>
                  <a:lnTo>
                    <a:pt x="640407" y="472448"/>
                  </a:lnTo>
                  <a:lnTo>
                    <a:pt x="632196" y="472158"/>
                  </a:lnTo>
                  <a:lnTo>
                    <a:pt x="623986" y="471882"/>
                  </a:lnTo>
                  <a:lnTo>
                    <a:pt x="615776" y="471621"/>
                  </a:lnTo>
                  <a:lnTo>
                    <a:pt x="607565" y="471372"/>
                  </a:lnTo>
                  <a:lnTo>
                    <a:pt x="599355" y="471136"/>
                  </a:lnTo>
                  <a:lnTo>
                    <a:pt x="591144" y="470912"/>
                  </a:lnTo>
                  <a:lnTo>
                    <a:pt x="582934" y="470699"/>
                  </a:lnTo>
                  <a:lnTo>
                    <a:pt x="574724" y="470496"/>
                  </a:lnTo>
                  <a:lnTo>
                    <a:pt x="566513" y="470305"/>
                  </a:lnTo>
                  <a:lnTo>
                    <a:pt x="558303" y="470122"/>
                  </a:lnTo>
                  <a:lnTo>
                    <a:pt x="550093" y="469949"/>
                  </a:lnTo>
                  <a:lnTo>
                    <a:pt x="541882" y="469785"/>
                  </a:lnTo>
                  <a:lnTo>
                    <a:pt x="533672" y="469630"/>
                  </a:lnTo>
                  <a:lnTo>
                    <a:pt x="525462" y="469482"/>
                  </a:lnTo>
                  <a:lnTo>
                    <a:pt x="517251" y="469342"/>
                  </a:lnTo>
                  <a:lnTo>
                    <a:pt x="509041" y="469209"/>
                  </a:lnTo>
                  <a:lnTo>
                    <a:pt x="500831" y="469082"/>
                  </a:lnTo>
                  <a:lnTo>
                    <a:pt x="492620" y="468962"/>
                  </a:lnTo>
                  <a:lnTo>
                    <a:pt x="484410" y="468849"/>
                  </a:lnTo>
                  <a:lnTo>
                    <a:pt x="476200" y="468741"/>
                  </a:lnTo>
                  <a:lnTo>
                    <a:pt x="467989" y="468639"/>
                  </a:lnTo>
                  <a:lnTo>
                    <a:pt x="459779" y="468542"/>
                  </a:lnTo>
                  <a:lnTo>
                    <a:pt x="451569" y="468450"/>
                  </a:lnTo>
                  <a:lnTo>
                    <a:pt x="443358" y="468362"/>
                  </a:lnTo>
                  <a:lnTo>
                    <a:pt x="435148" y="468279"/>
                  </a:lnTo>
                  <a:lnTo>
                    <a:pt x="426938" y="468201"/>
                  </a:lnTo>
                  <a:lnTo>
                    <a:pt x="418727" y="468126"/>
                  </a:lnTo>
                  <a:lnTo>
                    <a:pt x="410517" y="468056"/>
                  </a:lnTo>
                  <a:lnTo>
                    <a:pt x="402307" y="467989"/>
                  </a:lnTo>
                  <a:lnTo>
                    <a:pt x="394096" y="467925"/>
                  </a:lnTo>
                  <a:lnTo>
                    <a:pt x="385886" y="467865"/>
                  </a:lnTo>
                  <a:lnTo>
                    <a:pt x="377675" y="467808"/>
                  </a:lnTo>
                  <a:lnTo>
                    <a:pt x="369465" y="467754"/>
                  </a:lnTo>
                  <a:lnTo>
                    <a:pt x="361255" y="467702"/>
                  </a:lnTo>
                  <a:lnTo>
                    <a:pt x="353044" y="467654"/>
                  </a:lnTo>
                  <a:lnTo>
                    <a:pt x="344834" y="467607"/>
                  </a:lnTo>
                  <a:lnTo>
                    <a:pt x="336624" y="467564"/>
                  </a:lnTo>
                  <a:lnTo>
                    <a:pt x="328413" y="467522"/>
                  </a:lnTo>
                  <a:lnTo>
                    <a:pt x="320203" y="467483"/>
                  </a:lnTo>
                  <a:lnTo>
                    <a:pt x="311993" y="467445"/>
                  </a:lnTo>
                  <a:lnTo>
                    <a:pt x="303782" y="467410"/>
                  </a:lnTo>
                  <a:lnTo>
                    <a:pt x="295572" y="467376"/>
                  </a:lnTo>
                  <a:lnTo>
                    <a:pt x="287362" y="467344"/>
                  </a:lnTo>
                  <a:lnTo>
                    <a:pt x="279151" y="467314"/>
                  </a:lnTo>
                  <a:lnTo>
                    <a:pt x="270941" y="467286"/>
                  </a:lnTo>
                  <a:lnTo>
                    <a:pt x="262731" y="467258"/>
                  </a:lnTo>
                  <a:lnTo>
                    <a:pt x="254520" y="467233"/>
                  </a:lnTo>
                  <a:lnTo>
                    <a:pt x="246310" y="467208"/>
                  </a:lnTo>
                  <a:lnTo>
                    <a:pt x="238100" y="467185"/>
                  </a:lnTo>
                  <a:lnTo>
                    <a:pt x="229889" y="467163"/>
                  </a:lnTo>
                  <a:lnTo>
                    <a:pt x="221679" y="467143"/>
                  </a:lnTo>
                  <a:lnTo>
                    <a:pt x="213469" y="467123"/>
                  </a:lnTo>
                  <a:lnTo>
                    <a:pt x="205258" y="467104"/>
                  </a:lnTo>
                  <a:lnTo>
                    <a:pt x="197048" y="467086"/>
                  </a:lnTo>
                  <a:lnTo>
                    <a:pt x="188837" y="467070"/>
                  </a:lnTo>
                  <a:lnTo>
                    <a:pt x="180627" y="467054"/>
                  </a:lnTo>
                  <a:lnTo>
                    <a:pt x="172417" y="467039"/>
                  </a:lnTo>
                  <a:lnTo>
                    <a:pt x="164206" y="467024"/>
                  </a:lnTo>
                  <a:lnTo>
                    <a:pt x="155996" y="467011"/>
                  </a:lnTo>
                  <a:lnTo>
                    <a:pt x="147786" y="466998"/>
                  </a:lnTo>
                  <a:lnTo>
                    <a:pt x="139575" y="466986"/>
                  </a:lnTo>
                  <a:lnTo>
                    <a:pt x="131365" y="466974"/>
                  </a:lnTo>
                  <a:lnTo>
                    <a:pt x="123155" y="466963"/>
                  </a:lnTo>
                  <a:lnTo>
                    <a:pt x="114944" y="466953"/>
                  </a:lnTo>
                  <a:lnTo>
                    <a:pt x="106734" y="466943"/>
                  </a:lnTo>
                  <a:lnTo>
                    <a:pt x="98524" y="466934"/>
                  </a:lnTo>
                  <a:lnTo>
                    <a:pt x="90313" y="466925"/>
                  </a:lnTo>
                  <a:lnTo>
                    <a:pt x="82103" y="466917"/>
                  </a:lnTo>
                  <a:lnTo>
                    <a:pt x="73893" y="466909"/>
                  </a:lnTo>
                  <a:lnTo>
                    <a:pt x="65682" y="466901"/>
                  </a:lnTo>
                  <a:lnTo>
                    <a:pt x="57472" y="466894"/>
                  </a:lnTo>
                  <a:lnTo>
                    <a:pt x="49262" y="466887"/>
                  </a:lnTo>
                  <a:lnTo>
                    <a:pt x="41051" y="466881"/>
                  </a:lnTo>
                  <a:lnTo>
                    <a:pt x="32841" y="466875"/>
                  </a:lnTo>
                  <a:lnTo>
                    <a:pt x="24631" y="466869"/>
                  </a:lnTo>
                  <a:lnTo>
                    <a:pt x="16420" y="466863"/>
                  </a:lnTo>
                  <a:lnTo>
                    <a:pt x="8210" y="466858"/>
                  </a:lnTo>
                  <a:lnTo>
                    <a:pt x="0" y="466853"/>
                  </a:lnTo>
                  <a:close/>
                </a:path>
              </a:pathLst>
            </a:custGeom>
            <a:solidFill>
              <a:srgbClr val="43BF71">
                <a:alpha val="50196"/>
              </a:srgbClr>
            </a:solidFill>
          </p:spPr>
          <p:txBody>
            <a:bodyPr/>
            <a:lstStyle/>
            <a:p/>
          </p:txBody>
        </p:sp>
        <p:sp>
          <p:nvSpPr>
            <p:cNvPr id="5" name="pg6"/>
            <p:cNvSpPr/>
            <p:nvPr/>
          </p:nvSpPr>
          <p:spPr>
            <a:xfrm>
              <a:off x="2281061" y="2822072"/>
              <a:ext cx="2454893" cy="1931446"/>
            </a:xfrm>
            <a:custGeom>
              <a:avLst/>
              <a:pathLst>
                <a:path w="2454893" h="1931446">
                  <a:moveTo>
                    <a:pt x="0" y="266318"/>
                  </a:moveTo>
                  <a:lnTo>
                    <a:pt x="8210" y="266314"/>
                  </a:lnTo>
                  <a:lnTo>
                    <a:pt x="16420" y="266308"/>
                  </a:lnTo>
                  <a:lnTo>
                    <a:pt x="24631" y="266303"/>
                  </a:lnTo>
                  <a:lnTo>
                    <a:pt x="32841" y="266297"/>
                  </a:lnTo>
                  <a:lnTo>
                    <a:pt x="41051" y="266291"/>
                  </a:lnTo>
                  <a:lnTo>
                    <a:pt x="49262" y="266285"/>
                  </a:lnTo>
                  <a:lnTo>
                    <a:pt x="57472" y="266278"/>
                  </a:lnTo>
                  <a:lnTo>
                    <a:pt x="65682" y="266271"/>
                  </a:lnTo>
                  <a:lnTo>
                    <a:pt x="73893" y="266263"/>
                  </a:lnTo>
                  <a:lnTo>
                    <a:pt x="82103" y="266255"/>
                  </a:lnTo>
                  <a:lnTo>
                    <a:pt x="90313" y="266247"/>
                  </a:lnTo>
                  <a:lnTo>
                    <a:pt x="98524" y="266238"/>
                  </a:lnTo>
                  <a:lnTo>
                    <a:pt x="106734" y="266229"/>
                  </a:lnTo>
                  <a:lnTo>
                    <a:pt x="114944" y="266219"/>
                  </a:lnTo>
                  <a:lnTo>
                    <a:pt x="123155" y="266208"/>
                  </a:lnTo>
                  <a:lnTo>
                    <a:pt x="131365" y="266198"/>
                  </a:lnTo>
                  <a:lnTo>
                    <a:pt x="139575" y="266186"/>
                  </a:lnTo>
                  <a:lnTo>
                    <a:pt x="147786" y="266174"/>
                  </a:lnTo>
                  <a:lnTo>
                    <a:pt x="155996" y="266161"/>
                  </a:lnTo>
                  <a:lnTo>
                    <a:pt x="164206" y="266147"/>
                  </a:lnTo>
                  <a:lnTo>
                    <a:pt x="172417" y="266133"/>
                  </a:lnTo>
                  <a:lnTo>
                    <a:pt x="180627" y="266118"/>
                  </a:lnTo>
                  <a:lnTo>
                    <a:pt x="188837" y="266102"/>
                  </a:lnTo>
                  <a:lnTo>
                    <a:pt x="197048" y="266085"/>
                  </a:lnTo>
                  <a:lnTo>
                    <a:pt x="205258" y="266068"/>
                  </a:lnTo>
                  <a:lnTo>
                    <a:pt x="213469" y="266049"/>
                  </a:lnTo>
                  <a:lnTo>
                    <a:pt x="221679" y="266029"/>
                  </a:lnTo>
                  <a:lnTo>
                    <a:pt x="229889" y="266008"/>
                  </a:lnTo>
                  <a:lnTo>
                    <a:pt x="238100" y="265987"/>
                  </a:lnTo>
                  <a:lnTo>
                    <a:pt x="246310" y="265963"/>
                  </a:lnTo>
                  <a:lnTo>
                    <a:pt x="254520" y="265939"/>
                  </a:lnTo>
                  <a:lnTo>
                    <a:pt x="262731" y="265913"/>
                  </a:lnTo>
                  <a:lnTo>
                    <a:pt x="270941" y="265886"/>
                  </a:lnTo>
                  <a:lnTo>
                    <a:pt x="279151" y="265858"/>
                  </a:lnTo>
                  <a:lnTo>
                    <a:pt x="287362" y="265827"/>
                  </a:lnTo>
                  <a:lnTo>
                    <a:pt x="295572" y="265796"/>
                  </a:lnTo>
                  <a:lnTo>
                    <a:pt x="303782" y="265762"/>
                  </a:lnTo>
                  <a:lnTo>
                    <a:pt x="311993" y="265727"/>
                  </a:lnTo>
                  <a:lnTo>
                    <a:pt x="320203" y="265689"/>
                  </a:lnTo>
                  <a:lnTo>
                    <a:pt x="328413" y="265650"/>
                  </a:lnTo>
                  <a:lnTo>
                    <a:pt x="336624" y="265608"/>
                  </a:lnTo>
                  <a:lnTo>
                    <a:pt x="344834" y="265564"/>
                  </a:lnTo>
                  <a:lnTo>
                    <a:pt x="353044" y="265518"/>
                  </a:lnTo>
                  <a:lnTo>
                    <a:pt x="361255" y="265469"/>
                  </a:lnTo>
                  <a:lnTo>
                    <a:pt x="369465" y="265418"/>
                  </a:lnTo>
                  <a:lnTo>
                    <a:pt x="377675" y="265364"/>
                  </a:lnTo>
                  <a:lnTo>
                    <a:pt x="385886" y="265307"/>
                  </a:lnTo>
                  <a:lnTo>
                    <a:pt x="394096" y="265247"/>
                  </a:lnTo>
                  <a:lnTo>
                    <a:pt x="402307" y="265183"/>
                  </a:lnTo>
                  <a:lnTo>
                    <a:pt x="410517" y="265116"/>
                  </a:lnTo>
                  <a:lnTo>
                    <a:pt x="418727" y="265045"/>
                  </a:lnTo>
                  <a:lnTo>
                    <a:pt x="426938" y="264971"/>
                  </a:lnTo>
                  <a:lnTo>
                    <a:pt x="435148" y="264892"/>
                  </a:lnTo>
                  <a:lnTo>
                    <a:pt x="443358" y="264809"/>
                  </a:lnTo>
                  <a:lnTo>
                    <a:pt x="451569" y="264722"/>
                  </a:lnTo>
                  <a:lnTo>
                    <a:pt x="459779" y="264630"/>
                  </a:lnTo>
                  <a:lnTo>
                    <a:pt x="467989" y="264533"/>
                  </a:lnTo>
                  <a:lnTo>
                    <a:pt x="476200" y="264431"/>
                  </a:lnTo>
                  <a:lnTo>
                    <a:pt x="484410" y="264323"/>
                  </a:lnTo>
                  <a:lnTo>
                    <a:pt x="492620" y="264209"/>
                  </a:lnTo>
                  <a:lnTo>
                    <a:pt x="500831" y="264090"/>
                  </a:lnTo>
                  <a:lnTo>
                    <a:pt x="509041" y="263963"/>
                  </a:lnTo>
                  <a:lnTo>
                    <a:pt x="517251" y="263830"/>
                  </a:lnTo>
                  <a:lnTo>
                    <a:pt x="525462" y="263690"/>
                  </a:lnTo>
                  <a:lnTo>
                    <a:pt x="533672" y="263542"/>
                  </a:lnTo>
                  <a:lnTo>
                    <a:pt x="541882" y="263386"/>
                  </a:lnTo>
                  <a:lnTo>
                    <a:pt x="550093" y="263222"/>
                  </a:lnTo>
                  <a:lnTo>
                    <a:pt x="558303" y="263049"/>
                  </a:lnTo>
                  <a:lnTo>
                    <a:pt x="566513" y="262867"/>
                  </a:lnTo>
                  <a:lnTo>
                    <a:pt x="574724" y="262675"/>
                  </a:lnTo>
                  <a:lnTo>
                    <a:pt x="582934" y="262473"/>
                  </a:lnTo>
                  <a:lnTo>
                    <a:pt x="591144" y="262260"/>
                  </a:lnTo>
                  <a:lnTo>
                    <a:pt x="599355" y="262036"/>
                  </a:lnTo>
                  <a:lnTo>
                    <a:pt x="607565" y="261800"/>
                  </a:lnTo>
                  <a:lnTo>
                    <a:pt x="615776" y="261551"/>
                  </a:lnTo>
                  <a:lnTo>
                    <a:pt x="623986" y="261289"/>
                  </a:lnTo>
                  <a:lnTo>
                    <a:pt x="632196" y="261014"/>
                  </a:lnTo>
                  <a:lnTo>
                    <a:pt x="640407" y="260723"/>
                  </a:lnTo>
                  <a:lnTo>
                    <a:pt x="648617" y="260418"/>
                  </a:lnTo>
                  <a:lnTo>
                    <a:pt x="656827" y="260097"/>
                  </a:lnTo>
                  <a:lnTo>
                    <a:pt x="665038" y="259758"/>
                  </a:lnTo>
                  <a:lnTo>
                    <a:pt x="673248" y="259402"/>
                  </a:lnTo>
                  <a:lnTo>
                    <a:pt x="681458" y="259028"/>
                  </a:lnTo>
                  <a:lnTo>
                    <a:pt x="689669" y="258634"/>
                  </a:lnTo>
                  <a:lnTo>
                    <a:pt x="697879" y="258220"/>
                  </a:lnTo>
                  <a:lnTo>
                    <a:pt x="706089" y="257784"/>
                  </a:lnTo>
                  <a:lnTo>
                    <a:pt x="714300" y="257327"/>
                  </a:lnTo>
                  <a:lnTo>
                    <a:pt x="722510" y="256845"/>
                  </a:lnTo>
                  <a:lnTo>
                    <a:pt x="730720" y="256339"/>
                  </a:lnTo>
                  <a:lnTo>
                    <a:pt x="738931" y="255808"/>
                  </a:lnTo>
                  <a:lnTo>
                    <a:pt x="747141" y="255250"/>
                  </a:lnTo>
                  <a:lnTo>
                    <a:pt x="755351" y="254663"/>
                  </a:lnTo>
                  <a:lnTo>
                    <a:pt x="763562" y="254048"/>
                  </a:lnTo>
                  <a:lnTo>
                    <a:pt x="771772" y="253402"/>
                  </a:lnTo>
                  <a:lnTo>
                    <a:pt x="779982" y="252723"/>
                  </a:lnTo>
                  <a:lnTo>
                    <a:pt x="788193" y="252012"/>
                  </a:lnTo>
                  <a:lnTo>
                    <a:pt x="796403" y="251265"/>
                  </a:lnTo>
                  <a:lnTo>
                    <a:pt x="804614" y="250483"/>
                  </a:lnTo>
                  <a:lnTo>
                    <a:pt x="812824" y="249662"/>
                  </a:lnTo>
                  <a:lnTo>
                    <a:pt x="821034" y="248803"/>
                  </a:lnTo>
                  <a:lnTo>
                    <a:pt x="829245" y="247902"/>
                  </a:lnTo>
                  <a:lnTo>
                    <a:pt x="837455" y="246959"/>
                  </a:lnTo>
                  <a:lnTo>
                    <a:pt x="845665" y="245972"/>
                  </a:lnTo>
                  <a:lnTo>
                    <a:pt x="853876" y="244939"/>
                  </a:lnTo>
                  <a:lnTo>
                    <a:pt x="862086" y="243859"/>
                  </a:lnTo>
                  <a:lnTo>
                    <a:pt x="870296" y="242730"/>
                  </a:lnTo>
                  <a:lnTo>
                    <a:pt x="878507" y="241549"/>
                  </a:lnTo>
                  <a:lnTo>
                    <a:pt x="886717" y="240317"/>
                  </a:lnTo>
                  <a:lnTo>
                    <a:pt x="894927" y="239030"/>
                  </a:lnTo>
                  <a:lnTo>
                    <a:pt x="903138" y="237687"/>
                  </a:lnTo>
                  <a:lnTo>
                    <a:pt x="911348" y="236287"/>
                  </a:lnTo>
                  <a:lnTo>
                    <a:pt x="919558" y="234827"/>
                  </a:lnTo>
                  <a:lnTo>
                    <a:pt x="927769" y="233307"/>
                  </a:lnTo>
                  <a:lnTo>
                    <a:pt x="935979" y="231724"/>
                  </a:lnTo>
                  <a:lnTo>
                    <a:pt x="944189" y="230078"/>
                  </a:lnTo>
                  <a:lnTo>
                    <a:pt x="952400" y="228366"/>
                  </a:lnTo>
                  <a:lnTo>
                    <a:pt x="960610" y="226587"/>
                  </a:lnTo>
                  <a:lnTo>
                    <a:pt x="968820" y="224740"/>
                  </a:lnTo>
                  <a:lnTo>
                    <a:pt x="977031" y="222824"/>
                  </a:lnTo>
                  <a:lnTo>
                    <a:pt x="985241" y="220838"/>
                  </a:lnTo>
                  <a:lnTo>
                    <a:pt x="993451" y="218781"/>
                  </a:lnTo>
                  <a:lnTo>
                    <a:pt x="1001662" y="216652"/>
                  </a:lnTo>
                  <a:lnTo>
                    <a:pt x="1009872" y="214450"/>
                  </a:lnTo>
                  <a:lnTo>
                    <a:pt x="1018083" y="212175"/>
                  </a:lnTo>
                  <a:lnTo>
                    <a:pt x="1026293" y="209827"/>
                  </a:lnTo>
                  <a:lnTo>
                    <a:pt x="1034503" y="207405"/>
                  </a:lnTo>
                  <a:lnTo>
                    <a:pt x="1042714" y="204910"/>
                  </a:lnTo>
                  <a:lnTo>
                    <a:pt x="1050924" y="202342"/>
                  </a:lnTo>
                  <a:lnTo>
                    <a:pt x="1059134" y="199702"/>
                  </a:lnTo>
                  <a:lnTo>
                    <a:pt x="1067345" y="196991"/>
                  </a:lnTo>
                  <a:lnTo>
                    <a:pt x="1075555" y="194209"/>
                  </a:lnTo>
                  <a:lnTo>
                    <a:pt x="1083765" y="191358"/>
                  </a:lnTo>
                  <a:lnTo>
                    <a:pt x="1091976" y="188439"/>
                  </a:lnTo>
                  <a:lnTo>
                    <a:pt x="1100186" y="185455"/>
                  </a:lnTo>
                  <a:lnTo>
                    <a:pt x="1108396" y="182408"/>
                  </a:lnTo>
                  <a:lnTo>
                    <a:pt x="1116607" y="179300"/>
                  </a:lnTo>
                  <a:lnTo>
                    <a:pt x="1124817" y="176133"/>
                  </a:lnTo>
                  <a:lnTo>
                    <a:pt x="1133027" y="172912"/>
                  </a:lnTo>
                  <a:lnTo>
                    <a:pt x="1141238" y="169639"/>
                  </a:lnTo>
                  <a:lnTo>
                    <a:pt x="1149448" y="166317"/>
                  </a:lnTo>
                  <a:lnTo>
                    <a:pt x="1157658" y="162951"/>
                  </a:lnTo>
                  <a:lnTo>
                    <a:pt x="1165869" y="159545"/>
                  </a:lnTo>
                  <a:lnTo>
                    <a:pt x="1174079" y="156102"/>
                  </a:lnTo>
                  <a:lnTo>
                    <a:pt x="1182289" y="152627"/>
                  </a:lnTo>
                  <a:lnTo>
                    <a:pt x="1190500" y="149125"/>
                  </a:lnTo>
                  <a:lnTo>
                    <a:pt x="1198710" y="145601"/>
                  </a:lnTo>
                  <a:lnTo>
                    <a:pt x="1206921" y="142059"/>
                  </a:lnTo>
                  <a:lnTo>
                    <a:pt x="1215131" y="138504"/>
                  </a:lnTo>
                  <a:lnTo>
                    <a:pt x="1223341" y="134941"/>
                  </a:lnTo>
                  <a:lnTo>
                    <a:pt x="1231552" y="131376"/>
                  </a:lnTo>
                  <a:lnTo>
                    <a:pt x="1239762" y="127814"/>
                  </a:lnTo>
                  <a:lnTo>
                    <a:pt x="1247972" y="124259"/>
                  </a:lnTo>
                  <a:lnTo>
                    <a:pt x="1256183" y="120717"/>
                  </a:lnTo>
                  <a:lnTo>
                    <a:pt x="1264393" y="117193"/>
                  </a:lnTo>
                  <a:lnTo>
                    <a:pt x="1272603" y="113691"/>
                  </a:lnTo>
                  <a:lnTo>
                    <a:pt x="1280814" y="110216"/>
                  </a:lnTo>
                  <a:lnTo>
                    <a:pt x="1289024" y="106773"/>
                  </a:lnTo>
                  <a:lnTo>
                    <a:pt x="1297234" y="103367"/>
                  </a:lnTo>
                  <a:lnTo>
                    <a:pt x="1305445" y="100001"/>
                  </a:lnTo>
                  <a:lnTo>
                    <a:pt x="1313655" y="96679"/>
                  </a:lnTo>
                  <a:lnTo>
                    <a:pt x="1321865" y="93406"/>
                  </a:lnTo>
                  <a:lnTo>
                    <a:pt x="1330076" y="90185"/>
                  </a:lnTo>
                  <a:lnTo>
                    <a:pt x="1338286" y="87018"/>
                  </a:lnTo>
                  <a:lnTo>
                    <a:pt x="1346496" y="83910"/>
                  </a:lnTo>
                  <a:lnTo>
                    <a:pt x="1354707" y="80863"/>
                  </a:lnTo>
                  <a:lnTo>
                    <a:pt x="1362917" y="77879"/>
                  </a:lnTo>
                  <a:lnTo>
                    <a:pt x="1371127" y="74960"/>
                  </a:lnTo>
                  <a:lnTo>
                    <a:pt x="1379338" y="72109"/>
                  </a:lnTo>
                  <a:lnTo>
                    <a:pt x="1387548" y="69327"/>
                  </a:lnTo>
                  <a:lnTo>
                    <a:pt x="1395758" y="66616"/>
                  </a:lnTo>
                  <a:lnTo>
                    <a:pt x="1403969" y="63976"/>
                  </a:lnTo>
                  <a:lnTo>
                    <a:pt x="1412179" y="61408"/>
                  </a:lnTo>
                  <a:lnTo>
                    <a:pt x="1420390" y="58913"/>
                  </a:lnTo>
                  <a:lnTo>
                    <a:pt x="1428600" y="56491"/>
                  </a:lnTo>
                  <a:lnTo>
                    <a:pt x="1436810" y="54143"/>
                  </a:lnTo>
                  <a:lnTo>
                    <a:pt x="1445021" y="51868"/>
                  </a:lnTo>
                  <a:lnTo>
                    <a:pt x="1453231" y="49666"/>
                  </a:lnTo>
                  <a:lnTo>
                    <a:pt x="1461441" y="47537"/>
                  </a:lnTo>
                  <a:lnTo>
                    <a:pt x="1469652" y="45480"/>
                  </a:lnTo>
                  <a:lnTo>
                    <a:pt x="1477862" y="43494"/>
                  </a:lnTo>
                  <a:lnTo>
                    <a:pt x="1486072" y="41578"/>
                  </a:lnTo>
                  <a:lnTo>
                    <a:pt x="1494283" y="39731"/>
                  </a:lnTo>
                  <a:lnTo>
                    <a:pt x="1502493" y="37952"/>
                  </a:lnTo>
                  <a:lnTo>
                    <a:pt x="1510703" y="36240"/>
                  </a:lnTo>
                  <a:lnTo>
                    <a:pt x="1518914" y="34594"/>
                  </a:lnTo>
                  <a:lnTo>
                    <a:pt x="1527124" y="33011"/>
                  </a:lnTo>
                  <a:lnTo>
                    <a:pt x="1535334" y="31491"/>
                  </a:lnTo>
                  <a:lnTo>
                    <a:pt x="1543545" y="30031"/>
                  </a:lnTo>
                  <a:lnTo>
                    <a:pt x="1551755" y="28631"/>
                  </a:lnTo>
                  <a:lnTo>
                    <a:pt x="1559965" y="27288"/>
                  </a:lnTo>
                  <a:lnTo>
                    <a:pt x="1568176" y="26001"/>
                  </a:lnTo>
                  <a:lnTo>
                    <a:pt x="1576386" y="24769"/>
                  </a:lnTo>
                  <a:lnTo>
                    <a:pt x="1584596" y="23588"/>
                  </a:lnTo>
                  <a:lnTo>
                    <a:pt x="1592807" y="22459"/>
                  </a:lnTo>
                  <a:lnTo>
                    <a:pt x="1601017" y="21379"/>
                  </a:lnTo>
                  <a:lnTo>
                    <a:pt x="1609228" y="20346"/>
                  </a:lnTo>
                  <a:lnTo>
                    <a:pt x="1617438" y="19359"/>
                  </a:lnTo>
                  <a:lnTo>
                    <a:pt x="1625648" y="18416"/>
                  </a:lnTo>
                  <a:lnTo>
                    <a:pt x="1633859" y="17515"/>
                  </a:lnTo>
                  <a:lnTo>
                    <a:pt x="1642069" y="16656"/>
                  </a:lnTo>
                  <a:lnTo>
                    <a:pt x="1650279" y="15835"/>
                  </a:lnTo>
                  <a:lnTo>
                    <a:pt x="1658490" y="15053"/>
                  </a:lnTo>
                  <a:lnTo>
                    <a:pt x="1666700" y="14306"/>
                  </a:lnTo>
                  <a:lnTo>
                    <a:pt x="1674910" y="13595"/>
                  </a:lnTo>
                  <a:lnTo>
                    <a:pt x="1683121" y="12916"/>
                  </a:lnTo>
                  <a:lnTo>
                    <a:pt x="1691331" y="12270"/>
                  </a:lnTo>
                  <a:lnTo>
                    <a:pt x="1699541" y="11654"/>
                  </a:lnTo>
                  <a:lnTo>
                    <a:pt x="1707752" y="11068"/>
                  </a:lnTo>
                  <a:lnTo>
                    <a:pt x="1715962" y="10510"/>
                  </a:lnTo>
                  <a:lnTo>
                    <a:pt x="1724172" y="9978"/>
                  </a:lnTo>
                  <a:lnTo>
                    <a:pt x="1732383" y="9473"/>
                  </a:lnTo>
                  <a:lnTo>
                    <a:pt x="1740593" y="8991"/>
                  </a:lnTo>
                  <a:lnTo>
                    <a:pt x="1748803" y="8534"/>
                  </a:lnTo>
                  <a:lnTo>
                    <a:pt x="1757014" y="8098"/>
                  </a:lnTo>
                  <a:lnTo>
                    <a:pt x="1765224" y="7684"/>
                  </a:lnTo>
                  <a:lnTo>
                    <a:pt x="1773434" y="7290"/>
                  </a:lnTo>
                  <a:lnTo>
                    <a:pt x="1781645" y="6916"/>
                  </a:lnTo>
                  <a:lnTo>
                    <a:pt x="1789855" y="6560"/>
                  </a:lnTo>
                  <a:lnTo>
                    <a:pt x="1798065" y="6221"/>
                  </a:lnTo>
                  <a:lnTo>
                    <a:pt x="1806276" y="5900"/>
                  </a:lnTo>
                  <a:lnTo>
                    <a:pt x="1814486" y="5594"/>
                  </a:lnTo>
                  <a:lnTo>
                    <a:pt x="1822697" y="5304"/>
                  </a:lnTo>
                  <a:lnTo>
                    <a:pt x="1830907" y="5029"/>
                  </a:lnTo>
                  <a:lnTo>
                    <a:pt x="1839117" y="4767"/>
                  </a:lnTo>
                  <a:lnTo>
                    <a:pt x="1847328" y="4518"/>
                  </a:lnTo>
                  <a:lnTo>
                    <a:pt x="1855538" y="4282"/>
                  </a:lnTo>
                  <a:lnTo>
                    <a:pt x="1863748" y="4058"/>
                  </a:lnTo>
                  <a:lnTo>
                    <a:pt x="1871959" y="3845"/>
                  </a:lnTo>
                  <a:lnTo>
                    <a:pt x="1880169" y="3643"/>
                  </a:lnTo>
                  <a:lnTo>
                    <a:pt x="1888379" y="3451"/>
                  </a:lnTo>
                  <a:lnTo>
                    <a:pt x="1896590" y="3269"/>
                  </a:lnTo>
                  <a:lnTo>
                    <a:pt x="1904800" y="3096"/>
                  </a:lnTo>
                  <a:lnTo>
                    <a:pt x="1913010" y="2932"/>
                  </a:lnTo>
                  <a:lnTo>
                    <a:pt x="1921221" y="2776"/>
                  </a:lnTo>
                  <a:lnTo>
                    <a:pt x="1929431" y="2628"/>
                  </a:lnTo>
                  <a:lnTo>
                    <a:pt x="1937641" y="2488"/>
                  </a:lnTo>
                  <a:lnTo>
                    <a:pt x="1945852" y="2355"/>
                  </a:lnTo>
                  <a:lnTo>
                    <a:pt x="1954062" y="2228"/>
                  </a:lnTo>
                  <a:lnTo>
                    <a:pt x="1962272" y="2109"/>
                  </a:lnTo>
                  <a:lnTo>
                    <a:pt x="1970483" y="1995"/>
                  </a:lnTo>
                  <a:lnTo>
                    <a:pt x="1978693" y="1887"/>
                  </a:lnTo>
                  <a:lnTo>
                    <a:pt x="1986903" y="1785"/>
                  </a:lnTo>
                  <a:lnTo>
                    <a:pt x="1995114" y="1688"/>
                  </a:lnTo>
                  <a:lnTo>
                    <a:pt x="2003324" y="1596"/>
                  </a:lnTo>
                  <a:lnTo>
                    <a:pt x="2011535" y="1508"/>
                  </a:lnTo>
                  <a:lnTo>
                    <a:pt x="2019745" y="1426"/>
                  </a:lnTo>
                  <a:lnTo>
                    <a:pt x="2027955" y="1347"/>
                  </a:lnTo>
                  <a:lnTo>
                    <a:pt x="2036166" y="1273"/>
                  </a:lnTo>
                  <a:lnTo>
                    <a:pt x="2044376" y="1202"/>
                  </a:lnTo>
                  <a:lnTo>
                    <a:pt x="2052586" y="1135"/>
                  </a:lnTo>
                  <a:lnTo>
                    <a:pt x="2060797" y="1071"/>
                  </a:lnTo>
                  <a:lnTo>
                    <a:pt x="2069007" y="1011"/>
                  </a:lnTo>
                  <a:lnTo>
                    <a:pt x="2077217" y="954"/>
                  </a:lnTo>
                  <a:lnTo>
                    <a:pt x="2085428" y="900"/>
                  </a:lnTo>
                  <a:lnTo>
                    <a:pt x="2093638" y="848"/>
                  </a:lnTo>
                  <a:lnTo>
                    <a:pt x="2101848" y="800"/>
                  </a:lnTo>
                  <a:lnTo>
                    <a:pt x="2110059" y="754"/>
                  </a:lnTo>
                  <a:lnTo>
                    <a:pt x="2118269" y="710"/>
                  </a:lnTo>
                  <a:lnTo>
                    <a:pt x="2126479" y="668"/>
                  </a:lnTo>
                  <a:lnTo>
                    <a:pt x="2134690" y="629"/>
                  </a:lnTo>
                  <a:lnTo>
                    <a:pt x="2142900" y="591"/>
                  </a:lnTo>
                  <a:lnTo>
                    <a:pt x="2151110" y="556"/>
                  </a:lnTo>
                  <a:lnTo>
                    <a:pt x="2159321" y="522"/>
                  </a:lnTo>
                  <a:lnTo>
                    <a:pt x="2167531" y="491"/>
                  </a:lnTo>
                  <a:lnTo>
                    <a:pt x="2175741" y="460"/>
                  </a:lnTo>
                  <a:lnTo>
                    <a:pt x="2183952" y="432"/>
                  </a:lnTo>
                  <a:lnTo>
                    <a:pt x="2192162" y="405"/>
                  </a:lnTo>
                  <a:lnTo>
                    <a:pt x="2200373" y="379"/>
                  </a:lnTo>
                  <a:lnTo>
                    <a:pt x="2208583" y="355"/>
                  </a:lnTo>
                  <a:lnTo>
                    <a:pt x="2216793" y="331"/>
                  </a:lnTo>
                  <a:lnTo>
                    <a:pt x="2225004" y="310"/>
                  </a:lnTo>
                  <a:lnTo>
                    <a:pt x="2233214" y="289"/>
                  </a:lnTo>
                  <a:lnTo>
                    <a:pt x="2241424" y="269"/>
                  </a:lnTo>
                  <a:lnTo>
                    <a:pt x="2249635" y="250"/>
                  </a:lnTo>
                  <a:lnTo>
                    <a:pt x="2257845" y="233"/>
                  </a:lnTo>
                  <a:lnTo>
                    <a:pt x="2266055" y="216"/>
                  </a:lnTo>
                  <a:lnTo>
                    <a:pt x="2274266" y="200"/>
                  </a:lnTo>
                  <a:lnTo>
                    <a:pt x="2282476" y="185"/>
                  </a:lnTo>
                  <a:lnTo>
                    <a:pt x="2290686" y="171"/>
                  </a:lnTo>
                  <a:lnTo>
                    <a:pt x="2298897" y="157"/>
                  </a:lnTo>
                  <a:lnTo>
                    <a:pt x="2307107" y="144"/>
                  </a:lnTo>
                  <a:lnTo>
                    <a:pt x="2315317" y="132"/>
                  </a:lnTo>
                  <a:lnTo>
                    <a:pt x="2323528" y="120"/>
                  </a:lnTo>
                  <a:lnTo>
                    <a:pt x="2331738" y="109"/>
                  </a:lnTo>
                  <a:lnTo>
                    <a:pt x="2339948" y="99"/>
                  </a:lnTo>
                  <a:lnTo>
                    <a:pt x="2348159" y="89"/>
                  </a:lnTo>
                  <a:lnTo>
                    <a:pt x="2356369" y="80"/>
                  </a:lnTo>
                  <a:lnTo>
                    <a:pt x="2364579" y="71"/>
                  </a:lnTo>
                  <a:lnTo>
                    <a:pt x="2372790" y="63"/>
                  </a:lnTo>
                  <a:lnTo>
                    <a:pt x="2381000" y="55"/>
                  </a:lnTo>
                  <a:lnTo>
                    <a:pt x="2389210" y="47"/>
                  </a:lnTo>
                  <a:lnTo>
                    <a:pt x="2397421" y="40"/>
                  </a:lnTo>
                  <a:lnTo>
                    <a:pt x="2405631" y="33"/>
                  </a:lnTo>
                  <a:lnTo>
                    <a:pt x="2413842" y="27"/>
                  </a:lnTo>
                  <a:lnTo>
                    <a:pt x="2422052" y="21"/>
                  </a:lnTo>
                  <a:lnTo>
                    <a:pt x="2430262" y="15"/>
                  </a:lnTo>
                  <a:lnTo>
                    <a:pt x="2438473" y="10"/>
                  </a:lnTo>
                  <a:lnTo>
                    <a:pt x="2446683" y="4"/>
                  </a:lnTo>
                  <a:lnTo>
                    <a:pt x="2454893" y="0"/>
                  </a:lnTo>
                  <a:lnTo>
                    <a:pt x="2454893" y="1665127"/>
                  </a:lnTo>
                  <a:lnTo>
                    <a:pt x="2446683" y="1665132"/>
                  </a:lnTo>
                  <a:lnTo>
                    <a:pt x="2438473" y="1665137"/>
                  </a:lnTo>
                  <a:lnTo>
                    <a:pt x="2430262" y="1665143"/>
                  </a:lnTo>
                  <a:lnTo>
                    <a:pt x="2422052" y="1665149"/>
                  </a:lnTo>
                  <a:lnTo>
                    <a:pt x="2413842" y="1665155"/>
                  </a:lnTo>
                  <a:lnTo>
                    <a:pt x="2405631" y="1665161"/>
                  </a:lnTo>
                  <a:lnTo>
                    <a:pt x="2397421" y="1665168"/>
                  </a:lnTo>
                  <a:lnTo>
                    <a:pt x="2389210" y="1665175"/>
                  </a:lnTo>
                  <a:lnTo>
                    <a:pt x="2381000" y="1665183"/>
                  </a:lnTo>
                  <a:lnTo>
                    <a:pt x="2372790" y="1665190"/>
                  </a:lnTo>
                  <a:lnTo>
                    <a:pt x="2364579" y="1665199"/>
                  </a:lnTo>
                  <a:lnTo>
                    <a:pt x="2356369" y="1665208"/>
                  </a:lnTo>
                  <a:lnTo>
                    <a:pt x="2348159" y="1665217"/>
                  </a:lnTo>
                  <a:lnTo>
                    <a:pt x="2339948" y="1665227"/>
                  </a:lnTo>
                  <a:lnTo>
                    <a:pt x="2331738" y="1665237"/>
                  </a:lnTo>
                  <a:lnTo>
                    <a:pt x="2323528" y="1665248"/>
                  </a:lnTo>
                  <a:lnTo>
                    <a:pt x="2315317" y="1665260"/>
                  </a:lnTo>
                  <a:lnTo>
                    <a:pt x="2307107" y="1665272"/>
                  </a:lnTo>
                  <a:lnTo>
                    <a:pt x="2298897" y="1665285"/>
                  </a:lnTo>
                  <a:lnTo>
                    <a:pt x="2290686" y="1665298"/>
                  </a:lnTo>
                  <a:lnTo>
                    <a:pt x="2282476" y="1665313"/>
                  </a:lnTo>
                  <a:lnTo>
                    <a:pt x="2274266" y="1665328"/>
                  </a:lnTo>
                  <a:lnTo>
                    <a:pt x="2266055" y="1665344"/>
                  </a:lnTo>
                  <a:lnTo>
                    <a:pt x="2257845" y="1665360"/>
                  </a:lnTo>
                  <a:lnTo>
                    <a:pt x="2249635" y="1665378"/>
                  </a:lnTo>
                  <a:lnTo>
                    <a:pt x="2241424" y="1665397"/>
                  </a:lnTo>
                  <a:lnTo>
                    <a:pt x="2233214" y="1665417"/>
                  </a:lnTo>
                  <a:lnTo>
                    <a:pt x="2225004" y="1665437"/>
                  </a:lnTo>
                  <a:lnTo>
                    <a:pt x="2216793" y="1665459"/>
                  </a:lnTo>
                  <a:lnTo>
                    <a:pt x="2208583" y="1665482"/>
                  </a:lnTo>
                  <a:lnTo>
                    <a:pt x="2200373" y="1665507"/>
                  </a:lnTo>
                  <a:lnTo>
                    <a:pt x="2192162" y="1665532"/>
                  </a:lnTo>
                  <a:lnTo>
                    <a:pt x="2183952" y="1665560"/>
                  </a:lnTo>
                  <a:lnTo>
                    <a:pt x="2175741" y="1665588"/>
                  </a:lnTo>
                  <a:lnTo>
                    <a:pt x="2167531" y="1665618"/>
                  </a:lnTo>
                  <a:lnTo>
                    <a:pt x="2159321" y="1665650"/>
                  </a:lnTo>
                  <a:lnTo>
                    <a:pt x="2151110" y="1665684"/>
                  </a:lnTo>
                  <a:lnTo>
                    <a:pt x="2142900" y="1665719"/>
                  </a:lnTo>
                  <a:lnTo>
                    <a:pt x="2134690" y="1665757"/>
                  </a:lnTo>
                  <a:lnTo>
                    <a:pt x="2126479" y="1665796"/>
                  </a:lnTo>
                  <a:lnTo>
                    <a:pt x="2118269" y="1665838"/>
                  </a:lnTo>
                  <a:lnTo>
                    <a:pt x="2110059" y="1665881"/>
                  </a:lnTo>
                  <a:lnTo>
                    <a:pt x="2101848" y="1665928"/>
                  </a:lnTo>
                  <a:lnTo>
                    <a:pt x="2093638" y="1665976"/>
                  </a:lnTo>
                  <a:lnTo>
                    <a:pt x="2085428" y="1666028"/>
                  </a:lnTo>
                  <a:lnTo>
                    <a:pt x="2077217" y="1666082"/>
                  </a:lnTo>
                  <a:lnTo>
                    <a:pt x="2069007" y="1666139"/>
                  </a:lnTo>
                  <a:lnTo>
                    <a:pt x="2060797" y="1666199"/>
                  </a:lnTo>
                  <a:lnTo>
                    <a:pt x="2052586" y="1666263"/>
                  </a:lnTo>
                  <a:lnTo>
                    <a:pt x="2044376" y="1666330"/>
                  </a:lnTo>
                  <a:lnTo>
                    <a:pt x="2036166" y="1666400"/>
                  </a:lnTo>
                  <a:lnTo>
                    <a:pt x="2027955" y="1666475"/>
                  </a:lnTo>
                  <a:lnTo>
                    <a:pt x="2019745" y="1666553"/>
                  </a:lnTo>
                  <a:lnTo>
                    <a:pt x="2011535" y="1666636"/>
                  </a:lnTo>
                  <a:lnTo>
                    <a:pt x="2003324" y="1666724"/>
                  </a:lnTo>
                  <a:lnTo>
                    <a:pt x="1995114" y="1666816"/>
                  </a:lnTo>
                  <a:lnTo>
                    <a:pt x="1986903" y="1666913"/>
                  </a:lnTo>
                  <a:lnTo>
                    <a:pt x="1978693" y="1667015"/>
                  </a:lnTo>
                  <a:lnTo>
                    <a:pt x="1970483" y="1667123"/>
                  </a:lnTo>
                  <a:lnTo>
                    <a:pt x="1962272" y="1667236"/>
                  </a:lnTo>
                  <a:lnTo>
                    <a:pt x="1954062" y="1667356"/>
                  </a:lnTo>
                  <a:lnTo>
                    <a:pt x="1945852" y="1667483"/>
                  </a:lnTo>
                  <a:lnTo>
                    <a:pt x="1937641" y="1667616"/>
                  </a:lnTo>
                  <a:lnTo>
                    <a:pt x="1929431" y="1667756"/>
                  </a:lnTo>
                  <a:lnTo>
                    <a:pt x="1921221" y="1667904"/>
                  </a:lnTo>
                  <a:lnTo>
                    <a:pt x="1913010" y="1668059"/>
                  </a:lnTo>
                  <a:lnTo>
                    <a:pt x="1904800" y="1668223"/>
                  </a:lnTo>
                  <a:lnTo>
                    <a:pt x="1896590" y="1668396"/>
                  </a:lnTo>
                  <a:lnTo>
                    <a:pt x="1888379" y="1668579"/>
                  </a:lnTo>
                  <a:lnTo>
                    <a:pt x="1880169" y="1668770"/>
                  </a:lnTo>
                  <a:lnTo>
                    <a:pt x="1871959" y="1668973"/>
                  </a:lnTo>
                  <a:lnTo>
                    <a:pt x="1863748" y="1669185"/>
                  </a:lnTo>
                  <a:lnTo>
                    <a:pt x="1855538" y="1669410"/>
                  </a:lnTo>
                  <a:lnTo>
                    <a:pt x="1847328" y="1669646"/>
                  </a:lnTo>
                  <a:lnTo>
                    <a:pt x="1839117" y="1669895"/>
                  </a:lnTo>
                  <a:lnTo>
                    <a:pt x="1830907" y="1670156"/>
                  </a:lnTo>
                  <a:lnTo>
                    <a:pt x="1822697" y="1670432"/>
                  </a:lnTo>
                  <a:lnTo>
                    <a:pt x="1814486" y="1670722"/>
                  </a:lnTo>
                  <a:lnTo>
                    <a:pt x="1806276" y="1671028"/>
                  </a:lnTo>
                  <a:lnTo>
                    <a:pt x="1798065" y="1671349"/>
                  </a:lnTo>
                  <a:lnTo>
                    <a:pt x="1789855" y="1671687"/>
                  </a:lnTo>
                  <a:lnTo>
                    <a:pt x="1781645" y="1672043"/>
                  </a:lnTo>
                  <a:lnTo>
                    <a:pt x="1773434" y="1672418"/>
                  </a:lnTo>
                  <a:lnTo>
                    <a:pt x="1765224" y="1672812"/>
                  </a:lnTo>
                  <a:lnTo>
                    <a:pt x="1757014" y="1673226"/>
                  </a:lnTo>
                  <a:lnTo>
                    <a:pt x="1748803" y="1673661"/>
                  </a:lnTo>
                  <a:lnTo>
                    <a:pt x="1740593" y="1674119"/>
                  </a:lnTo>
                  <a:lnTo>
                    <a:pt x="1732383" y="1674600"/>
                  </a:lnTo>
                  <a:lnTo>
                    <a:pt x="1724172" y="1675106"/>
                  </a:lnTo>
                  <a:lnTo>
                    <a:pt x="1715962" y="1675638"/>
                  </a:lnTo>
                  <a:lnTo>
                    <a:pt x="1707752" y="1676196"/>
                  </a:lnTo>
                  <a:lnTo>
                    <a:pt x="1699541" y="1676782"/>
                  </a:lnTo>
                  <a:lnTo>
                    <a:pt x="1691331" y="1677398"/>
                  </a:lnTo>
                  <a:lnTo>
                    <a:pt x="1683121" y="1678044"/>
                  </a:lnTo>
                  <a:lnTo>
                    <a:pt x="1674910" y="1678722"/>
                  </a:lnTo>
                  <a:lnTo>
                    <a:pt x="1666700" y="1679434"/>
                  </a:lnTo>
                  <a:lnTo>
                    <a:pt x="1658490" y="1680180"/>
                  </a:lnTo>
                  <a:lnTo>
                    <a:pt x="1650279" y="1680963"/>
                  </a:lnTo>
                  <a:lnTo>
                    <a:pt x="1642069" y="1681783"/>
                  </a:lnTo>
                  <a:lnTo>
                    <a:pt x="1633859" y="1682643"/>
                  </a:lnTo>
                  <a:lnTo>
                    <a:pt x="1625648" y="1683544"/>
                  </a:lnTo>
                  <a:lnTo>
                    <a:pt x="1617438" y="1684487"/>
                  </a:lnTo>
                  <a:lnTo>
                    <a:pt x="1609228" y="1685474"/>
                  </a:lnTo>
                  <a:lnTo>
                    <a:pt x="1601017" y="1686507"/>
                  </a:lnTo>
                  <a:lnTo>
                    <a:pt x="1592807" y="1687587"/>
                  </a:lnTo>
                  <a:lnTo>
                    <a:pt x="1584596" y="1688716"/>
                  </a:lnTo>
                  <a:lnTo>
                    <a:pt x="1576386" y="1689896"/>
                  </a:lnTo>
                  <a:lnTo>
                    <a:pt x="1568176" y="1691129"/>
                  </a:lnTo>
                  <a:lnTo>
                    <a:pt x="1559965" y="1692416"/>
                  </a:lnTo>
                  <a:lnTo>
                    <a:pt x="1551755" y="1693759"/>
                  </a:lnTo>
                  <a:lnTo>
                    <a:pt x="1543545" y="1695159"/>
                  </a:lnTo>
                  <a:lnTo>
                    <a:pt x="1535334" y="1696619"/>
                  </a:lnTo>
                  <a:lnTo>
                    <a:pt x="1527124" y="1698139"/>
                  </a:lnTo>
                  <a:lnTo>
                    <a:pt x="1518914" y="1699722"/>
                  </a:lnTo>
                  <a:lnTo>
                    <a:pt x="1510703" y="1701368"/>
                  </a:lnTo>
                  <a:lnTo>
                    <a:pt x="1502493" y="1703080"/>
                  </a:lnTo>
                  <a:lnTo>
                    <a:pt x="1494283" y="1704859"/>
                  </a:lnTo>
                  <a:lnTo>
                    <a:pt x="1486072" y="1706706"/>
                  </a:lnTo>
                  <a:lnTo>
                    <a:pt x="1477862" y="1708621"/>
                  </a:lnTo>
                  <a:lnTo>
                    <a:pt x="1469652" y="1710608"/>
                  </a:lnTo>
                  <a:lnTo>
                    <a:pt x="1461441" y="1712665"/>
                  </a:lnTo>
                  <a:lnTo>
                    <a:pt x="1453231" y="1714794"/>
                  </a:lnTo>
                  <a:lnTo>
                    <a:pt x="1445021" y="1716996"/>
                  </a:lnTo>
                  <a:lnTo>
                    <a:pt x="1436810" y="1719271"/>
                  </a:lnTo>
                  <a:lnTo>
                    <a:pt x="1428600" y="1721619"/>
                  </a:lnTo>
                  <a:lnTo>
                    <a:pt x="1420390" y="1724041"/>
                  </a:lnTo>
                  <a:lnTo>
                    <a:pt x="1412179" y="1726535"/>
                  </a:lnTo>
                  <a:lnTo>
                    <a:pt x="1403969" y="1729103"/>
                  </a:lnTo>
                  <a:lnTo>
                    <a:pt x="1395758" y="1731743"/>
                  </a:lnTo>
                  <a:lnTo>
                    <a:pt x="1387548" y="1734455"/>
                  </a:lnTo>
                  <a:lnTo>
                    <a:pt x="1379338" y="1737237"/>
                  </a:lnTo>
                  <a:lnTo>
                    <a:pt x="1371127" y="1740088"/>
                  </a:lnTo>
                  <a:lnTo>
                    <a:pt x="1362917" y="1743007"/>
                  </a:lnTo>
                  <a:lnTo>
                    <a:pt x="1354707" y="1745991"/>
                  </a:lnTo>
                  <a:lnTo>
                    <a:pt x="1346496" y="1749038"/>
                  </a:lnTo>
                  <a:lnTo>
                    <a:pt x="1338286" y="1752146"/>
                  </a:lnTo>
                  <a:lnTo>
                    <a:pt x="1330076" y="1755312"/>
                  </a:lnTo>
                  <a:lnTo>
                    <a:pt x="1321865" y="1758534"/>
                  </a:lnTo>
                  <a:lnTo>
                    <a:pt x="1313655" y="1761807"/>
                  </a:lnTo>
                  <a:lnTo>
                    <a:pt x="1305445" y="1765129"/>
                  </a:lnTo>
                  <a:lnTo>
                    <a:pt x="1297234" y="1768495"/>
                  </a:lnTo>
                  <a:lnTo>
                    <a:pt x="1289024" y="1771901"/>
                  </a:lnTo>
                  <a:lnTo>
                    <a:pt x="1280814" y="1775344"/>
                  </a:lnTo>
                  <a:lnTo>
                    <a:pt x="1272603" y="1778819"/>
                  </a:lnTo>
                  <a:lnTo>
                    <a:pt x="1264393" y="1782321"/>
                  </a:lnTo>
                  <a:lnTo>
                    <a:pt x="1256183" y="1785845"/>
                  </a:lnTo>
                  <a:lnTo>
                    <a:pt x="1247972" y="1789387"/>
                  </a:lnTo>
                  <a:lnTo>
                    <a:pt x="1239762" y="1792942"/>
                  </a:lnTo>
                  <a:lnTo>
                    <a:pt x="1231552" y="1796504"/>
                  </a:lnTo>
                  <a:lnTo>
                    <a:pt x="1223341" y="1800069"/>
                  </a:lnTo>
                  <a:lnTo>
                    <a:pt x="1215131" y="1803632"/>
                  </a:lnTo>
                  <a:lnTo>
                    <a:pt x="1206921" y="1807186"/>
                  </a:lnTo>
                  <a:lnTo>
                    <a:pt x="1198710" y="1810729"/>
                  </a:lnTo>
                  <a:lnTo>
                    <a:pt x="1190500" y="1814253"/>
                  </a:lnTo>
                  <a:lnTo>
                    <a:pt x="1182289" y="1817755"/>
                  </a:lnTo>
                  <a:lnTo>
                    <a:pt x="1174079" y="1821230"/>
                  </a:lnTo>
                  <a:lnTo>
                    <a:pt x="1165869" y="1824672"/>
                  </a:lnTo>
                  <a:lnTo>
                    <a:pt x="1157658" y="1828079"/>
                  </a:lnTo>
                  <a:lnTo>
                    <a:pt x="1149448" y="1831445"/>
                  </a:lnTo>
                  <a:lnTo>
                    <a:pt x="1141238" y="1834767"/>
                  </a:lnTo>
                  <a:lnTo>
                    <a:pt x="1133027" y="1838040"/>
                  </a:lnTo>
                  <a:lnTo>
                    <a:pt x="1124817" y="1841261"/>
                  </a:lnTo>
                  <a:lnTo>
                    <a:pt x="1116607" y="1844427"/>
                  </a:lnTo>
                  <a:lnTo>
                    <a:pt x="1108396" y="1847536"/>
                  </a:lnTo>
                  <a:lnTo>
                    <a:pt x="1100186" y="1850583"/>
                  </a:lnTo>
                  <a:lnTo>
                    <a:pt x="1091976" y="1853567"/>
                  </a:lnTo>
                  <a:lnTo>
                    <a:pt x="1083765" y="1856485"/>
                  </a:lnTo>
                  <a:lnTo>
                    <a:pt x="1075555" y="1859336"/>
                  </a:lnTo>
                  <a:lnTo>
                    <a:pt x="1067345" y="1862118"/>
                  </a:lnTo>
                  <a:lnTo>
                    <a:pt x="1059134" y="1864830"/>
                  </a:lnTo>
                  <a:lnTo>
                    <a:pt x="1050924" y="1867470"/>
                  </a:lnTo>
                  <a:lnTo>
                    <a:pt x="1042714" y="1870038"/>
                  </a:lnTo>
                  <a:lnTo>
                    <a:pt x="1034503" y="1872533"/>
                  </a:lnTo>
                  <a:lnTo>
                    <a:pt x="1026293" y="1874955"/>
                  </a:lnTo>
                  <a:lnTo>
                    <a:pt x="1018083" y="1877303"/>
                  </a:lnTo>
                  <a:lnTo>
                    <a:pt x="1009872" y="1879578"/>
                  </a:lnTo>
                  <a:lnTo>
                    <a:pt x="1001662" y="1881779"/>
                  </a:lnTo>
                  <a:lnTo>
                    <a:pt x="993451" y="1883909"/>
                  </a:lnTo>
                  <a:lnTo>
                    <a:pt x="985241" y="1885966"/>
                  </a:lnTo>
                  <a:lnTo>
                    <a:pt x="977031" y="1887952"/>
                  </a:lnTo>
                  <a:lnTo>
                    <a:pt x="968820" y="1889868"/>
                  </a:lnTo>
                  <a:lnTo>
                    <a:pt x="960610" y="1891715"/>
                  </a:lnTo>
                  <a:lnTo>
                    <a:pt x="952400" y="1893493"/>
                  </a:lnTo>
                  <a:lnTo>
                    <a:pt x="944189" y="1895205"/>
                  </a:lnTo>
                  <a:lnTo>
                    <a:pt x="935979" y="1896852"/>
                  </a:lnTo>
                  <a:lnTo>
                    <a:pt x="927769" y="1898435"/>
                  </a:lnTo>
                  <a:lnTo>
                    <a:pt x="919558" y="1899955"/>
                  </a:lnTo>
                  <a:lnTo>
                    <a:pt x="911348" y="1901415"/>
                  </a:lnTo>
                  <a:lnTo>
                    <a:pt x="903138" y="1902815"/>
                  </a:lnTo>
                  <a:lnTo>
                    <a:pt x="894927" y="1904158"/>
                  </a:lnTo>
                  <a:lnTo>
                    <a:pt x="886717" y="1905444"/>
                  </a:lnTo>
                  <a:lnTo>
                    <a:pt x="878507" y="1906677"/>
                  </a:lnTo>
                  <a:lnTo>
                    <a:pt x="870296" y="1907857"/>
                  </a:lnTo>
                  <a:lnTo>
                    <a:pt x="862086" y="1908987"/>
                  </a:lnTo>
                  <a:lnTo>
                    <a:pt x="853876" y="1910067"/>
                  </a:lnTo>
                  <a:lnTo>
                    <a:pt x="845665" y="1911100"/>
                  </a:lnTo>
                  <a:lnTo>
                    <a:pt x="837455" y="1912087"/>
                  </a:lnTo>
                  <a:lnTo>
                    <a:pt x="829245" y="1913030"/>
                  </a:lnTo>
                  <a:lnTo>
                    <a:pt x="821034" y="1913930"/>
                  </a:lnTo>
                  <a:lnTo>
                    <a:pt x="812824" y="1914790"/>
                  </a:lnTo>
                  <a:lnTo>
                    <a:pt x="804614" y="1915611"/>
                  </a:lnTo>
                  <a:lnTo>
                    <a:pt x="796403" y="1916393"/>
                  </a:lnTo>
                  <a:lnTo>
                    <a:pt x="788193" y="1917140"/>
                  </a:lnTo>
                  <a:lnTo>
                    <a:pt x="779982" y="1917851"/>
                  </a:lnTo>
                  <a:lnTo>
                    <a:pt x="771772" y="1918529"/>
                  </a:lnTo>
                  <a:lnTo>
                    <a:pt x="763562" y="1919176"/>
                  </a:lnTo>
                  <a:lnTo>
                    <a:pt x="755351" y="1919791"/>
                  </a:lnTo>
                  <a:lnTo>
                    <a:pt x="747141" y="1920378"/>
                  </a:lnTo>
                  <a:lnTo>
                    <a:pt x="738931" y="1920936"/>
                  </a:lnTo>
                  <a:lnTo>
                    <a:pt x="730720" y="1921467"/>
                  </a:lnTo>
                  <a:lnTo>
                    <a:pt x="722510" y="1921973"/>
                  </a:lnTo>
                  <a:lnTo>
                    <a:pt x="714300" y="1922454"/>
                  </a:lnTo>
                  <a:lnTo>
                    <a:pt x="706089" y="1922912"/>
                  </a:lnTo>
                  <a:lnTo>
                    <a:pt x="697879" y="1923348"/>
                  </a:lnTo>
                  <a:lnTo>
                    <a:pt x="689669" y="1923762"/>
                  </a:lnTo>
                  <a:lnTo>
                    <a:pt x="681458" y="1924156"/>
                  </a:lnTo>
                  <a:lnTo>
                    <a:pt x="673248" y="1924530"/>
                  </a:lnTo>
                  <a:lnTo>
                    <a:pt x="665038" y="1924886"/>
                  </a:lnTo>
                  <a:lnTo>
                    <a:pt x="656827" y="1925224"/>
                  </a:lnTo>
                  <a:lnTo>
                    <a:pt x="648617" y="1925546"/>
                  </a:lnTo>
                  <a:lnTo>
                    <a:pt x="640407" y="1925851"/>
                  </a:lnTo>
                  <a:lnTo>
                    <a:pt x="632196" y="1926141"/>
                  </a:lnTo>
                  <a:lnTo>
                    <a:pt x="623986" y="1926417"/>
                  </a:lnTo>
                  <a:lnTo>
                    <a:pt x="615776" y="1926679"/>
                  </a:lnTo>
                  <a:lnTo>
                    <a:pt x="607565" y="1926928"/>
                  </a:lnTo>
                  <a:lnTo>
                    <a:pt x="599355" y="1927164"/>
                  </a:lnTo>
                  <a:lnTo>
                    <a:pt x="591144" y="1927388"/>
                  </a:lnTo>
                  <a:lnTo>
                    <a:pt x="582934" y="1927601"/>
                  </a:lnTo>
                  <a:lnTo>
                    <a:pt x="574724" y="1927803"/>
                  </a:lnTo>
                  <a:lnTo>
                    <a:pt x="566513" y="1927995"/>
                  </a:lnTo>
                  <a:lnTo>
                    <a:pt x="558303" y="1928177"/>
                  </a:lnTo>
                  <a:lnTo>
                    <a:pt x="550093" y="1928350"/>
                  </a:lnTo>
                  <a:lnTo>
                    <a:pt x="541882" y="1928514"/>
                  </a:lnTo>
                  <a:lnTo>
                    <a:pt x="533672" y="1928670"/>
                  </a:lnTo>
                  <a:lnTo>
                    <a:pt x="525462" y="1928818"/>
                  </a:lnTo>
                  <a:lnTo>
                    <a:pt x="517251" y="1928958"/>
                  </a:lnTo>
                  <a:lnTo>
                    <a:pt x="509041" y="1929091"/>
                  </a:lnTo>
                  <a:lnTo>
                    <a:pt x="500831" y="1929217"/>
                  </a:lnTo>
                  <a:lnTo>
                    <a:pt x="492620" y="1929337"/>
                  </a:lnTo>
                  <a:lnTo>
                    <a:pt x="484410" y="1929451"/>
                  </a:lnTo>
                  <a:lnTo>
                    <a:pt x="476200" y="1929559"/>
                  </a:lnTo>
                  <a:lnTo>
                    <a:pt x="467989" y="1929661"/>
                  </a:lnTo>
                  <a:lnTo>
                    <a:pt x="459779" y="1929758"/>
                  </a:lnTo>
                  <a:lnTo>
                    <a:pt x="451569" y="1929850"/>
                  </a:lnTo>
                  <a:lnTo>
                    <a:pt x="443358" y="1929937"/>
                  </a:lnTo>
                  <a:lnTo>
                    <a:pt x="435148" y="1930020"/>
                  </a:lnTo>
                  <a:lnTo>
                    <a:pt x="426938" y="1930099"/>
                  </a:lnTo>
                  <a:lnTo>
                    <a:pt x="418727" y="1930173"/>
                  </a:lnTo>
                  <a:lnTo>
                    <a:pt x="410517" y="1930244"/>
                  </a:lnTo>
                  <a:lnTo>
                    <a:pt x="402307" y="1930311"/>
                  </a:lnTo>
                  <a:lnTo>
                    <a:pt x="394096" y="1930374"/>
                  </a:lnTo>
                  <a:lnTo>
                    <a:pt x="385886" y="1930435"/>
                  </a:lnTo>
                  <a:lnTo>
                    <a:pt x="377675" y="1930492"/>
                  </a:lnTo>
                  <a:lnTo>
                    <a:pt x="369465" y="1930546"/>
                  </a:lnTo>
                  <a:lnTo>
                    <a:pt x="361255" y="1930597"/>
                  </a:lnTo>
                  <a:lnTo>
                    <a:pt x="353044" y="1930646"/>
                  </a:lnTo>
                  <a:lnTo>
                    <a:pt x="344834" y="1930692"/>
                  </a:lnTo>
                  <a:lnTo>
                    <a:pt x="336624" y="1930736"/>
                  </a:lnTo>
                  <a:lnTo>
                    <a:pt x="328413" y="1930778"/>
                  </a:lnTo>
                  <a:lnTo>
                    <a:pt x="320203" y="1930817"/>
                  </a:lnTo>
                  <a:lnTo>
                    <a:pt x="311993" y="1930854"/>
                  </a:lnTo>
                  <a:lnTo>
                    <a:pt x="303782" y="1930890"/>
                  </a:lnTo>
                  <a:lnTo>
                    <a:pt x="295572" y="1930923"/>
                  </a:lnTo>
                  <a:lnTo>
                    <a:pt x="287362" y="1930955"/>
                  </a:lnTo>
                  <a:lnTo>
                    <a:pt x="279151" y="1930985"/>
                  </a:lnTo>
                  <a:lnTo>
                    <a:pt x="270941" y="1931014"/>
                  </a:lnTo>
                  <a:lnTo>
                    <a:pt x="262731" y="1931041"/>
                  </a:lnTo>
                  <a:lnTo>
                    <a:pt x="254520" y="1931067"/>
                  </a:lnTo>
                  <a:lnTo>
                    <a:pt x="246310" y="1931091"/>
                  </a:lnTo>
                  <a:lnTo>
                    <a:pt x="238100" y="1931114"/>
                  </a:lnTo>
                  <a:lnTo>
                    <a:pt x="229889" y="1931136"/>
                  </a:lnTo>
                  <a:lnTo>
                    <a:pt x="221679" y="1931157"/>
                  </a:lnTo>
                  <a:lnTo>
                    <a:pt x="213469" y="1931177"/>
                  </a:lnTo>
                  <a:lnTo>
                    <a:pt x="205258" y="1931195"/>
                  </a:lnTo>
                  <a:lnTo>
                    <a:pt x="197048" y="1931213"/>
                  </a:lnTo>
                  <a:lnTo>
                    <a:pt x="188837" y="1931230"/>
                  </a:lnTo>
                  <a:lnTo>
                    <a:pt x="180627" y="1931246"/>
                  </a:lnTo>
                  <a:lnTo>
                    <a:pt x="172417" y="1931261"/>
                  </a:lnTo>
                  <a:lnTo>
                    <a:pt x="164206" y="1931275"/>
                  </a:lnTo>
                  <a:lnTo>
                    <a:pt x="155996" y="1931289"/>
                  </a:lnTo>
                  <a:lnTo>
                    <a:pt x="147786" y="1931302"/>
                  </a:lnTo>
                  <a:lnTo>
                    <a:pt x="139575" y="1931314"/>
                  </a:lnTo>
                  <a:lnTo>
                    <a:pt x="131365" y="1931325"/>
                  </a:lnTo>
                  <a:lnTo>
                    <a:pt x="123155" y="1931336"/>
                  </a:lnTo>
                  <a:lnTo>
                    <a:pt x="114944" y="1931347"/>
                  </a:lnTo>
                  <a:lnTo>
                    <a:pt x="106734" y="1931356"/>
                  </a:lnTo>
                  <a:lnTo>
                    <a:pt x="98524" y="1931366"/>
                  </a:lnTo>
                  <a:lnTo>
                    <a:pt x="90313" y="1931375"/>
                  </a:lnTo>
                  <a:lnTo>
                    <a:pt x="82103" y="1931383"/>
                  </a:lnTo>
                  <a:lnTo>
                    <a:pt x="73893" y="1931391"/>
                  </a:lnTo>
                  <a:lnTo>
                    <a:pt x="65682" y="1931399"/>
                  </a:lnTo>
                  <a:lnTo>
                    <a:pt x="57472" y="1931406"/>
                  </a:lnTo>
                  <a:lnTo>
                    <a:pt x="49262" y="1931412"/>
                  </a:lnTo>
                  <a:lnTo>
                    <a:pt x="41051" y="1931419"/>
                  </a:lnTo>
                  <a:lnTo>
                    <a:pt x="32841" y="1931425"/>
                  </a:lnTo>
                  <a:lnTo>
                    <a:pt x="24631" y="1931431"/>
                  </a:lnTo>
                  <a:lnTo>
                    <a:pt x="16420" y="1931436"/>
                  </a:lnTo>
                  <a:lnTo>
                    <a:pt x="8210" y="1931441"/>
                  </a:lnTo>
                  <a:lnTo>
                    <a:pt x="0" y="1931446"/>
                  </a:lnTo>
                  <a:close/>
                </a:path>
              </a:pathLst>
            </a:custGeom>
            <a:solidFill>
              <a:srgbClr val="482576">
                <a:alpha val="50196"/>
              </a:srgbClr>
            </a:solidFill>
          </p:spPr>
          <p:txBody>
            <a:bodyPr/>
            <a:lstStyle/>
            <a:p/>
          </p:txBody>
        </p:sp>
        <p:sp>
          <p:nvSpPr>
            <p:cNvPr id="6" name="pg7"/>
            <p:cNvSpPr/>
            <p:nvPr/>
          </p:nvSpPr>
          <p:spPr>
            <a:xfrm>
              <a:off x="5008721" y="4471316"/>
              <a:ext cx="2454893" cy="1081427"/>
            </a:xfrm>
            <a:custGeom>
              <a:avLst/>
              <a:pathLst>
                <a:path w="2454893" h="1081427">
                  <a:moveTo>
                    <a:pt x="0" y="0"/>
                  </a:moveTo>
                  <a:lnTo>
                    <a:pt x="8210" y="19"/>
                  </a:lnTo>
                  <a:lnTo>
                    <a:pt x="16420" y="40"/>
                  </a:lnTo>
                  <a:lnTo>
                    <a:pt x="24631" y="62"/>
                  </a:lnTo>
                  <a:lnTo>
                    <a:pt x="32841" y="85"/>
                  </a:lnTo>
                  <a:lnTo>
                    <a:pt x="41051" y="109"/>
                  </a:lnTo>
                  <a:lnTo>
                    <a:pt x="49262" y="135"/>
                  </a:lnTo>
                  <a:lnTo>
                    <a:pt x="57472" y="162"/>
                  </a:lnTo>
                  <a:lnTo>
                    <a:pt x="65682" y="190"/>
                  </a:lnTo>
                  <a:lnTo>
                    <a:pt x="73893" y="221"/>
                  </a:lnTo>
                  <a:lnTo>
                    <a:pt x="82103" y="252"/>
                  </a:lnTo>
                  <a:lnTo>
                    <a:pt x="90313" y="286"/>
                  </a:lnTo>
                  <a:lnTo>
                    <a:pt x="98524" y="321"/>
                  </a:lnTo>
                  <a:lnTo>
                    <a:pt x="106734" y="359"/>
                  </a:lnTo>
                  <a:lnTo>
                    <a:pt x="114944" y="398"/>
                  </a:lnTo>
                  <a:lnTo>
                    <a:pt x="123155" y="439"/>
                  </a:lnTo>
                  <a:lnTo>
                    <a:pt x="131365" y="483"/>
                  </a:lnTo>
                  <a:lnTo>
                    <a:pt x="139575" y="529"/>
                  </a:lnTo>
                  <a:lnTo>
                    <a:pt x="147786" y="578"/>
                  </a:lnTo>
                  <a:lnTo>
                    <a:pt x="155996" y="630"/>
                  </a:lnTo>
                  <a:lnTo>
                    <a:pt x="164206" y="684"/>
                  </a:lnTo>
                  <a:lnTo>
                    <a:pt x="172417" y="741"/>
                  </a:lnTo>
                  <a:lnTo>
                    <a:pt x="180627" y="801"/>
                  </a:lnTo>
                  <a:lnTo>
                    <a:pt x="188837" y="865"/>
                  </a:lnTo>
                  <a:lnTo>
                    <a:pt x="197048" y="932"/>
                  </a:lnTo>
                  <a:lnTo>
                    <a:pt x="205258" y="1003"/>
                  </a:lnTo>
                  <a:lnTo>
                    <a:pt x="213469" y="1078"/>
                  </a:lnTo>
                  <a:lnTo>
                    <a:pt x="221679" y="1156"/>
                  </a:lnTo>
                  <a:lnTo>
                    <a:pt x="229889" y="1240"/>
                  </a:lnTo>
                  <a:lnTo>
                    <a:pt x="238100" y="1327"/>
                  </a:lnTo>
                  <a:lnTo>
                    <a:pt x="246310" y="1420"/>
                  </a:lnTo>
                  <a:lnTo>
                    <a:pt x="254520" y="1517"/>
                  </a:lnTo>
                  <a:lnTo>
                    <a:pt x="262731" y="1620"/>
                  </a:lnTo>
                  <a:lnTo>
                    <a:pt x="270941" y="1729"/>
                  </a:lnTo>
                  <a:lnTo>
                    <a:pt x="279151" y="1843"/>
                  </a:lnTo>
                  <a:lnTo>
                    <a:pt x="287362" y="1964"/>
                  </a:lnTo>
                  <a:lnTo>
                    <a:pt x="295572" y="2091"/>
                  </a:lnTo>
                  <a:lnTo>
                    <a:pt x="303782" y="2226"/>
                  </a:lnTo>
                  <a:lnTo>
                    <a:pt x="311993" y="2367"/>
                  </a:lnTo>
                  <a:lnTo>
                    <a:pt x="320203" y="2517"/>
                  </a:lnTo>
                  <a:lnTo>
                    <a:pt x="328413" y="2674"/>
                  </a:lnTo>
                  <a:lnTo>
                    <a:pt x="336624" y="2840"/>
                  </a:lnTo>
                  <a:lnTo>
                    <a:pt x="344834" y="3016"/>
                  </a:lnTo>
                  <a:lnTo>
                    <a:pt x="353044" y="3200"/>
                  </a:lnTo>
                  <a:lnTo>
                    <a:pt x="361255" y="3395"/>
                  </a:lnTo>
                  <a:lnTo>
                    <a:pt x="369465" y="3601"/>
                  </a:lnTo>
                  <a:lnTo>
                    <a:pt x="377675" y="3818"/>
                  </a:lnTo>
                  <a:lnTo>
                    <a:pt x="385886" y="4046"/>
                  </a:lnTo>
                  <a:lnTo>
                    <a:pt x="394096" y="4287"/>
                  </a:lnTo>
                  <a:lnTo>
                    <a:pt x="402307" y="4541"/>
                  </a:lnTo>
                  <a:lnTo>
                    <a:pt x="410517" y="4810"/>
                  </a:lnTo>
                  <a:lnTo>
                    <a:pt x="418727" y="5092"/>
                  </a:lnTo>
                  <a:lnTo>
                    <a:pt x="426938" y="5390"/>
                  </a:lnTo>
                  <a:lnTo>
                    <a:pt x="435148" y="5704"/>
                  </a:lnTo>
                  <a:lnTo>
                    <a:pt x="443358" y="6035"/>
                  </a:lnTo>
                  <a:lnTo>
                    <a:pt x="451569" y="6385"/>
                  </a:lnTo>
                  <a:lnTo>
                    <a:pt x="459779" y="6753"/>
                  </a:lnTo>
                  <a:lnTo>
                    <a:pt x="467989" y="7141"/>
                  </a:lnTo>
                  <a:lnTo>
                    <a:pt x="476200" y="7550"/>
                  </a:lnTo>
                  <a:lnTo>
                    <a:pt x="484410" y="7981"/>
                  </a:lnTo>
                  <a:lnTo>
                    <a:pt x="492620" y="8436"/>
                  </a:lnTo>
                  <a:lnTo>
                    <a:pt x="500831" y="8915"/>
                  </a:lnTo>
                  <a:lnTo>
                    <a:pt x="509041" y="9420"/>
                  </a:lnTo>
                  <a:lnTo>
                    <a:pt x="517251" y="9953"/>
                  </a:lnTo>
                  <a:lnTo>
                    <a:pt x="525462" y="10514"/>
                  </a:lnTo>
                  <a:lnTo>
                    <a:pt x="533672" y="11105"/>
                  </a:lnTo>
                  <a:lnTo>
                    <a:pt x="541882" y="11728"/>
                  </a:lnTo>
                  <a:lnTo>
                    <a:pt x="550093" y="12384"/>
                  </a:lnTo>
                  <a:lnTo>
                    <a:pt x="558303" y="13076"/>
                  </a:lnTo>
                  <a:lnTo>
                    <a:pt x="566513" y="13804"/>
                  </a:lnTo>
                  <a:lnTo>
                    <a:pt x="574724" y="14572"/>
                  </a:lnTo>
                  <a:lnTo>
                    <a:pt x="582934" y="15381"/>
                  </a:lnTo>
                  <a:lnTo>
                    <a:pt x="591144" y="16232"/>
                  </a:lnTo>
                  <a:lnTo>
                    <a:pt x="599355" y="17129"/>
                  </a:lnTo>
                  <a:lnTo>
                    <a:pt x="607565" y="18074"/>
                  </a:lnTo>
                  <a:lnTo>
                    <a:pt x="615776" y="19069"/>
                  </a:lnTo>
                  <a:lnTo>
                    <a:pt x="623986" y="20116"/>
                  </a:lnTo>
                  <a:lnTo>
                    <a:pt x="632196" y="21219"/>
                  </a:lnTo>
                  <a:lnTo>
                    <a:pt x="640407" y="22379"/>
                  </a:lnTo>
                  <a:lnTo>
                    <a:pt x="648617" y="23601"/>
                  </a:lnTo>
                  <a:lnTo>
                    <a:pt x="656827" y="24887"/>
                  </a:lnTo>
                  <a:lnTo>
                    <a:pt x="665038" y="26240"/>
                  </a:lnTo>
                  <a:lnTo>
                    <a:pt x="673248" y="27664"/>
                  </a:lnTo>
                  <a:lnTo>
                    <a:pt x="681458" y="29161"/>
                  </a:lnTo>
                  <a:lnTo>
                    <a:pt x="689669" y="30737"/>
                  </a:lnTo>
                  <a:lnTo>
                    <a:pt x="697879" y="32394"/>
                  </a:lnTo>
                  <a:lnTo>
                    <a:pt x="706089" y="34136"/>
                  </a:lnTo>
                  <a:lnTo>
                    <a:pt x="714300" y="35967"/>
                  </a:lnTo>
                  <a:lnTo>
                    <a:pt x="722510" y="37892"/>
                  </a:lnTo>
                  <a:lnTo>
                    <a:pt x="730720" y="39915"/>
                  </a:lnTo>
                  <a:lnTo>
                    <a:pt x="738931" y="42041"/>
                  </a:lnTo>
                  <a:lnTo>
                    <a:pt x="747141" y="44274"/>
                  </a:lnTo>
                  <a:lnTo>
                    <a:pt x="755351" y="46619"/>
                  </a:lnTo>
                  <a:lnTo>
                    <a:pt x="763562" y="49082"/>
                  </a:lnTo>
                  <a:lnTo>
                    <a:pt x="771772" y="51667"/>
                  </a:lnTo>
                  <a:lnTo>
                    <a:pt x="779982" y="54380"/>
                  </a:lnTo>
                  <a:lnTo>
                    <a:pt x="788193" y="57226"/>
                  </a:lnTo>
                  <a:lnTo>
                    <a:pt x="796403" y="60212"/>
                  </a:lnTo>
                  <a:lnTo>
                    <a:pt x="804614" y="63342"/>
                  </a:lnTo>
                  <a:lnTo>
                    <a:pt x="812824" y="66624"/>
                  </a:lnTo>
                  <a:lnTo>
                    <a:pt x="821034" y="70063"/>
                  </a:lnTo>
                  <a:lnTo>
                    <a:pt x="829245" y="73665"/>
                  </a:lnTo>
                  <a:lnTo>
                    <a:pt x="837455" y="77437"/>
                  </a:lnTo>
                  <a:lnTo>
                    <a:pt x="845665" y="81385"/>
                  </a:lnTo>
                  <a:lnTo>
                    <a:pt x="853876" y="85517"/>
                  </a:lnTo>
                  <a:lnTo>
                    <a:pt x="862086" y="89838"/>
                  </a:lnTo>
                  <a:lnTo>
                    <a:pt x="870296" y="94355"/>
                  </a:lnTo>
                  <a:lnTo>
                    <a:pt x="878507" y="99076"/>
                  </a:lnTo>
                  <a:lnTo>
                    <a:pt x="886717" y="104007"/>
                  </a:lnTo>
                  <a:lnTo>
                    <a:pt x="894927" y="109154"/>
                  </a:lnTo>
                  <a:lnTo>
                    <a:pt x="903138" y="114525"/>
                  </a:lnTo>
                  <a:lnTo>
                    <a:pt x="911348" y="120126"/>
                  </a:lnTo>
                  <a:lnTo>
                    <a:pt x="919558" y="125964"/>
                  </a:lnTo>
                  <a:lnTo>
                    <a:pt x="927769" y="132046"/>
                  </a:lnTo>
                  <a:lnTo>
                    <a:pt x="935979" y="138377"/>
                  </a:lnTo>
                  <a:lnTo>
                    <a:pt x="944189" y="144963"/>
                  </a:lnTo>
                  <a:lnTo>
                    <a:pt x="952400" y="151811"/>
                  </a:lnTo>
                  <a:lnTo>
                    <a:pt x="960610" y="158926"/>
                  </a:lnTo>
                  <a:lnTo>
                    <a:pt x="968820" y="166313"/>
                  </a:lnTo>
                  <a:lnTo>
                    <a:pt x="977031" y="173976"/>
                  </a:lnTo>
                  <a:lnTo>
                    <a:pt x="985241" y="181921"/>
                  </a:lnTo>
                  <a:lnTo>
                    <a:pt x="993451" y="190150"/>
                  </a:lnTo>
                  <a:lnTo>
                    <a:pt x="1001662" y="198667"/>
                  </a:lnTo>
                  <a:lnTo>
                    <a:pt x="1009872" y="207474"/>
                  </a:lnTo>
                  <a:lnTo>
                    <a:pt x="1018083" y="216573"/>
                  </a:lnTo>
                  <a:lnTo>
                    <a:pt x="1026293" y="225966"/>
                  </a:lnTo>
                  <a:lnTo>
                    <a:pt x="1034503" y="235653"/>
                  </a:lnTo>
                  <a:lnTo>
                    <a:pt x="1042714" y="245632"/>
                  </a:lnTo>
                  <a:lnTo>
                    <a:pt x="1050924" y="255904"/>
                  </a:lnTo>
                  <a:lnTo>
                    <a:pt x="1059134" y="266464"/>
                  </a:lnTo>
                  <a:lnTo>
                    <a:pt x="1067345" y="277311"/>
                  </a:lnTo>
                  <a:lnTo>
                    <a:pt x="1075555" y="288439"/>
                  </a:lnTo>
                  <a:lnTo>
                    <a:pt x="1083765" y="299843"/>
                  </a:lnTo>
                  <a:lnTo>
                    <a:pt x="1091976" y="311517"/>
                  </a:lnTo>
                  <a:lnTo>
                    <a:pt x="1100186" y="323453"/>
                  </a:lnTo>
                  <a:lnTo>
                    <a:pt x="1108396" y="335642"/>
                  </a:lnTo>
                  <a:lnTo>
                    <a:pt x="1116607" y="348075"/>
                  </a:lnTo>
                  <a:lnTo>
                    <a:pt x="1124817" y="360740"/>
                  </a:lnTo>
                  <a:lnTo>
                    <a:pt x="1133027" y="373626"/>
                  </a:lnTo>
                  <a:lnTo>
                    <a:pt x="1141238" y="386718"/>
                  </a:lnTo>
                  <a:lnTo>
                    <a:pt x="1149448" y="400004"/>
                  </a:lnTo>
                  <a:lnTo>
                    <a:pt x="1157658" y="413469"/>
                  </a:lnTo>
                  <a:lnTo>
                    <a:pt x="1165869" y="427095"/>
                  </a:lnTo>
                  <a:lnTo>
                    <a:pt x="1174079" y="440866"/>
                  </a:lnTo>
                  <a:lnTo>
                    <a:pt x="1182289" y="454765"/>
                  </a:lnTo>
                  <a:lnTo>
                    <a:pt x="1190500" y="468772"/>
                  </a:lnTo>
                  <a:lnTo>
                    <a:pt x="1198710" y="482870"/>
                  </a:lnTo>
                  <a:lnTo>
                    <a:pt x="1206921" y="497039"/>
                  </a:lnTo>
                  <a:lnTo>
                    <a:pt x="1215131" y="511258"/>
                  </a:lnTo>
                  <a:lnTo>
                    <a:pt x="1223341" y="525507"/>
                  </a:lnTo>
                  <a:lnTo>
                    <a:pt x="1231552" y="539767"/>
                  </a:lnTo>
                  <a:lnTo>
                    <a:pt x="1239762" y="554017"/>
                  </a:lnTo>
                  <a:lnTo>
                    <a:pt x="1247972" y="568236"/>
                  </a:lnTo>
                  <a:lnTo>
                    <a:pt x="1256183" y="582405"/>
                  </a:lnTo>
                  <a:lnTo>
                    <a:pt x="1264393" y="596502"/>
                  </a:lnTo>
                  <a:lnTo>
                    <a:pt x="1272603" y="610510"/>
                  </a:lnTo>
                  <a:lnTo>
                    <a:pt x="1280814" y="624409"/>
                  </a:lnTo>
                  <a:lnTo>
                    <a:pt x="1289024" y="638180"/>
                  </a:lnTo>
                  <a:lnTo>
                    <a:pt x="1297234" y="651806"/>
                  </a:lnTo>
                  <a:lnTo>
                    <a:pt x="1305445" y="665270"/>
                  </a:lnTo>
                  <a:lnTo>
                    <a:pt x="1313655" y="678556"/>
                  </a:lnTo>
                  <a:lnTo>
                    <a:pt x="1321865" y="691649"/>
                  </a:lnTo>
                  <a:lnTo>
                    <a:pt x="1330076" y="704535"/>
                  </a:lnTo>
                  <a:lnTo>
                    <a:pt x="1338286" y="717200"/>
                  </a:lnTo>
                  <a:lnTo>
                    <a:pt x="1346496" y="729633"/>
                  </a:lnTo>
                  <a:lnTo>
                    <a:pt x="1354707" y="741822"/>
                  </a:lnTo>
                  <a:lnTo>
                    <a:pt x="1362917" y="753758"/>
                  </a:lnTo>
                  <a:lnTo>
                    <a:pt x="1371127" y="765432"/>
                  </a:lnTo>
                  <a:lnTo>
                    <a:pt x="1379338" y="776836"/>
                  </a:lnTo>
                  <a:lnTo>
                    <a:pt x="1387548" y="787964"/>
                  </a:lnTo>
                  <a:lnTo>
                    <a:pt x="1395758" y="798811"/>
                  </a:lnTo>
                  <a:lnTo>
                    <a:pt x="1403969" y="809371"/>
                  </a:lnTo>
                  <a:lnTo>
                    <a:pt x="1412179" y="819643"/>
                  </a:lnTo>
                  <a:lnTo>
                    <a:pt x="1420390" y="829622"/>
                  </a:lnTo>
                  <a:lnTo>
                    <a:pt x="1428600" y="839309"/>
                  </a:lnTo>
                  <a:lnTo>
                    <a:pt x="1436810" y="848702"/>
                  </a:lnTo>
                  <a:lnTo>
                    <a:pt x="1445021" y="857801"/>
                  </a:lnTo>
                  <a:lnTo>
                    <a:pt x="1453231" y="866608"/>
                  </a:lnTo>
                  <a:lnTo>
                    <a:pt x="1461441" y="875125"/>
                  </a:lnTo>
                  <a:lnTo>
                    <a:pt x="1469652" y="883354"/>
                  </a:lnTo>
                  <a:lnTo>
                    <a:pt x="1477862" y="891299"/>
                  </a:lnTo>
                  <a:lnTo>
                    <a:pt x="1486072" y="898962"/>
                  </a:lnTo>
                  <a:lnTo>
                    <a:pt x="1494283" y="906349"/>
                  </a:lnTo>
                  <a:lnTo>
                    <a:pt x="1502493" y="913464"/>
                  </a:lnTo>
                  <a:lnTo>
                    <a:pt x="1510703" y="920312"/>
                  </a:lnTo>
                  <a:lnTo>
                    <a:pt x="1518914" y="926898"/>
                  </a:lnTo>
                  <a:lnTo>
                    <a:pt x="1527124" y="933229"/>
                  </a:lnTo>
                  <a:lnTo>
                    <a:pt x="1535334" y="939310"/>
                  </a:lnTo>
                  <a:lnTo>
                    <a:pt x="1543545" y="945148"/>
                  </a:lnTo>
                  <a:lnTo>
                    <a:pt x="1551755" y="950750"/>
                  </a:lnTo>
                  <a:lnTo>
                    <a:pt x="1559965" y="956121"/>
                  </a:lnTo>
                  <a:lnTo>
                    <a:pt x="1568176" y="961268"/>
                  </a:lnTo>
                  <a:lnTo>
                    <a:pt x="1576386" y="966199"/>
                  </a:lnTo>
                  <a:lnTo>
                    <a:pt x="1584596" y="970920"/>
                  </a:lnTo>
                  <a:lnTo>
                    <a:pt x="1592807" y="975437"/>
                  </a:lnTo>
                  <a:lnTo>
                    <a:pt x="1601017" y="979758"/>
                  </a:lnTo>
                  <a:lnTo>
                    <a:pt x="1609228" y="983890"/>
                  </a:lnTo>
                  <a:lnTo>
                    <a:pt x="1617438" y="987838"/>
                  </a:lnTo>
                  <a:lnTo>
                    <a:pt x="1625648" y="991610"/>
                  </a:lnTo>
                  <a:lnTo>
                    <a:pt x="1633859" y="995212"/>
                  </a:lnTo>
                  <a:lnTo>
                    <a:pt x="1642069" y="998651"/>
                  </a:lnTo>
                  <a:lnTo>
                    <a:pt x="1650279" y="1001932"/>
                  </a:lnTo>
                  <a:lnTo>
                    <a:pt x="1658490" y="1005063"/>
                  </a:lnTo>
                  <a:lnTo>
                    <a:pt x="1666700" y="1008048"/>
                  </a:lnTo>
                  <a:lnTo>
                    <a:pt x="1674910" y="1010895"/>
                  </a:lnTo>
                  <a:lnTo>
                    <a:pt x="1683121" y="1013608"/>
                  </a:lnTo>
                  <a:lnTo>
                    <a:pt x="1691331" y="1016193"/>
                  </a:lnTo>
                  <a:lnTo>
                    <a:pt x="1699541" y="1018655"/>
                  </a:lnTo>
                  <a:lnTo>
                    <a:pt x="1707752" y="1021001"/>
                  </a:lnTo>
                  <a:lnTo>
                    <a:pt x="1715962" y="1023234"/>
                  </a:lnTo>
                  <a:lnTo>
                    <a:pt x="1724172" y="1025359"/>
                  </a:lnTo>
                  <a:lnTo>
                    <a:pt x="1732383" y="1027383"/>
                  </a:lnTo>
                  <a:lnTo>
                    <a:pt x="1740593" y="1029308"/>
                  </a:lnTo>
                  <a:lnTo>
                    <a:pt x="1748803" y="1031139"/>
                  </a:lnTo>
                  <a:lnTo>
                    <a:pt x="1757014" y="1032881"/>
                  </a:lnTo>
                  <a:lnTo>
                    <a:pt x="1765224" y="1034538"/>
                  </a:lnTo>
                  <a:lnTo>
                    <a:pt x="1773434" y="1036113"/>
                  </a:lnTo>
                  <a:lnTo>
                    <a:pt x="1781645" y="1037611"/>
                  </a:lnTo>
                  <a:lnTo>
                    <a:pt x="1789855" y="1039035"/>
                  </a:lnTo>
                  <a:lnTo>
                    <a:pt x="1798065" y="1040388"/>
                  </a:lnTo>
                  <a:lnTo>
                    <a:pt x="1806276" y="1041674"/>
                  </a:lnTo>
                  <a:lnTo>
                    <a:pt x="1814486" y="1042895"/>
                  </a:lnTo>
                  <a:lnTo>
                    <a:pt x="1822697" y="1044056"/>
                  </a:lnTo>
                  <a:lnTo>
                    <a:pt x="1830907" y="1045159"/>
                  </a:lnTo>
                  <a:lnTo>
                    <a:pt x="1839117" y="1046206"/>
                  </a:lnTo>
                  <a:lnTo>
                    <a:pt x="1847328" y="1047201"/>
                  </a:lnTo>
                  <a:lnTo>
                    <a:pt x="1855538" y="1048146"/>
                  </a:lnTo>
                  <a:lnTo>
                    <a:pt x="1863748" y="1049043"/>
                  </a:lnTo>
                  <a:lnTo>
                    <a:pt x="1871959" y="1049894"/>
                  </a:lnTo>
                  <a:lnTo>
                    <a:pt x="1880169" y="1050703"/>
                  </a:lnTo>
                  <a:lnTo>
                    <a:pt x="1888379" y="1051470"/>
                  </a:lnTo>
                  <a:lnTo>
                    <a:pt x="1896590" y="1052199"/>
                  </a:lnTo>
                  <a:lnTo>
                    <a:pt x="1904800" y="1052891"/>
                  </a:lnTo>
                  <a:lnTo>
                    <a:pt x="1913010" y="1053547"/>
                  </a:lnTo>
                  <a:lnTo>
                    <a:pt x="1921221" y="1054170"/>
                  </a:lnTo>
                  <a:lnTo>
                    <a:pt x="1929431" y="1054761"/>
                  </a:lnTo>
                  <a:lnTo>
                    <a:pt x="1937641" y="1055322"/>
                  </a:lnTo>
                  <a:lnTo>
                    <a:pt x="1945852" y="1055854"/>
                  </a:lnTo>
                  <a:lnTo>
                    <a:pt x="1954062" y="1056360"/>
                  </a:lnTo>
                  <a:lnTo>
                    <a:pt x="1962272" y="1056839"/>
                  </a:lnTo>
                  <a:lnTo>
                    <a:pt x="1970483" y="1057293"/>
                  </a:lnTo>
                  <a:lnTo>
                    <a:pt x="1978693" y="1057725"/>
                  </a:lnTo>
                  <a:lnTo>
                    <a:pt x="1986903" y="1058134"/>
                  </a:lnTo>
                  <a:lnTo>
                    <a:pt x="1995114" y="1058522"/>
                  </a:lnTo>
                  <a:lnTo>
                    <a:pt x="2003324" y="1058890"/>
                  </a:lnTo>
                  <a:lnTo>
                    <a:pt x="2011535" y="1059239"/>
                  </a:lnTo>
                  <a:lnTo>
                    <a:pt x="2019745" y="1059571"/>
                  </a:lnTo>
                  <a:lnTo>
                    <a:pt x="2027955" y="1059885"/>
                  </a:lnTo>
                  <a:lnTo>
                    <a:pt x="2036166" y="1060183"/>
                  </a:lnTo>
                  <a:lnTo>
                    <a:pt x="2044376" y="1060465"/>
                  </a:lnTo>
                  <a:lnTo>
                    <a:pt x="2052586" y="1060733"/>
                  </a:lnTo>
                  <a:lnTo>
                    <a:pt x="2060797" y="1060988"/>
                  </a:lnTo>
                  <a:lnTo>
                    <a:pt x="2069007" y="1061229"/>
                  </a:lnTo>
                  <a:lnTo>
                    <a:pt x="2077217" y="1061457"/>
                  </a:lnTo>
                  <a:lnTo>
                    <a:pt x="2085428" y="1061674"/>
                  </a:lnTo>
                  <a:lnTo>
                    <a:pt x="2093638" y="1061879"/>
                  </a:lnTo>
                  <a:lnTo>
                    <a:pt x="2101848" y="1062074"/>
                  </a:lnTo>
                  <a:lnTo>
                    <a:pt x="2110059" y="1062259"/>
                  </a:lnTo>
                  <a:lnTo>
                    <a:pt x="2118269" y="1062434"/>
                  </a:lnTo>
                  <a:lnTo>
                    <a:pt x="2126479" y="1062601"/>
                  </a:lnTo>
                  <a:lnTo>
                    <a:pt x="2134690" y="1062758"/>
                  </a:lnTo>
                  <a:lnTo>
                    <a:pt x="2142900" y="1062908"/>
                  </a:lnTo>
                  <a:lnTo>
                    <a:pt x="2151110" y="1063049"/>
                  </a:lnTo>
                  <a:lnTo>
                    <a:pt x="2159321" y="1063184"/>
                  </a:lnTo>
                  <a:lnTo>
                    <a:pt x="2167531" y="1063311"/>
                  </a:lnTo>
                  <a:lnTo>
                    <a:pt x="2175741" y="1063432"/>
                  </a:lnTo>
                  <a:lnTo>
                    <a:pt x="2183952" y="1063546"/>
                  </a:lnTo>
                  <a:lnTo>
                    <a:pt x="2192162" y="1063655"/>
                  </a:lnTo>
                  <a:lnTo>
                    <a:pt x="2200373" y="1063758"/>
                  </a:lnTo>
                  <a:lnTo>
                    <a:pt x="2208583" y="1063855"/>
                  </a:lnTo>
                  <a:lnTo>
                    <a:pt x="2216793" y="1063948"/>
                  </a:lnTo>
                  <a:lnTo>
                    <a:pt x="2225004" y="1064035"/>
                  </a:lnTo>
                  <a:lnTo>
                    <a:pt x="2233214" y="1064118"/>
                  </a:lnTo>
                  <a:lnTo>
                    <a:pt x="2241424" y="1064197"/>
                  </a:lnTo>
                  <a:lnTo>
                    <a:pt x="2249635" y="1064272"/>
                  </a:lnTo>
                  <a:lnTo>
                    <a:pt x="2257845" y="1064343"/>
                  </a:lnTo>
                  <a:lnTo>
                    <a:pt x="2266055" y="1064410"/>
                  </a:lnTo>
                  <a:lnTo>
                    <a:pt x="2274266" y="1064474"/>
                  </a:lnTo>
                  <a:lnTo>
                    <a:pt x="2282476" y="1064534"/>
                  </a:lnTo>
                  <a:lnTo>
                    <a:pt x="2290686" y="1064591"/>
                  </a:lnTo>
                  <a:lnTo>
                    <a:pt x="2298897" y="1064645"/>
                  </a:lnTo>
                  <a:lnTo>
                    <a:pt x="2307107" y="1064697"/>
                  </a:lnTo>
                  <a:lnTo>
                    <a:pt x="2315317" y="1064745"/>
                  </a:lnTo>
                  <a:lnTo>
                    <a:pt x="2323528" y="1064792"/>
                  </a:lnTo>
                  <a:lnTo>
                    <a:pt x="2331738" y="1064835"/>
                  </a:lnTo>
                  <a:lnTo>
                    <a:pt x="2339948" y="1064877"/>
                  </a:lnTo>
                  <a:lnTo>
                    <a:pt x="2348159" y="1064916"/>
                  </a:lnTo>
                  <a:lnTo>
                    <a:pt x="2356369" y="1064954"/>
                  </a:lnTo>
                  <a:lnTo>
                    <a:pt x="2364579" y="1064989"/>
                  </a:lnTo>
                  <a:lnTo>
                    <a:pt x="2372790" y="1065023"/>
                  </a:lnTo>
                  <a:lnTo>
                    <a:pt x="2381000" y="1065054"/>
                  </a:lnTo>
                  <a:lnTo>
                    <a:pt x="2389210" y="1065084"/>
                  </a:lnTo>
                  <a:lnTo>
                    <a:pt x="2397421" y="1065113"/>
                  </a:lnTo>
                  <a:lnTo>
                    <a:pt x="2405631" y="1065140"/>
                  </a:lnTo>
                  <a:lnTo>
                    <a:pt x="2413842" y="1065166"/>
                  </a:lnTo>
                  <a:lnTo>
                    <a:pt x="2422052" y="1065190"/>
                  </a:lnTo>
                  <a:lnTo>
                    <a:pt x="2430262" y="1065213"/>
                  </a:lnTo>
                  <a:lnTo>
                    <a:pt x="2438473" y="1065235"/>
                  </a:lnTo>
                  <a:lnTo>
                    <a:pt x="2446683" y="1065256"/>
                  </a:lnTo>
                  <a:lnTo>
                    <a:pt x="2454893" y="1065275"/>
                  </a:lnTo>
                  <a:lnTo>
                    <a:pt x="2454893" y="1081427"/>
                  </a:lnTo>
                  <a:lnTo>
                    <a:pt x="2446683" y="1081407"/>
                  </a:lnTo>
                  <a:lnTo>
                    <a:pt x="2438473" y="1081386"/>
                  </a:lnTo>
                  <a:lnTo>
                    <a:pt x="2430262" y="1081364"/>
                  </a:lnTo>
                  <a:lnTo>
                    <a:pt x="2422052" y="1081341"/>
                  </a:lnTo>
                  <a:lnTo>
                    <a:pt x="2413842" y="1081317"/>
                  </a:lnTo>
                  <a:lnTo>
                    <a:pt x="2405631" y="1081291"/>
                  </a:lnTo>
                  <a:lnTo>
                    <a:pt x="2397421" y="1081264"/>
                  </a:lnTo>
                  <a:lnTo>
                    <a:pt x="2389210" y="1081236"/>
                  </a:lnTo>
                  <a:lnTo>
                    <a:pt x="2381000" y="1081206"/>
                  </a:lnTo>
                  <a:lnTo>
                    <a:pt x="2372790" y="1081174"/>
                  </a:lnTo>
                  <a:lnTo>
                    <a:pt x="2364579" y="1081140"/>
                  </a:lnTo>
                  <a:lnTo>
                    <a:pt x="2356369" y="1081105"/>
                  </a:lnTo>
                  <a:lnTo>
                    <a:pt x="2348159" y="1081068"/>
                  </a:lnTo>
                  <a:lnTo>
                    <a:pt x="2339948" y="1081028"/>
                  </a:lnTo>
                  <a:lnTo>
                    <a:pt x="2331738" y="1080987"/>
                  </a:lnTo>
                  <a:lnTo>
                    <a:pt x="2323528" y="1080943"/>
                  </a:lnTo>
                  <a:lnTo>
                    <a:pt x="2315317" y="1080897"/>
                  </a:lnTo>
                  <a:lnTo>
                    <a:pt x="2307107" y="1080848"/>
                  </a:lnTo>
                  <a:lnTo>
                    <a:pt x="2298897" y="1080797"/>
                  </a:lnTo>
                  <a:lnTo>
                    <a:pt x="2290686" y="1080742"/>
                  </a:lnTo>
                  <a:lnTo>
                    <a:pt x="2282476" y="1080685"/>
                  </a:lnTo>
                  <a:lnTo>
                    <a:pt x="2274266" y="1080625"/>
                  </a:lnTo>
                  <a:lnTo>
                    <a:pt x="2266055" y="1080561"/>
                  </a:lnTo>
                  <a:lnTo>
                    <a:pt x="2257845" y="1080494"/>
                  </a:lnTo>
                  <a:lnTo>
                    <a:pt x="2249635" y="1080423"/>
                  </a:lnTo>
                  <a:lnTo>
                    <a:pt x="2241424" y="1080348"/>
                  </a:lnTo>
                  <a:lnTo>
                    <a:pt x="2233214" y="1080270"/>
                  </a:lnTo>
                  <a:lnTo>
                    <a:pt x="2225004" y="1080186"/>
                  </a:lnTo>
                  <a:lnTo>
                    <a:pt x="2216793" y="1080099"/>
                  </a:lnTo>
                  <a:lnTo>
                    <a:pt x="2208583" y="1080006"/>
                  </a:lnTo>
                  <a:lnTo>
                    <a:pt x="2200373" y="1079909"/>
                  </a:lnTo>
                  <a:lnTo>
                    <a:pt x="2192162" y="1079806"/>
                  </a:lnTo>
                  <a:lnTo>
                    <a:pt x="2183952" y="1079697"/>
                  </a:lnTo>
                  <a:lnTo>
                    <a:pt x="2175741" y="1079583"/>
                  </a:lnTo>
                  <a:lnTo>
                    <a:pt x="2167531" y="1079462"/>
                  </a:lnTo>
                  <a:lnTo>
                    <a:pt x="2159321" y="1079335"/>
                  </a:lnTo>
                  <a:lnTo>
                    <a:pt x="2151110" y="1079200"/>
                  </a:lnTo>
                  <a:lnTo>
                    <a:pt x="2142900" y="1079059"/>
                  </a:lnTo>
                  <a:lnTo>
                    <a:pt x="2134690" y="1078909"/>
                  </a:lnTo>
                  <a:lnTo>
                    <a:pt x="2126479" y="1078752"/>
                  </a:lnTo>
                  <a:lnTo>
                    <a:pt x="2118269" y="1078586"/>
                  </a:lnTo>
                  <a:lnTo>
                    <a:pt x="2110059" y="1078410"/>
                  </a:lnTo>
                  <a:lnTo>
                    <a:pt x="2101848" y="1078226"/>
                  </a:lnTo>
                  <a:lnTo>
                    <a:pt x="2093638" y="1078031"/>
                  </a:lnTo>
                  <a:lnTo>
                    <a:pt x="2085428" y="1077825"/>
                  </a:lnTo>
                  <a:lnTo>
                    <a:pt x="2077217" y="1077608"/>
                  </a:lnTo>
                  <a:lnTo>
                    <a:pt x="2069007" y="1077380"/>
                  </a:lnTo>
                  <a:lnTo>
                    <a:pt x="2060797" y="1077139"/>
                  </a:lnTo>
                  <a:lnTo>
                    <a:pt x="2052586" y="1076885"/>
                  </a:lnTo>
                  <a:lnTo>
                    <a:pt x="2044376" y="1076617"/>
                  </a:lnTo>
                  <a:lnTo>
                    <a:pt x="2036166" y="1076334"/>
                  </a:lnTo>
                  <a:lnTo>
                    <a:pt x="2027955" y="1076036"/>
                  </a:lnTo>
                  <a:lnTo>
                    <a:pt x="2019745" y="1075722"/>
                  </a:lnTo>
                  <a:lnTo>
                    <a:pt x="2011535" y="1075391"/>
                  </a:lnTo>
                  <a:lnTo>
                    <a:pt x="2003324" y="1075041"/>
                  </a:lnTo>
                  <a:lnTo>
                    <a:pt x="1995114" y="1074673"/>
                  </a:lnTo>
                  <a:lnTo>
                    <a:pt x="1986903" y="1074285"/>
                  </a:lnTo>
                  <a:lnTo>
                    <a:pt x="1978693" y="1073876"/>
                  </a:lnTo>
                  <a:lnTo>
                    <a:pt x="1970483" y="1073445"/>
                  </a:lnTo>
                  <a:lnTo>
                    <a:pt x="1962272" y="1072990"/>
                  </a:lnTo>
                  <a:lnTo>
                    <a:pt x="1954062" y="1072511"/>
                  </a:lnTo>
                  <a:lnTo>
                    <a:pt x="1945852" y="1072006"/>
                  </a:lnTo>
                  <a:lnTo>
                    <a:pt x="1937641" y="1071473"/>
                  </a:lnTo>
                  <a:lnTo>
                    <a:pt x="1929431" y="1070912"/>
                  </a:lnTo>
                  <a:lnTo>
                    <a:pt x="1921221" y="1070321"/>
                  </a:lnTo>
                  <a:lnTo>
                    <a:pt x="1913010" y="1069698"/>
                  </a:lnTo>
                  <a:lnTo>
                    <a:pt x="1904800" y="1069042"/>
                  </a:lnTo>
                  <a:lnTo>
                    <a:pt x="1896590" y="1068350"/>
                  </a:lnTo>
                  <a:lnTo>
                    <a:pt x="1888379" y="1067622"/>
                  </a:lnTo>
                  <a:lnTo>
                    <a:pt x="1880169" y="1066854"/>
                  </a:lnTo>
                  <a:lnTo>
                    <a:pt x="1871959" y="1066045"/>
                  </a:lnTo>
                  <a:lnTo>
                    <a:pt x="1863748" y="1065194"/>
                  </a:lnTo>
                  <a:lnTo>
                    <a:pt x="1855538" y="1064297"/>
                  </a:lnTo>
                  <a:lnTo>
                    <a:pt x="1847328" y="1063352"/>
                  </a:lnTo>
                  <a:lnTo>
                    <a:pt x="1839117" y="1062357"/>
                  </a:lnTo>
                  <a:lnTo>
                    <a:pt x="1830907" y="1061310"/>
                  </a:lnTo>
                  <a:lnTo>
                    <a:pt x="1822697" y="1060207"/>
                  </a:lnTo>
                  <a:lnTo>
                    <a:pt x="1814486" y="1059047"/>
                  </a:lnTo>
                  <a:lnTo>
                    <a:pt x="1806276" y="1057825"/>
                  </a:lnTo>
                  <a:lnTo>
                    <a:pt x="1798065" y="1056539"/>
                  </a:lnTo>
                  <a:lnTo>
                    <a:pt x="1789855" y="1055186"/>
                  </a:lnTo>
                  <a:lnTo>
                    <a:pt x="1781645" y="1053762"/>
                  </a:lnTo>
                  <a:lnTo>
                    <a:pt x="1773434" y="1052265"/>
                  </a:lnTo>
                  <a:lnTo>
                    <a:pt x="1765224" y="1050689"/>
                  </a:lnTo>
                  <a:lnTo>
                    <a:pt x="1757014" y="1049033"/>
                  </a:lnTo>
                  <a:lnTo>
                    <a:pt x="1748803" y="1047290"/>
                  </a:lnTo>
                  <a:lnTo>
                    <a:pt x="1740593" y="1045459"/>
                  </a:lnTo>
                  <a:lnTo>
                    <a:pt x="1732383" y="1043534"/>
                  </a:lnTo>
                  <a:lnTo>
                    <a:pt x="1724172" y="1041511"/>
                  </a:lnTo>
                  <a:lnTo>
                    <a:pt x="1715962" y="1039385"/>
                  </a:lnTo>
                  <a:lnTo>
                    <a:pt x="1707752" y="1037152"/>
                  </a:lnTo>
                  <a:lnTo>
                    <a:pt x="1699541" y="1034807"/>
                  </a:lnTo>
                  <a:lnTo>
                    <a:pt x="1691331" y="1032344"/>
                  </a:lnTo>
                  <a:lnTo>
                    <a:pt x="1683121" y="1029759"/>
                  </a:lnTo>
                  <a:lnTo>
                    <a:pt x="1674910" y="1027046"/>
                  </a:lnTo>
                  <a:lnTo>
                    <a:pt x="1666700" y="1024200"/>
                  </a:lnTo>
                  <a:lnTo>
                    <a:pt x="1658490" y="1021214"/>
                  </a:lnTo>
                  <a:lnTo>
                    <a:pt x="1650279" y="1018084"/>
                  </a:lnTo>
                  <a:lnTo>
                    <a:pt x="1642069" y="1014802"/>
                  </a:lnTo>
                  <a:lnTo>
                    <a:pt x="1633859" y="1011363"/>
                  </a:lnTo>
                  <a:lnTo>
                    <a:pt x="1625648" y="1007761"/>
                  </a:lnTo>
                  <a:lnTo>
                    <a:pt x="1617438" y="1003989"/>
                  </a:lnTo>
                  <a:lnTo>
                    <a:pt x="1609228" y="1000041"/>
                  </a:lnTo>
                  <a:lnTo>
                    <a:pt x="1601017" y="995909"/>
                  </a:lnTo>
                  <a:lnTo>
                    <a:pt x="1592807" y="991588"/>
                  </a:lnTo>
                  <a:lnTo>
                    <a:pt x="1584596" y="987071"/>
                  </a:lnTo>
                  <a:lnTo>
                    <a:pt x="1576386" y="982350"/>
                  </a:lnTo>
                  <a:lnTo>
                    <a:pt x="1568176" y="977419"/>
                  </a:lnTo>
                  <a:lnTo>
                    <a:pt x="1559965" y="972272"/>
                  </a:lnTo>
                  <a:lnTo>
                    <a:pt x="1551755" y="966901"/>
                  </a:lnTo>
                  <a:lnTo>
                    <a:pt x="1543545" y="961300"/>
                  </a:lnTo>
                  <a:lnTo>
                    <a:pt x="1535334" y="955462"/>
                  </a:lnTo>
                  <a:lnTo>
                    <a:pt x="1527124" y="949380"/>
                  </a:lnTo>
                  <a:lnTo>
                    <a:pt x="1518914" y="943049"/>
                  </a:lnTo>
                  <a:lnTo>
                    <a:pt x="1510703" y="936463"/>
                  </a:lnTo>
                  <a:lnTo>
                    <a:pt x="1502493" y="929615"/>
                  </a:lnTo>
                  <a:lnTo>
                    <a:pt x="1494283" y="922500"/>
                  </a:lnTo>
                  <a:lnTo>
                    <a:pt x="1486072" y="915113"/>
                  </a:lnTo>
                  <a:lnTo>
                    <a:pt x="1477862" y="907450"/>
                  </a:lnTo>
                  <a:lnTo>
                    <a:pt x="1469652" y="899505"/>
                  </a:lnTo>
                  <a:lnTo>
                    <a:pt x="1461441" y="891276"/>
                  </a:lnTo>
                  <a:lnTo>
                    <a:pt x="1453231" y="882760"/>
                  </a:lnTo>
                  <a:lnTo>
                    <a:pt x="1445021" y="873952"/>
                  </a:lnTo>
                  <a:lnTo>
                    <a:pt x="1436810" y="864853"/>
                  </a:lnTo>
                  <a:lnTo>
                    <a:pt x="1428600" y="855460"/>
                  </a:lnTo>
                  <a:lnTo>
                    <a:pt x="1420390" y="845773"/>
                  </a:lnTo>
                  <a:lnTo>
                    <a:pt x="1412179" y="835794"/>
                  </a:lnTo>
                  <a:lnTo>
                    <a:pt x="1403969" y="825523"/>
                  </a:lnTo>
                  <a:lnTo>
                    <a:pt x="1395758" y="814962"/>
                  </a:lnTo>
                  <a:lnTo>
                    <a:pt x="1387548" y="804115"/>
                  </a:lnTo>
                  <a:lnTo>
                    <a:pt x="1379338" y="792987"/>
                  </a:lnTo>
                  <a:lnTo>
                    <a:pt x="1371127" y="781583"/>
                  </a:lnTo>
                  <a:lnTo>
                    <a:pt x="1362917" y="769909"/>
                  </a:lnTo>
                  <a:lnTo>
                    <a:pt x="1354707" y="757973"/>
                  </a:lnTo>
                  <a:lnTo>
                    <a:pt x="1346496" y="745784"/>
                  </a:lnTo>
                  <a:lnTo>
                    <a:pt x="1338286" y="733351"/>
                  </a:lnTo>
                  <a:lnTo>
                    <a:pt x="1330076" y="720686"/>
                  </a:lnTo>
                  <a:lnTo>
                    <a:pt x="1321865" y="707800"/>
                  </a:lnTo>
                  <a:lnTo>
                    <a:pt x="1313655" y="694708"/>
                  </a:lnTo>
                  <a:lnTo>
                    <a:pt x="1305445" y="681422"/>
                  </a:lnTo>
                  <a:lnTo>
                    <a:pt x="1297234" y="667957"/>
                  </a:lnTo>
                  <a:lnTo>
                    <a:pt x="1289024" y="654331"/>
                  </a:lnTo>
                  <a:lnTo>
                    <a:pt x="1280814" y="640560"/>
                  </a:lnTo>
                  <a:lnTo>
                    <a:pt x="1272603" y="626661"/>
                  </a:lnTo>
                  <a:lnTo>
                    <a:pt x="1264393" y="612654"/>
                  </a:lnTo>
                  <a:lnTo>
                    <a:pt x="1256183" y="598556"/>
                  </a:lnTo>
                  <a:lnTo>
                    <a:pt x="1247972" y="584387"/>
                  </a:lnTo>
                  <a:lnTo>
                    <a:pt x="1239762" y="570168"/>
                  </a:lnTo>
                  <a:lnTo>
                    <a:pt x="1231552" y="555919"/>
                  </a:lnTo>
                  <a:lnTo>
                    <a:pt x="1223341" y="541659"/>
                  </a:lnTo>
                  <a:lnTo>
                    <a:pt x="1215131" y="527409"/>
                  </a:lnTo>
                  <a:lnTo>
                    <a:pt x="1206921" y="513190"/>
                  </a:lnTo>
                  <a:lnTo>
                    <a:pt x="1198710" y="499021"/>
                  </a:lnTo>
                  <a:lnTo>
                    <a:pt x="1190500" y="484924"/>
                  </a:lnTo>
                  <a:lnTo>
                    <a:pt x="1182289" y="470916"/>
                  </a:lnTo>
                  <a:lnTo>
                    <a:pt x="1174079" y="457017"/>
                  </a:lnTo>
                  <a:lnTo>
                    <a:pt x="1165869" y="443246"/>
                  </a:lnTo>
                  <a:lnTo>
                    <a:pt x="1157658" y="429620"/>
                  </a:lnTo>
                  <a:lnTo>
                    <a:pt x="1149448" y="416156"/>
                  </a:lnTo>
                  <a:lnTo>
                    <a:pt x="1141238" y="402870"/>
                  </a:lnTo>
                  <a:lnTo>
                    <a:pt x="1133027" y="389777"/>
                  </a:lnTo>
                  <a:lnTo>
                    <a:pt x="1124817" y="376891"/>
                  </a:lnTo>
                  <a:lnTo>
                    <a:pt x="1116607" y="364226"/>
                  </a:lnTo>
                  <a:lnTo>
                    <a:pt x="1108396" y="351793"/>
                  </a:lnTo>
                  <a:lnTo>
                    <a:pt x="1100186" y="339604"/>
                  </a:lnTo>
                  <a:lnTo>
                    <a:pt x="1091976" y="327668"/>
                  </a:lnTo>
                  <a:lnTo>
                    <a:pt x="1083765" y="315994"/>
                  </a:lnTo>
                  <a:lnTo>
                    <a:pt x="1075555" y="304590"/>
                  </a:lnTo>
                  <a:lnTo>
                    <a:pt x="1067345" y="293462"/>
                  </a:lnTo>
                  <a:lnTo>
                    <a:pt x="1059134" y="282615"/>
                  </a:lnTo>
                  <a:lnTo>
                    <a:pt x="1050924" y="272055"/>
                  </a:lnTo>
                  <a:lnTo>
                    <a:pt x="1042714" y="261783"/>
                  </a:lnTo>
                  <a:lnTo>
                    <a:pt x="1034503" y="251804"/>
                  </a:lnTo>
                  <a:lnTo>
                    <a:pt x="1026293" y="242117"/>
                  </a:lnTo>
                  <a:lnTo>
                    <a:pt x="1018083" y="232725"/>
                  </a:lnTo>
                  <a:lnTo>
                    <a:pt x="1009872" y="223625"/>
                  </a:lnTo>
                  <a:lnTo>
                    <a:pt x="1001662" y="214818"/>
                  </a:lnTo>
                  <a:lnTo>
                    <a:pt x="993451" y="206301"/>
                  </a:lnTo>
                  <a:lnTo>
                    <a:pt x="985241" y="198072"/>
                  </a:lnTo>
                  <a:lnTo>
                    <a:pt x="977031" y="190127"/>
                  </a:lnTo>
                  <a:lnTo>
                    <a:pt x="968820" y="182464"/>
                  </a:lnTo>
                  <a:lnTo>
                    <a:pt x="960610" y="175077"/>
                  </a:lnTo>
                  <a:lnTo>
                    <a:pt x="952400" y="167962"/>
                  </a:lnTo>
                  <a:lnTo>
                    <a:pt x="944189" y="161115"/>
                  </a:lnTo>
                  <a:lnTo>
                    <a:pt x="935979" y="154528"/>
                  </a:lnTo>
                  <a:lnTo>
                    <a:pt x="927769" y="148197"/>
                  </a:lnTo>
                  <a:lnTo>
                    <a:pt x="919558" y="142116"/>
                  </a:lnTo>
                  <a:lnTo>
                    <a:pt x="911348" y="136278"/>
                  </a:lnTo>
                  <a:lnTo>
                    <a:pt x="903138" y="130676"/>
                  </a:lnTo>
                  <a:lnTo>
                    <a:pt x="894927" y="125305"/>
                  </a:lnTo>
                  <a:lnTo>
                    <a:pt x="886717" y="120158"/>
                  </a:lnTo>
                  <a:lnTo>
                    <a:pt x="878507" y="115227"/>
                  </a:lnTo>
                  <a:lnTo>
                    <a:pt x="870296" y="110506"/>
                  </a:lnTo>
                  <a:lnTo>
                    <a:pt x="862086" y="105989"/>
                  </a:lnTo>
                  <a:lnTo>
                    <a:pt x="853876" y="101668"/>
                  </a:lnTo>
                  <a:lnTo>
                    <a:pt x="845665" y="97536"/>
                  </a:lnTo>
                  <a:lnTo>
                    <a:pt x="837455" y="93588"/>
                  </a:lnTo>
                  <a:lnTo>
                    <a:pt x="829245" y="89816"/>
                  </a:lnTo>
                  <a:lnTo>
                    <a:pt x="821034" y="86214"/>
                  </a:lnTo>
                  <a:lnTo>
                    <a:pt x="812824" y="82775"/>
                  </a:lnTo>
                  <a:lnTo>
                    <a:pt x="804614" y="79494"/>
                  </a:lnTo>
                  <a:lnTo>
                    <a:pt x="796403" y="76363"/>
                  </a:lnTo>
                  <a:lnTo>
                    <a:pt x="788193" y="73378"/>
                  </a:lnTo>
                  <a:lnTo>
                    <a:pt x="779982" y="70531"/>
                  </a:lnTo>
                  <a:lnTo>
                    <a:pt x="771772" y="67818"/>
                  </a:lnTo>
                  <a:lnTo>
                    <a:pt x="763562" y="65233"/>
                  </a:lnTo>
                  <a:lnTo>
                    <a:pt x="755351" y="62771"/>
                  </a:lnTo>
                  <a:lnTo>
                    <a:pt x="747141" y="60425"/>
                  </a:lnTo>
                  <a:lnTo>
                    <a:pt x="738931" y="58192"/>
                  </a:lnTo>
                  <a:lnTo>
                    <a:pt x="730720" y="56067"/>
                  </a:lnTo>
                  <a:lnTo>
                    <a:pt x="722510" y="54043"/>
                  </a:lnTo>
                  <a:lnTo>
                    <a:pt x="714300" y="52118"/>
                  </a:lnTo>
                  <a:lnTo>
                    <a:pt x="706089" y="50287"/>
                  </a:lnTo>
                  <a:lnTo>
                    <a:pt x="697879" y="48545"/>
                  </a:lnTo>
                  <a:lnTo>
                    <a:pt x="689669" y="46888"/>
                  </a:lnTo>
                  <a:lnTo>
                    <a:pt x="681458" y="45313"/>
                  </a:lnTo>
                  <a:lnTo>
                    <a:pt x="673248" y="43815"/>
                  </a:lnTo>
                  <a:lnTo>
                    <a:pt x="665038" y="42391"/>
                  </a:lnTo>
                  <a:lnTo>
                    <a:pt x="656827" y="41038"/>
                  </a:lnTo>
                  <a:lnTo>
                    <a:pt x="648617" y="39752"/>
                  </a:lnTo>
                  <a:lnTo>
                    <a:pt x="640407" y="38531"/>
                  </a:lnTo>
                  <a:lnTo>
                    <a:pt x="632196" y="37370"/>
                  </a:lnTo>
                  <a:lnTo>
                    <a:pt x="623986" y="36267"/>
                  </a:lnTo>
                  <a:lnTo>
                    <a:pt x="615776" y="35220"/>
                  </a:lnTo>
                  <a:lnTo>
                    <a:pt x="607565" y="34225"/>
                  </a:lnTo>
                  <a:lnTo>
                    <a:pt x="599355" y="33281"/>
                  </a:lnTo>
                  <a:lnTo>
                    <a:pt x="591144" y="32384"/>
                  </a:lnTo>
                  <a:lnTo>
                    <a:pt x="582934" y="31532"/>
                  </a:lnTo>
                  <a:lnTo>
                    <a:pt x="574724" y="30723"/>
                  </a:lnTo>
                  <a:lnTo>
                    <a:pt x="566513" y="29956"/>
                  </a:lnTo>
                  <a:lnTo>
                    <a:pt x="558303" y="29227"/>
                  </a:lnTo>
                  <a:lnTo>
                    <a:pt x="550093" y="28535"/>
                  </a:lnTo>
                  <a:lnTo>
                    <a:pt x="541882" y="27879"/>
                  </a:lnTo>
                  <a:lnTo>
                    <a:pt x="533672" y="27256"/>
                  </a:lnTo>
                  <a:lnTo>
                    <a:pt x="525462" y="26665"/>
                  </a:lnTo>
                  <a:lnTo>
                    <a:pt x="517251" y="26104"/>
                  </a:lnTo>
                  <a:lnTo>
                    <a:pt x="509041" y="25572"/>
                  </a:lnTo>
                  <a:lnTo>
                    <a:pt x="500831" y="25067"/>
                  </a:lnTo>
                  <a:lnTo>
                    <a:pt x="492620" y="24587"/>
                  </a:lnTo>
                  <a:lnTo>
                    <a:pt x="484410" y="24133"/>
                  </a:lnTo>
                  <a:lnTo>
                    <a:pt x="476200" y="23701"/>
                  </a:lnTo>
                  <a:lnTo>
                    <a:pt x="467989" y="23292"/>
                  </a:lnTo>
                  <a:lnTo>
                    <a:pt x="459779" y="22904"/>
                  </a:lnTo>
                  <a:lnTo>
                    <a:pt x="451569" y="22536"/>
                  </a:lnTo>
                  <a:lnTo>
                    <a:pt x="443358" y="22187"/>
                  </a:lnTo>
                  <a:lnTo>
                    <a:pt x="435148" y="21855"/>
                  </a:lnTo>
                  <a:lnTo>
                    <a:pt x="426938" y="21541"/>
                  </a:lnTo>
                  <a:lnTo>
                    <a:pt x="418727" y="21243"/>
                  </a:lnTo>
                  <a:lnTo>
                    <a:pt x="410517" y="20961"/>
                  </a:lnTo>
                  <a:lnTo>
                    <a:pt x="402307" y="20693"/>
                  </a:lnTo>
                  <a:lnTo>
                    <a:pt x="394096" y="20439"/>
                  </a:lnTo>
                  <a:lnTo>
                    <a:pt x="385886" y="20197"/>
                  </a:lnTo>
                  <a:lnTo>
                    <a:pt x="377675" y="19969"/>
                  </a:lnTo>
                  <a:lnTo>
                    <a:pt x="369465" y="19752"/>
                  </a:lnTo>
                  <a:lnTo>
                    <a:pt x="361255" y="19547"/>
                  </a:lnTo>
                  <a:lnTo>
                    <a:pt x="353044" y="19352"/>
                  </a:lnTo>
                  <a:lnTo>
                    <a:pt x="344834" y="19167"/>
                  </a:lnTo>
                  <a:lnTo>
                    <a:pt x="336624" y="18992"/>
                  </a:lnTo>
                  <a:lnTo>
                    <a:pt x="328413" y="18825"/>
                  </a:lnTo>
                  <a:lnTo>
                    <a:pt x="320203" y="18668"/>
                  </a:lnTo>
                  <a:lnTo>
                    <a:pt x="311993" y="18518"/>
                  </a:lnTo>
                  <a:lnTo>
                    <a:pt x="303782" y="18377"/>
                  </a:lnTo>
                  <a:lnTo>
                    <a:pt x="295572" y="18242"/>
                  </a:lnTo>
                  <a:lnTo>
                    <a:pt x="287362" y="18115"/>
                  </a:lnTo>
                  <a:lnTo>
                    <a:pt x="279151" y="17994"/>
                  </a:lnTo>
                  <a:lnTo>
                    <a:pt x="270941" y="17880"/>
                  </a:lnTo>
                  <a:lnTo>
                    <a:pt x="262731" y="17771"/>
                  </a:lnTo>
                  <a:lnTo>
                    <a:pt x="254520" y="17669"/>
                  </a:lnTo>
                  <a:lnTo>
                    <a:pt x="246310" y="17571"/>
                  </a:lnTo>
                  <a:lnTo>
                    <a:pt x="238100" y="17479"/>
                  </a:lnTo>
                  <a:lnTo>
                    <a:pt x="229889" y="17391"/>
                  </a:lnTo>
                  <a:lnTo>
                    <a:pt x="221679" y="17308"/>
                  </a:lnTo>
                  <a:lnTo>
                    <a:pt x="213469" y="17229"/>
                  </a:lnTo>
                  <a:lnTo>
                    <a:pt x="205258" y="17154"/>
                  </a:lnTo>
                  <a:lnTo>
                    <a:pt x="197048" y="17083"/>
                  </a:lnTo>
                  <a:lnTo>
                    <a:pt x="188837" y="17016"/>
                  </a:lnTo>
                  <a:lnTo>
                    <a:pt x="180627" y="16953"/>
                  </a:lnTo>
                  <a:lnTo>
                    <a:pt x="172417" y="16892"/>
                  </a:lnTo>
                  <a:lnTo>
                    <a:pt x="164206" y="16835"/>
                  </a:lnTo>
                  <a:lnTo>
                    <a:pt x="155996" y="16781"/>
                  </a:lnTo>
                  <a:lnTo>
                    <a:pt x="147786" y="16729"/>
                  </a:lnTo>
                  <a:lnTo>
                    <a:pt x="139575" y="16681"/>
                  </a:lnTo>
                  <a:lnTo>
                    <a:pt x="131365" y="16634"/>
                  </a:lnTo>
                  <a:lnTo>
                    <a:pt x="123155" y="16591"/>
                  </a:lnTo>
                  <a:lnTo>
                    <a:pt x="114944" y="16549"/>
                  </a:lnTo>
                  <a:lnTo>
                    <a:pt x="106734" y="16510"/>
                  </a:lnTo>
                  <a:lnTo>
                    <a:pt x="98524" y="16472"/>
                  </a:lnTo>
                  <a:lnTo>
                    <a:pt x="90313" y="16437"/>
                  </a:lnTo>
                  <a:lnTo>
                    <a:pt x="82103" y="16404"/>
                  </a:lnTo>
                  <a:lnTo>
                    <a:pt x="73893" y="16372"/>
                  </a:lnTo>
                  <a:lnTo>
                    <a:pt x="65682" y="16342"/>
                  </a:lnTo>
                  <a:lnTo>
                    <a:pt x="57472" y="16313"/>
                  </a:lnTo>
                  <a:lnTo>
                    <a:pt x="49262" y="16286"/>
                  </a:lnTo>
                  <a:lnTo>
                    <a:pt x="41051" y="16260"/>
                  </a:lnTo>
                  <a:lnTo>
                    <a:pt x="32841" y="16236"/>
                  </a:lnTo>
                  <a:lnTo>
                    <a:pt x="24631" y="16213"/>
                  </a:lnTo>
                  <a:lnTo>
                    <a:pt x="16420" y="16191"/>
                  </a:lnTo>
                  <a:lnTo>
                    <a:pt x="8210" y="16170"/>
                  </a:lnTo>
                  <a:lnTo>
                    <a:pt x="0" y="16151"/>
                  </a:lnTo>
                  <a:close/>
                </a:path>
              </a:pathLst>
            </a:custGeom>
            <a:solidFill>
              <a:srgbClr val="440154">
                <a:alpha val="50196"/>
              </a:srgbClr>
            </a:solidFill>
          </p:spPr>
          <p:txBody>
            <a:bodyPr/>
            <a:lstStyle/>
            <a:p/>
          </p:txBody>
        </p:sp>
        <p:sp>
          <p:nvSpPr>
            <p:cNvPr id="7" name="pg8"/>
            <p:cNvSpPr/>
            <p:nvPr/>
          </p:nvSpPr>
          <p:spPr>
            <a:xfrm>
              <a:off x="5008721" y="4424201"/>
              <a:ext cx="2454893" cy="579574"/>
            </a:xfrm>
            <a:custGeom>
              <a:avLst/>
              <a:pathLst>
                <a:path w="2454893" h="579574">
                  <a:moveTo>
                    <a:pt x="0" y="0"/>
                  </a:moveTo>
                  <a:lnTo>
                    <a:pt x="8210" y="9"/>
                  </a:lnTo>
                  <a:lnTo>
                    <a:pt x="16420" y="20"/>
                  </a:lnTo>
                  <a:lnTo>
                    <a:pt x="24631" y="31"/>
                  </a:lnTo>
                  <a:lnTo>
                    <a:pt x="32841" y="42"/>
                  </a:lnTo>
                  <a:lnTo>
                    <a:pt x="41051" y="54"/>
                  </a:lnTo>
                  <a:lnTo>
                    <a:pt x="49262" y="67"/>
                  </a:lnTo>
                  <a:lnTo>
                    <a:pt x="57472" y="81"/>
                  </a:lnTo>
                  <a:lnTo>
                    <a:pt x="65682" y="95"/>
                  </a:lnTo>
                  <a:lnTo>
                    <a:pt x="73893" y="110"/>
                  </a:lnTo>
                  <a:lnTo>
                    <a:pt x="82103" y="126"/>
                  </a:lnTo>
                  <a:lnTo>
                    <a:pt x="90313" y="143"/>
                  </a:lnTo>
                  <a:lnTo>
                    <a:pt x="98524" y="160"/>
                  </a:lnTo>
                  <a:lnTo>
                    <a:pt x="106734" y="179"/>
                  </a:lnTo>
                  <a:lnTo>
                    <a:pt x="114944" y="199"/>
                  </a:lnTo>
                  <a:lnTo>
                    <a:pt x="123155" y="219"/>
                  </a:lnTo>
                  <a:lnTo>
                    <a:pt x="131365" y="241"/>
                  </a:lnTo>
                  <a:lnTo>
                    <a:pt x="139575" y="264"/>
                  </a:lnTo>
                  <a:lnTo>
                    <a:pt x="147786" y="289"/>
                  </a:lnTo>
                  <a:lnTo>
                    <a:pt x="155996" y="315"/>
                  </a:lnTo>
                  <a:lnTo>
                    <a:pt x="164206" y="342"/>
                  </a:lnTo>
                  <a:lnTo>
                    <a:pt x="172417" y="370"/>
                  </a:lnTo>
                  <a:lnTo>
                    <a:pt x="180627" y="400"/>
                  </a:lnTo>
                  <a:lnTo>
                    <a:pt x="188837" y="432"/>
                  </a:lnTo>
                  <a:lnTo>
                    <a:pt x="197048" y="466"/>
                  </a:lnTo>
                  <a:lnTo>
                    <a:pt x="205258" y="501"/>
                  </a:lnTo>
                  <a:lnTo>
                    <a:pt x="213469" y="539"/>
                  </a:lnTo>
                  <a:lnTo>
                    <a:pt x="221679" y="578"/>
                  </a:lnTo>
                  <a:lnTo>
                    <a:pt x="229889" y="620"/>
                  </a:lnTo>
                  <a:lnTo>
                    <a:pt x="238100" y="663"/>
                  </a:lnTo>
                  <a:lnTo>
                    <a:pt x="246310" y="710"/>
                  </a:lnTo>
                  <a:lnTo>
                    <a:pt x="254520" y="758"/>
                  </a:lnTo>
                  <a:lnTo>
                    <a:pt x="262731" y="810"/>
                  </a:lnTo>
                  <a:lnTo>
                    <a:pt x="270941" y="864"/>
                  </a:lnTo>
                  <a:lnTo>
                    <a:pt x="279151" y="921"/>
                  </a:lnTo>
                  <a:lnTo>
                    <a:pt x="287362" y="982"/>
                  </a:lnTo>
                  <a:lnTo>
                    <a:pt x="295572" y="1045"/>
                  </a:lnTo>
                  <a:lnTo>
                    <a:pt x="303782" y="1113"/>
                  </a:lnTo>
                  <a:lnTo>
                    <a:pt x="311993" y="1183"/>
                  </a:lnTo>
                  <a:lnTo>
                    <a:pt x="320203" y="1258"/>
                  </a:lnTo>
                  <a:lnTo>
                    <a:pt x="328413" y="1337"/>
                  </a:lnTo>
                  <a:lnTo>
                    <a:pt x="336624" y="1420"/>
                  </a:lnTo>
                  <a:lnTo>
                    <a:pt x="344834" y="1508"/>
                  </a:lnTo>
                  <a:lnTo>
                    <a:pt x="353044" y="1600"/>
                  </a:lnTo>
                  <a:lnTo>
                    <a:pt x="361255" y="1697"/>
                  </a:lnTo>
                  <a:lnTo>
                    <a:pt x="369465" y="1800"/>
                  </a:lnTo>
                  <a:lnTo>
                    <a:pt x="377675" y="1909"/>
                  </a:lnTo>
                  <a:lnTo>
                    <a:pt x="385886" y="2023"/>
                  </a:lnTo>
                  <a:lnTo>
                    <a:pt x="394096" y="2143"/>
                  </a:lnTo>
                  <a:lnTo>
                    <a:pt x="402307" y="2270"/>
                  </a:lnTo>
                  <a:lnTo>
                    <a:pt x="410517" y="2405"/>
                  </a:lnTo>
                  <a:lnTo>
                    <a:pt x="418727" y="2546"/>
                  </a:lnTo>
                  <a:lnTo>
                    <a:pt x="426938" y="2695"/>
                  </a:lnTo>
                  <a:lnTo>
                    <a:pt x="435148" y="2852"/>
                  </a:lnTo>
                  <a:lnTo>
                    <a:pt x="443358" y="3017"/>
                  </a:lnTo>
                  <a:lnTo>
                    <a:pt x="451569" y="3192"/>
                  </a:lnTo>
                  <a:lnTo>
                    <a:pt x="459779" y="3376"/>
                  </a:lnTo>
                  <a:lnTo>
                    <a:pt x="467989" y="3570"/>
                  </a:lnTo>
                  <a:lnTo>
                    <a:pt x="476200" y="3775"/>
                  </a:lnTo>
                  <a:lnTo>
                    <a:pt x="484410" y="3990"/>
                  </a:lnTo>
                  <a:lnTo>
                    <a:pt x="492620" y="4218"/>
                  </a:lnTo>
                  <a:lnTo>
                    <a:pt x="500831" y="4457"/>
                  </a:lnTo>
                  <a:lnTo>
                    <a:pt x="509041" y="4710"/>
                  </a:lnTo>
                  <a:lnTo>
                    <a:pt x="517251" y="4976"/>
                  </a:lnTo>
                  <a:lnTo>
                    <a:pt x="525462" y="5257"/>
                  </a:lnTo>
                  <a:lnTo>
                    <a:pt x="533672" y="5552"/>
                  </a:lnTo>
                  <a:lnTo>
                    <a:pt x="541882" y="5864"/>
                  </a:lnTo>
                  <a:lnTo>
                    <a:pt x="550093" y="6192"/>
                  </a:lnTo>
                  <a:lnTo>
                    <a:pt x="558303" y="6538"/>
                  </a:lnTo>
                  <a:lnTo>
                    <a:pt x="566513" y="6902"/>
                  </a:lnTo>
                  <a:lnTo>
                    <a:pt x="574724" y="7286"/>
                  </a:lnTo>
                  <a:lnTo>
                    <a:pt x="582934" y="7690"/>
                  </a:lnTo>
                  <a:lnTo>
                    <a:pt x="591144" y="8116"/>
                  </a:lnTo>
                  <a:lnTo>
                    <a:pt x="599355" y="8564"/>
                  </a:lnTo>
                  <a:lnTo>
                    <a:pt x="607565" y="9037"/>
                  </a:lnTo>
                  <a:lnTo>
                    <a:pt x="615776" y="9534"/>
                  </a:lnTo>
                  <a:lnTo>
                    <a:pt x="623986" y="10058"/>
                  </a:lnTo>
                  <a:lnTo>
                    <a:pt x="632196" y="10609"/>
                  </a:lnTo>
                  <a:lnTo>
                    <a:pt x="640407" y="11189"/>
                  </a:lnTo>
                  <a:lnTo>
                    <a:pt x="648617" y="11800"/>
                  </a:lnTo>
                  <a:lnTo>
                    <a:pt x="656827" y="12443"/>
                  </a:lnTo>
                  <a:lnTo>
                    <a:pt x="665038" y="13120"/>
                  </a:lnTo>
                  <a:lnTo>
                    <a:pt x="673248" y="13832"/>
                  </a:lnTo>
                  <a:lnTo>
                    <a:pt x="681458" y="14580"/>
                  </a:lnTo>
                  <a:lnTo>
                    <a:pt x="689669" y="15368"/>
                  </a:lnTo>
                  <a:lnTo>
                    <a:pt x="697879" y="16197"/>
                  </a:lnTo>
                  <a:lnTo>
                    <a:pt x="706089" y="17068"/>
                  </a:lnTo>
                  <a:lnTo>
                    <a:pt x="714300" y="17983"/>
                  </a:lnTo>
                  <a:lnTo>
                    <a:pt x="722510" y="18946"/>
                  </a:lnTo>
                  <a:lnTo>
                    <a:pt x="730720" y="19957"/>
                  </a:lnTo>
                  <a:lnTo>
                    <a:pt x="738931" y="21020"/>
                  </a:lnTo>
                  <a:lnTo>
                    <a:pt x="747141" y="22137"/>
                  </a:lnTo>
                  <a:lnTo>
                    <a:pt x="755351" y="23309"/>
                  </a:lnTo>
                  <a:lnTo>
                    <a:pt x="763562" y="24541"/>
                  </a:lnTo>
                  <a:lnTo>
                    <a:pt x="771772" y="25833"/>
                  </a:lnTo>
                  <a:lnTo>
                    <a:pt x="779982" y="27190"/>
                  </a:lnTo>
                  <a:lnTo>
                    <a:pt x="788193" y="28613"/>
                  </a:lnTo>
                  <a:lnTo>
                    <a:pt x="796403" y="30106"/>
                  </a:lnTo>
                  <a:lnTo>
                    <a:pt x="804614" y="31671"/>
                  </a:lnTo>
                  <a:lnTo>
                    <a:pt x="812824" y="33312"/>
                  </a:lnTo>
                  <a:lnTo>
                    <a:pt x="821034" y="35031"/>
                  </a:lnTo>
                  <a:lnTo>
                    <a:pt x="829245" y="36832"/>
                  </a:lnTo>
                  <a:lnTo>
                    <a:pt x="837455" y="38718"/>
                  </a:lnTo>
                  <a:lnTo>
                    <a:pt x="845665" y="40692"/>
                  </a:lnTo>
                  <a:lnTo>
                    <a:pt x="853876" y="42758"/>
                  </a:lnTo>
                  <a:lnTo>
                    <a:pt x="862086" y="44919"/>
                  </a:lnTo>
                  <a:lnTo>
                    <a:pt x="870296" y="47177"/>
                  </a:lnTo>
                  <a:lnTo>
                    <a:pt x="878507" y="49538"/>
                  </a:lnTo>
                  <a:lnTo>
                    <a:pt x="886717" y="52003"/>
                  </a:lnTo>
                  <a:lnTo>
                    <a:pt x="894927" y="54577"/>
                  </a:lnTo>
                  <a:lnTo>
                    <a:pt x="903138" y="57262"/>
                  </a:lnTo>
                  <a:lnTo>
                    <a:pt x="911348" y="60063"/>
                  </a:lnTo>
                  <a:lnTo>
                    <a:pt x="919558" y="62982"/>
                  </a:lnTo>
                  <a:lnTo>
                    <a:pt x="927769" y="66023"/>
                  </a:lnTo>
                  <a:lnTo>
                    <a:pt x="935979" y="69188"/>
                  </a:lnTo>
                  <a:lnTo>
                    <a:pt x="944189" y="72481"/>
                  </a:lnTo>
                  <a:lnTo>
                    <a:pt x="952400" y="75905"/>
                  </a:lnTo>
                  <a:lnTo>
                    <a:pt x="960610" y="79463"/>
                  </a:lnTo>
                  <a:lnTo>
                    <a:pt x="968820" y="83156"/>
                  </a:lnTo>
                  <a:lnTo>
                    <a:pt x="977031" y="86988"/>
                  </a:lnTo>
                  <a:lnTo>
                    <a:pt x="985241" y="90960"/>
                  </a:lnTo>
                  <a:lnTo>
                    <a:pt x="993451" y="95075"/>
                  </a:lnTo>
                  <a:lnTo>
                    <a:pt x="1001662" y="99333"/>
                  </a:lnTo>
                  <a:lnTo>
                    <a:pt x="1009872" y="103737"/>
                  </a:lnTo>
                  <a:lnTo>
                    <a:pt x="1018083" y="108286"/>
                  </a:lnTo>
                  <a:lnTo>
                    <a:pt x="1026293" y="112983"/>
                  </a:lnTo>
                  <a:lnTo>
                    <a:pt x="1034503" y="117826"/>
                  </a:lnTo>
                  <a:lnTo>
                    <a:pt x="1042714" y="122816"/>
                  </a:lnTo>
                  <a:lnTo>
                    <a:pt x="1050924" y="127952"/>
                  </a:lnTo>
                  <a:lnTo>
                    <a:pt x="1059134" y="133232"/>
                  </a:lnTo>
                  <a:lnTo>
                    <a:pt x="1067345" y="138655"/>
                  </a:lnTo>
                  <a:lnTo>
                    <a:pt x="1075555" y="144219"/>
                  </a:lnTo>
                  <a:lnTo>
                    <a:pt x="1083765" y="149921"/>
                  </a:lnTo>
                  <a:lnTo>
                    <a:pt x="1091976" y="155758"/>
                  </a:lnTo>
                  <a:lnTo>
                    <a:pt x="1100186" y="161726"/>
                  </a:lnTo>
                  <a:lnTo>
                    <a:pt x="1108396" y="167821"/>
                  </a:lnTo>
                  <a:lnTo>
                    <a:pt x="1116607" y="174037"/>
                  </a:lnTo>
                  <a:lnTo>
                    <a:pt x="1124817" y="180370"/>
                  </a:lnTo>
                  <a:lnTo>
                    <a:pt x="1133027" y="186813"/>
                  </a:lnTo>
                  <a:lnTo>
                    <a:pt x="1141238" y="193359"/>
                  </a:lnTo>
                  <a:lnTo>
                    <a:pt x="1149448" y="200002"/>
                  </a:lnTo>
                  <a:lnTo>
                    <a:pt x="1157658" y="206734"/>
                  </a:lnTo>
                  <a:lnTo>
                    <a:pt x="1165869" y="213547"/>
                  </a:lnTo>
                  <a:lnTo>
                    <a:pt x="1174079" y="220433"/>
                  </a:lnTo>
                  <a:lnTo>
                    <a:pt x="1182289" y="227382"/>
                  </a:lnTo>
                  <a:lnTo>
                    <a:pt x="1190500" y="234386"/>
                  </a:lnTo>
                  <a:lnTo>
                    <a:pt x="1198710" y="241435"/>
                  </a:lnTo>
                  <a:lnTo>
                    <a:pt x="1206921" y="248519"/>
                  </a:lnTo>
                  <a:lnTo>
                    <a:pt x="1215131" y="255629"/>
                  </a:lnTo>
                  <a:lnTo>
                    <a:pt x="1223341" y="262753"/>
                  </a:lnTo>
                  <a:lnTo>
                    <a:pt x="1231552" y="269883"/>
                  </a:lnTo>
                  <a:lnTo>
                    <a:pt x="1239762" y="277008"/>
                  </a:lnTo>
                  <a:lnTo>
                    <a:pt x="1247972" y="284118"/>
                  </a:lnTo>
                  <a:lnTo>
                    <a:pt x="1256183" y="291202"/>
                  </a:lnTo>
                  <a:lnTo>
                    <a:pt x="1264393" y="298251"/>
                  </a:lnTo>
                  <a:lnTo>
                    <a:pt x="1272603" y="305255"/>
                  </a:lnTo>
                  <a:lnTo>
                    <a:pt x="1280814" y="312204"/>
                  </a:lnTo>
                  <a:lnTo>
                    <a:pt x="1289024" y="319090"/>
                  </a:lnTo>
                  <a:lnTo>
                    <a:pt x="1297234" y="325903"/>
                  </a:lnTo>
                  <a:lnTo>
                    <a:pt x="1305445" y="332635"/>
                  </a:lnTo>
                  <a:lnTo>
                    <a:pt x="1313655" y="339278"/>
                  </a:lnTo>
                  <a:lnTo>
                    <a:pt x="1321865" y="345824"/>
                  </a:lnTo>
                  <a:lnTo>
                    <a:pt x="1330076" y="352267"/>
                  </a:lnTo>
                  <a:lnTo>
                    <a:pt x="1338286" y="358600"/>
                  </a:lnTo>
                  <a:lnTo>
                    <a:pt x="1346496" y="364816"/>
                  </a:lnTo>
                  <a:lnTo>
                    <a:pt x="1354707" y="370911"/>
                  </a:lnTo>
                  <a:lnTo>
                    <a:pt x="1362917" y="376879"/>
                  </a:lnTo>
                  <a:lnTo>
                    <a:pt x="1371127" y="382716"/>
                  </a:lnTo>
                  <a:lnTo>
                    <a:pt x="1379338" y="388418"/>
                  </a:lnTo>
                  <a:lnTo>
                    <a:pt x="1387548" y="393982"/>
                  </a:lnTo>
                  <a:lnTo>
                    <a:pt x="1395758" y="399405"/>
                  </a:lnTo>
                  <a:lnTo>
                    <a:pt x="1403969" y="404685"/>
                  </a:lnTo>
                  <a:lnTo>
                    <a:pt x="1412179" y="409821"/>
                  </a:lnTo>
                  <a:lnTo>
                    <a:pt x="1420390" y="414811"/>
                  </a:lnTo>
                  <a:lnTo>
                    <a:pt x="1428600" y="419654"/>
                  </a:lnTo>
                  <a:lnTo>
                    <a:pt x="1436810" y="424351"/>
                  </a:lnTo>
                  <a:lnTo>
                    <a:pt x="1445021" y="428900"/>
                  </a:lnTo>
                  <a:lnTo>
                    <a:pt x="1453231" y="433304"/>
                  </a:lnTo>
                  <a:lnTo>
                    <a:pt x="1461441" y="437562"/>
                  </a:lnTo>
                  <a:lnTo>
                    <a:pt x="1469652" y="441677"/>
                  </a:lnTo>
                  <a:lnTo>
                    <a:pt x="1477862" y="445649"/>
                  </a:lnTo>
                  <a:lnTo>
                    <a:pt x="1486072" y="449481"/>
                  </a:lnTo>
                  <a:lnTo>
                    <a:pt x="1494283" y="453174"/>
                  </a:lnTo>
                  <a:lnTo>
                    <a:pt x="1502493" y="456732"/>
                  </a:lnTo>
                  <a:lnTo>
                    <a:pt x="1510703" y="460156"/>
                  </a:lnTo>
                  <a:lnTo>
                    <a:pt x="1518914" y="463449"/>
                  </a:lnTo>
                  <a:lnTo>
                    <a:pt x="1527124" y="466614"/>
                  </a:lnTo>
                  <a:lnTo>
                    <a:pt x="1535334" y="469655"/>
                  </a:lnTo>
                  <a:lnTo>
                    <a:pt x="1543545" y="472574"/>
                  </a:lnTo>
                  <a:lnTo>
                    <a:pt x="1551755" y="475375"/>
                  </a:lnTo>
                  <a:lnTo>
                    <a:pt x="1559965" y="478060"/>
                  </a:lnTo>
                  <a:lnTo>
                    <a:pt x="1568176" y="480634"/>
                  </a:lnTo>
                  <a:lnTo>
                    <a:pt x="1576386" y="483099"/>
                  </a:lnTo>
                  <a:lnTo>
                    <a:pt x="1584596" y="485460"/>
                  </a:lnTo>
                  <a:lnTo>
                    <a:pt x="1592807" y="487718"/>
                  </a:lnTo>
                  <a:lnTo>
                    <a:pt x="1601017" y="489879"/>
                  </a:lnTo>
                  <a:lnTo>
                    <a:pt x="1609228" y="491945"/>
                  </a:lnTo>
                  <a:lnTo>
                    <a:pt x="1617438" y="493919"/>
                  </a:lnTo>
                  <a:lnTo>
                    <a:pt x="1625648" y="495805"/>
                  </a:lnTo>
                  <a:lnTo>
                    <a:pt x="1633859" y="497606"/>
                  </a:lnTo>
                  <a:lnTo>
                    <a:pt x="1642069" y="499325"/>
                  </a:lnTo>
                  <a:lnTo>
                    <a:pt x="1650279" y="500966"/>
                  </a:lnTo>
                  <a:lnTo>
                    <a:pt x="1658490" y="502531"/>
                  </a:lnTo>
                  <a:lnTo>
                    <a:pt x="1666700" y="504024"/>
                  </a:lnTo>
                  <a:lnTo>
                    <a:pt x="1674910" y="505447"/>
                  </a:lnTo>
                  <a:lnTo>
                    <a:pt x="1683121" y="506804"/>
                  </a:lnTo>
                  <a:lnTo>
                    <a:pt x="1691331" y="508096"/>
                  </a:lnTo>
                  <a:lnTo>
                    <a:pt x="1699541" y="509327"/>
                  </a:lnTo>
                  <a:lnTo>
                    <a:pt x="1707752" y="510500"/>
                  </a:lnTo>
                  <a:lnTo>
                    <a:pt x="1715962" y="511617"/>
                  </a:lnTo>
                  <a:lnTo>
                    <a:pt x="1724172" y="512679"/>
                  </a:lnTo>
                  <a:lnTo>
                    <a:pt x="1732383" y="513691"/>
                  </a:lnTo>
                  <a:lnTo>
                    <a:pt x="1740593" y="514654"/>
                  </a:lnTo>
                  <a:lnTo>
                    <a:pt x="1748803" y="515569"/>
                  </a:lnTo>
                  <a:lnTo>
                    <a:pt x="1757014" y="516440"/>
                  </a:lnTo>
                  <a:lnTo>
                    <a:pt x="1765224" y="517269"/>
                  </a:lnTo>
                  <a:lnTo>
                    <a:pt x="1773434" y="518056"/>
                  </a:lnTo>
                  <a:lnTo>
                    <a:pt x="1781645" y="518805"/>
                  </a:lnTo>
                  <a:lnTo>
                    <a:pt x="1789855" y="519517"/>
                  </a:lnTo>
                  <a:lnTo>
                    <a:pt x="1798065" y="520194"/>
                  </a:lnTo>
                  <a:lnTo>
                    <a:pt x="1806276" y="520837"/>
                  </a:lnTo>
                  <a:lnTo>
                    <a:pt x="1814486" y="521447"/>
                  </a:lnTo>
                  <a:lnTo>
                    <a:pt x="1822697" y="522028"/>
                  </a:lnTo>
                  <a:lnTo>
                    <a:pt x="1830907" y="522579"/>
                  </a:lnTo>
                  <a:lnTo>
                    <a:pt x="1839117" y="523103"/>
                  </a:lnTo>
                  <a:lnTo>
                    <a:pt x="1847328" y="523600"/>
                  </a:lnTo>
                  <a:lnTo>
                    <a:pt x="1855538" y="524073"/>
                  </a:lnTo>
                  <a:lnTo>
                    <a:pt x="1863748" y="524521"/>
                  </a:lnTo>
                  <a:lnTo>
                    <a:pt x="1871959" y="524947"/>
                  </a:lnTo>
                  <a:lnTo>
                    <a:pt x="1880169" y="525351"/>
                  </a:lnTo>
                  <a:lnTo>
                    <a:pt x="1888379" y="525735"/>
                  </a:lnTo>
                  <a:lnTo>
                    <a:pt x="1896590" y="526099"/>
                  </a:lnTo>
                  <a:lnTo>
                    <a:pt x="1904800" y="526445"/>
                  </a:lnTo>
                  <a:lnTo>
                    <a:pt x="1913010" y="526773"/>
                  </a:lnTo>
                  <a:lnTo>
                    <a:pt x="1921221" y="527085"/>
                  </a:lnTo>
                  <a:lnTo>
                    <a:pt x="1929431" y="527380"/>
                  </a:lnTo>
                  <a:lnTo>
                    <a:pt x="1937641" y="527661"/>
                  </a:lnTo>
                  <a:lnTo>
                    <a:pt x="1945852" y="527927"/>
                  </a:lnTo>
                  <a:lnTo>
                    <a:pt x="1954062" y="528180"/>
                  </a:lnTo>
                  <a:lnTo>
                    <a:pt x="1962272" y="528419"/>
                  </a:lnTo>
                  <a:lnTo>
                    <a:pt x="1970483" y="528646"/>
                  </a:lnTo>
                  <a:lnTo>
                    <a:pt x="1978693" y="528862"/>
                  </a:lnTo>
                  <a:lnTo>
                    <a:pt x="1986903" y="529067"/>
                  </a:lnTo>
                  <a:lnTo>
                    <a:pt x="1995114" y="529261"/>
                  </a:lnTo>
                  <a:lnTo>
                    <a:pt x="2003324" y="529445"/>
                  </a:lnTo>
                  <a:lnTo>
                    <a:pt x="2011535" y="529619"/>
                  </a:lnTo>
                  <a:lnTo>
                    <a:pt x="2019745" y="529785"/>
                  </a:lnTo>
                  <a:lnTo>
                    <a:pt x="2027955" y="529942"/>
                  </a:lnTo>
                  <a:lnTo>
                    <a:pt x="2036166" y="530091"/>
                  </a:lnTo>
                  <a:lnTo>
                    <a:pt x="2044376" y="530232"/>
                  </a:lnTo>
                  <a:lnTo>
                    <a:pt x="2052586" y="530366"/>
                  </a:lnTo>
                  <a:lnTo>
                    <a:pt x="2060797" y="530494"/>
                  </a:lnTo>
                  <a:lnTo>
                    <a:pt x="2069007" y="530614"/>
                  </a:lnTo>
                  <a:lnTo>
                    <a:pt x="2077217" y="530728"/>
                  </a:lnTo>
                  <a:lnTo>
                    <a:pt x="2085428" y="530837"/>
                  </a:lnTo>
                  <a:lnTo>
                    <a:pt x="2093638" y="530939"/>
                  </a:lnTo>
                  <a:lnTo>
                    <a:pt x="2101848" y="531037"/>
                  </a:lnTo>
                  <a:lnTo>
                    <a:pt x="2110059" y="531129"/>
                  </a:lnTo>
                  <a:lnTo>
                    <a:pt x="2118269" y="531217"/>
                  </a:lnTo>
                  <a:lnTo>
                    <a:pt x="2126479" y="531300"/>
                  </a:lnTo>
                  <a:lnTo>
                    <a:pt x="2134690" y="531379"/>
                  </a:lnTo>
                  <a:lnTo>
                    <a:pt x="2142900" y="531454"/>
                  </a:lnTo>
                  <a:lnTo>
                    <a:pt x="2151110" y="531524"/>
                  </a:lnTo>
                  <a:lnTo>
                    <a:pt x="2159321" y="531592"/>
                  </a:lnTo>
                  <a:lnTo>
                    <a:pt x="2167531" y="531655"/>
                  </a:lnTo>
                  <a:lnTo>
                    <a:pt x="2175741" y="531716"/>
                  </a:lnTo>
                  <a:lnTo>
                    <a:pt x="2183952" y="531773"/>
                  </a:lnTo>
                  <a:lnTo>
                    <a:pt x="2192162" y="531827"/>
                  </a:lnTo>
                  <a:lnTo>
                    <a:pt x="2200373" y="531879"/>
                  </a:lnTo>
                  <a:lnTo>
                    <a:pt x="2208583" y="531927"/>
                  </a:lnTo>
                  <a:lnTo>
                    <a:pt x="2216793" y="531974"/>
                  </a:lnTo>
                  <a:lnTo>
                    <a:pt x="2225004" y="532017"/>
                  </a:lnTo>
                  <a:lnTo>
                    <a:pt x="2233214" y="532059"/>
                  </a:lnTo>
                  <a:lnTo>
                    <a:pt x="2241424" y="532098"/>
                  </a:lnTo>
                  <a:lnTo>
                    <a:pt x="2249635" y="532136"/>
                  </a:lnTo>
                  <a:lnTo>
                    <a:pt x="2257845" y="532171"/>
                  </a:lnTo>
                  <a:lnTo>
                    <a:pt x="2266055" y="532205"/>
                  </a:lnTo>
                  <a:lnTo>
                    <a:pt x="2274266" y="532237"/>
                  </a:lnTo>
                  <a:lnTo>
                    <a:pt x="2282476" y="532267"/>
                  </a:lnTo>
                  <a:lnTo>
                    <a:pt x="2290686" y="532295"/>
                  </a:lnTo>
                  <a:lnTo>
                    <a:pt x="2298897" y="532322"/>
                  </a:lnTo>
                  <a:lnTo>
                    <a:pt x="2307107" y="532348"/>
                  </a:lnTo>
                  <a:lnTo>
                    <a:pt x="2315317" y="532372"/>
                  </a:lnTo>
                  <a:lnTo>
                    <a:pt x="2323528" y="532396"/>
                  </a:lnTo>
                  <a:lnTo>
                    <a:pt x="2331738" y="532417"/>
                  </a:lnTo>
                  <a:lnTo>
                    <a:pt x="2339948" y="532438"/>
                  </a:lnTo>
                  <a:lnTo>
                    <a:pt x="2348159" y="532458"/>
                  </a:lnTo>
                  <a:lnTo>
                    <a:pt x="2356369" y="532477"/>
                  </a:lnTo>
                  <a:lnTo>
                    <a:pt x="2364579" y="532494"/>
                  </a:lnTo>
                  <a:lnTo>
                    <a:pt x="2372790" y="532511"/>
                  </a:lnTo>
                  <a:lnTo>
                    <a:pt x="2381000" y="532527"/>
                  </a:lnTo>
                  <a:lnTo>
                    <a:pt x="2389210" y="532542"/>
                  </a:lnTo>
                  <a:lnTo>
                    <a:pt x="2397421" y="532556"/>
                  </a:lnTo>
                  <a:lnTo>
                    <a:pt x="2405631" y="532570"/>
                  </a:lnTo>
                  <a:lnTo>
                    <a:pt x="2413842" y="532583"/>
                  </a:lnTo>
                  <a:lnTo>
                    <a:pt x="2422052" y="532595"/>
                  </a:lnTo>
                  <a:lnTo>
                    <a:pt x="2430262" y="532606"/>
                  </a:lnTo>
                  <a:lnTo>
                    <a:pt x="2438473" y="532617"/>
                  </a:lnTo>
                  <a:lnTo>
                    <a:pt x="2446683" y="532628"/>
                  </a:lnTo>
                  <a:lnTo>
                    <a:pt x="2454893" y="532637"/>
                  </a:lnTo>
                  <a:lnTo>
                    <a:pt x="2454893" y="579574"/>
                  </a:lnTo>
                  <a:lnTo>
                    <a:pt x="2446683" y="579564"/>
                  </a:lnTo>
                  <a:lnTo>
                    <a:pt x="2438473" y="579553"/>
                  </a:lnTo>
                  <a:lnTo>
                    <a:pt x="2430262" y="579542"/>
                  </a:lnTo>
                  <a:lnTo>
                    <a:pt x="2422052" y="579531"/>
                  </a:lnTo>
                  <a:lnTo>
                    <a:pt x="2413842" y="579519"/>
                  </a:lnTo>
                  <a:lnTo>
                    <a:pt x="2405631" y="579506"/>
                  </a:lnTo>
                  <a:lnTo>
                    <a:pt x="2397421" y="579492"/>
                  </a:lnTo>
                  <a:lnTo>
                    <a:pt x="2389210" y="579478"/>
                  </a:lnTo>
                  <a:lnTo>
                    <a:pt x="2381000" y="579463"/>
                  </a:lnTo>
                  <a:lnTo>
                    <a:pt x="2372790" y="579447"/>
                  </a:lnTo>
                  <a:lnTo>
                    <a:pt x="2364579" y="579430"/>
                  </a:lnTo>
                  <a:lnTo>
                    <a:pt x="2356369" y="579413"/>
                  </a:lnTo>
                  <a:lnTo>
                    <a:pt x="2348159" y="579394"/>
                  </a:lnTo>
                  <a:lnTo>
                    <a:pt x="2339948" y="579374"/>
                  </a:lnTo>
                  <a:lnTo>
                    <a:pt x="2331738" y="579354"/>
                  </a:lnTo>
                  <a:lnTo>
                    <a:pt x="2323528" y="579332"/>
                  </a:lnTo>
                  <a:lnTo>
                    <a:pt x="2315317" y="579309"/>
                  </a:lnTo>
                  <a:lnTo>
                    <a:pt x="2307107" y="579284"/>
                  </a:lnTo>
                  <a:lnTo>
                    <a:pt x="2298897" y="579259"/>
                  </a:lnTo>
                  <a:lnTo>
                    <a:pt x="2290686" y="579231"/>
                  </a:lnTo>
                  <a:lnTo>
                    <a:pt x="2282476" y="579203"/>
                  </a:lnTo>
                  <a:lnTo>
                    <a:pt x="2274266" y="579173"/>
                  </a:lnTo>
                  <a:lnTo>
                    <a:pt x="2266055" y="579141"/>
                  </a:lnTo>
                  <a:lnTo>
                    <a:pt x="2257845" y="579107"/>
                  </a:lnTo>
                  <a:lnTo>
                    <a:pt x="2249635" y="579072"/>
                  </a:lnTo>
                  <a:lnTo>
                    <a:pt x="2241424" y="579034"/>
                  </a:lnTo>
                  <a:lnTo>
                    <a:pt x="2233214" y="578995"/>
                  </a:lnTo>
                  <a:lnTo>
                    <a:pt x="2225004" y="578954"/>
                  </a:lnTo>
                  <a:lnTo>
                    <a:pt x="2216793" y="578910"/>
                  </a:lnTo>
                  <a:lnTo>
                    <a:pt x="2208583" y="578863"/>
                  </a:lnTo>
                  <a:lnTo>
                    <a:pt x="2200373" y="578815"/>
                  </a:lnTo>
                  <a:lnTo>
                    <a:pt x="2192162" y="578763"/>
                  </a:lnTo>
                  <a:lnTo>
                    <a:pt x="2183952" y="578709"/>
                  </a:lnTo>
                  <a:lnTo>
                    <a:pt x="2175741" y="578652"/>
                  </a:lnTo>
                  <a:lnTo>
                    <a:pt x="2167531" y="578591"/>
                  </a:lnTo>
                  <a:lnTo>
                    <a:pt x="2159321" y="578528"/>
                  </a:lnTo>
                  <a:lnTo>
                    <a:pt x="2151110" y="578461"/>
                  </a:lnTo>
                  <a:lnTo>
                    <a:pt x="2142900" y="578390"/>
                  </a:lnTo>
                  <a:lnTo>
                    <a:pt x="2134690" y="578315"/>
                  </a:lnTo>
                  <a:lnTo>
                    <a:pt x="2126479" y="578236"/>
                  </a:lnTo>
                  <a:lnTo>
                    <a:pt x="2118269" y="578153"/>
                  </a:lnTo>
                  <a:lnTo>
                    <a:pt x="2110059" y="578066"/>
                  </a:lnTo>
                  <a:lnTo>
                    <a:pt x="2101848" y="577973"/>
                  </a:lnTo>
                  <a:lnTo>
                    <a:pt x="2093638" y="577876"/>
                  </a:lnTo>
                  <a:lnTo>
                    <a:pt x="2085428" y="577773"/>
                  </a:lnTo>
                  <a:lnTo>
                    <a:pt x="2077217" y="577664"/>
                  </a:lnTo>
                  <a:lnTo>
                    <a:pt x="2069007" y="577550"/>
                  </a:lnTo>
                  <a:lnTo>
                    <a:pt x="2060797" y="577430"/>
                  </a:lnTo>
                  <a:lnTo>
                    <a:pt x="2052586" y="577303"/>
                  </a:lnTo>
                  <a:lnTo>
                    <a:pt x="2044376" y="577169"/>
                  </a:lnTo>
                  <a:lnTo>
                    <a:pt x="2036166" y="577027"/>
                  </a:lnTo>
                  <a:lnTo>
                    <a:pt x="2027955" y="576878"/>
                  </a:lnTo>
                  <a:lnTo>
                    <a:pt x="2019745" y="576721"/>
                  </a:lnTo>
                  <a:lnTo>
                    <a:pt x="2011535" y="576556"/>
                  </a:lnTo>
                  <a:lnTo>
                    <a:pt x="2003324" y="576381"/>
                  </a:lnTo>
                  <a:lnTo>
                    <a:pt x="1995114" y="576197"/>
                  </a:lnTo>
                  <a:lnTo>
                    <a:pt x="1986903" y="576003"/>
                  </a:lnTo>
                  <a:lnTo>
                    <a:pt x="1978693" y="575798"/>
                  </a:lnTo>
                  <a:lnTo>
                    <a:pt x="1970483" y="575583"/>
                  </a:lnTo>
                  <a:lnTo>
                    <a:pt x="1962272" y="575355"/>
                  </a:lnTo>
                  <a:lnTo>
                    <a:pt x="1954062" y="575116"/>
                  </a:lnTo>
                  <a:lnTo>
                    <a:pt x="1945852" y="574863"/>
                  </a:lnTo>
                  <a:lnTo>
                    <a:pt x="1937641" y="574597"/>
                  </a:lnTo>
                  <a:lnTo>
                    <a:pt x="1929431" y="574316"/>
                  </a:lnTo>
                  <a:lnTo>
                    <a:pt x="1921221" y="574021"/>
                  </a:lnTo>
                  <a:lnTo>
                    <a:pt x="1913010" y="573709"/>
                  </a:lnTo>
                  <a:lnTo>
                    <a:pt x="1904800" y="573381"/>
                  </a:lnTo>
                  <a:lnTo>
                    <a:pt x="1896590" y="573035"/>
                  </a:lnTo>
                  <a:lnTo>
                    <a:pt x="1888379" y="572671"/>
                  </a:lnTo>
                  <a:lnTo>
                    <a:pt x="1880169" y="572287"/>
                  </a:lnTo>
                  <a:lnTo>
                    <a:pt x="1871959" y="571883"/>
                  </a:lnTo>
                  <a:lnTo>
                    <a:pt x="1863748" y="571457"/>
                  </a:lnTo>
                  <a:lnTo>
                    <a:pt x="1855538" y="571009"/>
                  </a:lnTo>
                  <a:lnTo>
                    <a:pt x="1847328" y="570536"/>
                  </a:lnTo>
                  <a:lnTo>
                    <a:pt x="1839117" y="570039"/>
                  </a:lnTo>
                  <a:lnTo>
                    <a:pt x="1830907" y="569515"/>
                  </a:lnTo>
                  <a:lnTo>
                    <a:pt x="1822697" y="568964"/>
                  </a:lnTo>
                  <a:lnTo>
                    <a:pt x="1814486" y="568384"/>
                  </a:lnTo>
                  <a:lnTo>
                    <a:pt x="1806276" y="567773"/>
                  </a:lnTo>
                  <a:lnTo>
                    <a:pt x="1798065" y="567130"/>
                  </a:lnTo>
                  <a:lnTo>
                    <a:pt x="1789855" y="566453"/>
                  </a:lnTo>
                  <a:lnTo>
                    <a:pt x="1781645" y="565741"/>
                  </a:lnTo>
                  <a:lnTo>
                    <a:pt x="1773434" y="564993"/>
                  </a:lnTo>
                  <a:lnTo>
                    <a:pt x="1765224" y="564205"/>
                  </a:lnTo>
                  <a:lnTo>
                    <a:pt x="1757014" y="563377"/>
                  </a:lnTo>
                  <a:lnTo>
                    <a:pt x="1748803" y="562506"/>
                  </a:lnTo>
                  <a:lnTo>
                    <a:pt x="1740593" y="561590"/>
                  </a:lnTo>
                  <a:lnTo>
                    <a:pt x="1732383" y="560627"/>
                  </a:lnTo>
                  <a:lnTo>
                    <a:pt x="1724172" y="559616"/>
                  </a:lnTo>
                  <a:lnTo>
                    <a:pt x="1715962" y="558553"/>
                  </a:lnTo>
                  <a:lnTo>
                    <a:pt x="1707752" y="557436"/>
                  </a:lnTo>
                  <a:lnTo>
                    <a:pt x="1699541" y="556264"/>
                  </a:lnTo>
                  <a:lnTo>
                    <a:pt x="1691331" y="555032"/>
                  </a:lnTo>
                  <a:lnTo>
                    <a:pt x="1683121" y="553740"/>
                  </a:lnTo>
                  <a:lnTo>
                    <a:pt x="1674910" y="552383"/>
                  </a:lnTo>
                  <a:lnTo>
                    <a:pt x="1666700" y="550960"/>
                  </a:lnTo>
                  <a:lnTo>
                    <a:pt x="1658490" y="549467"/>
                  </a:lnTo>
                  <a:lnTo>
                    <a:pt x="1650279" y="547902"/>
                  </a:lnTo>
                  <a:lnTo>
                    <a:pt x="1642069" y="546261"/>
                  </a:lnTo>
                  <a:lnTo>
                    <a:pt x="1633859" y="544542"/>
                  </a:lnTo>
                  <a:lnTo>
                    <a:pt x="1625648" y="542741"/>
                  </a:lnTo>
                  <a:lnTo>
                    <a:pt x="1617438" y="540855"/>
                  </a:lnTo>
                  <a:lnTo>
                    <a:pt x="1609228" y="538881"/>
                  </a:lnTo>
                  <a:lnTo>
                    <a:pt x="1601017" y="536815"/>
                  </a:lnTo>
                  <a:lnTo>
                    <a:pt x="1592807" y="534654"/>
                  </a:lnTo>
                  <a:lnTo>
                    <a:pt x="1584596" y="532396"/>
                  </a:lnTo>
                  <a:lnTo>
                    <a:pt x="1576386" y="530035"/>
                  </a:lnTo>
                  <a:lnTo>
                    <a:pt x="1568176" y="527570"/>
                  </a:lnTo>
                  <a:lnTo>
                    <a:pt x="1559965" y="524996"/>
                  </a:lnTo>
                  <a:lnTo>
                    <a:pt x="1551755" y="522311"/>
                  </a:lnTo>
                  <a:lnTo>
                    <a:pt x="1543545" y="519510"/>
                  </a:lnTo>
                  <a:lnTo>
                    <a:pt x="1535334" y="516591"/>
                  </a:lnTo>
                  <a:lnTo>
                    <a:pt x="1527124" y="513550"/>
                  </a:lnTo>
                  <a:lnTo>
                    <a:pt x="1518914" y="510385"/>
                  </a:lnTo>
                  <a:lnTo>
                    <a:pt x="1510703" y="507092"/>
                  </a:lnTo>
                  <a:lnTo>
                    <a:pt x="1502493" y="503668"/>
                  </a:lnTo>
                  <a:lnTo>
                    <a:pt x="1494283" y="500110"/>
                  </a:lnTo>
                  <a:lnTo>
                    <a:pt x="1486072" y="496417"/>
                  </a:lnTo>
                  <a:lnTo>
                    <a:pt x="1477862" y="492585"/>
                  </a:lnTo>
                  <a:lnTo>
                    <a:pt x="1469652" y="488613"/>
                  </a:lnTo>
                  <a:lnTo>
                    <a:pt x="1461441" y="484498"/>
                  </a:lnTo>
                  <a:lnTo>
                    <a:pt x="1453231" y="480240"/>
                  </a:lnTo>
                  <a:lnTo>
                    <a:pt x="1445021" y="475836"/>
                  </a:lnTo>
                  <a:lnTo>
                    <a:pt x="1436810" y="471287"/>
                  </a:lnTo>
                  <a:lnTo>
                    <a:pt x="1428600" y="466590"/>
                  </a:lnTo>
                  <a:lnTo>
                    <a:pt x="1420390" y="461747"/>
                  </a:lnTo>
                  <a:lnTo>
                    <a:pt x="1412179" y="456757"/>
                  </a:lnTo>
                  <a:lnTo>
                    <a:pt x="1403969" y="451622"/>
                  </a:lnTo>
                  <a:lnTo>
                    <a:pt x="1395758" y="446341"/>
                  </a:lnTo>
                  <a:lnTo>
                    <a:pt x="1387548" y="440918"/>
                  </a:lnTo>
                  <a:lnTo>
                    <a:pt x="1379338" y="435354"/>
                  </a:lnTo>
                  <a:lnTo>
                    <a:pt x="1371127" y="429652"/>
                  </a:lnTo>
                  <a:lnTo>
                    <a:pt x="1362917" y="423815"/>
                  </a:lnTo>
                  <a:lnTo>
                    <a:pt x="1354707" y="417847"/>
                  </a:lnTo>
                  <a:lnTo>
                    <a:pt x="1346496" y="411752"/>
                  </a:lnTo>
                  <a:lnTo>
                    <a:pt x="1338286" y="405536"/>
                  </a:lnTo>
                  <a:lnTo>
                    <a:pt x="1330076" y="399203"/>
                  </a:lnTo>
                  <a:lnTo>
                    <a:pt x="1321865" y="392761"/>
                  </a:lnTo>
                  <a:lnTo>
                    <a:pt x="1313655" y="386214"/>
                  </a:lnTo>
                  <a:lnTo>
                    <a:pt x="1305445" y="379571"/>
                  </a:lnTo>
                  <a:lnTo>
                    <a:pt x="1297234" y="372839"/>
                  </a:lnTo>
                  <a:lnTo>
                    <a:pt x="1289024" y="366026"/>
                  </a:lnTo>
                  <a:lnTo>
                    <a:pt x="1280814" y="359140"/>
                  </a:lnTo>
                  <a:lnTo>
                    <a:pt x="1272603" y="352191"/>
                  </a:lnTo>
                  <a:lnTo>
                    <a:pt x="1264393" y="345187"/>
                  </a:lnTo>
                  <a:lnTo>
                    <a:pt x="1256183" y="338138"/>
                  </a:lnTo>
                  <a:lnTo>
                    <a:pt x="1247972" y="331054"/>
                  </a:lnTo>
                  <a:lnTo>
                    <a:pt x="1239762" y="323944"/>
                  </a:lnTo>
                  <a:lnTo>
                    <a:pt x="1231552" y="316820"/>
                  </a:lnTo>
                  <a:lnTo>
                    <a:pt x="1223341" y="309690"/>
                  </a:lnTo>
                  <a:lnTo>
                    <a:pt x="1215131" y="302565"/>
                  </a:lnTo>
                  <a:lnTo>
                    <a:pt x="1206921" y="295455"/>
                  </a:lnTo>
                  <a:lnTo>
                    <a:pt x="1198710" y="288371"/>
                  </a:lnTo>
                  <a:lnTo>
                    <a:pt x="1190500" y="281322"/>
                  </a:lnTo>
                  <a:lnTo>
                    <a:pt x="1182289" y="274318"/>
                  </a:lnTo>
                  <a:lnTo>
                    <a:pt x="1174079" y="267369"/>
                  </a:lnTo>
                  <a:lnTo>
                    <a:pt x="1165869" y="260483"/>
                  </a:lnTo>
                  <a:lnTo>
                    <a:pt x="1157658" y="253670"/>
                  </a:lnTo>
                  <a:lnTo>
                    <a:pt x="1149448" y="246938"/>
                  </a:lnTo>
                  <a:lnTo>
                    <a:pt x="1141238" y="240295"/>
                  </a:lnTo>
                  <a:lnTo>
                    <a:pt x="1133027" y="233749"/>
                  </a:lnTo>
                  <a:lnTo>
                    <a:pt x="1124817" y="227306"/>
                  </a:lnTo>
                  <a:lnTo>
                    <a:pt x="1116607" y="220973"/>
                  </a:lnTo>
                  <a:lnTo>
                    <a:pt x="1108396" y="214757"/>
                  </a:lnTo>
                  <a:lnTo>
                    <a:pt x="1100186" y="208662"/>
                  </a:lnTo>
                  <a:lnTo>
                    <a:pt x="1091976" y="202694"/>
                  </a:lnTo>
                  <a:lnTo>
                    <a:pt x="1083765" y="196857"/>
                  </a:lnTo>
                  <a:lnTo>
                    <a:pt x="1075555" y="191155"/>
                  </a:lnTo>
                  <a:lnTo>
                    <a:pt x="1067345" y="185591"/>
                  </a:lnTo>
                  <a:lnTo>
                    <a:pt x="1059134" y="180168"/>
                  </a:lnTo>
                  <a:lnTo>
                    <a:pt x="1050924" y="174888"/>
                  </a:lnTo>
                  <a:lnTo>
                    <a:pt x="1042714" y="169752"/>
                  </a:lnTo>
                  <a:lnTo>
                    <a:pt x="1034503" y="164762"/>
                  </a:lnTo>
                  <a:lnTo>
                    <a:pt x="1026293" y="159919"/>
                  </a:lnTo>
                  <a:lnTo>
                    <a:pt x="1018083" y="155223"/>
                  </a:lnTo>
                  <a:lnTo>
                    <a:pt x="1009872" y="150673"/>
                  </a:lnTo>
                  <a:lnTo>
                    <a:pt x="1001662" y="146269"/>
                  </a:lnTo>
                  <a:lnTo>
                    <a:pt x="993451" y="142011"/>
                  </a:lnTo>
                  <a:lnTo>
                    <a:pt x="985241" y="137896"/>
                  </a:lnTo>
                  <a:lnTo>
                    <a:pt x="977031" y="133924"/>
                  </a:lnTo>
                  <a:lnTo>
                    <a:pt x="968820" y="130092"/>
                  </a:lnTo>
                  <a:lnTo>
                    <a:pt x="960610" y="126399"/>
                  </a:lnTo>
                  <a:lnTo>
                    <a:pt x="952400" y="122842"/>
                  </a:lnTo>
                  <a:lnTo>
                    <a:pt x="944189" y="119418"/>
                  </a:lnTo>
                  <a:lnTo>
                    <a:pt x="935979" y="116124"/>
                  </a:lnTo>
                  <a:lnTo>
                    <a:pt x="927769" y="112959"/>
                  </a:lnTo>
                  <a:lnTo>
                    <a:pt x="919558" y="109918"/>
                  </a:lnTo>
                  <a:lnTo>
                    <a:pt x="911348" y="106999"/>
                  </a:lnTo>
                  <a:lnTo>
                    <a:pt x="903138" y="104198"/>
                  </a:lnTo>
                  <a:lnTo>
                    <a:pt x="894927" y="101513"/>
                  </a:lnTo>
                  <a:lnTo>
                    <a:pt x="886717" y="98939"/>
                  </a:lnTo>
                  <a:lnTo>
                    <a:pt x="878507" y="96474"/>
                  </a:lnTo>
                  <a:lnTo>
                    <a:pt x="870296" y="94114"/>
                  </a:lnTo>
                  <a:lnTo>
                    <a:pt x="862086" y="91855"/>
                  </a:lnTo>
                  <a:lnTo>
                    <a:pt x="853876" y="89694"/>
                  </a:lnTo>
                  <a:lnTo>
                    <a:pt x="845665" y="87629"/>
                  </a:lnTo>
                  <a:lnTo>
                    <a:pt x="837455" y="85654"/>
                  </a:lnTo>
                  <a:lnTo>
                    <a:pt x="829245" y="83768"/>
                  </a:lnTo>
                  <a:lnTo>
                    <a:pt x="821034" y="81967"/>
                  </a:lnTo>
                  <a:lnTo>
                    <a:pt x="812824" y="80248"/>
                  </a:lnTo>
                  <a:lnTo>
                    <a:pt x="804614" y="78607"/>
                  </a:lnTo>
                  <a:lnTo>
                    <a:pt x="796403" y="77042"/>
                  </a:lnTo>
                  <a:lnTo>
                    <a:pt x="788193" y="75549"/>
                  </a:lnTo>
                  <a:lnTo>
                    <a:pt x="779982" y="74126"/>
                  </a:lnTo>
                  <a:lnTo>
                    <a:pt x="771772" y="72769"/>
                  </a:lnTo>
                  <a:lnTo>
                    <a:pt x="763562" y="71477"/>
                  </a:lnTo>
                  <a:lnTo>
                    <a:pt x="755351" y="70246"/>
                  </a:lnTo>
                  <a:lnTo>
                    <a:pt x="747141" y="69073"/>
                  </a:lnTo>
                  <a:lnTo>
                    <a:pt x="738931" y="67956"/>
                  </a:lnTo>
                  <a:lnTo>
                    <a:pt x="730720" y="66894"/>
                  </a:lnTo>
                  <a:lnTo>
                    <a:pt x="722510" y="65882"/>
                  </a:lnTo>
                  <a:lnTo>
                    <a:pt x="714300" y="64919"/>
                  </a:lnTo>
                  <a:lnTo>
                    <a:pt x="706089" y="64004"/>
                  </a:lnTo>
                  <a:lnTo>
                    <a:pt x="697879" y="63133"/>
                  </a:lnTo>
                  <a:lnTo>
                    <a:pt x="689669" y="62304"/>
                  </a:lnTo>
                  <a:lnTo>
                    <a:pt x="681458" y="61517"/>
                  </a:lnTo>
                  <a:lnTo>
                    <a:pt x="673248" y="60768"/>
                  </a:lnTo>
                  <a:lnTo>
                    <a:pt x="665038" y="60056"/>
                  </a:lnTo>
                  <a:lnTo>
                    <a:pt x="656827" y="59379"/>
                  </a:lnTo>
                  <a:lnTo>
                    <a:pt x="648617" y="58737"/>
                  </a:lnTo>
                  <a:lnTo>
                    <a:pt x="640407" y="58126"/>
                  </a:lnTo>
                  <a:lnTo>
                    <a:pt x="632196" y="57545"/>
                  </a:lnTo>
                  <a:lnTo>
                    <a:pt x="623986" y="56994"/>
                  </a:lnTo>
                  <a:lnTo>
                    <a:pt x="615776" y="56470"/>
                  </a:lnTo>
                  <a:lnTo>
                    <a:pt x="607565" y="55973"/>
                  </a:lnTo>
                  <a:lnTo>
                    <a:pt x="599355" y="55501"/>
                  </a:lnTo>
                  <a:lnTo>
                    <a:pt x="591144" y="55052"/>
                  </a:lnTo>
                  <a:lnTo>
                    <a:pt x="582934" y="54626"/>
                  </a:lnTo>
                  <a:lnTo>
                    <a:pt x="574724" y="54222"/>
                  </a:lnTo>
                  <a:lnTo>
                    <a:pt x="566513" y="53838"/>
                  </a:lnTo>
                  <a:lnTo>
                    <a:pt x="558303" y="53474"/>
                  </a:lnTo>
                  <a:lnTo>
                    <a:pt x="550093" y="53128"/>
                  </a:lnTo>
                  <a:lnTo>
                    <a:pt x="541882" y="52800"/>
                  </a:lnTo>
                  <a:lnTo>
                    <a:pt x="533672" y="52488"/>
                  </a:lnTo>
                  <a:lnTo>
                    <a:pt x="525462" y="52193"/>
                  </a:lnTo>
                  <a:lnTo>
                    <a:pt x="517251" y="51912"/>
                  </a:lnTo>
                  <a:lnTo>
                    <a:pt x="509041" y="51646"/>
                  </a:lnTo>
                  <a:lnTo>
                    <a:pt x="500831" y="51394"/>
                  </a:lnTo>
                  <a:lnTo>
                    <a:pt x="492620" y="51154"/>
                  </a:lnTo>
                  <a:lnTo>
                    <a:pt x="484410" y="50927"/>
                  </a:lnTo>
                  <a:lnTo>
                    <a:pt x="476200" y="50711"/>
                  </a:lnTo>
                  <a:lnTo>
                    <a:pt x="467989" y="50506"/>
                  </a:lnTo>
                  <a:lnTo>
                    <a:pt x="459779" y="50312"/>
                  </a:lnTo>
                  <a:lnTo>
                    <a:pt x="451569" y="50128"/>
                  </a:lnTo>
                  <a:lnTo>
                    <a:pt x="443358" y="49954"/>
                  </a:lnTo>
                  <a:lnTo>
                    <a:pt x="435148" y="49788"/>
                  </a:lnTo>
                  <a:lnTo>
                    <a:pt x="426938" y="49631"/>
                  </a:lnTo>
                  <a:lnTo>
                    <a:pt x="418727" y="49482"/>
                  </a:lnTo>
                  <a:lnTo>
                    <a:pt x="410517" y="49341"/>
                  </a:lnTo>
                  <a:lnTo>
                    <a:pt x="402307" y="49207"/>
                  </a:lnTo>
                  <a:lnTo>
                    <a:pt x="394096" y="49080"/>
                  </a:lnTo>
                  <a:lnTo>
                    <a:pt x="385886" y="48959"/>
                  </a:lnTo>
                  <a:lnTo>
                    <a:pt x="377675" y="48845"/>
                  </a:lnTo>
                  <a:lnTo>
                    <a:pt x="369465" y="48736"/>
                  </a:lnTo>
                  <a:lnTo>
                    <a:pt x="361255" y="48634"/>
                  </a:lnTo>
                  <a:lnTo>
                    <a:pt x="353044" y="48536"/>
                  </a:lnTo>
                  <a:lnTo>
                    <a:pt x="344834" y="48444"/>
                  </a:lnTo>
                  <a:lnTo>
                    <a:pt x="336624" y="48356"/>
                  </a:lnTo>
                  <a:lnTo>
                    <a:pt x="328413" y="48273"/>
                  </a:lnTo>
                  <a:lnTo>
                    <a:pt x="320203" y="48194"/>
                  </a:lnTo>
                  <a:lnTo>
                    <a:pt x="311993" y="48120"/>
                  </a:lnTo>
                  <a:lnTo>
                    <a:pt x="303782" y="48049"/>
                  </a:lnTo>
                  <a:lnTo>
                    <a:pt x="295572" y="47982"/>
                  </a:lnTo>
                  <a:lnTo>
                    <a:pt x="287362" y="47918"/>
                  </a:lnTo>
                  <a:lnTo>
                    <a:pt x="279151" y="47857"/>
                  </a:lnTo>
                  <a:lnTo>
                    <a:pt x="270941" y="47800"/>
                  </a:lnTo>
                  <a:lnTo>
                    <a:pt x="262731" y="47746"/>
                  </a:lnTo>
                  <a:lnTo>
                    <a:pt x="254520" y="47695"/>
                  </a:lnTo>
                  <a:lnTo>
                    <a:pt x="246310" y="47646"/>
                  </a:lnTo>
                  <a:lnTo>
                    <a:pt x="238100" y="47600"/>
                  </a:lnTo>
                  <a:lnTo>
                    <a:pt x="229889" y="47556"/>
                  </a:lnTo>
                  <a:lnTo>
                    <a:pt x="221679" y="47514"/>
                  </a:lnTo>
                  <a:lnTo>
                    <a:pt x="213469" y="47475"/>
                  </a:lnTo>
                  <a:lnTo>
                    <a:pt x="205258" y="47437"/>
                  </a:lnTo>
                  <a:lnTo>
                    <a:pt x="197048" y="47402"/>
                  </a:lnTo>
                  <a:lnTo>
                    <a:pt x="188837" y="47368"/>
                  </a:lnTo>
                  <a:lnTo>
                    <a:pt x="180627" y="47337"/>
                  </a:lnTo>
                  <a:lnTo>
                    <a:pt x="172417" y="47306"/>
                  </a:lnTo>
                  <a:lnTo>
                    <a:pt x="164206" y="47278"/>
                  </a:lnTo>
                  <a:lnTo>
                    <a:pt x="155996" y="47251"/>
                  </a:lnTo>
                  <a:lnTo>
                    <a:pt x="147786" y="47225"/>
                  </a:lnTo>
                  <a:lnTo>
                    <a:pt x="139575" y="47201"/>
                  </a:lnTo>
                  <a:lnTo>
                    <a:pt x="131365" y="47178"/>
                  </a:lnTo>
                  <a:lnTo>
                    <a:pt x="123155" y="47156"/>
                  </a:lnTo>
                  <a:lnTo>
                    <a:pt x="114944" y="47135"/>
                  </a:lnTo>
                  <a:lnTo>
                    <a:pt x="106734" y="47115"/>
                  </a:lnTo>
                  <a:lnTo>
                    <a:pt x="98524" y="47097"/>
                  </a:lnTo>
                  <a:lnTo>
                    <a:pt x="90313" y="47079"/>
                  </a:lnTo>
                  <a:lnTo>
                    <a:pt x="82103" y="47062"/>
                  </a:lnTo>
                  <a:lnTo>
                    <a:pt x="73893" y="47046"/>
                  </a:lnTo>
                  <a:lnTo>
                    <a:pt x="65682" y="47031"/>
                  </a:lnTo>
                  <a:lnTo>
                    <a:pt x="57472" y="47017"/>
                  </a:lnTo>
                  <a:lnTo>
                    <a:pt x="49262" y="47003"/>
                  </a:lnTo>
                  <a:lnTo>
                    <a:pt x="41051" y="46990"/>
                  </a:lnTo>
                  <a:lnTo>
                    <a:pt x="32841" y="46978"/>
                  </a:lnTo>
                  <a:lnTo>
                    <a:pt x="24631" y="46967"/>
                  </a:lnTo>
                  <a:lnTo>
                    <a:pt x="16420" y="46956"/>
                  </a:lnTo>
                  <a:lnTo>
                    <a:pt x="8210" y="46945"/>
                  </a:lnTo>
                  <a:lnTo>
                    <a:pt x="0" y="46936"/>
                  </a:lnTo>
                  <a:close/>
                </a:path>
              </a:pathLst>
            </a:custGeom>
            <a:solidFill>
              <a:srgbClr val="440154">
                <a:alpha val="50196"/>
              </a:srgbClr>
            </a:solidFill>
          </p:spPr>
          <p:txBody>
            <a:bodyPr/>
            <a:lstStyle/>
            <a:p/>
          </p:txBody>
        </p:sp>
        <p:sp>
          <p:nvSpPr>
            <p:cNvPr id="8" name="pg9"/>
            <p:cNvSpPr/>
            <p:nvPr/>
          </p:nvSpPr>
          <p:spPr>
            <a:xfrm>
              <a:off x="5008721" y="4355825"/>
              <a:ext cx="2454893" cy="68197"/>
            </a:xfrm>
            <a:custGeom>
              <a:avLst/>
              <a:pathLst>
                <a:path w="2454893" h="68197">
                  <a:moveTo>
                    <a:pt x="0" y="0"/>
                  </a:moveTo>
                  <a:lnTo>
                    <a:pt x="8210" y="0"/>
                  </a:lnTo>
                  <a:lnTo>
                    <a:pt x="16420" y="0"/>
                  </a:lnTo>
                  <a:lnTo>
                    <a:pt x="24631" y="0"/>
                  </a:lnTo>
                  <a:lnTo>
                    <a:pt x="32841" y="0"/>
                  </a:lnTo>
                  <a:lnTo>
                    <a:pt x="41051" y="0"/>
                  </a:lnTo>
                  <a:lnTo>
                    <a:pt x="49262" y="0"/>
                  </a:lnTo>
                  <a:lnTo>
                    <a:pt x="57472" y="0"/>
                  </a:lnTo>
                  <a:lnTo>
                    <a:pt x="65682" y="0"/>
                  </a:lnTo>
                  <a:lnTo>
                    <a:pt x="73893" y="0"/>
                  </a:lnTo>
                  <a:lnTo>
                    <a:pt x="82103" y="0"/>
                  </a:lnTo>
                  <a:lnTo>
                    <a:pt x="90313" y="0"/>
                  </a:lnTo>
                  <a:lnTo>
                    <a:pt x="98524" y="0"/>
                  </a:lnTo>
                  <a:lnTo>
                    <a:pt x="106734" y="0"/>
                  </a:lnTo>
                  <a:lnTo>
                    <a:pt x="114944" y="0"/>
                  </a:lnTo>
                  <a:lnTo>
                    <a:pt x="123155" y="0"/>
                  </a:lnTo>
                  <a:lnTo>
                    <a:pt x="131365" y="0"/>
                  </a:lnTo>
                  <a:lnTo>
                    <a:pt x="139575" y="0"/>
                  </a:lnTo>
                  <a:lnTo>
                    <a:pt x="147786" y="0"/>
                  </a:lnTo>
                  <a:lnTo>
                    <a:pt x="155996" y="0"/>
                  </a:lnTo>
                  <a:lnTo>
                    <a:pt x="164206" y="0"/>
                  </a:lnTo>
                  <a:lnTo>
                    <a:pt x="172417" y="0"/>
                  </a:lnTo>
                  <a:lnTo>
                    <a:pt x="180627" y="0"/>
                  </a:lnTo>
                  <a:lnTo>
                    <a:pt x="188837" y="0"/>
                  </a:lnTo>
                  <a:lnTo>
                    <a:pt x="197048" y="0"/>
                  </a:lnTo>
                  <a:lnTo>
                    <a:pt x="205258" y="0"/>
                  </a:lnTo>
                  <a:lnTo>
                    <a:pt x="213469" y="0"/>
                  </a:lnTo>
                  <a:lnTo>
                    <a:pt x="221679" y="0"/>
                  </a:lnTo>
                  <a:lnTo>
                    <a:pt x="229889" y="0"/>
                  </a:lnTo>
                  <a:lnTo>
                    <a:pt x="238100" y="0"/>
                  </a:lnTo>
                  <a:lnTo>
                    <a:pt x="246310" y="0"/>
                  </a:lnTo>
                  <a:lnTo>
                    <a:pt x="254520" y="0"/>
                  </a:lnTo>
                  <a:lnTo>
                    <a:pt x="262731" y="0"/>
                  </a:lnTo>
                  <a:lnTo>
                    <a:pt x="270941" y="0"/>
                  </a:lnTo>
                  <a:lnTo>
                    <a:pt x="279151" y="0"/>
                  </a:lnTo>
                  <a:lnTo>
                    <a:pt x="287362" y="0"/>
                  </a:lnTo>
                  <a:lnTo>
                    <a:pt x="295572" y="0"/>
                  </a:lnTo>
                  <a:lnTo>
                    <a:pt x="303782" y="0"/>
                  </a:lnTo>
                  <a:lnTo>
                    <a:pt x="311993" y="0"/>
                  </a:lnTo>
                  <a:lnTo>
                    <a:pt x="320203" y="0"/>
                  </a:lnTo>
                  <a:lnTo>
                    <a:pt x="328413" y="0"/>
                  </a:lnTo>
                  <a:lnTo>
                    <a:pt x="336624" y="0"/>
                  </a:lnTo>
                  <a:lnTo>
                    <a:pt x="344834" y="0"/>
                  </a:lnTo>
                  <a:lnTo>
                    <a:pt x="353044" y="0"/>
                  </a:lnTo>
                  <a:lnTo>
                    <a:pt x="361255" y="0"/>
                  </a:lnTo>
                  <a:lnTo>
                    <a:pt x="369465" y="0"/>
                  </a:lnTo>
                  <a:lnTo>
                    <a:pt x="377675" y="0"/>
                  </a:lnTo>
                  <a:lnTo>
                    <a:pt x="385886" y="0"/>
                  </a:lnTo>
                  <a:lnTo>
                    <a:pt x="394096" y="0"/>
                  </a:lnTo>
                  <a:lnTo>
                    <a:pt x="402307" y="0"/>
                  </a:lnTo>
                  <a:lnTo>
                    <a:pt x="410517" y="0"/>
                  </a:lnTo>
                  <a:lnTo>
                    <a:pt x="418727" y="0"/>
                  </a:lnTo>
                  <a:lnTo>
                    <a:pt x="426938" y="0"/>
                  </a:lnTo>
                  <a:lnTo>
                    <a:pt x="435148" y="0"/>
                  </a:lnTo>
                  <a:lnTo>
                    <a:pt x="443358" y="0"/>
                  </a:lnTo>
                  <a:lnTo>
                    <a:pt x="451569" y="0"/>
                  </a:lnTo>
                  <a:lnTo>
                    <a:pt x="459779" y="0"/>
                  </a:lnTo>
                  <a:lnTo>
                    <a:pt x="467989" y="0"/>
                  </a:lnTo>
                  <a:lnTo>
                    <a:pt x="476200" y="0"/>
                  </a:lnTo>
                  <a:lnTo>
                    <a:pt x="484410" y="0"/>
                  </a:lnTo>
                  <a:lnTo>
                    <a:pt x="492620" y="0"/>
                  </a:lnTo>
                  <a:lnTo>
                    <a:pt x="500831" y="0"/>
                  </a:lnTo>
                  <a:lnTo>
                    <a:pt x="509041" y="0"/>
                  </a:lnTo>
                  <a:lnTo>
                    <a:pt x="517251" y="0"/>
                  </a:lnTo>
                  <a:lnTo>
                    <a:pt x="525462" y="0"/>
                  </a:lnTo>
                  <a:lnTo>
                    <a:pt x="533672" y="0"/>
                  </a:lnTo>
                  <a:lnTo>
                    <a:pt x="541882" y="0"/>
                  </a:lnTo>
                  <a:lnTo>
                    <a:pt x="550093" y="0"/>
                  </a:lnTo>
                  <a:lnTo>
                    <a:pt x="558303" y="0"/>
                  </a:lnTo>
                  <a:lnTo>
                    <a:pt x="566513" y="0"/>
                  </a:lnTo>
                  <a:lnTo>
                    <a:pt x="574724" y="0"/>
                  </a:lnTo>
                  <a:lnTo>
                    <a:pt x="582934" y="0"/>
                  </a:lnTo>
                  <a:lnTo>
                    <a:pt x="591144" y="0"/>
                  </a:lnTo>
                  <a:lnTo>
                    <a:pt x="599355" y="0"/>
                  </a:lnTo>
                  <a:lnTo>
                    <a:pt x="607565" y="0"/>
                  </a:lnTo>
                  <a:lnTo>
                    <a:pt x="615776" y="0"/>
                  </a:lnTo>
                  <a:lnTo>
                    <a:pt x="623986" y="0"/>
                  </a:lnTo>
                  <a:lnTo>
                    <a:pt x="632196" y="0"/>
                  </a:lnTo>
                  <a:lnTo>
                    <a:pt x="640407" y="0"/>
                  </a:lnTo>
                  <a:lnTo>
                    <a:pt x="648617" y="0"/>
                  </a:lnTo>
                  <a:lnTo>
                    <a:pt x="656827" y="0"/>
                  </a:lnTo>
                  <a:lnTo>
                    <a:pt x="665038" y="0"/>
                  </a:lnTo>
                  <a:lnTo>
                    <a:pt x="673248" y="0"/>
                  </a:lnTo>
                  <a:lnTo>
                    <a:pt x="681458" y="0"/>
                  </a:lnTo>
                  <a:lnTo>
                    <a:pt x="689669" y="0"/>
                  </a:lnTo>
                  <a:lnTo>
                    <a:pt x="697879" y="0"/>
                  </a:lnTo>
                  <a:lnTo>
                    <a:pt x="706089" y="0"/>
                  </a:lnTo>
                  <a:lnTo>
                    <a:pt x="714300" y="0"/>
                  </a:lnTo>
                  <a:lnTo>
                    <a:pt x="722510" y="0"/>
                  </a:lnTo>
                  <a:lnTo>
                    <a:pt x="730720" y="0"/>
                  </a:lnTo>
                  <a:lnTo>
                    <a:pt x="738931" y="0"/>
                  </a:lnTo>
                  <a:lnTo>
                    <a:pt x="747141" y="0"/>
                  </a:lnTo>
                  <a:lnTo>
                    <a:pt x="755351" y="0"/>
                  </a:lnTo>
                  <a:lnTo>
                    <a:pt x="763562" y="0"/>
                  </a:lnTo>
                  <a:lnTo>
                    <a:pt x="771772" y="0"/>
                  </a:lnTo>
                  <a:lnTo>
                    <a:pt x="779982" y="0"/>
                  </a:lnTo>
                  <a:lnTo>
                    <a:pt x="788193" y="0"/>
                  </a:lnTo>
                  <a:lnTo>
                    <a:pt x="796403" y="0"/>
                  </a:lnTo>
                  <a:lnTo>
                    <a:pt x="804614" y="0"/>
                  </a:lnTo>
                  <a:lnTo>
                    <a:pt x="812824" y="0"/>
                  </a:lnTo>
                  <a:lnTo>
                    <a:pt x="821034" y="0"/>
                  </a:lnTo>
                  <a:lnTo>
                    <a:pt x="829245" y="0"/>
                  </a:lnTo>
                  <a:lnTo>
                    <a:pt x="837455" y="0"/>
                  </a:lnTo>
                  <a:lnTo>
                    <a:pt x="845665" y="0"/>
                  </a:lnTo>
                  <a:lnTo>
                    <a:pt x="853876" y="0"/>
                  </a:lnTo>
                  <a:lnTo>
                    <a:pt x="862086" y="0"/>
                  </a:lnTo>
                  <a:lnTo>
                    <a:pt x="870296" y="0"/>
                  </a:lnTo>
                  <a:lnTo>
                    <a:pt x="878507" y="0"/>
                  </a:lnTo>
                  <a:lnTo>
                    <a:pt x="886717" y="0"/>
                  </a:lnTo>
                  <a:lnTo>
                    <a:pt x="894927" y="0"/>
                  </a:lnTo>
                  <a:lnTo>
                    <a:pt x="903138" y="0"/>
                  </a:lnTo>
                  <a:lnTo>
                    <a:pt x="911348" y="0"/>
                  </a:lnTo>
                  <a:lnTo>
                    <a:pt x="919558" y="0"/>
                  </a:lnTo>
                  <a:lnTo>
                    <a:pt x="927769" y="0"/>
                  </a:lnTo>
                  <a:lnTo>
                    <a:pt x="935979" y="0"/>
                  </a:lnTo>
                  <a:lnTo>
                    <a:pt x="944189" y="0"/>
                  </a:lnTo>
                  <a:lnTo>
                    <a:pt x="952400" y="0"/>
                  </a:lnTo>
                  <a:lnTo>
                    <a:pt x="960610" y="0"/>
                  </a:lnTo>
                  <a:lnTo>
                    <a:pt x="968820" y="0"/>
                  </a:lnTo>
                  <a:lnTo>
                    <a:pt x="977031" y="0"/>
                  </a:lnTo>
                  <a:lnTo>
                    <a:pt x="985241" y="0"/>
                  </a:lnTo>
                  <a:lnTo>
                    <a:pt x="993451" y="0"/>
                  </a:lnTo>
                  <a:lnTo>
                    <a:pt x="1001662" y="0"/>
                  </a:lnTo>
                  <a:lnTo>
                    <a:pt x="1009872" y="0"/>
                  </a:lnTo>
                  <a:lnTo>
                    <a:pt x="1018083" y="0"/>
                  </a:lnTo>
                  <a:lnTo>
                    <a:pt x="1026293" y="0"/>
                  </a:lnTo>
                  <a:lnTo>
                    <a:pt x="1034503" y="0"/>
                  </a:lnTo>
                  <a:lnTo>
                    <a:pt x="1042714" y="0"/>
                  </a:lnTo>
                  <a:lnTo>
                    <a:pt x="1050924" y="0"/>
                  </a:lnTo>
                  <a:lnTo>
                    <a:pt x="1059134" y="0"/>
                  </a:lnTo>
                  <a:lnTo>
                    <a:pt x="1067345" y="0"/>
                  </a:lnTo>
                  <a:lnTo>
                    <a:pt x="1075555" y="0"/>
                  </a:lnTo>
                  <a:lnTo>
                    <a:pt x="1083765" y="0"/>
                  </a:lnTo>
                  <a:lnTo>
                    <a:pt x="1091976" y="0"/>
                  </a:lnTo>
                  <a:lnTo>
                    <a:pt x="1100186" y="0"/>
                  </a:lnTo>
                  <a:lnTo>
                    <a:pt x="1108396" y="0"/>
                  </a:lnTo>
                  <a:lnTo>
                    <a:pt x="1116607" y="0"/>
                  </a:lnTo>
                  <a:lnTo>
                    <a:pt x="1124817" y="0"/>
                  </a:lnTo>
                  <a:lnTo>
                    <a:pt x="1133027" y="0"/>
                  </a:lnTo>
                  <a:lnTo>
                    <a:pt x="1141238" y="0"/>
                  </a:lnTo>
                  <a:lnTo>
                    <a:pt x="1149448" y="0"/>
                  </a:lnTo>
                  <a:lnTo>
                    <a:pt x="1157658" y="0"/>
                  </a:lnTo>
                  <a:lnTo>
                    <a:pt x="1165869" y="0"/>
                  </a:lnTo>
                  <a:lnTo>
                    <a:pt x="1174079" y="0"/>
                  </a:lnTo>
                  <a:lnTo>
                    <a:pt x="1182289" y="0"/>
                  </a:lnTo>
                  <a:lnTo>
                    <a:pt x="1190500" y="0"/>
                  </a:lnTo>
                  <a:lnTo>
                    <a:pt x="1198710" y="0"/>
                  </a:lnTo>
                  <a:lnTo>
                    <a:pt x="1206921" y="0"/>
                  </a:lnTo>
                  <a:lnTo>
                    <a:pt x="1215131" y="0"/>
                  </a:lnTo>
                  <a:lnTo>
                    <a:pt x="1223341" y="0"/>
                  </a:lnTo>
                  <a:lnTo>
                    <a:pt x="1231552" y="0"/>
                  </a:lnTo>
                  <a:lnTo>
                    <a:pt x="1239762" y="0"/>
                  </a:lnTo>
                  <a:lnTo>
                    <a:pt x="1247972" y="0"/>
                  </a:lnTo>
                  <a:lnTo>
                    <a:pt x="1256183" y="0"/>
                  </a:lnTo>
                  <a:lnTo>
                    <a:pt x="1264393" y="0"/>
                  </a:lnTo>
                  <a:lnTo>
                    <a:pt x="1272603" y="0"/>
                  </a:lnTo>
                  <a:lnTo>
                    <a:pt x="1280814" y="0"/>
                  </a:lnTo>
                  <a:lnTo>
                    <a:pt x="1289024" y="0"/>
                  </a:lnTo>
                  <a:lnTo>
                    <a:pt x="1297234" y="0"/>
                  </a:lnTo>
                  <a:lnTo>
                    <a:pt x="1305445" y="0"/>
                  </a:lnTo>
                  <a:lnTo>
                    <a:pt x="1313655" y="0"/>
                  </a:lnTo>
                  <a:lnTo>
                    <a:pt x="1321865" y="0"/>
                  </a:lnTo>
                  <a:lnTo>
                    <a:pt x="1330076" y="0"/>
                  </a:lnTo>
                  <a:lnTo>
                    <a:pt x="1338286" y="0"/>
                  </a:lnTo>
                  <a:lnTo>
                    <a:pt x="1346496" y="0"/>
                  </a:lnTo>
                  <a:lnTo>
                    <a:pt x="1354707" y="0"/>
                  </a:lnTo>
                  <a:lnTo>
                    <a:pt x="1362917" y="0"/>
                  </a:lnTo>
                  <a:lnTo>
                    <a:pt x="1371127" y="0"/>
                  </a:lnTo>
                  <a:lnTo>
                    <a:pt x="1379338" y="0"/>
                  </a:lnTo>
                  <a:lnTo>
                    <a:pt x="1387548" y="0"/>
                  </a:lnTo>
                  <a:lnTo>
                    <a:pt x="1395758" y="0"/>
                  </a:lnTo>
                  <a:lnTo>
                    <a:pt x="1403969" y="0"/>
                  </a:lnTo>
                  <a:lnTo>
                    <a:pt x="1412179" y="0"/>
                  </a:lnTo>
                  <a:lnTo>
                    <a:pt x="1420390" y="0"/>
                  </a:lnTo>
                  <a:lnTo>
                    <a:pt x="1428600" y="0"/>
                  </a:lnTo>
                  <a:lnTo>
                    <a:pt x="1436810" y="0"/>
                  </a:lnTo>
                  <a:lnTo>
                    <a:pt x="1445021" y="0"/>
                  </a:lnTo>
                  <a:lnTo>
                    <a:pt x="1453231" y="0"/>
                  </a:lnTo>
                  <a:lnTo>
                    <a:pt x="1461441" y="0"/>
                  </a:lnTo>
                  <a:lnTo>
                    <a:pt x="1469652" y="0"/>
                  </a:lnTo>
                  <a:lnTo>
                    <a:pt x="1477862" y="0"/>
                  </a:lnTo>
                  <a:lnTo>
                    <a:pt x="1486072" y="0"/>
                  </a:lnTo>
                  <a:lnTo>
                    <a:pt x="1494283" y="0"/>
                  </a:lnTo>
                  <a:lnTo>
                    <a:pt x="1502493" y="0"/>
                  </a:lnTo>
                  <a:lnTo>
                    <a:pt x="1510703" y="0"/>
                  </a:lnTo>
                  <a:lnTo>
                    <a:pt x="1518914" y="0"/>
                  </a:lnTo>
                  <a:lnTo>
                    <a:pt x="1527124" y="0"/>
                  </a:lnTo>
                  <a:lnTo>
                    <a:pt x="1535334" y="0"/>
                  </a:lnTo>
                  <a:lnTo>
                    <a:pt x="1543545" y="0"/>
                  </a:lnTo>
                  <a:lnTo>
                    <a:pt x="1551755" y="0"/>
                  </a:lnTo>
                  <a:lnTo>
                    <a:pt x="1559965" y="0"/>
                  </a:lnTo>
                  <a:lnTo>
                    <a:pt x="1568176" y="0"/>
                  </a:lnTo>
                  <a:lnTo>
                    <a:pt x="1576386" y="0"/>
                  </a:lnTo>
                  <a:lnTo>
                    <a:pt x="1584596" y="0"/>
                  </a:lnTo>
                  <a:lnTo>
                    <a:pt x="1592807" y="0"/>
                  </a:lnTo>
                  <a:lnTo>
                    <a:pt x="1601017" y="0"/>
                  </a:lnTo>
                  <a:lnTo>
                    <a:pt x="1609228" y="0"/>
                  </a:lnTo>
                  <a:lnTo>
                    <a:pt x="1617438" y="0"/>
                  </a:lnTo>
                  <a:lnTo>
                    <a:pt x="1625648" y="0"/>
                  </a:lnTo>
                  <a:lnTo>
                    <a:pt x="1633859" y="0"/>
                  </a:lnTo>
                  <a:lnTo>
                    <a:pt x="1642069" y="0"/>
                  </a:lnTo>
                  <a:lnTo>
                    <a:pt x="1650279" y="0"/>
                  </a:lnTo>
                  <a:lnTo>
                    <a:pt x="1658490" y="0"/>
                  </a:lnTo>
                  <a:lnTo>
                    <a:pt x="1666700" y="0"/>
                  </a:lnTo>
                  <a:lnTo>
                    <a:pt x="1674910" y="0"/>
                  </a:lnTo>
                  <a:lnTo>
                    <a:pt x="1683121" y="0"/>
                  </a:lnTo>
                  <a:lnTo>
                    <a:pt x="1691331" y="0"/>
                  </a:lnTo>
                  <a:lnTo>
                    <a:pt x="1699541" y="0"/>
                  </a:lnTo>
                  <a:lnTo>
                    <a:pt x="1707752" y="0"/>
                  </a:lnTo>
                  <a:lnTo>
                    <a:pt x="1715962" y="0"/>
                  </a:lnTo>
                  <a:lnTo>
                    <a:pt x="1724172" y="0"/>
                  </a:lnTo>
                  <a:lnTo>
                    <a:pt x="1732383" y="0"/>
                  </a:lnTo>
                  <a:lnTo>
                    <a:pt x="1740593" y="0"/>
                  </a:lnTo>
                  <a:lnTo>
                    <a:pt x="1748803" y="0"/>
                  </a:lnTo>
                  <a:lnTo>
                    <a:pt x="1757014" y="0"/>
                  </a:lnTo>
                  <a:lnTo>
                    <a:pt x="1765224" y="0"/>
                  </a:lnTo>
                  <a:lnTo>
                    <a:pt x="1773434" y="0"/>
                  </a:lnTo>
                  <a:lnTo>
                    <a:pt x="1781645" y="0"/>
                  </a:lnTo>
                  <a:lnTo>
                    <a:pt x="1789855" y="0"/>
                  </a:lnTo>
                  <a:lnTo>
                    <a:pt x="1798065" y="0"/>
                  </a:lnTo>
                  <a:lnTo>
                    <a:pt x="1806276" y="0"/>
                  </a:lnTo>
                  <a:lnTo>
                    <a:pt x="1814486" y="0"/>
                  </a:lnTo>
                  <a:lnTo>
                    <a:pt x="1822697" y="0"/>
                  </a:lnTo>
                  <a:lnTo>
                    <a:pt x="1830907" y="0"/>
                  </a:lnTo>
                  <a:lnTo>
                    <a:pt x="1839117" y="0"/>
                  </a:lnTo>
                  <a:lnTo>
                    <a:pt x="1847328" y="0"/>
                  </a:lnTo>
                  <a:lnTo>
                    <a:pt x="1855538" y="0"/>
                  </a:lnTo>
                  <a:lnTo>
                    <a:pt x="1863748" y="0"/>
                  </a:lnTo>
                  <a:lnTo>
                    <a:pt x="1871959" y="0"/>
                  </a:lnTo>
                  <a:lnTo>
                    <a:pt x="1880169" y="0"/>
                  </a:lnTo>
                  <a:lnTo>
                    <a:pt x="1888379" y="0"/>
                  </a:lnTo>
                  <a:lnTo>
                    <a:pt x="1896590" y="0"/>
                  </a:lnTo>
                  <a:lnTo>
                    <a:pt x="1904800" y="0"/>
                  </a:lnTo>
                  <a:lnTo>
                    <a:pt x="1913010" y="0"/>
                  </a:lnTo>
                  <a:lnTo>
                    <a:pt x="1921221" y="0"/>
                  </a:lnTo>
                  <a:lnTo>
                    <a:pt x="1929431" y="0"/>
                  </a:lnTo>
                  <a:lnTo>
                    <a:pt x="1937641" y="0"/>
                  </a:lnTo>
                  <a:lnTo>
                    <a:pt x="1945852" y="0"/>
                  </a:lnTo>
                  <a:lnTo>
                    <a:pt x="1954062" y="0"/>
                  </a:lnTo>
                  <a:lnTo>
                    <a:pt x="1962272" y="0"/>
                  </a:lnTo>
                  <a:lnTo>
                    <a:pt x="1970483" y="0"/>
                  </a:lnTo>
                  <a:lnTo>
                    <a:pt x="1978693" y="0"/>
                  </a:lnTo>
                  <a:lnTo>
                    <a:pt x="1986903" y="0"/>
                  </a:lnTo>
                  <a:lnTo>
                    <a:pt x="1995114" y="0"/>
                  </a:lnTo>
                  <a:lnTo>
                    <a:pt x="2003324" y="0"/>
                  </a:lnTo>
                  <a:lnTo>
                    <a:pt x="2011535" y="0"/>
                  </a:lnTo>
                  <a:lnTo>
                    <a:pt x="2019745" y="0"/>
                  </a:lnTo>
                  <a:lnTo>
                    <a:pt x="2027955" y="0"/>
                  </a:lnTo>
                  <a:lnTo>
                    <a:pt x="2036166" y="0"/>
                  </a:lnTo>
                  <a:lnTo>
                    <a:pt x="2044376" y="0"/>
                  </a:lnTo>
                  <a:lnTo>
                    <a:pt x="2052586" y="0"/>
                  </a:lnTo>
                  <a:lnTo>
                    <a:pt x="2060797" y="0"/>
                  </a:lnTo>
                  <a:lnTo>
                    <a:pt x="2069007" y="0"/>
                  </a:lnTo>
                  <a:lnTo>
                    <a:pt x="2077217" y="0"/>
                  </a:lnTo>
                  <a:lnTo>
                    <a:pt x="2085428" y="0"/>
                  </a:lnTo>
                  <a:lnTo>
                    <a:pt x="2093638" y="0"/>
                  </a:lnTo>
                  <a:lnTo>
                    <a:pt x="2101848" y="0"/>
                  </a:lnTo>
                  <a:lnTo>
                    <a:pt x="2110059" y="0"/>
                  </a:lnTo>
                  <a:lnTo>
                    <a:pt x="2118269" y="0"/>
                  </a:lnTo>
                  <a:lnTo>
                    <a:pt x="2126479" y="0"/>
                  </a:lnTo>
                  <a:lnTo>
                    <a:pt x="2134690" y="0"/>
                  </a:lnTo>
                  <a:lnTo>
                    <a:pt x="2142900" y="0"/>
                  </a:lnTo>
                  <a:lnTo>
                    <a:pt x="2151110" y="0"/>
                  </a:lnTo>
                  <a:lnTo>
                    <a:pt x="2159321" y="0"/>
                  </a:lnTo>
                  <a:lnTo>
                    <a:pt x="2167531" y="0"/>
                  </a:lnTo>
                  <a:lnTo>
                    <a:pt x="2175741" y="0"/>
                  </a:lnTo>
                  <a:lnTo>
                    <a:pt x="2183952" y="0"/>
                  </a:lnTo>
                  <a:lnTo>
                    <a:pt x="2192162" y="0"/>
                  </a:lnTo>
                  <a:lnTo>
                    <a:pt x="2200373" y="0"/>
                  </a:lnTo>
                  <a:lnTo>
                    <a:pt x="2208583" y="0"/>
                  </a:lnTo>
                  <a:lnTo>
                    <a:pt x="2216793" y="0"/>
                  </a:lnTo>
                  <a:lnTo>
                    <a:pt x="2225004" y="0"/>
                  </a:lnTo>
                  <a:lnTo>
                    <a:pt x="2233214" y="0"/>
                  </a:lnTo>
                  <a:lnTo>
                    <a:pt x="2241424" y="0"/>
                  </a:lnTo>
                  <a:lnTo>
                    <a:pt x="2249635" y="0"/>
                  </a:lnTo>
                  <a:lnTo>
                    <a:pt x="2257845" y="0"/>
                  </a:lnTo>
                  <a:lnTo>
                    <a:pt x="2266055" y="0"/>
                  </a:lnTo>
                  <a:lnTo>
                    <a:pt x="2274266" y="0"/>
                  </a:lnTo>
                  <a:lnTo>
                    <a:pt x="2282476" y="0"/>
                  </a:lnTo>
                  <a:lnTo>
                    <a:pt x="2290686" y="0"/>
                  </a:lnTo>
                  <a:lnTo>
                    <a:pt x="2298897" y="0"/>
                  </a:lnTo>
                  <a:lnTo>
                    <a:pt x="2307107" y="0"/>
                  </a:lnTo>
                  <a:lnTo>
                    <a:pt x="2315317" y="0"/>
                  </a:lnTo>
                  <a:lnTo>
                    <a:pt x="2323528" y="0"/>
                  </a:lnTo>
                  <a:lnTo>
                    <a:pt x="2331738" y="0"/>
                  </a:lnTo>
                  <a:lnTo>
                    <a:pt x="2339948" y="0"/>
                  </a:lnTo>
                  <a:lnTo>
                    <a:pt x="2348159" y="0"/>
                  </a:lnTo>
                  <a:lnTo>
                    <a:pt x="2356369" y="0"/>
                  </a:lnTo>
                  <a:lnTo>
                    <a:pt x="2364579" y="0"/>
                  </a:lnTo>
                  <a:lnTo>
                    <a:pt x="2372790" y="0"/>
                  </a:lnTo>
                  <a:lnTo>
                    <a:pt x="2381000" y="0"/>
                  </a:lnTo>
                  <a:lnTo>
                    <a:pt x="2389210" y="0"/>
                  </a:lnTo>
                  <a:lnTo>
                    <a:pt x="2397421" y="0"/>
                  </a:lnTo>
                  <a:lnTo>
                    <a:pt x="2405631" y="0"/>
                  </a:lnTo>
                  <a:lnTo>
                    <a:pt x="2413842" y="0"/>
                  </a:lnTo>
                  <a:lnTo>
                    <a:pt x="2422052" y="0"/>
                  </a:lnTo>
                  <a:lnTo>
                    <a:pt x="2430262" y="0"/>
                  </a:lnTo>
                  <a:lnTo>
                    <a:pt x="2438473" y="0"/>
                  </a:lnTo>
                  <a:lnTo>
                    <a:pt x="2446683" y="0"/>
                  </a:lnTo>
                  <a:lnTo>
                    <a:pt x="2454893" y="0"/>
                  </a:lnTo>
                  <a:lnTo>
                    <a:pt x="2454893" y="68197"/>
                  </a:lnTo>
                  <a:lnTo>
                    <a:pt x="2446683" y="68197"/>
                  </a:lnTo>
                  <a:lnTo>
                    <a:pt x="2438473" y="68197"/>
                  </a:lnTo>
                  <a:lnTo>
                    <a:pt x="2430262" y="68197"/>
                  </a:lnTo>
                  <a:lnTo>
                    <a:pt x="2422052" y="68197"/>
                  </a:lnTo>
                  <a:lnTo>
                    <a:pt x="2413842" y="68197"/>
                  </a:lnTo>
                  <a:lnTo>
                    <a:pt x="2405631" y="68197"/>
                  </a:lnTo>
                  <a:lnTo>
                    <a:pt x="2397421" y="68197"/>
                  </a:lnTo>
                  <a:lnTo>
                    <a:pt x="2389210" y="68197"/>
                  </a:lnTo>
                  <a:lnTo>
                    <a:pt x="2381000" y="68197"/>
                  </a:lnTo>
                  <a:lnTo>
                    <a:pt x="2372790" y="68197"/>
                  </a:lnTo>
                  <a:lnTo>
                    <a:pt x="2364579" y="68197"/>
                  </a:lnTo>
                  <a:lnTo>
                    <a:pt x="2356369" y="68197"/>
                  </a:lnTo>
                  <a:lnTo>
                    <a:pt x="2348159" y="68197"/>
                  </a:lnTo>
                  <a:lnTo>
                    <a:pt x="2339948" y="68197"/>
                  </a:lnTo>
                  <a:lnTo>
                    <a:pt x="2331738" y="68197"/>
                  </a:lnTo>
                  <a:lnTo>
                    <a:pt x="2323528" y="68197"/>
                  </a:lnTo>
                  <a:lnTo>
                    <a:pt x="2315317" y="68197"/>
                  </a:lnTo>
                  <a:lnTo>
                    <a:pt x="2307107" y="68197"/>
                  </a:lnTo>
                  <a:lnTo>
                    <a:pt x="2298897" y="68197"/>
                  </a:lnTo>
                  <a:lnTo>
                    <a:pt x="2290686" y="68197"/>
                  </a:lnTo>
                  <a:lnTo>
                    <a:pt x="2282476" y="68197"/>
                  </a:lnTo>
                  <a:lnTo>
                    <a:pt x="2274266" y="68197"/>
                  </a:lnTo>
                  <a:lnTo>
                    <a:pt x="2266055" y="68197"/>
                  </a:lnTo>
                  <a:lnTo>
                    <a:pt x="2257845" y="68197"/>
                  </a:lnTo>
                  <a:lnTo>
                    <a:pt x="2249635" y="68197"/>
                  </a:lnTo>
                  <a:lnTo>
                    <a:pt x="2241424" y="68197"/>
                  </a:lnTo>
                  <a:lnTo>
                    <a:pt x="2233214" y="68197"/>
                  </a:lnTo>
                  <a:lnTo>
                    <a:pt x="2225004" y="68197"/>
                  </a:lnTo>
                  <a:lnTo>
                    <a:pt x="2216793" y="68197"/>
                  </a:lnTo>
                  <a:lnTo>
                    <a:pt x="2208583" y="68197"/>
                  </a:lnTo>
                  <a:lnTo>
                    <a:pt x="2200373" y="68197"/>
                  </a:lnTo>
                  <a:lnTo>
                    <a:pt x="2192162" y="68197"/>
                  </a:lnTo>
                  <a:lnTo>
                    <a:pt x="2183952" y="68197"/>
                  </a:lnTo>
                  <a:lnTo>
                    <a:pt x="2175741" y="68197"/>
                  </a:lnTo>
                  <a:lnTo>
                    <a:pt x="2167531" y="68197"/>
                  </a:lnTo>
                  <a:lnTo>
                    <a:pt x="2159321" y="68197"/>
                  </a:lnTo>
                  <a:lnTo>
                    <a:pt x="2151110" y="68197"/>
                  </a:lnTo>
                  <a:lnTo>
                    <a:pt x="2142900" y="68197"/>
                  </a:lnTo>
                  <a:lnTo>
                    <a:pt x="2134690" y="68197"/>
                  </a:lnTo>
                  <a:lnTo>
                    <a:pt x="2126479" y="68197"/>
                  </a:lnTo>
                  <a:lnTo>
                    <a:pt x="2118269" y="68197"/>
                  </a:lnTo>
                  <a:lnTo>
                    <a:pt x="2110059" y="68197"/>
                  </a:lnTo>
                  <a:lnTo>
                    <a:pt x="2101848" y="68197"/>
                  </a:lnTo>
                  <a:lnTo>
                    <a:pt x="2093638" y="68197"/>
                  </a:lnTo>
                  <a:lnTo>
                    <a:pt x="2085428" y="68197"/>
                  </a:lnTo>
                  <a:lnTo>
                    <a:pt x="2077217" y="68197"/>
                  </a:lnTo>
                  <a:lnTo>
                    <a:pt x="2069007" y="68197"/>
                  </a:lnTo>
                  <a:lnTo>
                    <a:pt x="2060797" y="68197"/>
                  </a:lnTo>
                  <a:lnTo>
                    <a:pt x="2052586" y="68197"/>
                  </a:lnTo>
                  <a:lnTo>
                    <a:pt x="2044376" y="68197"/>
                  </a:lnTo>
                  <a:lnTo>
                    <a:pt x="2036166" y="68197"/>
                  </a:lnTo>
                  <a:lnTo>
                    <a:pt x="2027955" y="68197"/>
                  </a:lnTo>
                  <a:lnTo>
                    <a:pt x="2019745" y="68197"/>
                  </a:lnTo>
                  <a:lnTo>
                    <a:pt x="2011535" y="68197"/>
                  </a:lnTo>
                  <a:lnTo>
                    <a:pt x="2003324" y="68197"/>
                  </a:lnTo>
                  <a:lnTo>
                    <a:pt x="1995114" y="68197"/>
                  </a:lnTo>
                  <a:lnTo>
                    <a:pt x="1986903" y="68197"/>
                  </a:lnTo>
                  <a:lnTo>
                    <a:pt x="1978693" y="68197"/>
                  </a:lnTo>
                  <a:lnTo>
                    <a:pt x="1970483" y="68197"/>
                  </a:lnTo>
                  <a:lnTo>
                    <a:pt x="1962272" y="68197"/>
                  </a:lnTo>
                  <a:lnTo>
                    <a:pt x="1954062" y="68197"/>
                  </a:lnTo>
                  <a:lnTo>
                    <a:pt x="1945852" y="68197"/>
                  </a:lnTo>
                  <a:lnTo>
                    <a:pt x="1937641" y="68197"/>
                  </a:lnTo>
                  <a:lnTo>
                    <a:pt x="1929431" y="68197"/>
                  </a:lnTo>
                  <a:lnTo>
                    <a:pt x="1921221" y="68197"/>
                  </a:lnTo>
                  <a:lnTo>
                    <a:pt x="1913010" y="68197"/>
                  </a:lnTo>
                  <a:lnTo>
                    <a:pt x="1904800" y="68197"/>
                  </a:lnTo>
                  <a:lnTo>
                    <a:pt x="1896590" y="68197"/>
                  </a:lnTo>
                  <a:lnTo>
                    <a:pt x="1888379" y="68197"/>
                  </a:lnTo>
                  <a:lnTo>
                    <a:pt x="1880169" y="68197"/>
                  </a:lnTo>
                  <a:lnTo>
                    <a:pt x="1871959" y="68197"/>
                  </a:lnTo>
                  <a:lnTo>
                    <a:pt x="1863748" y="68197"/>
                  </a:lnTo>
                  <a:lnTo>
                    <a:pt x="1855538" y="68197"/>
                  </a:lnTo>
                  <a:lnTo>
                    <a:pt x="1847328" y="68197"/>
                  </a:lnTo>
                  <a:lnTo>
                    <a:pt x="1839117" y="68197"/>
                  </a:lnTo>
                  <a:lnTo>
                    <a:pt x="1830907" y="68197"/>
                  </a:lnTo>
                  <a:lnTo>
                    <a:pt x="1822697" y="68197"/>
                  </a:lnTo>
                  <a:lnTo>
                    <a:pt x="1814486" y="68197"/>
                  </a:lnTo>
                  <a:lnTo>
                    <a:pt x="1806276" y="68197"/>
                  </a:lnTo>
                  <a:lnTo>
                    <a:pt x="1798065" y="68197"/>
                  </a:lnTo>
                  <a:lnTo>
                    <a:pt x="1789855" y="68197"/>
                  </a:lnTo>
                  <a:lnTo>
                    <a:pt x="1781645" y="68197"/>
                  </a:lnTo>
                  <a:lnTo>
                    <a:pt x="1773434" y="68197"/>
                  </a:lnTo>
                  <a:lnTo>
                    <a:pt x="1765224" y="68197"/>
                  </a:lnTo>
                  <a:lnTo>
                    <a:pt x="1757014" y="68197"/>
                  </a:lnTo>
                  <a:lnTo>
                    <a:pt x="1748803" y="68197"/>
                  </a:lnTo>
                  <a:lnTo>
                    <a:pt x="1740593" y="68197"/>
                  </a:lnTo>
                  <a:lnTo>
                    <a:pt x="1732383" y="68197"/>
                  </a:lnTo>
                  <a:lnTo>
                    <a:pt x="1724172" y="68197"/>
                  </a:lnTo>
                  <a:lnTo>
                    <a:pt x="1715962" y="68197"/>
                  </a:lnTo>
                  <a:lnTo>
                    <a:pt x="1707752" y="68197"/>
                  </a:lnTo>
                  <a:lnTo>
                    <a:pt x="1699541" y="68197"/>
                  </a:lnTo>
                  <a:lnTo>
                    <a:pt x="1691331" y="68197"/>
                  </a:lnTo>
                  <a:lnTo>
                    <a:pt x="1683121" y="68197"/>
                  </a:lnTo>
                  <a:lnTo>
                    <a:pt x="1674910" y="68197"/>
                  </a:lnTo>
                  <a:lnTo>
                    <a:pt x="1666700" y="68197"/>
                  </a:lnTo>
                  <a:lnTo>
                    <a:pt x="1658490" y="68197"/>
                  </a:lnTo>
                  <a:lnTo>
                    <a:pt x="1650279" y="68197"/>
                  </a:lnTo>
                  <a:lnTo>
                    <a:pt x="1642069" y="68197"/>
                  </a:lnTo>
                  <a:lnTo>
                    <a:pt x="1633859" y="68197"/>
                  </a:lnTo>
                  <a:lnTo>
                    <a:pt x="1625648" y="68197"/>
                  </a:lnTo>
                  <a:lnTo>
                    <a:pt x="1617438" y="68197"/>
                  </a:lnTo>
                  <a:lnTo>
                    <a:pt x="1609228" y="68197"/>
                  </a:lnTo>
                  <a:lnTo>
                    <a:pt x="1601017" y="68197"/>
                  </a:lnTo>
                  <a:lnTo>
                    <a:pt x="1592807" y="68197"/>
                  </a:lnTo>
                  <a:lnTo>
                    <a:pt x="1584596" y="68197"/>
                  </a:lnTo>
                  <a:lnTo>
                    <a:pt x="1576386" y="68197"/>
                  </a:lnTo>
                  <a:lnTo>
                    <a:pt x="1568176" y="68197"/>
                  </a:lnTo>
                  <a:lnTo>
                    <a:pt x="1559965" y="68197"/>
                  </a:lnTo>
                  <a:lnTo>
                    <a:pt x="1551755" y="68197"/>
                  </a:lnTo>
                  <a:lnTo>
                    <a:pt x="1543545" y="68197"/>
                  </a:lnTo>
                  <a:lnTo>
                    <a:pt x="1535334" y="68197"/>
                  </a:lnTo>
                  <a:lnTo>
                    <a:pt x="1527124" y="68197"/>
                  </a:lnTo>
                  <a:lnTo>
                    <a:pt x="1518914" y="68197"/>
                  </a:lnTo>
                  <a:lnTo>
                    <a:pt x="1510703" y="68197"/>
                  </a:lnTo>
                  <a:lnTo>
                    <a:pt x="1502493" y="68197"/>
                  </a:lnTo>
                  <a:lnTo>
                    <a:pt x="1494283" y="68197"/>
                  </a:lnTo>
                  <a:lnTo>
                    <a:pt x="1486072" y="68197"/>
                  </a:lnTo>
                  <a:lnTo>
                    <a:pt x="1477862" y="68197"/>
                  </a:lnTo>
                  <a:lnTo>
                    <a:pt x="1469652" y="68197"/>
                  </a:lnTo>
                  <a:lnTo>
                    <a:pt x="1461441" y="68197"/>
                  </a:lnTo>
                  <a:lnTo>
                    <a:pt x="1453231" y="68197"/>
                  </a:lnTo>
                  <a:lnTo>
                    <a:pt x="1445021" y="68197"/>
                  </a:lnTo>
                  <a:lnTo>
                    <a:pt x="1436810" y="68197"/>
                  </a:lnTo>
                  <a:lnTo>
                    <a:pt x="1428600" y="68197"/>
                  </a:lnTo>
                  <a:lnTo>
                    <a:pt x="1420390" y="68197"/>
                  </a:lnTo>
                  <a:lnTo>
                    <a:pt x="1412179" y="68197"/>
                  </a:lnTo>
                  <a:lnTo>
                    <a:pt x="1403969" y="68197"/>
                  </a:lnTo>
                  <a:lnTo>
                    <a:pt x="1395758" y="68197"/>
                  </a:lnTo>
                  <a:lnTo>
                    <a:pt x="1387548" y="68197"/>
                  </a:lnTo>
                  <a:lnTo>
                    <a:pt x="1379338" y="68197"/>
                  </a:lnTo>
                  <a:lnTo>
                    <a:pt x="1371127" y="68197"/>
                  </a:lnTo>
                  <a:lnTo>
                    <a:pt x="1362917" y="68197"/>
                  </a:lnTo>
                  <a:lnTo>
                    <a:pt x="1354707" y="68197"/>
                  </a:lnTo>
                  <a:lnTo>
                    <a:pt x="1346496" y="68197"/>
                  </a:lnTo>
                  <a:lnTo>
                    <a:pt x="1338286" y="68197"/>
                  </a:lnTo>
                  <a:lnTo>
                    <a:pt x="1330076" y="68197"/>
                  </a:lnTo>
                  <a:lnTo>
                    <a:pt x="1321865" y="68197"/>
                  </a:lnTo>
                  <a:lnTo>
                    <a:pt x="1313655" y="68197"/>
                  </a:lnTo>
                  <a:lnTo>
                    <a:pt x="1305445" y="68197"/>
                  </a:lnTo>
                  <a:lnTo>
                    <a:pt x="1297234" y="68197"/>
                  </a:lnTo>
                  <a:lnTo>
                    <a:pt x="1289024" y="68197"/>
                  </a:lnTo>
                  <a:lnTo>
                    <a:pt x="1280814" y="68197"/>
                  </a:lnTo>
                  <a:lnTo>
                    <a:pt x="1272603" y="68197"/>
                  </a:lnTo>
                  <a:lnTo>
                    <a:pt x="1264393" y="68197"/>
                  </a:lnTo>
                  <a:lnTo>
                    <a:pt x="1256183" y="68197"/>
                  </a:lnTo>
                  <a:lnTo>
                    <a:pt x="1247972" y="68197"/>
                  </a:lnTo>
                  <a:lnTo>
                    <a:pt x="1239762" y="68197"/>
                  </a:lnTo>
                  <a:lnTo>
                    <a:pt x="1231552" y="68197"/>
                  </a:lnTo>
                  <a:lnTo>
                    <a:pt x="1223341" y="68197"/>
                  </a:lnTo>
                  <a:lnTo>
                    <a:pt x="1215131" y="68197"/>
                  </a:lnTo>
                  <a:lnTo>
                    <a:pt x="1206921" y="68197"/>
                  </a:lnTo>
                  <a:lnTo>
                    <a:pt x="1198710" y="68197"/>
                  </a:lnTo>
                  <a:lnTo>
                    <a:pt x="1190500" y="68197"/>
                  </a:lnTo>
                  <a:lnTo>
                    <a:pt x="1182289" y="68197"/>
                  </a:lnTo>
                  <a:lnTo>
                    <a:pt x="1174079" y="68197"/>
                  </a:lnTo>
                  <a:lnTo>
                    <a:pt x="1165869" y="68197"/>
                  </a:lnTo>
                  <a:lnTo>
                    <a:pt x="1157658" y="68197"/>
                  </a:lnTo>
                  <a:lnTo>
                    <a:pt x="1149448" y="68197"/>
                  </a:lnTo>
                  <a:lnTo>
                    <a:pt x="1141238" y="68197"/>
                  </a:lnTo>
                  <a:lnTo>
                    <a:pt x="1133027" y="68197"/>
                  </a:lnTo>
                  <a:lnTo>
                    <a:pt x="1124817" y="68197"/>
                  </a:lnTo>
                  <a:lnTo>
                    <a:pt x="1116607" y="68197"/>
                  </a:lnTo>
                  <a:lnTo>
                    <a:pt x="1108396" y="68197"/>
                  </a:lnTo>
                  <a:lnTo>
                    <a:pt x="1100186" y="68197"/>
                  </a:lnTo>
                  <a:lnTo>
                    <a:pt x="1091976" y="68197"/>
                  </a:lnTo>
                  <a:lnTo>
                    <a:pt x="1083765" y="68197"/>
                  </a:lnTo>
                  <a:lnTo>
                    <a:pt x="1075555" y="68197"/>
                  </a:lnTo>
                  <a:lnTo>
                    <a:pt x="1067345" y="68197"/>
                  </a:lnTo>
                  <a:lnTo>
                    <a:pt x="1059134" y="68197"/>
                  </a:lnTo>
                  <a:lnTo>
                    <a:pt x="1050924" y="68197"/>
                  </a:lnTo>
                  <a:lnTo>
                    <a:pt x="1042714" y="68197"/>
                  </a:lnTo>
                  <a:lnTo>
                    <a:pt x="1034503" y="68197"/>
                  </a:lnTo>
                  <a:lnTo>
                    <a:pt x="1026293" y="68197"/>
                  </a:lnTo>
                  <a:lnTo>
                    <a:pt x="1018083" y="68197"/>
                  </a:lnTo>
                  <a:lnTo>
                    <a:pt x="1009872" y="68197"/>
                  </a:lnTo>
                  <a:lnTo>
                    <a:pt x="1001662" y="68197"/>
                  </a:lnTo>
                  <a:lnTo>
                    <a:pt x="993451" y="68197"/>
                  </a:lnTo>
                  <a:lnTo>
                    <a:pt x="985241" y="68197"/>
                  </a:lnTo>
                  <a:lnTo>
                    <a:pt x="977031" y="68197"/>
                  </a:lnTo>
                  <a:lnTo>
                    <a:pt x="968820" y="68197"/>
                  </a:lnTo>
                  <a:lnTo>
                    <a:pt x="960610" y="68197"/>
                  </a:lnTo>
                  <a:lnTo>
                    <a:pt x="952400" y="68197"/>
                  </a:lnTo>
                  <a:lnTo>
                    <a:pt x="944189" y="68197"/>
                  </a:lnTo>
                  <a:lnTo>
                    <a:pt x="935979" y="68197"/>
                  </a:lnTo>
                  <a:lnTo>
                    <a:pt x="927769" y="68197"/>
                  </a:lnTo>
                  <a:lnTo>
                    <a:pt x="919558" y="68197"/>
                  </a:lnTo>
                  <a:lnTo>
                    <a:pt x="911348" y="68197"/>
                  </a:lnTo>
                  <a:lnTo>
                    <a:pt x="903138" y="68197"/>
                  </a:lnTo>
                  <a:lnTo>
                    <a:pt x="894927" y="68197"/>
                  </a:lnTo>
                  <a:lnTo>
                    <a:pt x="886717" y="68197"/>
                  </a:lnTo>
                  <a:lnTo>
                    <a:pt x="878507" y="68197"/>
                  </a:lnTo>
                  <a:lnTo>
                    <a:pt x="870296" y="68197"/>
                  </a:lnTo>
                  <a:lnTo>
                    <a:pt x="862086" y="68197"/>
                  </a:lnTo>
                  <a:lnTo>
                    <a:pt x="853876" y="68197"/>
                  </a:lnTo>
                  <a:lnTo>
                    <a:pt x="845665" y="68197"/>
                  </a:lnTo>
                  <a:lnTo>
                    <a:pt x="837455" y="68197"/>
                  </a:lnTo>
                  <a:lnTo>
                    <a:pt x="829245" y="68197"/>
                  </a:lnTo>
                  <a:lnTo>
                    <a:pt x="821034" y="68197"/>
                  </a:lnTo>
                  <a:lnTo>
                    <a:pt x="812824" y="68197"/>
                  </a:lnTo>
                  <a:lnTo>
                    <a:pt x="804614" y="68197"/>
                  </a:lnTo>
                  <a:lnTo>
                    <a:pt x="796403" y="68197"/>
                  </a:lnTo>
                  <a:lnTo>
                    <a:pt x="788193" y="68197"/>
                  </a:lnTo>
                  <a:lnTo>
                    <a:pt x="779982" y="68197"/>
                  </a:lnTo>
                  <a:lnTo>
                    <a:pt x="771772" y="68197"/>
                  </a:lnTo>
                  <a:lnTo>
                    <a:pt x="763562" y="68197"/>
                  </a:lnTo>
                  <a:lnTo>
                    <a:pt x="755351" y="68197"/>
                  </a:lnTo>
                  <a:lnTo>
                    <a:pt x="747141" y="68197"/>
                  </a:lnTo>
                  <a:lnTo>
                    <a:pt x="738931" y="68197"/>
                  </a:lnTo>
                  <a:lnTo>
                    <a:pt x="730720" y="68197"/>
                  </a:lnTo>
                  <a:lnTo>
                    <a:pt x="722510" y="68197"/>
                  </a:lnTo>
                  <a:lnTo>
                    <a:pt x="714300" y="68197"/>
                  </a:lnTo>
                  <a:lnTo>
                    <a:pt x="706089" y="68197"/>
                  </a:lnTo>
                  <a:lnTo>
                    <a:pt x="697879" y="68197"/>
                  </a:lnTo>
                  <a:lnTo>
                    <a:pt x="689669" y="68197"/>
                  </a:lnTo>
                  <a:lnTo>
                    <a:pt x="681458" y="68197"/>
                  </a:lnTo>
                  <a:lnTo>
                    <a:pt x="673248" y="68197"/>
                  </a:lnTo>
                  <a:lnTo>
                    <a:pt x="665038" y="68197"/>
                  </a:lnTo>
                  <a:lnTo>
                    <a:pt x="656827" y="68197"/>
                  </a:lnTo>
                  <a:lnTo>
                    <a:pt x="648617" y="68197"/>
                  </a:lnTo>
                  <a:lnTo>
                    <a:pt x="640407" y="68197"/>
                  </a:lnTo>
                  <a:lnTo>
                    <a:pt x="632196" y="68197"/>
                  </a:lnTo>
                  <a:lnTo>
                    <a:pt x="623986" y="68197"/>
                  </a:lnTo>
                  <a:lnTo>
                    <a:pt x="615776" y="68197"/>
                  </a:lnTo>
                  <a:lnTo>
                    <a:pt x="607565" y="68197"/>
                  </a:lnTo>
                  <a:lnTo>
                    <a:pt x="599355" y="68197"/>
                  </a:lnTo>
                  <a:lnTo>
                    <a:pt x="591144" y="68197"/>
                  </a:lnTo>
                  <a:lnTo>
                    <a:pt x="582934" y="68197"/>
                  </a:lnTo>
                  <a:lnTo>
                    <a:pt x="574724" y="68197"/>
                  </a:lnTo>
                  <a:lnTo>
                    <a:pt x="566513" y="68197"/>
                  </a:lnTo>
                  <a:lnTo>
                    <a:pt x="558303" y="68197"/>
                  </a:lnTo>
                  <a:lnTo>
                    <a:pt x="550093" y="68197"/>
                  </a:lnTo>
                  <a:lnTo>
                    <a:pt x="541882" y="68197"/>
                  </a:lnTo>
                  <a:lnTo>
                    <a:pt x="533672" y="68197"/>
                  </a:lnTo>
                  <a:lnTo>
                    <a:pt x="525462" y="68197"/>
                  </a:lnTo>
                  <a:lnTo>
                    <a:pt x="517251" y="68197"/>
                  </a:lnTo>
                  <a:lnTo>
                    <a:pt x="509041" y="68197"/>
                  </a:lnTo>
                  <a:lnTo>
                    <a:pt x="500831" y="68197"/>
                  </a:lnTo>
                  <a:lnTo>
                    <a:pt x="492620" y="68197"/>
                  </a:lnTo>
                  <a:lnTo>
                    <a:pt x="484410" y="68197"/>
                  </a:lnTo>
                  <a:lnTo>
                    <a:pt x="476200" y="68197"/>
                  </a:lnTo>
                  <a:lnTo>
                    <a:pt x="467989" y="68197"/>
                  </a:lnTo>
                  <a:lnTo>
                    <a:pt x="459779" y="68197"/>
                  </a:lnTo>
                  <a:lnTo>
                    <a:pt x="451569" y="68197"/>
                  </a:lnTo>
                  <a:lnTo>
                    <a:pt x="443358" y="68197"/>
                  </a:lnTo>
                  <a:lnTo>
                    <a:pt x="435148" y="68197"/>
                  </a:lnTo>
                  <a:lnTo>
                    <a:pt x="426938" y="68197"/>
                  </a:lnTo>
                  <a:lnTo>
                    <a:pt x="418727" y="68197"/>
                  </a:lnTo>
                  <a:lnTo>
                    <a:pt x="410517" y="68197"/>
                  </a:lnTo>
                  <a:lnTo>
                    <a:pt x="402307" y="68197"/>
                  </a:lnTo>
                  <a:lnTo>
                    <a:pt x="394096" y="68197"/>
                  </a:lnTo>
                  <a:lnTo>
                    <a:pt x="385886" y="68197"/>
                  </a:lnTo>
                  <a:lnTo>
                    <a:pt x="377675" y="68197"/>
                  </a:lnTo>
                  <a:lnTo>
                    <a:pt x="369465" y="68197"/>
                  </a:lnTo>
                  <a:lnTo>
                    <a:pt x="361255" y="68197"/>
                  </a:lnTo>
                  <a:lnTo>
                    <a:pt x="353044" y="68197"/>
                  </a:lnTo>
                  <a:lnTo>
                    <a:pt x="344834" y="68197"/>
                  </a:lnTo>
                  <a:lnTo>
                    <a:pt x="336624" y="68197"/>
                  </a:lnTo>
                  <a:lnTo>
                    <a:pt x="328413" y="68197"/>
                  </a:lnTo>
                  <a:lnTo>
                    <a:pt x="320203" y="68197"/>
                  </a:lnTo>
                  <a:lnTo>
                    <a:pt x="311993" y="68197"/>
                  </a:lnTo>
                  <a:lnTo>
                    <a:pt x="303782" y="68197"/>
                  </a:lnTo>
                  <a:lnTo>
                    <a:pt x="295572" y="68197"/>
                  </a:lnTo>
                  <a:lnTo>
                    <a:pt x="287362" y="68197"/>
                  </a:lnTo>
                  <a:lnTo>
                    <a:pt x="279151" y="68197"/>
                  </a:lnTo>
                  <a:lnTo>
                    <a:pt x="270941" y="68197"/>
                  </a:lnTo>
                  <a:lnTo>
                    <a:pt x="262731" y="68197"/>
                  </a:lnTo>
                  <a:lnTo>
                    <a:pt x="254520" y="68197"/>
                  </a:lnTo>
                  <a:lnTo>
                    <a:pt x="246310" y="68197"/>
                  </a:lnTo>
                  <a:lnTo>
                    <a:pt x="238100" y="68197"/>
                  </a:lnTo>
                  <a:lnTo>
                    <a:pt x="229889" y="68197"/>
                  </a:lnTo>
                  <a:lnTo>
                    <a:pt x="221679" y="68197"/>
                  </a:lnTo>
                  <a:lnTo>
                    <a:pt x="213469" y="68197"/>
                  </a:lnTo>
                  <a:lnTo>
                    <a:pt x="205258" y="68197"/>
                  </a:lnTo>
                  <a:lnTo>
                    <a:pt x="197048" y="68197"/>
                  </a:lnTo>
                  <a:lnTo>
                    <a:pt x="188837" y="68197"/>
                  </a:lnTo>
                  <a:lnTo>
                    <a:pt x="180627" y="68197"/>
                  </a:lnTo>
                  <a:lnTo>
                    <a:pt x="172417" y="68197"/>
                  </a:lnTo>
                  <a:lnTo>
                    <a:pt x="164206" y="68197"/>
                  </a:lnTo>
                  <a:lnTo>
                    <a:pt x="155996" y="68197"/>
                  </a:lnTo>
                  <a:lnTo>
                    <a:pt x="147786" y="68197"/>
                  </a:lnTo>
                  <a:lnTo>
                    <a:pt x="139575" y="68197"/>
                  </a:lnTo>
                  <a:lnTo>
                    <a:pt x="131365" y="68197"/>
                  </a:lnTo>
                  <a:lnTo>
                    <a:pt x="123155" y="68197"/>
                  </a:lnTo>
                  <a:lnTo>
                    <a:pt x="114944" y="68197"/>
                  </a:lnTo>
                  <a:lnTo>
                    <a:pt x="106734" y="68197"/>
                  </a:lnTo>
                  <a:lnTo>
                    <a:pt x="98524" y="68197"/>
                  </a:lnTo>
                  <a:lnTo>
                    <a:pt x="90313" y="68197"/>
                  </a:lnTo>
                  <a:lnTo>
                    <a:pt x="82103" y="68197"/>
                  </a:lnTo>
                  <a:lnTo>
                    <a:pt x="73893" y="68197"/>
                  </a:lnTo>
                  <a:lnTo>
                    <a:pt x="65682" y="68197"/>
                  </a:lnTo>
                  <a:lnTo>
                    <a:pt x="57472" y="68197"/>
                  </a:lnTo>
                  <a:lnTo>
                    <a:pt x="49262" y="68197"/>
                  </a:lnTo>
                  <a:lnTo>
                    <a:pt x="41051" y="68197"/>
                  </a:lnTo>
                  <a:lnTo>
                    <a:pt x="32841" y="68197"/>
                  </a:lnTo>
                  <a:lnTo>
                    <a:pt x="24631" y="68197"/>
                  </a:lnTo>
                  <a:lnTo>
                    <a:pt x="16420" y="68197"/>
                  </a:lnTo>
                  <a:lnTo>
                    <a:pt x="8210" y="68197"/>
                  </a:lnTo>
                  <a:lnTo>
                    <a:pt x="0" y="68197"/>
                  </a:lnTo>
                  <a:close/>
                </a:path>
              </a:pathLst>
            </a:custGeom>
            <a:solidFill>
              <a:srgbClr val="440154">
                <a:alpha val="50196"/>
              </a:srgbClr>
            </a:solidFill>
          </p:spPr>
          <p:txBody>
            <a:bodyPr/>
            <a:lstStyle/>
            <a:p/>
          </p:txBody>
        </p:sp>
        <p:sp>
          <p:nvSpPr>
            <p:cNvPr id="9" name="pg10"/>
            <p:cNvSpPr/>
            <p:nvPr/>
          </p:nvSpPr>
          <p:spPr>
            <a:xfrm>
              <a:off x="5008721" y="3559582"/>
              <a:ext cx="2454893" cy="796064"/>
            </a:xfrm>
            <a:custGeom>
              <a:avLst/>
              <a:pathLst>
                <a:path w="2454893" h="796064">
                  <a:moveTo>
                    <a:pt x="0" y="532637"/>
                  </a:moveTo>
                  <a:lnTo>
                    <a:pt x="8210" y="532628"/>
                  </a:lnTo>
                  <a:lnTo>
                    <a:pt x="16420" y="532617"/>
                  </a:lnTo>
                  <a:lnTo>
                    <a:pt x="24631" y="532606"/>
                  </a:lnTo>
                  <a:lnTo>
                    <a:pt x="32841" y="532595"/>
                  </a:lnTo>
                  <a:lnTo>
                    <a:pt x="41051" y="532583"/>
                  </a:lnTo>
                  <a:lnTo>
                    <a:pt x="49262" y="532570"/>
                  </a:lnTo>
                  <a:lnTo>
                    <a:pt x="57472" y="532556"/>
                  </a:lnTo>
                  <a:lnTo>
                    <a:pt x="65682" y="532542"/>
                  </a:lnTo>
                  <a:lnTo>
                    <a:pt x="73893" y="532527"/>
                  </a:lnTo>
                  <a:lnTo>
                    <a:pt x="82103" y="532511"/>
                  </a:lnTo>
                  <a:lnTo>
                    <a:pt x="90313" y="532494"/>
                  </a:lnTo>
                  <a:lnTo>
                    <a:pt x="98524" y="532477"/>
                  </a:lnTo>
                  <a:lnTo>
                    <a:pt x="106734" y="532458"/>
                  </a:lnTo>
                  <a:lnTo>
                    <a:pt x="114944" y="532438"/>
                  </a:lnTo>
                  <a:lnTo>
                    <a:pt x="123155" y="532417"/>
                  </a:lnTo>
                  <a:lnTo>
                    <a:pt x="131365" y="532396"/>
                  </a:lnTo>
                  <a:lnTo>
                    <a:pt x="139575" y="532372"/>
                  </a:lnTo>
                  <a:lnTo>
                    <a:pt x="147786" y="532348"/>
                  </a:lnTo>
                  <a:lnTo>
                    <a:pt x="155996" y="532322"/>
                  </a:lnTo>
                  <a:lnTo>
                    <a:pt x="164206" y="532295"/>
                  </a:lnTo>
                  <a:lnTo>
                    <a:pt x="172417" y="532267"/>
                  </a:lnTo>
                  <a:lnTo>
                    <a:pt x="180627" y="532237"/>
                  </a:lnTo>
                  <a:lnTo>
                    <a:pt x="188837" y="532205"/>
                  </a:lnTo>
                  <a:lnTo>
                    <a:pt x="197048" y="532171"/>
                  </a:lnTo>
                  <a:lnTo>
                    <a:pt x="205258" y="532136"/>
                  </a:lnTo>
                  <a:lnTo>
                    <a:pt x="213469" y="532098"/>
                  </a:lnTo>
                  <a:lnTo>
                    <a:pt x="221679" y="532059"/>
                  </a:lnTo>
                  <a:lnTo>
                    <a:pt x="229889" y="532017"/>
                  </a:lnTo>
                  <a:lnTo>
                    <a:pt x="238100" y="531974"/>
                  </a:lnTo>
                  <a:lnTo>
                    <a:pt x="246310" y="531927"/>
                  </a:lnTo>
                  <a:lnTo>
                    <a:pt x="254520" y="531879"/>
                  </a:lnTo>
                  <a:lnTo>
                    <a:pt x="262731" y="531827"/>
                  </a:lnTo>
                  <a:lnTo>
                    <a:pt x="270941" y="531773"/>
                  </a:lnTo>
                  <a:lnTo>
                    <a:pt x="279151" y="531716"/>
                  </a:lnTo>
                  <a:lnTo>
                    <a:pt x="287362" y="531655"/>
                  </a:lnTo>
                  <a:lnTo>
                    <a:pt x="295572" y="531592"/>
                  </a:lnTo>
                  <a:lnTo>
                    <a:pt x="303782" y="531524"/>
                  </a:lnTo>
                  <a:lnTo>
                    <a:pt x="311993" y="531454"/>
                  </a:lnTo>
                  <a:lnTo>
                    <a:pt x="320203" y="531379"/>
                  </a:lnTo>
                  <a:lnTo>
                    <a:pt x="328413" y="531300"/>
                  </a:lnTo>
                  <a:lnTo>
                    <a:pt x="336624" y="531217"/>
                  </a:lnTo>
                  <a:lnTo>
                    <a:pt x="344834" y="531129"/>
                  </a:lnTo>
                  <a:lnTo>
                    <a:pt x="353044" y="531037"/>
                  </a:lnTo>
                  <a:lnTo>
                    <a:pt x="361255" y="530939"/>
                  </a:lnTo>
                  <a:lnTo>
                    <a:pt x="369465" y="530837"/>
                  </a:lnTo>
                  <a:lnTo>
                    <a:pt x="377675" y="530728"/>
                  </a:lnTo>
                  <a:lnTo>
                    <a:pt x="385886" y="530614"/>
                  </a:lnTo>
                  <a:lnTo>
                    <a:pt x="394096" y="530494"/>
                  </a:lnTo>
                  <a:lnTo>
                    <a:pt x="402307" y="530366"/>
                  </a:lnTo>
                  <a:lnTo>
                    <a:pt x="410517" y="530232"/>
                  </a:lnTo>
                  <a:lnTo>
                    <a:pt x="418727" y="530091"/>
                  </a:lnTo>
                  <a:lnTo>
                    <a:pt x="426938" y="529942"/>
                  </a:lnTo>
                  <a:lnTo>
                    <a:pt x="435148" y="529785"/>
                  </a:lnTo>
                  <a:lnTo>
                    <a:pt x="443358" y="529619"/>
                  </a:lnTo>
                  <a:lnTo>
                    <a:pt x="451569" y="529445"/>
                  </a:lnTo>
                  <a:lnTo>
                    <a:pt x="459779" y="529261"/>
                  </a:lnTo>
                  <a:lnTo>
                    <a:pt x="467989" y="529067"/>
                  </a:lnTo>
                  <a:lnTo>
                    <a:pt x="476200" y="528862"/>
                  </a:lnTo>
                  <a:lnTo>
                    <a:pt x="484410" y="528646"/>
                  </a:lnTo>
                  <a:lnTo>
                    <a:pt x="492620" y="528419"/>
                  </a:lnTo>
                  <a:lnTo>
                    <a:pt x="500831" y="528180"/>
                  </a:lnTo>
                  <a:lnTo>
                    <a:pt x="509041" y="527927"/>
                  </a:lnTo>
                  <a:lnTo>
                    <a:pt x="517251" y="527661"/>
                  </a:lnTo>
                  <a:lnTo>
                    <a:pt x="525462" y="527380"/>
                  </a:lnTo>
                  <a:lnTo>
                    <a:pt x="533672" y="527085"/>
                  </a:lnTo>
                  <a:lnTo>
                    <a:pt x="541882" y="526773"/>
                  </a:lnTo>
                  <a:lnTo>
                    <a:pt x="550093" y="526445"/>
                  </a:lnTo>
                  <a:lnTo>
                    <a:pt x="558303" y="526099"/>
                  </a:lnTo>
                  <a:lnTo>
                    <a:pt x="566513" y="525735"/>
                  </a:lnTo>
                  <a:lnTo>
                    <a:pt x="574724" y="525351"/>
                  </a:lnTo>
                  <a:lnTo>
                    <a:pt x="582934" y="524947"/>
                  </a:lnTo>
                  <a:lnTo>
                    <a:pt x="591144" y="524521"/>
                  </a:lnTo>
                  <a:lnTo>
                    <a:pt x="599355" y="524073"/>
                  </a:lnTo>
                  <a:lnTo>
                    <a:pt x="607565" y="523600"/>
                  </a:lnTo>
                  <a:lnTo>
                    <a:pt x="615776" y="523103"/>
                  </a:lnTo>
                  <a:lnTo>
                    <a:pt x="623986" y="522579"/>
                  </a:lnTo>
                  <a:lnTo>
                    <a:pt x="632196" y="522028"/>
                  </a:lnTo>
                  <a:lnTo>
                    <a:pt x="640407" y="521447"/>
                  </a:lnTo>
                  <a:lnTo>
                    <a:pt x="648617" y="520837"/>
                  </a:lnTo>
                  <a:lnTo>
                    <a:pt x="656827" y="520194"/>
                  </a:lnTo>
                  <a:lnTo>
                    <a:pt x="665038" y="519517"/>
                  </a:lnTo>
                  <a:lnTo>
                    <a:pt x="673248" y="518805"/>
                  </a:lnTo>
                  <a:lnTo>
                    <a:pt x="681458" y="518056"/>
                  </a:lnTo>
                  <a:lnTo>
                    <a:pt x="689669" y="517269"/>
                  </a:lnTo>
                  <a:lnTo>
                    <a:pt x="697879" y="516440"/>
                  </a:lnTo>
                  <a:lnTo>
                    <a:pt x="706089" y="515569"/>
                  </a:lnTo>
                  <a:lnTo>
                    <a:pt x="714300" y="514654"/>
                  </a:lnTo>
                  <a:lnTo>
                    <a:pt x="722510" y="513691"/>
                  </a:lnTo>
                  <a:lnTo>
                    <a:pt x="730720" y="512679"/>
                  </a:lnTo>
                  <a:lnTo>
                    <a:pt x="738931" y="511617"/>
                  </a:lnTo>
                  <a:lnTo>
                    <a:pt x="747141" y="510500"/>
                  </a:lnTo>
                  <a:lnTo>
                    <a:pt x="755351" y="509327"/>
                  </a:lnTo>
                  <a:lnTo>
                    <a:pt x="763562" y="508096"/>
                  </a:lnTo>
                  <a:lnTo>
                    <a:pt x="771772" y="506804"/>
                  </a:lnTo>
                  <a:lnTo>
                    <a:pt x="779982" y="505447"/>
                  </a:lnTo>
                  <a:lnTo>
                    <a:pt x="788193" y="504024"/>
                  </a:lnTo>
                  <a:lnTo>
                    <a:pt x="796403" y="502531"/>
                  </a:lnTo>
                  <a:lnTo>
                    <a:pt x="804614" y="500966"/>
                  </a:lnTo>
                  <a:lnTo>
                    <a:pt x="812824" y="499325"/>
                  </a:lnTo>
                  <a:lnTo>
                    <a:pt x="821034" y="497606"/>
                  </a:lnTo>
                  <a:lnTo>
                    <a:pt x="829245" y="495805"/>
                  </a:lnTo>
                  <a:lnTo>
                    <a:pt x="837455" y="493919"/>
                  </a:lnTo>
                  <a:lnTo>
                    <a:pt x="845665" y="491945"/>
                  </a:lnTo>
                  <a:lnTo>
                    <a:pt x="853876" y="489879"/>
                  </a:lnTo>
                  <a:lnTo>
                    <a:pt x="862086" y="487718"/>
                  </a:lnTo>
                  <a:lnTo>
                    <a:pt x="870296" y="485460"/>
                  </a:lnTo>
                  <a:lnTo>
                    <a:pt x="878507" y="483099"/>
                  </a:lnTo>
                  <a:lnTo>
                    <a:pt x="886717" y="480634"/>
                  </a:lnTo>
                  <a:lnTo>
                    <a:pt x="894927" y="478060"/>
                  </a:lnTo>
                  <a:lnTo>
                    <a:pt x="903138" y="475375"/>
                  </a:lnTo>
                  <a:lnTo>
                    <a:pt x="911348" y="472574"/>
                  </a:lnTo>
                  <a:lnTo>
                    <a:pt x="919558" y="469655"/>
                  </a:lnTo>
                  <a:lnTo>
                    <a:pt x="927769" y="466614"/>
                  </a:lnTo>
                  <a:lnTo>
                    <a:pt x="935979" y="463449"/>
                  </a:lnTo>
                  <a:lnTo>
                    <a:pt x="944189" y="460156"/>
                  </a:lnTo>
                  <a:lnTo>
                    <a:pt x="952400" y="456732"/>
                  </a:lnTo>
                  <a:lnTo>
                    <a:pt x="960610" y="453174"/>
                  </a:lnTo>
                  <a:lnTo>
                    <a:pt x="968820" y="449481"/>
                  </a:lnTo>
                  <a:lnTo>
                    <a:pt x="977031" y="445649"/>
                  </a:lnTo>
                  <a:lnTo>
                    <a:pt x="985241" y="441677"/>
                  </a:lnTo>
                  <a:lnTo>
                    <a:pt x="993451" y="437562"/>
                  </a:lnTo>
                  <a:lnTo>
                    <a:pt x="1001662" y="433304"/>
                  </a:lnTo>
                  <a:lnTo>
                    <a:pt x="1009872" y="428900"/>
                  </a:lnTo>
                  <a:lnTo>
                    <a:pt x="1018083" y="424351"/>
                  </a:lnTo>
                  <a:lnTo>
                    <a:pt x="1026293" y="419654"/>
                  </a:lnTo>
                  <a:lnTo>
                    <a:pt x="1034503" y="414811"/>
                  </a:lnTo>
                  <a:lnTo>
                    <a:pt x="1042714" y="409821"/>
                  </a:lnTo>
                  <a:lnTo>
                    <a:pt x="1050924" y="404685"/>
                  </a:lnTo>
                  <a:lnTo>
                    <a:pt x="1059134" y="399405"/>
                  </a:lnTo>
                  <a:lnTo>
                    <a:pt x="1067345" y="393982"/>
                  </a:lnTo>
                  <a:lnTo>
                    <a:pt x="1075555" y="388418"/>
                  </a:lnTo>
                  <a:lnTo>
                    <a:pt x="1083765" y="382716"/>
                  </a:lnTo>
                  <a:lnTo>
                    <a:pt x="1091976" y="376879"/>
                  </a:lnTo>
                  <a:lnTo>
                    <a:pt x="1100186" y="370911"/>
                  </a:lnTo>
                  <a:lnTo>
                    <a:pt x="1108396" y="364816"/>
                  </a:lnTo>
                  <a:lnTo>
                    <a:pt x="1116607" y="358600"/>
                  </a:lnTo>
                  <a:lnTo>
                    <a:pt x="1124817" y="352267"/>
                  </a:lnTo>
                  <a:lnTo>
                    <a:pt x="1133027" y="345824"/>
                  </a:lnTo>
                  <a:lnTo>
                    <a:pt x="1141238" y="339278"/>
                  </a:lnTo>
                  <a:lnTo>
                    <a:pt x="1149448" y="332635"/>
                  </a:lnTo>
                  <a:lnTo>
                    <a:pt x="1157658" y="325903"/>
                  </a:lnTo>
                  <a:lnTo>
                    <a:pt x="1165869" y="319090"/>
                  </a:lnTo>
                  <a:lnTo>
                    <a:pt x="1174079" y="312204"/>
                  </a:lnTo>
                  <a:lnTo>
                    <a:pt x="1182289" y="305255"/>
                  </a:lnTo>
                  <a:lnTo>
                    <a:pt x="1190500" y="298251"/>
                  </a:lnTo>
                  <a:lnTo>
                    <a:pt x="1198710" y="291202"/>
                  </a:lnTo>
                  <a:lnTo>
                    <a:pt x="1206921" y="284118"/>
                  </a:lnTo>
                  <a:lnTo>
                    <a:pt x="1215131" y="277008"/>
                  </a:lnTo>
                  <a:lnTo>
                    <a:pt x="1223341" y="269883"/>
                  </a:lnTo>
                  <a:lnTo>
                    <a:pt x="1231552" y="262753"/>
                  </a:lnTo>
                  <a:lnTo>
                    <a:pt x="1239762" y="255629"/>
                  </a:lnTo>
                  <a:lnTo>
                    <a:pt x="1247972" y="248519"/>
                  </a:lnTo>
                  <a:lnTo>
                    <a:pt x="1256183" y="241435"/>
                  </a:lnTo>
                  <a:lnTo>
                    <a:pt x="1264393" y="234386"/>
                  </a:lnTo>
                  <a:lnTo>
                    <a:pt x="1272603" y="227382"/>
                  </a:lnTo>
                  <a:lnTo>
                    <a:pt x="1280814" y="220433"/>
                  </a:lnTo>
                  <a:lnTo>
                    <a:pt x="1289024" y="213547"/>
                  </a:lnTo>
                  <a:lnTo>
                    <a:pt x="1297234" y="206734"/>
                  </a:lnTo>
                  <a:lnTo>
                    <a:pt x="1305445" y="200002"/>
                  </a:lnTo>
                  <a:lnTo>
                    <a:pt x="1313655" y="193359"/>
                  </a:lnTo>
                  <a:lnTo>
                    <a:pt x="1321865" y="186813"/>
                  </a:lnTo>
                  <a:lnTo>
                    <a:pt x="1330076" y="180370"/>
                  </a:lnTo>
                  <a:lnTo>
                    <a:pt x="1338286" y="174037"/>
                  </a:lnTo>
                  <a:lnTo>
                    <a:pt x="1346496" y="167821"/>
                  </a:lnTo>
                  <a:lnTo>
                    <a:pt x="1354707" y="161726"/>
                  </a:lnTo>
                  <a:lnTo>
                    <a:pt x="1362917" y="155758"/>
                  </a:lnTo>
                  <a:lnTo>
                    <a:pt x="1371127" y="149921"/>
                  </a:lnTo>
                  <a:lnTo>
                    <a:pt x="1379338" y="144219"/>
                  </a:lnTo>
                  <a:lnTo>
                    <a:pt x="1387548" y="138655"/>
                  </a:lnTo>
                  <a:lnTo>
                    <a:pt x="1395758" y="133232"/>
                  </a:lnTo>
                  <a:lnTo>
                    <a:pt x="1403969" y="127952"/>
                  </a:lnTo>
                  <a:lnTo>
                    <a:pt x="1412179" y="122816"/>
                  </a:lnTo>
                  <a:lnTo>
                    <a:pt x="1420390" y="117826"/>
                  </a:lnTo>
                  <a:lnTo>
                    <a:pt x="1428600" y="112983"/>
                  </a:lnTo>
                  <a:lnTo>
                    <a:pt x="1436810" y="108286"/>
                  </a:lnTo>
                  <a:lnTo>
                    <a:pt x="1445021" y="103737"/>
                  </a:lnTo>
                  <a:lnTo>
                    <a:pt x="1453231" y="99333"/>
                  </a:lnTo>
                  <a:lnTo>
                    <a:pt x="1461441" y="95075"/>
                  </a:lnTo>
                  <a:lnTo>
                    <a:pt x="1469652" y="90960"/>
                  </a:lnTo>
                  <a:lnTo>
                    <a:pt x="1477862" y="86988"/>
                  </a:lnTo>
                  <a:lnTo>
                    <a:pt x="1486072" y="83156"/>
                  </a:lnTo>
                  <a:lnTo>
                    <a:pt x="1494283" y="79463"/>
                  </a:lnTo>
                  <a:lnTo>
                    <a:pt x="1502493" y="75905"/>
                  </a:lnTo>
                  <a:lnTo>
                    <a:pt x="1510703" y="72481"/>
                  </a:lnTo>
                  <a:lnTo>
                    <a:pt x="1518914" y="69188"/>
                  </a:lnTo>
                  <a:lnTo>
                    <a:pt x="1527124" y="66023"/>
                  </a:lnTo>
                  <a:lnTo>
                    <a:pt x="1535334" y="62982"/>
                  </a:lnTo>
                  <a:lnTo>
                    <a:pt x="1543545" y="60063"/>
                  </a:lnTo>
                  <a:lnTo>
                    <a:pt x="1551755" y="57262"/>
                  </a:lnTo>
                  <a:lnTo>
                    <a:pt x="1559965" y="54577"/>
                  </a:lnTo>
                  <a:lnTo>
                    <a:pt x="1568176" y="52003"/>
                  </a:lnTo>
                  <a:lnTo>
                    <a:pt x="1576386" y="49538"/>
                  </a:lnTo>
                  <a:lnTo>
                    <a:pt x="1584596" y="47177"/>
                  </a:lnTo>
                  <a:lnTo>
                    <a:pt x="1592807" y="44919"/>
                  </a:lnTo>
                  <a:lnTo>
                    <a:pt x="1601017" y="42758"/>
                  </a:lnTo>
                  <a:lnTo>
                    <a:pt x="1609228" y="40692"/>
                  </a:lnTo>
                  <a:lnTo>
                    <a:pt x="1617438" y="38718"/>
                  </a:lnTo>
                  <a:lnTo>
                    <a:pt x="1625648" y="36832"/>
                  </a:lnTo>
                  <a:lnTo>
                    <a:pt x="1633859" y="35031"/>
                  </a:lnTo>
                  <a:lnTo>
                    <a:pt x="1642069" y="33312"/>
                  </a:lnTo>
                  <a:lnTo>
                    <a:pt x="1650279" y="31671"/>
                  </a:lnTo>
                  <a:lnTo>
                    <a:pt x="1658490" y="30106"/>
                  </a:lnTo>
                  <a:lnTo>
                    <a:pt x="1666700" y="28613"/>
                  </a:lnTo>
                  <a:lnTo>
                    <a:pt x="1674910" y="27190"/>
                  </a:lnTo>
                  <a:lnTo>
                    <a:pt x="1683121" y="25833"/>
                  </a:lnTo>
                  <a:lnTo>
                    <a:pt x="1691331" y="24541"/>
                  </a:lnTo>
                  <a:lnTo>
                    <a:pt x="1699541" y="23309"/>
                  </a:lnTo>
                  <a:lnTo>
                    <a:pt x="1707752" y="22137"/>
                  </a:lnTo>
                  <a:lnTo>
                    <a:pt x="1715962" y="21020"/>
                  </a:lnTo>
                  <a:lnTo>
                    <a:pt x="1724172" y="19957"/>
                  </a:lnTo>
                  <a:lnTo>
                    <a:pt x="1732383" y="18946"/>
                  </a:lnTo>
                  <a:lnTo>
                    <a:pt x="1740593" y="17983"/>
                  </a:lnTo>
                  <a:lnTo>
                    <a:pt x="1748803" y="17068"/>
                  </a:lnTo>
                  <a:lnTo>
                    <a:pt x="1757014" y="16197"/>
                  </a:lnTo>
                  <a:lnTo>
                    <a:pt x="1765224" y="15368"/>
                  </a:lnTo>
                  <a:lnTo>
                    <a:pt x="1773434" y="14580"/>
                  </a:lnTo>
                  <a:lnTo>
                    <a:pt x="1781645" y="13832"/>
                  </a:lnTo>
                  <a:lnTo>
                    <a:pt x="1789855" y="13120"/>
                  </a:lnTo>
                  <a:lnTo>
                    <a:pt x="1798065" y="12443"/>
                  </a:lnTo>
                  <a:lnTo>
                    <a:pt x="1806276" y="11800"/>
                  </a:lnTo>
                  <a:lnTo>
                    <a:pt x="1814486" y="11189"/>
                  </a:lnTo>
                  <a:lnTo>
                    <a:pt x="1822697" y="10609"/>
                  </a:lnTo>
                  <a:lnTo>
                    <a:pt x="1830907" y="10058"/>
                  </a:lnTo>
                  <a:lnTo>
                    <a:pt x="1839117" y="9534"/>
                  </a:lnTo>
                  <a:lnTo>
                    <a:pt x="1847328" y="9037"/>
                  </a:lnTo>
                  <a:lnTo>
                    <a:pt x="1855538" y="8564"/>
                  </a:lnTo>
                  <a:lnTo>
                    <a:pt x="1863748" y="8116"/>
                  </a:lnTo>
                  <a:lnTo>
                    <a:pt x="1871959" y="7690"/>
                  </a:lnTo>
                  <a:lnTo>
                    <a:pt x="1880169" y="7286"/>
                  </a:lnTo>
                  <a:lnTo>
                    <a:pt x="1888379" y="6902"/>
                  </a:lnTo>
                  <a:lnTo>
                    <a:pt x="1896590" y="6538"/>
                  </a:lnTo>
                  <a:lnTo>
                    <a:pt x="1904800" y="6192"/>
                  </a:lnTo>
                  <a:lnTo>
                    <a:pt x="1913010" y="5864"/>
                  </a:lnTo>
                  <a:lnTo>
                    <a:pt x="1921221" y="5552"/>
                  </a:lnTo>
                  <a:lnTo>
                    <a:pt x="1929431" y="5257"/>
                  </a:lnTo>
                  <a:lnTo>
                    <a:pt x="1937641" y="4976"/>
                  </a:lnTo>
                  <a:lnTo>
                    <a:pt x="1945852" y="4710"/>
                  </a:lnTo>
                  <a:lnTo>
                    <a:pt x="1954062" y="4457"/>
                  </a:lnTo>
                  <a:lnTo>
                    <a:pt x="1962272" y="4218"/>
                  </a:lnTo>
                  <a:lnTo>
                    <a:pt x="1970483" y="3990"/>
                  </a:lnTo>
                  <a:lnTo>
                    <a:pt x="1978693" y="3775"/>
                  </a:lnTo>
                  <a:lnTo>
                    <a:pt x="1986903" y="3570"/>
                  </a:lnTo>
                  <a:lnTo>
                    <a:pt x="1995114" y="3376"/>
                  </a:lnTo>
                  <a:lnTo>
                    <a:pt x="2003324" y="3192"/>
                  </a:lnTo>
                  <a:lnTo>
                    <a:pt x="2011535" y="3017"/>
                  </a:lnTo>
                  <a:lnTo>
                    <a:pt x="2019745" y="2852"/>
                  </a:lnTo>
                  <a:lnTo>
                    <a:pt x="2027955" y="2695"/>
                  </a:lnTo>
                  <a:lnTo>
                    <a:pt x="2036166" y="2546"/>
                  </a:lnTo>
                  <a:lnTo>
                    <a:pt x="2044376" y="2405"/>
                  </a:lnTo>
                  <a:lnTo>
                    <a:pt x="2052586" y="2270"/>
                  </a:lnTo>
                  <a:lnTo>
                    <a:pt x="2060797" y="2143"/>
                  </a:lnTo>
                  <a:lnTo>
                    <a:pt x="2069007" y="2023"/>
                  </a:lnTo>
                  <a:lnTo>
                    <a:pt x="2077217" y="1909"/>
                  </a:lnTo>
                  <a:lnTo>
                    <a:pt x="2085428" y="1800"/>
                  </a:lnTo>
                  <a:lnTo>
                    <a:pt x="2093638" y="1697"/>
                  </a:lnTo>
                  <a:lnTo>
                    <a:pt x="2101848" y="1600"/>
                  </a:lnTo>
                  <a:lnTo>
                    <a:pt x="2110059" y="1508"/>
                  </a:lnTo>
                  <a:lnTo>
                    <a:pt x="2118269" y="1420"/>
                  </a:lnTo>
                  <a:lnTo>
                    <a:pt x="2126479" y="1337"/>
                  </a:lnTo>
                  <a:lnTo>
                    <a:pt x="2134690" y="1258"/>
                  </a:lnTo>
                  <a:lnTo>
                    <a:pt x="2142900" y="1183"/>
                  </a:lnTo>
                  <a:lnTo>
                    <a:pt x="2151110" y="1113"/>
                  </a:lnTo>
                  <a:lnTo>
                    <a:pt x="2159321" y="1045"/>
                  </a:lnTo>
                  <a:lnTo>
                    <a:pt x="2167531" y="982"/>
                  </a:lnTo>
                  <a:lnTo>
                    <a:pt x="2175741" y="921"/>
                  </a:lnTo>
                  <a:lnTo>
                    <a:pt x="2183952" y="864"/>
                  </a:lnTo>
                  <a:lnTo>
                    <a:pt x="2192162" y="810"/>
                  </a:lnTo>
                  <a:lnTo>
                    <a:pt x="2200373" y="758"/>
                  </a:lnTo>
                  <a:lnTo>
                    <a:pt x="2208583" y="710"/>
                  </a:lnTo>
                  <a:lnTo>
                    <a:pt x="2216793" y="663"/>
                  </a:lnTo>
                  <a:lnTo>
                    <a:pt x="2225004" y="620"/>
                  </a:lnTo>
                  <a:lnTo>
                    <a:pt x="2233214" y="578"/>
                  </a:lnTo>
                  <a:lnTo>
                    <a:pt x="2241424" y="539"/>
                  </a:lnTo>
                  <a:lnTo>
                    <a:pt x="2249635" y="501"/>
                  </a:lnTo>
                  <a:lnTo>
                    <a:pt x="2257845" y="466"/>
                  </a:lnTo>
                  <a:lnTo>
                    <a:pt x="2266055" y="432"/>
                  </a:lnTo>
                  <a:lnTo>
                    <a:pt x="2274266" y="400"/>
                  </a:lnTo>
                  <a:lnTo>
                    <a:pt x="2282476" y="370"/>
                  </a:lnTo>
                  <a:lnTo>
                    <a:pt x="2290686" y="342"/>
                  </a:lnTo>
                  <a:lnTo>
                    <a:pt x="2298897" y="315"/>
                  </a:lnTo>
                  <a:lnTo>
                    <a:pt x="2307107" y="289"/>
                  </a:lnTo>
                  <a:lnTo>
                    <a:pt x="2315317" y="264"/>
                  </a:lnTo>
                  <a:lnTo>
                    <a:pt x="2323528" y="241"/>
                  </a:lnTo>
                  <a:lnTo>
                    <a:pt x="2331738" y="219"/>
                  </a:lnTo>
                  <a:lnTo>
                    <a:pt x="2339948" y="199"/>
                  </a:lnTo>
                  <a:lnTo>
                    <a:pt x="2348159" y="179"/>
                  </a:lnTo>
                  <a:lnTo>
                    <a:pt x="2356369" y="160"/>
                  </a:lnTo>
                  <a:lnTo>
                    <a:pt x="2364579" y="143"/>
                  </a:lnTo>
                  <a:lnTo>
                    <a:pt x="2372790" y="126"/>
                  </a:lnTo>
                  <a:lnTo>
                    <a:pt x="2381000" y="110"/>
                  </a:lnTo>
                  <a:lnTo>
                    <a:pt x="2389210" y="95"/>
                  </a:lnTo>
                  <a:lnTo>
                    <a:pt x="2397421" y="81"/>
                  </a:lnTo>
                  <a:lnTo>
                    <a:pt x="2405631" y="67"/>
                  </a:lnTo>
                  <a:lnTo>
                    <a:pt x="2413842" y="54"/>
                  </a:lnTo>
                  <a:lnTo>
                    <a:pt x="2422052" y="42"/>
                  </a:lnTo>
                  <a:lnTo>
                    <a:pt x="2430262" y="31"/>
                  </a:lnTo>
                  <a:lnTo>
                    <a:pt x="2438473" y="20"/>
                  </a:lnTo>
                  <a:lnTo>
                    <a:pt x="2446683" y="9"/>
                  </a:lnTo>
                  <a:lnTo>
                    <a:pt x="2454893" y="0"/>
                  </a:lnTo>
                  <a:lnTo>
                    <a:pt x="2454893" y="263426"/>
                  </a:lnTo>
                  <a:lnTo>
                    <a:pt x="2446683" y="263436"/>
                  </a:lnTo>
                  <a:lnTo>
                    <a:pt x="2438473" y="263446"/>
                  </a:lnTo>
                  <a:lnTo>
                    <a:pt x="2430262" y="263457"/>
                  </a:lnTo>
                  <a:lnTo>
                    <a:pt x="2422052" y="263469"/>
                  </a:lnTo>
                  <a:lnTo>
                    <a:pt x="2413842" y="263481"/>
                  </a:lnTo>
                  <a:lnTo>
                    <a:pt x="2405631" y="263494"/>
                  </a:lnTo>
                  <a:lnTo>
                    <a:pt x="2397421" y="263507"/>
                  </a:lnTo>
                  <a:lnTo>
                    <a:pt x="2389210" y="263522"/>
                  </a:lnTo>
                  <a:lnTo>
                    <a:pt x="2381000" y="263537"/>
                  </a:lnTo>
                  <a:lnTo>
                    <a:pt x="2372790" y="263552"/>
                  </a:lnTo>
                  <a:lnTo>
                    <a:pt x="2364579" y="263569"/>
                  </a:lnTo>
                  <a:lnTo>
                    <a:pt x="2356369" y="263587"/>
                  </a:lnTo>
                  <a:lnTo>
                    <a:pt x="2348159" y="263606"/>
                  </a:lnTo>
                  <a:lnTo>
                    <a:pt x="2339948" y="263625"/>
                  </a:lnTo>
                  <a:lnTo>
                    <a:pt x="2331738" y="263646"/>
                  </a:lnTo>
                  <a:lnTo>
                    <a:pt x="2323528" y="263668"/>
                  </a:lnTo>
                  <a:lnTo>
                    <a:pt x="2315317" y="263691"/>
                  </a:lnTo>
                  <a:lnTo>
                    <a:pt x="2307107" y="263715"/>
                  </a:lnTo>
                  <a:lnTo>
                    <a:pt x="2298897" y="263741"/>
                  </a:lnTo>
                  <a:lnTo>
                    <a:pt x="2290686" y="263768"/>
                  </a:lnTo>
                  <a:lnTo>
                    <a:pt x="2282476" y="263797"/>
                  </a:lnTo>
                  <a:lnTo>
                    <a:pt x="2274266" y="263827"/>
                  </a:lnTo>
                  <a:lnTo>
                    <a:pt x="2266055" y="263859"/>
                  </a:lnTo>
                  <a:lnTo>
                    <a:pt x="2257845" y="263892"/>
                  </a:lnTo>
                  <a:lnTo>
                    <a:pt x="2249635" y="263928"/>
                  </a:lnTo>
                  <a:lnTo>
                    <a:pt x="2241424" y="263965"/>
                  </a:lnTo>
                  <a:lnTo>
                    <a:pt x="2233214" y="264005"/>
                  </a:lnTo>
                  <a:lnTo>
                    <a:pt x="2225004" y="264046"/>
                  </a:lnTo>
                  <a:lnTo>
                    <a:pt x="2216793" y="264090"/>
                  </a:lnTo>
                  <a:lnTo>
                    <a:pt x="2208583" y="264136"/>
                  </a:lnTo>
                  <a:lnTo>
                    <a:pt x="2200373" y="264185"/>
                  </a:lnTo>
                  <a:lnTo>
                    <a:pt x="2192162" y="264236"/>
                  </a:lnTo>
                  <a:lnTo>
                    <a:pt x="2183952" y="264291"/>
                  </a:lnTo>
                  <a:lnTo>
                    <a:pt x="2175741" y="264348"/>
                  </a:lnTo>
                  <a:lnTo>
                    <a:pt x="2167531" y="264408"/>
                  </a:lnTo>
                  <a:lnTo>
                    <a:pt x="2159321" y="264472"/>
                  </a:lnTo>
                  <a:lnTo>
                    <a:pt x="2151110" y="264539"/>
                  </a:lnTo>
                  <a:lnTo>
                    <a:pt x="2142900" y="264610"/>
                  </a:lnTo>
                  <a:lnTo>
                    <a:pt x="2134690" y="264685"/>
                  </a:lnTo>
                  <a:lnTo>
                    <a:pt x="2126479" y="264763"/>
                  </a:lnTo>
                  <a:lnTo>
                    <a:pt x="2118269" y="264846"/>
                  </a:lnTo>
                  <a:lnTo>
                    <a:pt x="2110059" y="264934"/>
                  </a:lnTo>
                  <a:lnTo>
                    <a:pt x="2101848" y="265027"/>
                  </a:lnTo>
                  <a:lnTo>
                    <a:pt x="2093638" y="265124"/>
                  </a:lnTo>
                  <a:lnTo>
                    <a:pt x="2085428" y="265227"/>
                  </a:lnTo>
                  <a:lnTo>
                    <a:pt x="2077217" y="265335"/>
                  </a:lnTo>
                  <a:lnTo>
                    <a:pt x="2069007" y="265449"/>
                  </a:lnTo>
                  <a:lnTo>
                    <a:pt x="2060797" y="265570"/>
                  </a:lnTo>
                  <a:lnTo>
                    <a:pt x="2052586" y="265697"/>
                  </a:lnTo>
                  <a:lnTo>
                    <a:pt x="2044376" y="265831"/>
                  </a:lnTo>
                  <a:lnTo>
                    <a:pt x="2036166" y="265972"/>
                  </a:lnTo>
                  <a:lnTo>
                    <a:pt x="2027955" y="266121"/>
                  </a:lnTo>
                  <a:lnTo>
                    <a:pt x="2019745" y="266278"/>
                  </a:lnTo>
                  <a:lnTo>
                    <a:pt x="2011535" y="266444"/>
                  </a:lnTo>
                  <a:lnTo>
                    <a:pt x="2003324" y="266619"/>
                  </a:lnTo>
                  <a:lnTo>
                    <a:pt x="1995114" y="266803"/>
                  </a:lnTo>
                  <a:lnTo>
                    <a:pt x="1986903" y="266997"/>
                  </a:lnTo>
                  <a:lnTo>
                    <a:pt x="1978693" y="267201"/>
                  </a:lnTo>
                  <a:lnTo>
                    <a:pt x="1970483" y="267417"/>
                  </a:lnTo>
                  <a:lnTo>
                    <a:pt x="1962272" y="267644"/>
                  </a:lnTo>
                  <a:lnTo>
                    <a:pt x="1954062" y="267884"/>
                  </a:lnTo>
                  <a:lnTo>
                    <a:pt x="1945852" y="268136"/>
                  </a:lnTo>
                  <a:lnTo>
                    <a:pt x="1937641" y="268403"/>
                  </a:lnTo>
                  <a:lnTo>
                    <a:pt x="1929431" y="268683"/>
                  </a:lnTo>
                  <a:lnTo>
                    <a:pt x="1921221" y="268979"/>
                  </a:lnTo>
                  <a:lnTo>
                    <a:pt x="1913010" y="269290"/>
                  </a:lnTo>
                  <a:lnTo>
                    <a:pt x="1904800" y="269618"/>
                  </a:lnTo>
                  <a:lnTo>
                    <a:pt x="1896590" y="269964"/>
                  </a:lnTo>
                  <a:lnTo>
                    <a:pt x="1888379" y="270329"/>
                  </a:lnTo>
                  <a:lnTo>
                    <a:pt x="1880169" y="270712"/>
                  </a:lnTo>
                  <a:lnTo>
                    <a:pt x="1871959" y="271117"/>
                  </a:lnTo>
                  <a:lnTo>
                    <a:pt x="1863748" y="271542"/>
                  </a:lnTo>
                  <a:lnTo>
                    <a:pt x="1855538" y="271991"/>
                  </a:lnTo>
                  <a:lnTo>
                    <a:pt x="1847328" y="272463"/>
                  </a:lnTo>
                  <a:lnTo>
                    <a:pt x="1839117" y="272961"/>
                  </a:lnTo>
                  <a:lnTo>
                    <a:pt x="1830907" y="273484"/>
                  </a:lnTo>
                  <a:lnTo>
                    <a:pt x="1822697" y="274036"/>
                  </a:lnTo>
                  <a:lnTo>
                    <a:pt x="1814486" y="274616"/>
                  </a:lnTo>
                  <a:lnTo>
                    <a:pt x="1806276" y="275227"/>
                  </a:lnTo>
                  <a:lnTo>
                    <a:pt x="1798065" y="275870"/>
                  </a:lnTo>
                  <a:lnTo>
                    <a:pt x="1789855" y="276546"/>
                  </a:lnTo>
                  <a:lnTo>
                    <a:pt x="1781645" y="277258"/>
                  </a:lnTo>
                  <a:lnTo>
                    <a:pt x="1773434" y="278007"/>
                  </a:lnTo>
                  <a:lnTo>
                    <a:pt x="1765224" y="278795"/>
                  </a:lnTo>
                  <a:lnTo>
                    <a:pt x="1757014" y="279623"/>
                  </a:lnTo>
                  <a:lnTo>
                    <a:pt x="1748803" y="280494"/>
                  </a:lnTo>
                  <a:lnTo>
                    <a:pt x="1740593" y="281410"/>
                  </a:lnTo>
                  <a:lnTo>
                    <a:pt x="1732383" y="282372"/>
                  </a:lnTo>
                  <a:lnTo>
                    <a:pt x="1724172" y="283384"/>
                  </a:lnTo>
                  <a:lnTo>
                    <a:pt x="1715962" y="284447"/>
                  </a:lnTo>
                  <a:lnTo>
                    <a:pt x="1707752" y="285563"/>
                  </a:lnTo>
                  <a:lnTo>
                    <a:pt x="1699541" y="286736"/>
                  </a:lnTo>
                  <a:lnTo>
                    <a:pt x="1691331" y="287967"/>
                  </a:lnTo>
                  <a:lnTo>
                    <a:pt x="1683121" y="289260"/>
                  </a:lnTo>
                  <a:lnTo>
                    <a:pt x="1674910" y="290616"/>
                  </a:lnTo>
                  <a:lnTo>
                    <a:pt x="1666700" y="292039"/>
                  </a:lnTo>
                  <a:lnTo>
                    <a:pt x="1658490" y="293532"/>
                  </a:lnTo>
                  <a:lnTo>
                    <a:pt x="1650279" y="295097"/>
                  </a:lnTo>
                  <a:lnTo>
                    <a:pt x="1642069" y="296738"/>
                  </a:lnTo>
                  <a:lnTo>
                    <a:pt x="1633859" y="298458"/>
                  </a:lnTo>
                  <a:lnTo>
                    <a:pt x="1625648" y="300259"/>
                  </a:lnTo>
                  <a:lnTo>
                    <a:pt x="1617438" y="302145"/>
                  </a:lnTo>
                  <a:lnTo>
                    <a:pt x="1609228" y="304119"/>
                  </a:lnTo>
                  <a:lnTo>
                    <a:pt x="1601017" y="306185"/>
                  </a:lnTo>
                  <a:lnTo>
                    <a:pt x="1592807" y="308345"/>
                  </a:lnTo>
                  <a:lnTo>
                    <a:pt x="1584596" y="310604"/>
                  </a:lnTo>
                  <a:lnTo>
                    <a:pt x="1576386" y="312964"/>
                  </a:lnTo>
                  <a:lnTo>
                    <a:pt x="1568176" y="315430"/>
                  </a:lnTo>
                  <a:lnTo>
                    <a:pt x="1559965" y="318003"/>
                  </a:lnTo>
                  <a:lnTo>
                    <a:pt x="1551755" y="320689"/>
                  </a:lnTo>
                  <a:lnTo>
                    <a:pt x="1543545" y="323489"/>
                  </a:lnTo>
                  <a:lnTo>
                    <a:pt x="1535334" y="326409"/>
                  </a:lnTo>
                  <a:lnTo>
                    <a:pt x="1527124" y="329449"/>
                  </a:lnTo>
                  <a:lnTo>
                    <a:pt x="1518914" y="332615"/>
                  </a:lnTo>
                  <a:lnTo>
                    <a:pt x="1510703" y="335908"/>
                  </a:lnTo>
                  <a:lnTo>
                    <a:pt x="1502493" y="339332"/>
                  </a:lnTo>
                  <a:lnTo>
                    <a:pt x="1494283" y="342889"/>
                  </a:lnTo>
                  <a:lnTo>
                    <a:pt x="1486072" y="346583"/>
                  </a:lnTo>
                  <a:lnTo>
                    <a:pt x="1477862" y="350414"/>
                  </a:lnTo>
                  <a:lnTo>
                    <a:pt x="1469652" y="354387"/>
                  </a:lnTo>
                  <a:lnTo>
                    <a:pt x="1461441" y="358501"/>
                  </a:lnTo>
                  <a:lnTo>
                    <a:pt x="1453231" y="362760"/>
                  </a:lnTo>
                  <a:lnTo>
                    <a:pt x="1445021" y="367163"/>
                  </a:lnTo>
                  <a:lnTo>
                    <a:pt x="1436810" y="371713"/>
                  </a:lnTo>
                  <a:lnTo>
                    <a:pt x="1428600" y="376409"/>
                  </a:lnTo>
                  <a:lnTo>
                    <a:pt x="1420390" y="381253"/>
                  </a:lnTo>
                  <a:lnTo>
                    <a:pt x="1412179" y="386242"/>
                  </a:lnTo>
                  <a:lnTo>
                    <a:pt x="1403969" y="391378"/>
                  </a:lnTo>
                  <a:lnTo>
                    <a:pt x="1395758" y="396658"/>
                  </a:lnTo>
                  <a:lnTo>
                    <a:pt x="1387548" y="402082"/>
                  </a:lnTo>
                  <a:lnTo>
                    <a:pt x="1379338" y="407646"/>
                  </a:lnTo>
                  <a:lnTo>
                    <a:pt x="1371127" y="413348"/>
                  </a:lnTo>
                  <a:lnTo>
                    <a:pt x="1362917" y="419185"/>
                  </a:lnTo>
                  <a:lnTo>
                    <a:pt x="1354707" y="425153"/>
                  </a:lnTo>
                  <a:lnTo>
                    <a:pt x="1346496" y="431247"/>
                  </a:lnTo>
                  <a:lnTo>
                    <a:pt x="1338286" y="437464"/>
                  </a:lnTo>
                  <a:lnTo>
                    <a:pt x="1330076" y="443796"/>
                  </a:lnTo>
                  <a:lnTo>
                    <a:pt x="1321865" y="450239"/>
                  </a:lnTo>
                  <a:lnTo>
                    <a:pt x="1313655" y="456786"/>
                  </a:lnTo>
                  <a:lnTo>
                    <a:pt x="1305445" y="463429"/>
                  </a:lnTo>
                  <a:lnTo>
                    <a:pt x="1297234" y="470161"/>
                  </a:lnTo>
                  <a:lnTo>
                    <a:pt x="1289024" y="476974"/>
                  </a:lnTo>
                  <a:lnTo>
                    <a:pt x="1280814" y="483859"/>
                  </a:lnTo>
                  <a:lnTo>
                    <a:pt x="1272603" y="490809"/>
                  </a:lnTo>
                  <a:lnTo>
                    <a:pt x="1264393" y="497812"/>
                  </a:lnTo>
                  <a:lnTo>
                    <a:pt x="1256183" y="504861"/>
                  </a:lnTo>
                  <a:lnTo>
                    <a:pt x="1247972" y="511946"/>
                  </a:lnTo>
                  <a:lnTo>
                    <a:pt x="1239762" y="519055"/>
                  </a:lnTo>
                  <a:lnTo>
                    <a:pt x="1231552" y="526180"/>
                  </a:lnTo>
                  <a:lnTo>
                    <a:pt x="1223341" y="533310"/>
                  </a:lnTo>
                  <a:lnTo>
                    <a:pt x="1215131" y="540435"/>
                  </a:lnTo>
                  <a:lnTo>
                    <a:pt x="1206921" y="547544"/>
                  </a:lnTo>
                  <a:lnTo>
                    <a:pt x="1198710" y="554629"/>
                  </a:lnTo>
                  <a:lnTo>
                    <a:pt x="1190500" y="561678"/>
                  </a:lnTo>
                  <a:lnTo>
                    <a:pt x="1182289" y="568681"/>
                  </a:lnTo>
                  <a:lnTo>
                    <a:pt x="1174079" y="575631"/>
                  </a:lnTo>
                  <a:lnTo>
                    <a:pt x="1165869" y="582516"/>
                  </a:lnTo>
                  <a:lnTo>
                    <a:pt x="1157658" y="589329"/>
                  </a:lnTo>
                  <a:lnTo>
                    <a:pt x="1149448" y="596061"/>
                  </a:lnTo>
                  <a:lnTo>
                    <a:pt x="1141238" y="602704"/>
                  </a:lnTo>
                  <a:lnTo>
                    <a:pt x="1133027" y="609251"/>
                  </a:lnTo>
                  <a:lnTo>
                    <a:pt x="1124817" y="615694"/>
                  </a:lnTo>
                  <a:lnTo>
                    <a:pt x="1116607" y="622026"/>
                  </a:lnTo>
                  <a:lnTo>
                    <a:pt x="1108396" y="628243"/>
                  </a:lnTo>
                  <a:lnTo>
                    <a:pt x="1100186" y="634337"/>
                  </a:lnTo>
                  <a:lnTo>
                    <a:pt x="1091976" y="640305"/>
                  </a:lnTo>
                  <a:lnTo>
                    <a:pt x="1083765" y="646142"/>
                  </a:lnTo>
                  <a:lnTo>
                    <a:pt x="1075555" y="651844"/>
                  </a:lnTo>
                  <a:lnTo>
                    <a:pt x="1067345" y="657408"/>
                  </a:lnTo>
                  <a:lnTo>
                    <a:pt x="1059134" y="662832"/>
                  </a:lnTo>
                  <a:lnTo>
                    <a:pt x="1050924" y="668112"/>
                  </a:lnTo>
                  <a:lnTo>
                    <a:pt x="1042714" y="673248"/>
                  </a:lnTo>
                  <a:lnTo>
                    <a:pt x="1034503" y="678237"/>
                  </a:lnTo>
                  <a:lnTo>
                    <a:pt x="1026293" y="683081"/>
                  </a:lnTo>
                  <a:lnTo>
                    <a:pt x="1018083" y="687777"/>
                  </a:lnTo>
                  <a:lnTo>
                    <a:pt x="1009872" y="692327"/>
                  </a:lnTo>
                  <a:lnTo>
                    <a:pt x="1001662" y="696730"/>
                  </a:lnTo>
                  <a:lnTo>
                    <a:pt x="993451" y="700989"/>
                  </a:lnTo>
                  <a:lnTo>
                    <a:pt x="985241" y="705103"/>
                  </a:lnTo>
                  <a:lnTo>
                    <a:pt x="977031" y="709076"/>
                  </a:lnTo>
                  <a:lnTo>
                    <a:pt x="968820" y="712907"/>
                  </a:lnTo>
                  <a:lnTo>
                    <a:pt x="960610" y="716601"/>
                  </a:lnTo>
                  <a:lnTo>
                    <a:pt x="952400" y="720158"/>
                  </a:lnTo>
                  <a:lnTo>
                    <a:pt x="944189" y="723582"/>
                  </a:lnTo>
                  <a:lnTo>
                    <a:pt x="935979" y="726875"/>
                  </a:lnTo>
                  <a:lnTo>
                    <a:pt x="927769" y="730041"/>
                  </a:lnTo>
                  <a:lnTo>
                    <a:pt x="919558" y="733081"/>
                  </a:lnTo>
                  <a:lnTo>
                    <a:pt x="911348" y="736001"/>
                  </a:lnTo>
                  <a:lnTo>
                    <a:pt x="903138" y="738801"/>
                  </a:lnTo>
                  <a:lnTo>
                    <a:pt x="894927" y="741487"/>
                  </a:lnTo>
                  <a:lnTo>
                    <a:pt x="886717" y="744060"/>
                  </a:lnTo>
                  <a:lnTo>
                    <a:pt x="878507" y="746526"/>
                  </a:lnTo>
                  <a:lnTo>
                    <a:pt x="870296" y="748886"/>
                  </a:lnTo>
                  <a:lnTo>
                    <a:pt x="862086" y="751145"/>
                  </a:lnTo>
                  <a:lnTo>
                    <a:pt x="853876" y="753305"/>
                  </a:lnTo>
                  <a:lnTo>
                    <a:pt x="845665" y="755371"/>
                  </a:lnTo>
                  <a:lnTo>
                    <a:pt x="837455" y="757345"/>
                  </a:lnTo>
                  <a:lnTo>
                    <a:pt x="829245" y="759231"/>
                  </a:lnTo>
                  <a:lnTo>
                    <a:pt x="821034" y="761032"/>
                  </a:lnTo>
                  <a:lnTo>
                    <a:pt x="812824" y="762752"/>
                  </a:lnTo>
                  <a:lnTo>
                    <a:pt x="804614" y="764393"/>
                  </a:lnTo>
                  <a:lnTo>
                    <a:pt x="796403" y="765958"/>
                  </a:lnTo>
                  <a:lnTo>
                    <a:pt x="788193" y="767451"/>
                  </a:lnTo>
                  <a:lnTo>
                    <a:pt x="779982" y="768874"/>
                  </a:lnTo>
                  <a:lnTo>
                    <a:pt x="771772" y="770230"/>
                  </a:lnTo>
                  <a:lnTo>
                    <a:pt x="763562" y="771523"/>
                  </a:lnTo>
                  <a:lnTo>
                    <a:pt x="755351" y="772754"/>
                  </a:lnTo>
                  <a:lnTo>
                    <a:pt x="747141" y="773927"/>
                  </a:lnTo>
                  <a:lnTo>
                    <a:pt x="738931" y="775043"/>
                  </a:lnTo>
                  <a:lnTo>
                    <a:pt x="730720" y="776106"/>
                  </a:lnTo>
                  <a:lnTo>
                    <a:pt x="722510" y="777118"/>
                  </a:lnTo>
                  <a:lnTo>
                    <a:pt x="714300" y="778080"/>
                  </a:lnTo>
                  <a:lnTo>
                    <a:pt x="706089" y="778996"/>
                  </a:lnTo>
                  <a:lnTo>
                    <a:pt x="697879" y="779867"/>
                  </a:lnTo>
                  <a:lnTo>
                    <a:pt x="689669" y="780695"/>
                  </a:lnTo>
                  <a:lnTo>
                    <a:pt x="681458" y="781483"/>
                  </a:lnTo>
                  <a:lnTo>
                    <a:pt x="673248" y="782232"/>
                  </a:lnTo>
                  <a:lnTo>
                    <a:pt x="665038" y="782944"/>
                  </a:lnTo>
                  <a:lnTo>
                    <a:pt x="656827" y="783620"/>
                  </a:lnTo>
                  <a:lnTo>
                    <a:pt x="648617" y="784263"/>
                  </a:lnTo>
                  <a:lnTo>
                    <a:pt x="640407" y="784874"/>
                  </a:lnTo>
                  <a:lnTo>
                    <a:pt x="632196" y="785454"/>
                  </a:lnTo>
                  <a:lnTo>
                    <a:pt x="623986" y="786006"/>
                  </a:lnTo>
                  <a:lnTo>
                    <a:pt x="615776" y="786529"/>
                  </a:lnTo>
                  <a:lnTo>
                    <a:pt x="607565" y="787027"/>
                  </a:lnTo>
                  <a:lnTo>
                    <a:pt x="599355" y="787499"/>
                  </a:lnTo>
                  <a:lnTo>
                    <a:pt x="591144" y="787948"/>
                  </a:lnTo>
                  <a:lnTo>
                    <a:pt x="582934" y="788373"/>
                  </a:lnTo>
                  <a:lnTo>
                    <a:pt x="574724" y="788778"/>
                  </a:lnTo>
                  <a:lnTo>
                    <a:pt x="566513" y="789161"/>
                  </a:lnTo>
                  <a:lnTo>
                    <a:pt x="558303" y="789526"/>
                  </a:lnTo>
                  <a:lnTo>
                    <a:pt x="550093" y="789872"/>
                  </a:lnTo>
                  <a:lnTo>
                    <a:pt x="541882" y="790200"/>
                  </a:lnTo>
                  <a:lnTo>
                    <a:pt x="533672" y="790511"/>
                  </a:lnTo>
                  <a:lnTo>
                    <a:pt x="525462" y="790807"/>
                  </a:lnTo>
                  <a:lnTo>
                    <a:pt x="517251" y="791087"/>
                  </a:lnTo>
                  <a:lnTo>
                    <a:pt x="509041" y="791354"/>
                  </a:lnTo>
                  <a:lnTo>
                    <a:pt x="500831" y="791606"/>
                  </a:lnTo>
                  <a:lnTo>
                    <a:pt x="492620" y="791846"/>
                  </a:lnTo>
                  <a:lnTo>
                    <a:pt x="484410" y="792073"/>
                  </a:lnTo>
                  <a:lnTo>
                    <a:pt x="476200" y="792289"/>
                  </a:lnTo>
                  <a:lnTo>
                    <a:pt x="467989" y="792493"/>
                  </a:lnTo>
                  <a:lnTo>
                    <a:pt x="459779" y="792687"/>
                  </a:lnTo>
                  <a:lnTo>
                    <a:pt x="451569" y="792871"/>
                  </a:lnTo>
                  <a:lnTo>
                    <a:pt x="443358" y="793046"/>
                  </a:lnTo>
                  <a:lnTo>
                    <a:pt x="435148" y="793212"/>
                  </a:lnTo>
                  <a:lnTo>
                    <a:pt x="426938" y="793369"/>
                  </a:lnTo>
                  <a:lnTo>
                    <a:pt x="418727" y="793518"/>
                  </a:lnTo>
                  <a:lnTo>
                    <a:pt x="410517" y="793659"/>
                  </a:lnTo>
                  <a:lnTo>
                    <a:pt x="402307" y="793793"/>
                  </a:lnTo>
                  <a:lnTo>
                    <a:pt x="394096" y="793920"/>
                  </a:lnTo>
                  <a:lnTo>
                    <a:pt x="385886" y="794041"/>
                  </a:lnTo>
                  <a:lnTo>
                    <a:pt x="377675" y="794155"/>
                  </a:lnTo>
                  <a:lnTo>
                    <a:pt x="369465" y="794263"/>
                  </a:lnTo>
                  <a:lnTo>
                    <a:pt x="361255" y="794366"/>
                  </a:lnTo>
                  <a:lnTo>
                    <a:pt x="353044" y="794463"/>
                  </a:lnTo>
                  <a:lnTo>
                    <a:pt x="344834" y="794556"/>
                  </a:lnTo>
                  <a:lnTo>
                    <a:pt x="336624" y="794644"/>
                  </a:lnTo>
                  <a:lnTo>
                    <a:pt x="328413" y="794727"/>
                  </a:lnTo>
                  <a:lnTo>
                    <a:pt x="320203" y="794805"/>
                  </a:lnTo>
                  <a:lnTo>
                    <a:pt x="311993" y="794880"/>
                  </a:lnTo>
                  <a:lnTo>
                    <a:pt x="303782" y="794951"/>
                  </a:lnTo>
                  <a:lnTo>
                    <a:pt x="295572" y="795018"/>
                  </a:lnTo>
                  <a:lnTo>
                    <a:pt x="287362" y="795082"/>
                  </a:lnTo>
                  <a:lnTo>
                    <a:pt x="279151" y="795142"/>
                  </a:lnTo>
                  <a:lnTo>
                    <a:pt x="270941" y="795199"/>
                  </a:lnTo>
                  <a:lnTo>
                    <a:pt x="262731" y="795254"/>
                  </a:lnTo>
                  <a:lnTo>
                    <a:pt x="254520" y="795305"/>
                  </a:lnTo>
                  <a:lnTo>
                    <a:pt x="246310" y="795354"/>
                  </a:lnTo>
                  <a:lnTo>
                    <a:pt x="238100" y="795400"/>
                  </a:lnTo>
                  <a:lnTo>
                    <a:pt x="229889" y="795444"/>
                  </a:lnTo>
                  <a:lnTo>
                    <a:pt x="221679" y="795485"/>
                  </a:lnTo>
                  <a:lnTo>
                    <a:pt x="213469" y="795525"/>
                  </a:lnTo>
                  <a:lnTo>
                    <a:pt x="205258" y="795562"/>
                  </a:lnTo>
                  <a:lnTo>
                    <a:pt x="197048" y="795598"/>
                  </a:lnTo>
                  <a:lnTo>
                    <a:pt x="188837" y="795631"/>
                  </a:lnTo>
                  <a:lnTo>
                    <a:pt x="180627" y="795663"/>
                  </a:lnTo>
                  <a:lnTo>
                    <a:pt x="172417" y="795693"/>
                  </a:lnTo>
                  <a:lnTo>
                    <a:pt x="164206" y="795722"/>
                  </a:lnTo>
                  <a:lnTo>
                    <a:pt x="155996" y="795749"/>
                  </a:lnTo>
                  <a:lnTo>
                    <a:pt x="147786" y="795775"/>
                  </a:lnTo>
                  <a:lnTo>
                    <a:pt x="139575" y="795799"/>
                  </a:lnTo>
                  <a:lnTo>
                    <a:pt x="131365" y="795822"/>
                  </a:lnTo>
                  <a:lnTo>
                    <a:pt x="123155" y="795844"/>
                  </a:lnTo>
                  <a:lnTo>
                    <a:pt x="114944" y="795865"/>
                  </a:lnTo>
                  <a:lnTo>
                    <a:pt x="106734" y="795884"/>
                  </a:lnTo>
                  <a:lnTo>
                    <a:pt x="98524" y="795903"/>
                  </a:lnTo>
                  <a:lnTo>
                    <a:pt x="90313" y="795921"/>
                  </a:lnTo>
                  <a:lnTo>
                    <a:pt x="82103" y="795938"/>
                  </a:lnTo>
                  <a:lnTo>
                    <a:pt x="73893" y="795953"/>
                  </a:lnTo>
                  <a:lnTo>
                    <a:pt x="65682" y="795969"/>
                  </a:lnTo>
                  <a:lnTo>
                    <a:pt x="57472" y="795983"/>
                  </a:lnTo>
                  <a:lnTo>
                    <a:pt x="49262" y="795996"/>
                  </a:lnTo>
                  <a:lnTo>
                    <a:pt x="41051" y="796009"/>
                  </a:lnTo>
                  <a:lnTo>
                    <a:pt x="32841" y="796021"/>
                  </a:lnTo>
                  <a:lnTo>
                    <a:pt x="24631" y="796033"/>
                  </a:lnTo>
                  <a:lnTo>
                    <a:pt x="16420" y="796044"/>
                  </a:lnTo>
                  <a:lnTo>
                    <a:pt x="8210" y="796054"/>
                  </a:lnTo>
                  <a:lnTo>
                    <a:pt x="0" y="796064"/>
                  </a:lnTo>
                  <a:close/>
                </a:path>
              </a:pathLst>
            </a:custGeom>
            <a:solidFill>
              <a:srgbClr val="440154">
                <a:alpha val="50196"/>
              </a:srgbClr>
            </a:solidFill>
          </p:spPr>
          <p:txBody>
            <a:bodyPr/>
            <a:lstStyle/>
            <a:p/>
          </p:txBody>
        </p:sp>
        <p:sp>
          <p:nvSpPr>
            <p:cNvPr id="10" name="pg11"/>
            <p:cNvSpPr/>
            <p:nvPr/>
          </p:nvSpPr>
          <p:spPr>
            <a:xfrm>
              <a:off x="5008721" y="1289495"/>
              <a:ext cx="2454893" cy="2802545"/>
            </a:xfrm>
            <a:custGeom>
              <a:avLst/>
              <a:pathLst>
                <a:path w="2454893" h="2802545">
                  <a:moveTo>
                    <a:pt x="0" y="1065275"/>
                  </a:moveTo>
                  <a:lnTo>
                    <a:pt x="8210" y="1065256"/>
                  </a:lnTo>
                  <a:lnTo>
                    <a:pt x="16420" y="1065235"/>
                  </a:lnTo>
                  <a:lnTo>
                    <a:pt x="24631" y="1065213"/>
                  </a:lnTo>
                  <a:lnTo>
                    <a:pt x="32841" y="1065190"/>
                  </a:lnTo>
                  <a:lnTo>
                    <a:pt x="41051" y="1065166"/>
                  </a:lnTo>
                  <a:lnTo>
                    <a:pt x="49262" y="1065140"/>
                  </a:lnTo>
                  <a:lnTo>
                    <a:pt x="57472" y="1065113"/>
                  </a:lnTo>
                  <a:lnTo>
                    <a:pt x="65682" y="1065084"/>
                  </a:lnTo>
                  <a:lnTo>
                    <a:pt x="73893" y="1065054"/>
                  </a:lnTo>
                  <a:lnTo>
                    <a:pt x="82103" y="1065023"/>
                  </a:lnTo>
                  <a:lnTo>
                    <a:pt x="90313" y="1064989"/>
                  </a:lnTo>
                  <a:lnTo>
                    <a:pt x="98524" y="1064954"/>
                  </a:lnTo>
                  <a:lnTo>
                    <a:pt x="106734" y="1064916"/>
                  </a:lnTo>
                  <a:lnTo>
                    <a:pt x="114944" y="1064877"/>
                  </a:lnTo>
                  <a:lnTo>
                    <a:pt x="123155" y="1064835"/>
                  </a:lnTo>
                  <a:lnTo>
                    <a:pt x="131365" y="1064792"/>
                  </a:lnTo>
                  <a:lnTo>
                    <a:pt x="139575" y="1064745"/>
                  </a:lnTo>
                  <a:lnTo>
                    <a:pt x="147786" y="1064697"/>
                  </a:lnTo>
                  <a:lnTo>
                    <a:pt x="155996" y="1064645"/>
                  </a:lnTo>
                  <a:lnTo>
                    <a:pt x="164206" y="1064591"/>
                  </a:lnTo>
                  <a:lnTo>
                    <a:pt x="172417" y="1064534"/>
                  </a:lnTo>
                  <a:lnTo>
                    <a:pt x="180627" y="1064474"/>
                  </a:lnTo>
                  <a:lnTo>
                    <a:pt x="188837" y="1064410"/>
                  </a:lnTo>
                  <a:lnTo>
                    <a:pt x="197048" y="1064343"/>
                  </a:lnTo>
                  <a:lnTo>
                    <a:pt x="205258" y="1064272"/>
                  </a:lnTo>
                  <a:lnTo>
                    <a:pt x="213469" y="1064197"/>
                  </a:lnTo>
                  <a:lnTo>
                    <a:pt x="221679" y="1064118"/>
                  </a:lnTo>
                  <a:lnTo>
                    <a:pt x="229889" y="1064035"/>
                  </a:lnTo>
                  <a:lnTo>
                    <a:pt x="238100" y="1063948"/>
                  </a:lnTo>
                  <a:lnTo>
                    <a:pt x="246310" y="1063855"/>
                  </a:lnTo>
                  <a:lnTo>
                    <a:pt x="254520" y="1063758"/>
                  </a:lnTo>
                  <a:lnTo>
                    <a:pt x="262731" y="1063655"/>
                  </a:lnTo>
                  <a:lnTo>
                    <a:pt x="270941" y="1063546"/>
                  </a:lnTo>
                  <a:lnTo>
                    <a:pt x="279151" y="1063432"/>
                  </a:lnTo>
                  <a:lnTo>
                    <a:pt x="287362" y="1063311"/>
                  </a:lnTo>
                  <a:lnTo>
                    <a:pt x="295572" y="1063184"/>
                  </a:lnTo>
                  <a:lnTo>
                    <a:pt x="303782" y="1063049"/>
                  </a:lnTo>
                  <a:lnTo>
                    <a:pt x="311993" y="1062908"/>
                  </a:lnTo>
                  <a:lnTo>
                    <a:pt x="320203" y="1062758"/>
                  </a:lnTo>
                  <a:lnTo>
                    <a:pt x="328413" y="1062601"/>
                  </a:lnTo>
                  <a:lnTo>
                    <a:pt x="336624" y="1062434"/>
                  </a:lnTo>
                  <a:lnTo>
                    <a:pt x="344834" y="1062259"/>
                  </a:lnTo>
                  <a:lnTo>
                    <a:pt x="353044" y="1062074"/>
                  </a:lnTo>
                  <a:lnTo>
                    <a:pt x="361255" y="1061879"/>
                  </a:lnTo>
                  <a:lnTo>
                    <a:pt x="369465" y="1061674"/>
                  </a:lnTo>
                  <a:lnTo>
                    <a:pt x="377675" y="1061457"/>
                  </a:lnTo>
                  <a:lnTo>
                    <a:pt x="385886" y="1061229"/>
                  </a:lnTo>
                  <a:lnTo>
                    <a:pt x="394096" y="1060988"/>
                  </a:lnTo>
                  <a:lnTo>
                    <a:pt x="402307" y="1060733"/>
                  </a:lnTo>
                  <a:lnTo>
                    <a:pt x="410517" y="1060465"/>
                  </a:lnTo>
                  <a:lnTo>
                    <a:pt x="418727" y="1060183"/>
                  </a:lnTo>
                  <a:lnTo>
                    <a:pt x="426938" y="1059885"/>
                  </a:lnTo>
                  <a:lnTo>
                    <a:pt x="435148" y="1059571"/>
                  </a:lnTo>
                  <a:lnTo>
                    <a:pt x="443358" y="1059239"/>
                  </a:lnTo>
                  <a:lnTo>
                    <a:pt x="451569" y="1058890"/>
                  </a:lnTo>
                  <a:lnTo>
                    <a:pt x="459779" y="1058522"/>
                  </a:lnTo>
                  <a:lnTo>
                    <a:pt x="467989" y="1058134"/>
                  </a:lnTo>
                  <a:lnTo>
                    <a:pt x="476200" y="1057725"/>
                  </a:lnTo>
                  <a:lnTo>
                    <a:pt x="484410" y="1057293"/>
                  </a:lnTo>
                  <a:lnTo>
                    <a:pt x="492620" y="1056839"/>
                  </a:lnTo>
                  <a:lnTo>
                    <a:pt x="500831" y="1056360"/>
                  </a:lnTo>
                  <a:lnTo>
                    <a:pt x="509041" y="1055854"/>
                  </a:lnTo>
                  <a:lnTo>
                    <a:pt x="517251" y="1055322"/>
                  </a:lnTo>
                  <a:lnTo>
                    <a:pt x="525462" y="1054761"/>
                  </a:lnTo>
                  <a:lnTo>
                    <a:pt x="533672" y="1054170"/>
                  </a:lnTo>
                  <a:lnTo>
                    <a:pt x="541882" y="1053547"/>
                  </a:lnTo>
                  <a:lnTo>
                    <a:pt x="550093" y="1052891"/>
                  </a:lnTo>
                  <a:lnTo>
                    <a:pt x="558303" y="1052199"/>
                  </a:lnTo>
                  <a:lnTo>
                    <a:pt x="566513" y="1051470"/>
                  </a:lnTo>
                  <a:lnTo>
                    <a:pt x="574724" y="1050703"/>
                  </a:lnTo>
                  <a:lnTo>
                    <a:pt x="582934" y="1049894"/>
                  </a:lnTo>
                  <a:lnTo>
                    <a:pt x="591144" y="1049043"/>
                  </a:lnTo>
                  <a:lnTo>
                    <a:pt x="599355" y="1048146"/>
                  </a:lnTo>
                  <a:lnTo>
                    <a:pt x="607565" y="1047201"/>
                  </a:lnTo>
                  <a:lnTo>
                    <a:pt x="615776" y="1046206"/>
                  </a:lnTo>
                  <a:lnTo>
                    <a:pt x="623986" y="1045159"/>
                  </a:lnTo>
                  <a:lnTo>
                    <a:pt x="632196" y="1044056"/>
                  </a:lnTo>
                  <a:lnTo>
                    <a:pt x="640407" y="1042895"/>
                  </a:lnTo>
                  <a:lnTo>
                    <a:pt x="648617" y="1041674"/>
                  </a:lnTo>
                  <a:lnTo>
                    <a:pt x="656827" y="1040388"/>
                  </a:lnTo>
                  <a:lnTo>
                    <a:pt x="665038" y="1039035"/>
                  </a:lnTo>
                  <a:lnTo>
                    <a:pt x="673248" y="1037611"/>
                  </a:lnTo>
                  <a:lnTo>
                    <a:pt x="681458" y="1036113"/>
                  </a:lnTo>
                  <a:lnTo>
                    <a:pt x="689669" y="1034538"/>
                  </a:lnTo>
                  <a:lnTo>
                    <a:pt x="697879" y="1032881"/>
                  </a:lnTo>
                  <a:lnTo>
                    <a:pt x="706089" y="1031139"/>
                  </a:lnTo>
                  <a:lnTo>
                    <a:pt x="714300" y="1029308"/>
                  </a:lnTo>
                  <a:lnTo>
                    <a:pt x="722510" y="1027383"/>
                  </a:lnTo>
                  <a:lnTo>
                    <a:pt x="730720" y="1025359"/>
                  </a:lnTo>
                  <a:lnTo>
                    <a:pt x="738931" y="1023234"/>
                  </a:lnTo>
                  <a:lnTo>
                    <a:pt x="747141" y="1021001"/>
                  </a:lnTo>
                  <a:lnTo>
                    <a:pt x="755351" y="1018655"/>
                  </a:lnTo>
                  <a:lnTo>
                    <a:pt x="763562" y="1016193"/>
                  </a:lnTo>
                  <a:lnTo>
                    <a:pt x="771772" y="1013608"/>
                  </a:lnTo>
                  <a:lnTo>
                    <a:pt x="779982" y="1010895"/>
                  </a:lnTo>
                  <a:lnTo>
                    <a:pt x="788193" y="1008048"/>
                  </a:lnTo>
                  <a:lnTo>
                    <a:pt x="796403" y="1005063"/>
                  </a:lnTo>
                  <a:lnTo>
                    <a:pt x="804614" y="1001932"/>
                  </a:lnTo>
                  <a:lnTo>
                    <a:pt x="812824" y="998651"/>
                  </a:lnTo>
                  <a:lnTo>
                    <a:pt x="821034" y="995212"/>
                  </a:lnTo>
                  <a:lnTo>
                    <a:pt x="829245" y="991610"/>
                  </a:lnTo>
                  <a:lnTo>
                    <a:pt x="837455" y="987838"/>
                  </a:lnTo>
                  <a:lnTo>
                    <a:pt x="845665" y="983890"/>
                  </a:lnTo>
                  <a:lnTo>
                    <a:pt x="853876" y="979758"/>
                  </a:lnTo>
                  <a:lnTo>
                    <a:pt x="862086" y="975437"/>
                  </a:lnTo>
                  <a:lnTo>
                    <a:pt x="870296" y="970920"/>
                  </a:lnTo>
                  <a:lnTo>
                    <a:pt x="878507" y="966199"/>
                  </a:lnTo>
                  <a:lnTo>
                    <a:pt x="886717" y="961268"/>
                  </a:lnTo>
                  <a:lnTo>
                    <a:pt x="894927" y="956121"/>
                  </a:lnTo>
                  <a:lnTo>
                    <a:pt x="903138" y="950750"/>
                  </a:lnTo>
                  <a:lnTo>
                    <a:pt x="911348" y="945148"/>
                  </a:lnTo>
                  <a:lnTo>
                    <a:pt x="919558" y="939310"/>
                  </a:lnTo>
                  <a:lnTo>
                    <a:pt x="927769" y="933229"/>
                  </a:lnTo>
                  <a:lnTo>
                    <a:pt x="935979" y="926898"/>
                  </a:lnTo>
                  <a:lnTo>
                    <a:pt x="944189" y="920312"/>
                  </a:lnTo>
                  <a:lnTo>
                    <a:pt x="952400" y="913464"/>
                  </a:lnTo>
                  <a:lnTo>
                    <a:pt x="960610" y="906349"/>
                  </a:lnTo>
                  <a:lnTo>
                    <a:pt x="968820" y="898962"/>
                  </a:lnTo>
                  <a:lnTo>
                    <a:pt x="977031" y="891299"/>
                  </a:lnTo>
                  <a:lnTo>
                    <a:pt x="985241" y="883354"/>
                  </a:lnTo>
                  <a:lnTo>
                    <a:pt x="993451" y="875125"/>
                  </a:lnTo>
                  <a:lnTo>
                    <a:pt x="1001662" y="866608"/>
                  </a:lnTo>
                  <a:lnTo>
                    <a:pt x="1009872" y="857801"/>
                  </a:lnTo>
                  <a:lnTo>
                    <a:pt x="1018083" y="848702"/>
                  </a:lnTo>
                  <a:lnTo>
                    <a:pt x="1026293" y="839309"/>
                  </a:lnTo>
                  <a:lnTo>
                    <a:pt x="1034503" y="829622"/>
                  </a:lnTo>
                  <a:lnTo>
                    <a:pt x="1042714" y="819643"/>
                  </a:lnTo>
                  <a:lnTo>
                    <a:pt x="1050924" y="809371"/>
                  </a:lnTo>
                  <a:lnTo>
                    <a:pt x="1059134" y="798811"/>
                  </a:lnTo>
                  <a:lnTo>
                    <a:pt x="1067345" y="787964"/>
                  </a:lnTo>
                  <a:lnTo>
                    <a:pt x="1075555" y="776836"/>
                  </a:lnTo>
                  <a:lnTo>
                    <a:pt x="1083765" y="765432"/>
                  </a:lnTo>
                  <a:lnTo>
                    <a:pt x="1091976" y="753758"/>
                  </a:lnTo>
                  <a:lnTo>
                    <a:pt x="1100186" y="741822"/>
                  </a:lnTo>
                  <a:lnTo>
                    <a:pt x="1108396" y="729633"/>
                  </a:lnTo>
                  <a:lnTo>
                    <a:pt x="1116607" y="717200"/>
                  </a:lnTo>
                  <a:lnTo>
                    <a:pt x="1124817" y="704535"/>
                  </a:lnTo>
                  <a:lnTo>
                    <a:pt x="1133027" y="691649"/>
                  </a:lnTo>
                  <a:lnTo>
                    <a:pt x="1141238" y="678556"/>
                  </a:lnTo>
                  <a:lnTo>
                    <a:pt x="1149448" y="665270"/>
                  </a:lnTo>
                  <a:lnTo>
                    <a:pt x="1157658" y="651806"/>
                  </a:lnTo>
                  <a:lnTo>
                    <a:pt x="1165869" y="638180"/>
                  </a:lnTo>
                  <a:lnTo>
                    <a:pt x="1174079" y="624409"/>
                  </a:lnTo>
                  <a:lnTo>
                    <a:pt x="1182289" y="610510"/>
                  </a:lnTo>
                  <a:lnTo>
                    <a:pt x="1190500" y="596502"/>
                  </a:lnTo>
                  <a:lnTo>
                    <a:pt x="1198710" y="582405"/>
                  </a:lnTo>
                  <a:lnTo>
                    <a:pt x="1206921" y="568236"/>
                  </a:lnTo>
                  <a:lnTo>
                    <a:pt x="1215131" y="554017"/>
                  </a:lnTo>
                  <a:lnTo>
                    <a:pt x="1223341" y="539767"/>
                  </a:lnTo>
                  <a:lnTo>
                    <a:pt x="1231552" y="525507"/>
                  </a:lnTo>
                  <a:lnTo>
                    <a:pt x="1239762" y="511258"/>
                  </a:lnTo>
                  <a:lnTo>
                    <a:pt x="1247972" y="497039"/>
                  </a:lnTo>
                  <a:lnTo>
                    <a:pt x="1256183" y="482870"/>
                  </a:lnTo>
                  <a:lnTo>
                    <a:pt x="1264393" y="468772"/>
                  </a:lnTo>
                  <a:lnTo>
                    <a:pt x="1272603" y="454765"/>
                  </a:lnTo>
                  <a:lnTo>
                    <a:pt x="1280814" y="440866"/>
                  </a:lnTo>
                  <a:lnTo>
                    <a:pt x="1289024" y="427095"/>
                  </a:lnTo>
                  <a:lnTo>
                    <a:pt x="1297234" y="413469"/>
                  </a:lnTo>
                  <a:lnTo>
                    <a:pt x="1305445" y="400004"/>
                  </a:lnTo>
                  <a:lnTo>
                    <a:pt x="1313655" y="386718"/>
                  </a:lnTo>
                  <a:lnTo>
                    <a:pt x="1321865" y="373626"/>
                  </a:lnTo>
                  <a:lnTo>
                    <a:pt x="1330076" y="360740"/>
                  </a:lnTo>
                  <a:lnTo>
                    <a:pt x="1338286" y="348075"/>
                  </a:lnTo>
                  <a:lnTo>
                    <a:pt x="1346496" y="335642"/>
                  </a:lnTo>
                  <a:lnTo>
                    <a:pt x="1354707" y="323453"/>
                  </a:lnTo>
                  <a:lnTo>
                    <a:pt x="1362917" y="311517"/>
                  </a:lnTo>
                  <a:lnTo>
                    <a:pt x="1371127" y="299843"/>
                  </a:lnTo>
                  <a:lnTo>
                    <a:pt x="1379338" y="288439"/>
                  </a:lnTo>
                  <a:lnTo>
                    <a:pt x="1387548" y="277311"/>
                  </a:lnTo>
                  <a:lnTo>
                    <a:pt x="1395758" y="266464"/>
                  </a:lnTo>
                  <a:lnTo>
                    <a:pt x="1403969" y="255904"/>
                  </a:lnTo>
                  <a:lnTo>
                    <a:pt x="1412179" y="245632"/>
                  </a:lnTo>
                  <a:lnTo>
                    <a:pt x="1420390" y="235653"/>
                  </a:lnTo>
                  <a:lnTo>
                    <a:pt x="1428600" y="225966"/>
                  </a:lnTo>
                  <a:lnTo>
                    <a:pt x="1436810" y="216573"/>
                  </a:lnTo>
                  <a:lnTo>
                    <a:pt x="1445021" y="207474"/>
                  </a:lnTo>
                  <a:lnTo>
                    <a:pt x="1453231" y="198667"/>
                  </a:lnTo>
                  <a:lnTo>
                    <a:pt x="1461441" y="190150"/>
                  </a:lnTo>
                  <a:lnTo>
                    <a:pt x="1469652" y="181921"/>
                  </a:lnTo>
                  <a:lnTo>
                    <a:pt x="1477862" y="173976"/>
                  </a:lnTo>
                  <a:lnTo>
                    <a:pt x="1486072" y="166313"/>
                  </a:lnTo>
                  <a:lnTo>
                    <a:pt x="1494283" y="158926"/>
                  </a:lnTo>
                  <a:lnTo>
                    <a:pt x="1502493" y="151811"/>
                  </a:lnTo>
                  <a:lnTo>
                    <a:pt x="1510703" y="144963"/>
                  </a:lnTo>
                  <a:lnTo>
                    <a:pt x="1518914" y="138377"/>
                  </a:lnTo>
                  <a:lnTo>
                    <a:pt x="1527124" y="132046"/>
                  </a:lnTo>
                  <a:lnTo>
                    <a:pt x="1535334" y="125964"/>
                  </a:lnTo>
                  <a:lnTo>
                    <a:pt x="1543545" y="120126"/>
                  </a:lnTo>
                  <a:lnTo>
                    <a:pt x="1551755" y="114525"/>
                  </a:lnTo>
                  <a:lnTo>
                    <a:pt x="1559965" y="109154"/>
                  </a:lnTo>
                  <a:lnTo>
                    <a:pt x="1568176" y="104007"/>
                  </a:lnTo>
                  <a:lnTo>
                    <a:pt x="1576386" y="99076"/>
                  </a:lnTo>
                  <a:lnTo>
                    <a:pt x="1584596" y="94355"/>
                  </a:lnTo>
                  <a:lnTo>
                    <a:pt x="1592807" y="89838"/>
                  </a:lnTo>
                  <a:lnTo>
                    <a:pt x="1601017" y="85517"/>
                  </a:lnTo>
                  <a:lnTo>
                    <a:pt x="1609228" y="81385"/>
                  </a:lnTo>
                  <a:lnTo>
                    <a:pt x="1617438" y="77437"/>
                  </a:lnTo>
                  <a:lnTo>
                    <a:pt x="1625648" y="73665"/>
                  </a:lnTo>
                  <a:lnTo>
                    <a:pt x="1633859" y="70063"/>
                  </a:lnTo>
                  <a:lnTo>
                    <a:pt x="1642069" y="66624"/>
                  </a:lnTo>
                  <a:lnTo>
                    <a:pt x="1650279" y="63342"/>
                  </a:lnTo>
                  <a:lnTo>
                    <a:pt x="1658490" y="60212"/>
                  </a:lnTo>
                  <a:lnTo>
                    <a:pt x="1666700" y="57226"/>
                  </a:lnTo>
                  <a:lnTo>
                    <a:pt x="1674910" y="54380"/>
                  </a:lnTo>
                  <a:lnTo>
                    <a:pt x="1683121" y="51667"/>
                  </a:lnTo>
                  <a:lnTo>
                    <a:pt x="1691331" y="49082"/>
                  </a:lnTo>
                  <a:lnTo>
                    <a:pt x="1699541" y="46619"/>
                  </a:lnTo>
                  <a:lnTo>
                    <a:pt x="1707752" y="44274"/>
                  </a:lnTo>
                  <a:lnTo>
                    <a:pt x="1715962" y="42041"/>
                  </a:lnTo>
                  <a:lnTo>
                    <a:pt x="1724172" y="39915"/>
                  </a:lnTo>
                  <a:lnTo>
                    <a:pt x="1732383" y="37892"/>
                  </a:lnTo>
                  <a:lnTo>
                    <a:pt x="1740593" y="35967"/>
                  </a:lnTo>
                  <a:lnTo>
                    <a:pt x="1748803" y="34136"/>
                  </a:lnTo>
                  <a:lnTo>
                    <a:pt x="1757014" y="32394"/>
                  </a:lnTo>
                  <a:lnTo>
                    <a:pt x="1765224" y="30737"/>
                  </a:lnTo>
                  <a:lnTo>
                    <a:pt x="1773434" y="29161"/>
                  </a:lnTo>
                  <a:lnTo>
                    <a:pt x="1781645" y="27664"/>
                  </a:lnTo>
                  <a:lnTo>
                    <a:pt x="1789855" y="26240"/>
                  </a:lnTo>
                  <a:lnTo>
                    <a:pt x="1798065" y="24887"/>
                  </a:lnTo>
                  <a:lnTo>
                    <a:pt x="1806276" y="23601"/>
                  </a:lnTo>
                  <a:lnTo>
                    <a:pt x="1814486" y="22379"/>
                  </a:lnTo>
                  <a:lnTo>
                    <a:pt x="1822697" y="21219"/>
                  </a:lnTo>
                  <a:lnTo>
                    <a:pt x="1830907" y="20116"/>
                  </a:lnTo>
                  <a:lnTo>
                    <a:pt x="1839117" y="19069"/>
                  </a:lnTo>
                  <a:lnTo>
                    <a:pt x="1847328" y="18074"/>
                  </a:lnTo>
                  <a:lnTo>
                    <a:pt x="1855538" y="17129"/>
                  </a:lnTo>
                  <a:lnTo>
                    <a:pt x="1863748" y="16232"/>
                  </a:lnTo>
                  <a:lnTo>
                    <a:pt x="1871959" y="15381"/>
                  </a:lnTo>
                  <a:lnTo>
                    <a:pt x="1880169" y="14572"/>
                  </a:lnTo>
                  <a:lnTo>
                    <a:pt x="1888379" y="13804"/>
                  </a:lnTo>
                  <a:lnTo>
                    <a:pt x="1896590" y="13076"/>
                  </a:lnTo>
                  <a:lnTo>
                    <a:pt x="1904800" y="12384"/>
                  </a:lnTo>
                  <a:lnTo>
                    <a:pt x="1913010" y="11728"/>
                  </a:lnTo>
                  <a:lnTo>
                    <a:pt x="1921221" y="11105"/>
                  </a:lnTo>
                  <a:lnTo>
                    <a:pt x="1929431" y="10514"/>
                  </a:lnTo>
                  <a:lnTo>
                    <a:pt x="1937641" y="9953"/>
                  </a:lnTo>
                  <a:lnTo>
                    <a:pt x="1945852" y="9420"/>
                  </a:lnTo>
                  <a:lnTo>
                    <a:pt x="1954062" y="8915"/>
                  </a:lnTo>
                  <a:lnTo>
                    <a:pt x="1962272" y="8436"/>
                  </a:lnTo>
                  <a:lnTo>
                    <a:pt x="1970483" y="7981"/>
                  </a:lnTo>
                  <a:lnTo>
                    <a:pt x="1978693" y="7550"/>
                  </a:lnTo>
                  <a:lnTo>
                    <a:pt x="1986903" y="7141"/>
                  </a:lnTo>
                  <a:lnTo>
                    <a:pt x="1995114" y="6753"/>
                  </a:lnTo>
                  <a:lnTo>
                    <a:pt x="2003324" y="6385"/>
                  </a:lnTo>
                  <a:lnTo>
                    <a:pt x="2011535" y="6035"/>
                  </a:lnTo>
                  <a:lnTo>
                    <a:pt x="2019745" y="5704"/>
                  </a:lnTo>
                  <a:lnTo>
                    <a:pt x="2027955" y="5390"/>
                  </a:lnTo>
                  <a:lnTo>
                    <a:pt x="2036166" y="5092"/>
                  </a:lnTo>
                  <a:lnTo>
                    <a:pt x="2044376" y="4810"/>
                  </a:lnTo>
                  <a:lnTo>
                    <a:pt x="2052586" y="4541"/>
                  </a:lnTo>
                  <a:lnTo>
                    <a:pt x="2060797" y="4287"/>
                  </a:lnTo>
                  <a:lnTo>
                    <a:pt x="2069007" y="4046"/>
                  </a:lnTo>
                  <a:lnTo>
                    <a:pt x="2077217" y="3818"/>
                  </a:lnTo>
                  <a:lnTo>
                    <a:pt x="2085428" y="3601"/>
                  </a:lnTo>
                  <a:lnTo>
                    <a:pt x="2093638" y="3395"/>
                  </a:lnTo>
                  <a:lnTo>
                    <a:pt x="2101848" y="3200"/>
                  </a:lnTo>
                  <a:lnTo>
                    <a:pt x="2110059" y="3016"/>
                  </a:lnTo>
                  <a:lnTo>
                    <a:pt x="2118269" y="2840"/>
                  </a:lnTo>
                  <a:lnTo>
                    <a:pt x="2126479" y="2674"/>
                  </a:lnTo>
                  <a:lnTo>
                    <a:pt x="2134690" y="2517"/>
                  </a:lnTo>
                  <a:lnTo>
                    <a:pt x="2142900" y="2367"/>
                  </a:lnTo>
                  <a:lnTo>
                    <a:pt x="2151110" y="2226"/>
                  </a:lnTo>
                  <a:lnTo>
                    <a:pt x="2159321" y="2091"/>
                  </a:lnTo>
                  <a:lnTo>
                    <a:pt x="2167531" y="1964"/>
                  </a:lnTo>
                  <a:lnTo>
                    <a:pt x="2175741" y="1843"/>
                  </a:lnTo>
                  <a:lnTo>
                    <a:pt x="2183952" y="1729"/>
                  </a:lnTo>
                  <a:lnTo>
                    <a:pt x="2192162" y="1620"/>
                  </a:lnTo>
                  <a:lnTo>
                    <a:pt x="2200373" y="1517"/>
                  </a:lnTo>
                  <a:lnTo>
                    <a:pt x="2208583" y="1420"/>
                  </a:lnTo>
                  <a:lnTo>
                    <a:pt x="2216793" y="1327"/>
                  </a:lnTo>
                  <a:lnTo>
                    <a:pt x="2225004" y="1240"/>
                  </a:lnTo>
                  <a:lnTo>
                    <a:pt x="2233214" y="1156"/>
                  </a:lnTo>
                  <a:lnTo>
                    <a:pt x="2241424" y="1078"/>
                  </a:lnTo>
                  <a:lnTo>
                    <a:pt x="2249635" y="1003"/>
                  </a:lnTo>
                  <a:lnTo>
                    <a:pt x="2257845" y="932"/>
                  </a:lnTo>
                  <a:lnTo>
                    <a:pt x="2266055" y="865"/>
                  </a:lnTo>
                  <a:lnTo>
                    <a:pt x="2274266" y="801"/>
                  </a:lnTo>
                  <a:lnTo>
                    <a:pt x="2282476" y="741"/>
                  </a:lnTo>
                  <a:lnTo>
                    <a:pt x="2290686" y="684"/>
                  </a:lnTo>
                  <a:lnTo>
                    <a:pt x="2298897" y="630"/>
                  </a:lnTo>
                  <a:lnTo>
                    <a:pt x="2307107" y="578"/>
                  </a:lnTo>
                  <a:lnTo>
                    <a:pt x="2315317" y="529"/>
                  </a:lnTo>
                  <a:lnTo>
                    <a:pt x="2323528" y="483"/>
                  </a:lnTo>
                  <a:lnTo>
                    <a:pt x="2331738" y="439"/>
                  </a:lnTo>
                  <a:lnTo>
                    <a:pt x="2339948" y="398"/>
                  </a:lnTo>
                  <a:lnTo>
                    <a:pt x="2348159" y="359"/>
                  </a:lnTo>
                  <a:lnTo>
                    <a:pt x="2356369" y="321"/>
                  </a:lnTo>
                  <a:lnTo>
                    <a:pt x="2364579" y="286"/>
                  </a:lnTo>
                  <a:lnTo>
                    <a:pt x="2372790" y="252"/>
                  </a:lnTo>
                  <a:lnTo>
                    <a:pt x="2381000" y="221"/>
                  </a:lnTo>
                  <a:lnTo>
                    <a:pt x="2389210" y="190"/>
                  </a:lnTo>
                  <a:lnTo>
                    <a:pt x="2397421" y="162"/>
                  </a:lnTo>
                  <a:lnTo>
                    <a:pt x="2405631" y="135"/>
                  </a:lnTo>
                  <a:lnTo>
                    <a:pt x="2413842" y="109"/>
                  </a:lnTo>
                  <a:lnTo>
                    <a:pt x="2422052" y="85"/>
                  </a:lnTo>
                  <a:lnTo>
                    <a:pt x="2430262" y="62"/>
                  </a:lnTo>
                  <a:lnTo>
                    <a:pt x="2438473" y="40"/>
                  </a:lnTo>
                  <a:lnTo>
                    <a:pt x="2446683" y="19"/>
                  </a:lnTo>
                  <a:lnTo>
                    <a:pt x="2454893" y="0"/>
                  </a:lnTo>
                  <a:lnTo>
                    <a:pt x="2454893" y="1737270"/>
                  </a:lnTo>
                  <a:lnTo>
                    <a:pt x="2446683" y="1737289"/>
                  </a:lnTo>
                  <a:lnTo>
                    <a:pt x="2438473" y="1737310"/>
                  </a:lnTo>
                  <a:lnTo>
                    <a:pt x="2430262" y="1737332"/>
                  </a:lnTo>
                  <a:lnTo>
                    <a:pt x="2422052" y="1737355"/>
                  </a:lnTo>
                  <a:lnTo>
                    <a:pt x="2413842" y="1737379"/>
                  </a:lnTo>
                  <a:lnTo>
                    <a:pt x="2405631" y="1737405"/>
                  </a:lnTo>
                  <a:lnTo>
                    <a:pt x="2397421" y="1737432"/>
                  </a:lnTo>
                  <a:lnTo>
                    <a:pt x="2389210" y="1737460"/>
                  </a:lnTo>
                  <a:lnTo>
                    <a:pt x="2381000" y="1737491"/>
                  </a:lnTo>
                  <a:lnTo>
                    <a:pt x="2372790" y="1737522"/>
                  </a:lnTo>
                  <a:lnTo>
                    <a:pt x="2364579" y="1737556"/>
                  </a:lnTo>
                  <a:lnTo>
                    <a:pt x="2356369" y="1737591"/>
                  </a:lnTo>
                  <a:lnTo>
                    <a:pt x="2348159" y="1737629"/>
                  </a:lnTo>
                  <a:lnTo>
                    <a:pt x="2339948" y="1737668"/>
                  </a:lnTo>
                  <a:lnTo>
                    <a:pt x="2331738" y="1737709"/>
                  </a:lnTo>
                  <a:lnTo>
                    <a:pt x="2323528" y="1737753"/>
                  </a:lnTo>
                  <a:lnTo>
                    <a:pt x="2315317" y="1737799"/>
                  </a:lnTo>
                  <a:lnTo>
                    <a:pt x="2307107" y="1737848"/>
                  </a:lnTo>
                  <a:lnTo>
                    <a:pt x="2298897" y="1737900"/>
                  </a:lnTo>
                  <a:lnTo>
                    <a:pt x="2290686" y="1737954"/>
                  </a:lnTo>
                  <a:lnTo>
                    <a:pt x="2282476" y="1738011"/>
                  </a:lnTo>
                  <a:lnTo>
                    <a:pt x="2274266" y="1738071"/>
                  </a:lnTo>
                  <a:lnTo>
                    <a:pt x="2266055" y="1738135"/>
                  </a:lnTo>
                  <a:lnTo>
                    <a:pt x="2257845" y="1738202"/>
                  </a:lnTo>
                  <a:lnTo>
                    <a:pt x="2249635" y="1738273"/>
                  </a:lnTo>
                  <a:lnTo>
                    <a:pt x="2241424" y="1738348"/>
                  </a:lnTo>
                  <a:lnTo>
                    <a:pt x="2233214" y="1738427"/>
                  </a:lnTo>
                  <a:lnTo>
                    <a:pt x="2225004" y="1738510"/>
                  </a:lnTo>
                  <a:lnTo>
                    <a:pt x="2216793" y="1738597"/>
                  </a:lnTo>
                  <a:lnTo>
                    <a:pt x="2208583" y="1738690"/>
                  </a:lnTo>
                  <a:lnTo>
                    <a:pt x="2200373" y="1738787"/>
                  </a:lnTo>
                  <a:lnTo>
                    <a:pt x="2192162" y="1738890"/>
                  </a:lnTo>
                  <a:lnTo>
                    <a:pt x="2183952" y="1738999"/>
                  </a:lnTo>
                  <a:lnTo>
                    <a:pt x="2175741" y="1739113"/>
                  </a:lnTo>
                  <a:lnTo>
                    <a:pt x="2167531" y="1739234"/>
                  </a:lnTo>
                  <a:lnTo>
                    <a:pt x="2159321" y="1739361"/>
                  </a:lnTo>
                  <a:lnTo>
                    <a:pt x="2151110" y="1739496"/>
                  </a:lnTo>
                  <a:lnTo>
                    <a:pt x="2142900" y="1739637"/>
                  </a:lnTo>
                  <a:lnTo>
                    <a:pt x="2134690" y="1739787"/>
                  </a:lnTo>
                  <a:lnTo>
                    <a:pt x="2126479" y="1739944"/>
                  </a:lnTo>
                  <a:lnTo>
                    <a:pt x="2118269" y="1740110"/>
                  </a:lnTo>
                  <a:lnTo>
                    <a:pt x="2110059" y="1740286"/>
                  </a:lnTo>
                  <a:lnTo>
                    <a:pt x="2101848" y="1740470"/>
                  </a:lnTo>
                  <a:lnTo>
                    <a:pt x="2093638" y="1740665"/>
                  </a:lnTo>
                  <a:lnTo>
                    <a:pt x="2085428" y="1740871"/>
                  </a:lnTo>
                  <a:lnTo>
                    <a:pt x="2077217" y="1741088"/>
                  </a:lnTo>
                  <a:lnTo>
                    <a:pt x="2069007" y="1741316"/>
                  </a:lnTo>
                  <a:lnTo>
                    <a:pt x="2060797" y="1741557"/>
                  </a:lnTo>
                  <a:lnTo>
                    <a:pt x="2052586" y="1741812"/>
                  </a:lnTo>
                  <a:lnTo>
                    <a:pt x="2044376" y="1742080"/>
                  </a:lnTo>
                  <a:lnTo>
                    <a:pt x="2036166" y="1742362"/>
                  </a:lnTo>
                  <a:lnTo>
                    <a:pt x="2027955" y="1742660"/>
                  </a:lnTo>
                  <a:lnTo>
                    <a:pt x="2019745" y="1742974"/>
                  </a:lnTo>
                  <a:lnTo>
                    <a:pt x="2011535" y="1743306"/>
                  </a:lnTo>
                  <a:lnTo>
                    <a:pt x="2003324" y="1743655"/>
                  </a:lnTo>
                  <a:lnTo>
                    <a:pt x="1995114" y="1744023"/>
                  </a:lnTo>
                  <a:lnTo>
                    <a:pt x="1986903" y="1744411"/>
                  </a:lnTo>
                  <a:lnTo>
                    <a:pt x="1978693" y="1744820"/>
                  </a:lnTo>
                  <a:lnTo>
                    <a:pt x="1970483" y="1745251"/>
                  </a:lnTo>
                  <a:lnTo>
                    <a:pt x="1962272" y="1745706"/>
                  </a:lnTo>
                  <a:lnTo>
                    <a:pt x="1954062" y="1746185"/>
                  </a:lnTo>
                  <a:lnTo>
                    <a:pt x="1945852" y="1746690"/>
                  </a:lnTo>
                  <a:lnTo>
                    <a:pt x="1937641" y="1747223"/>
                  </a:lnTo>
                  <a:lnTo>
                    <a:pt x="1929431" y="1747784"/>
                  </a:lnTo>
                  <a:lnTo>
                    <a:pt x="1921221" y="1748375"/>
                  </a:lnTo>
                  <a:lnTo>
                    <a:pt x="1913010" y="1748998"/>
                  </a:lnTo>
                  <a:lnTo>
                    <a:pt x="1904800" y="1749654"/>
                  </a:lnTo>
                  <a:lnTo>
                    <a:pt x="1896590" y="1750346"/>
                  </a:lnTo>
                  <a:lnTo>
                    <a:pt x="1888379" y="1751074"/>
                  </a:lnTo>
                  <a:lnTo>
                    <a:pt x="1880169" y="1751842"/>
                  </a:lnTo>
                  <a:lnTo>
                    <a:pt x="1871959" y="1752651"/>
                  </a:lnTo>
                  <a:lnTo>
                    <a:pt x="1863748" y="1753502"/>
                  </a:lnTo>
                  <a:lnTo>
                    <a:pt x="1855538" y="1754399"/>
                  </a:lnTo>
                  <a:lnTo>
                    <a:pt x="1847328" y="1755344"/>
                  </a:lnTo>
                  <a:lnTo>
                    <a:pt x="1839117" y="1756339"/>
                  </a:lnTo>
                  <a:lnTo>
                    <a:pt x="1830907" y="1757386"/>
                  </a:lnTo>
                  <a:lnTo>
                    <a:pt x="1822697" y="1758489"/>
                  </a:lnTo>
                  <a:lnTo>
                    <a:pt x="1814486" y="1759649"/>
                  </a:lnTo>
                  <a:lnTo>
                    <a:pt x="1806276" y="1760871"/>
                  </a:lnTo>
                  <a:lnTo>
                    <a:pt x="1798065" y="1762157"/>
                  </a:lnTo>
                  <a:lnTo>
                    <a:pt x="1789855" y="1763510"/>
                  </a:lnTo>
                  <a:lnTo>
                    <a:pt x="1781645" y="1764934"/>
                  </a:lnTo>
                  <a:lnTo>
                    <a:pt x="1773434" y="1766431"/>
                  </a:lnTo>
                  <a:lnTo>
                    <a:pt x="1765224" y="1768007"/>
                  </a:lnTo>
                  <a:lnTo>
                    <a:pt x="1757014" y="1769664"/>
                  </a:lnTo>
                  <a:lnTo>
                    <a:pt x="1748803" y="1771406"/>
                  </a:lnTo>
                  <a:lnTo>
                    <a:pt x="1740593" y="1773237"/>
                  </a:lnTo>
                  <a:lnTo>
                    <a:pt x="1732383" y="1775162"/>
                  </a:lnTo>
                  <a:lnTo>
                    <a:pt x="1724172" y="1777185"/>
                  </a:lnTo>
                  <a:lnTo>
                    <a:pt x="1715962" y="1779311"/>
                  </a:lnTo>
                  <a:lnTo>
                    <a:pt x="1707752" y="1781544"/>
                  </a:lnTo>
                  <a:lnTo>
                    <a:pt x="1699541" y="1783889"/>
                  </a:lnTo>
                  <a:lnTo>
                    <a:pt x="1691331" y="1786352"/>
                  </a:lnTo>
                  <a:lnTo>
                    <a:pt x="1683121" y="1788937"/>
                  </a:lnTo>
                  <a:lnTo>
                    <a:pt x="1674910" y="1791650"/>
                  </a:lnTo>
                  <a:lnTo>
                    <a:pt x="1666700" y="1794496"/>
                  </a:lnTo>
                  <a:lnTo>
                    <a:pt x="1658490" y="1797482"/>
                  </a:lnTo>
                  <a:lnTo>
                    <a:pt x="1650279" y="1800612"/>
                  </a:lnTo>
                  <a:lnTo>
                    <a:pt x="1642069" y="1803894"/>
                  </a:lnTo>
                  <a:lnTo>
                    <a:pt x="1633859" y="1807333"/>
                  </a:lnTo>
                  <a:lnTo>
                    <a:pt x="1625648" y="1810935"/>
                  </a:lnTo>
                  <a:lnTo>
                    <a:pt x="1617438" y="1814707"/>
                  </a:lnTo>
                  <a:lnTo>
                    <a:pt x="1609228" y="1818655"/>
                  </a:lnTo>
                  <a:lnTo>
                    <a:pt x="1601017" y="1822787"/>
                  </a:lnTo>
                  <a:lnTo>
                    <a:pt x="1592807" y="1827108"/>
                  </a:lnTo>
                  <a:lnTo>
                    <a:pt x="1584596" y="1831625"/>
                  </a:lnTo>
                  <a:lnTo>
                    <a:pt x="1576386" y="1836346"/>
                  </a:lnTo>
                  <a:lnTo>
                    <a:pt x="1568176" y="1841277"/>
                  </a:lnTo>
                  <a:lnTo>
                    <a:pt x="1559965" y="1846424"/>
                  </a:lnTo>
                  <a:lnTo>
                    <a:pt x="1551755" y="1851795"/>
                  </a:lnTo>
                  <a:lnTo>
                    <a:pt x="1543545" y="1857396"/>
                  </a:lnTo>
                  <a:lnTo>
                    <a:pt x="1535334" y="1863235"/>
                  </a:lnTo>
                  <a:lnTo>
                    <a:pt x="1527124" y="1869316"/>
                  </a:lnTo>
                  <a:lnTo>
                    <a:pt x="1518914" y="1875647"/>
                  </a:lnTo>
                  <a:lnTo>
                    <a:pt x="1510703" y="1882233"/>
                  </a:lnTo>
                  <a:lnTo>
                    <a:pt x="1502493" y="1889081"/>
                  </a:lnTo>
                  <a:lnTo>
                    <a:pt x="1494283" y="1896196"/>
                  </a:lnTo>
                  <a:lnTo>
                    <a:pt x="1486072" y="1903583"/>
                  </a:lnTo>
                  <a:lnTo>
                    <a:pt x="1477862" y="1911246"/>
                  </a:lnTo>
                  <a:lnTo>
                    <a:pt x="1469652" y="1919191"/>
                  </a:lnTo>
                  <a:lnTo>
                    <a:pt x="1461441" y="1927420"/>
                  </a:lnTo>
                  <a:lnTo>
                    <a:pt x="1453231" y="1935937"/>
                  </a:lnTo>
                  <a:lnTo>
                    <a:pt x="1445021" y="1944744"/>
                  </a:lnTo>
                  <a:lnTo>
                    <a:pt x="1436810" y="1953843"/>
                  </a:lnTo>
                  <a:lnTo>
                    <a:pt x="1428600" y="1963236"/>
                  </a:lnTo>
                  <a:lnTo>
                    <a:pt x="1420390" y="1972923"/>
                  </a:lnTo>
                  <a:lnTo>
                    <a:pt x="1412179" y="1982902"/>
                  </a:lnTo>
                  <a:lnTo>
                    <a:pt x="1403969" y="1993174"/>
                  </a:lnTo>
                  <a:lnTo>
                    <a:pt x="1395758" y="2003734"/>
                  </a:lnTo>
                  <a:lnTo>
                    <a:pt x="1387548" y="2014581"/>
                  </a:lnTo>
                  <a:lnTo>
                    <a:pt x="1379338" y="2025709"/>
                  </a:lnTo>
                  <a:lnTo>
                    <a:pt x="1371127" y="2037113"/>
                  </a:lnTo>
                  <a:lnTo>
                    <a:pt x="1362917" y="2048787"/>
                  </a:lnTo>
                  <a:lnTo>
                    <a:pt x="1354707" y="2060723"/>
                  </a:lnTo>
                  <a:lnTo>
                    <a:pt x="1346496" y="2072912"/>
                  </a:lnTo>
                  <a:lnTo>
                    <a:pt x="1338286" y="2085345"/>
                  </a:lnTo>
                  <a:lnTo>
                    <a:pt x="1330076" y="2098010"/>
                  </a:lnTo>
                  <a:lnTo>
                    <a:pt x="1321865" y="2110896"/>
                  </a:lnTo>
                  <a:lnTo>
                    <a:pt x="1313655" y="2123988"/>
                  </a:lnTo>
                  <a:lnTo>
                    <a:pt x="1305445" y="2137275"/>
                  </a:lnTo>
                  <a:lnTo>
                    <a:pt x="1297234" y="2150739"/>
                  </a:lnTo>
                  <a:lnTo>
                    <a:pt x="1289024" y="2164365"/>
                  </a:lnTo>
                  <a:lnTo>
                    <a:pt x="1280814" y="2178136"/>
                  </a:lnTo>
                  <a:lnTo>
                    <a:pt x="1272603" y="2192035"/>
                  </a:lnTo>
                  <a:lnTo>
                    <a:pt x="1264393" y="2206042"/>
                  </a:lnTo>
                  <a:lnTo>
                    <a:pt x="1256183" y="2220140"/>
                  </a:lnTo>
                  <a:lnTo>
                    <a:pt x="1247972" y="2234309"/>
                  </a:lnTo>
                  <a:lnTo>
                    <a:pt x="1239762" y="2248528"/>
                  </a:lnTo>
                  <a:lnTo>
                    <a:pt x="1231552" y="2262777"/>
                  </a:lnTo>
                  <a:lnTo>
                    <a:pt x="1223341" y="2277037"/>
                  </a:lnTo>
                  <a:lnTo>
                    <a:pt x="1215131" y="2291287"/>
                  </a:lnTo>
                  <a:lnTo>
                    <a:pt x="1206921" y="2305506"/>
                  </a:lnTo>
                  <a:lnTo>
                    <a:pt x="1198710" y="2319675"/>
                  </a:lnTo>
                  <a:lnTo>
                    <a:pt x="1190500" y="2333772"/>
                  </a:lnTo>
                  <a:lnTo>
                    <a:pt x="1182289" y="2347780"/>
                  </a:lnTo>
                  <a:lnTo>
                    <a:pt x="1174079" y="2361679"/>
                  </a:lnTo>
                  <a:lnTo>
                    <a:pt x="1165869" y="2375450"/>
                  </a:lnTo>
                  <a:lnTo>
                    <a:pt x="1157658" y="2389076"/>
                  </a:lnTo>
                  <a:lnTo>
                    <a:pt x="1149448" y="2402540"/>
                  </a:lnTo>
                  <a:lnTo>
                    <a:pt x="1141238" y="2415826"/>
                  </a:lnTo>
                  <a:lnTo>
                    <a:pt x="1133027" y="2428919"/>
                  </a:lnTo>
                  <a:lnTo>
                    <a:pt x="1124817" y="2441805"/>
                  </a:lnTo>
                  <a:lnTo>
                    <a:pt x="1116607" y="2454470"/>
                  </a:lnTo>
                  <a:lnTo>
                    <a:pt x="1108396" y="2466903"/>
                  </a:lnTo>
                  <a:lnTo>
                    <a:pt x="1100186" y="2479092"/>
                  </a:lnTo>
                  <a:lnTo>
                    <a:pt x="1091976" y="2491028"/>
                  </a:lnTo>
                  <a:lnTo>
                    <a:pt x="1083765" y="2502702"/>
                  </a:lnTo>
                  <a:lnTo>
                    <a:pt x="1075555" y="2514106"/>
                  </a:lnTo>
                  <a:lnTo>
                    <a:pt x="1067345" y="2525234"/>
                  </a:lnTo>
                  <a:lnTo>
                    <a:pt x="1059134" y="2536081"/>
                  </a:lnTo>
                  <a:lnTo>
                    <a:pt x="1050924" y="2546641"/>
                  </a:lnTo>
                  <a:lnTo>
                    <a:pt x="1042714" y="2556913"/>
                  </a:lnTo>
                  <a:lnTo>
                    <a:pt x="1034503" y="2566892"/>
                  </a:lnTo>
                  <a:lnTo>
                    <a:pt x="1026293" y="2576579"/>
                  </a:lnTo>
                  <a:lnTo>
                    <a:pt x="1018083" y="2585972"/>
                  </a:lnTo>
                  <a:lnTo>
                    <a:pt x="1009872" y="2595071"/>
                  </a:lnTo>
                  <a:lnTo>
                    <a:pt x="1001662" y="2603878"/>
                  </a:lnTo>
                  <a:lnTo>
                    <a:pt x="993451" y="2612395"/>
                  </a:lnTo>
                  <a:lnTo>
                    <a:pt x="985241" y="2620624"/>
                  </a:lnTo>
                  <a:lnTo>
                    <a:pt x="977031" y="2628569"/>
                  </a:lnTo>
                  <a:lnTo>
                    <a:pt x="968820" y="2636232"/>
                  </a:lnTo>
                  <a:lnTo>
                    <a:pt x="960610" y="2643619"/>
                  </a:lnTo>
                  <a:lnTo>
                    <a:pt x="952400" y="2650734"/>
                  </a:lnTo>
                  <a:lnTo>
                    <a:pt x="944189" y="2657582"/>
                  </a:lnTo>
                  <a:lnTo>
                    <a:pt x="935979" y="2664168"/>
                  </a:lnTo>
                  <a:lnTo>
                    <a:pt x="927769" y="2670499"/>
                  </a:lnTo>
                  <a:lnTo>
                    <a:pt x="919558" y="2676580"/>
                  </a:lnTo>
                  <a:lnTo>
                    <a:pt x="911348" y="2682418"/>
                  </a:lnTo>
                  <a:lnTo>
                    <a:pt x="903138" y="2688020"/>
                  </a:lnTo>
                  <a:lnTo>
                    <a:pt x="894927" y="2693391"/>
                  </a:lnTo>
                  <a:lnTo>
                    <a:pt x="886717" y="2698538"/>
                  </a:lnTo>
                  <a:lnTo>
                    <a:pt x="878507" y="2703469"/>
                  </a:lnTo>
                  <a:lnTo>
                    <a:pt x="870296" y="2708190"/>
                  </a:lnTo>
                  <a:lnTo>
                    <a:pt x="862086" y="2712707"/>
                  </a:lnTo>
                  <a:lnTo>
                    <a:pt x="853876" y="2717028"/>
                  </a:lnTo>
                  <a:lnTo>
                    <a:pt x="845665" y="2721160"/>
                  </a:lnTo>
                  <a:lnTo>
                    <a:pt x="837455" y="2725108"/>
                  </a:lnTo>
                  <a:lnTo>
                    <a:pt x="829245" y="2728880"/>
                  </a:lnTo>
                  <a:lnTo>
                    <a:pt x="821034" y="2732482"/>
                  </a:lnTo>
                  <a:lnTo>
                    <a:pt x="812824" y="2735921"/>
                  </a:lnTo>
                  <a:lnTo>
                    <a:pt x="804614" y="2739202"/>
                  </a:lnTo>
                  <a:lnTo>
                    <a:pt x="796403" y="2742333"/>
                  </a:lnTo>
                  <a:lnTo>
                    <a:pt x="788193" y="2745319"/>
                  </a:lnTo>
                  <a:lnTo>
                    <a:pt x="779982" y="2748165"/>
                  </a:lnTo>
                  <a:lnTo>
                    <a:pt x="771772" y="2750878"/>
                  </a:lnTo>
                  <a:lnTo>
                    <a:pt x="763562" y="2753463"/>
                  </a:lnTo>
                  <a:lnTo>
                    <a:pt x="755351" y="2755925"/>
                  </a:lnTo>
                  <a:lnTo>
                    <a:pt x="747141" y="2758271"/>
                  </a:lnTo>
                  <a:lnTo>
                    <a:pt x="738931" y="2760504"/>
                  </a:lnTo>
                  <a:lnTo>
                    <a:pt x="730720" y="2762630"/>
                  </a:lnTo>
                  <a:lnTo>
                    <a:pt x="722510" y="2764653"/>
                  </a:lnTo>
                  <a:lnTo>
                    <a:pt x="714300" y="2766578"/>
                  </a:lnTo>
                  <a:lnTo>
                    <a:pt x="706089" y="2768409"/>
                  </a:lnTo>
                  <a:lnTo>
                    <a:pt x="697879" y="2770151"/>
                  </a:lnTo>
                  <a:lnTo>
                    <a:pt x="689669" y="2771808"/>
                  </a:lnTo>
                  <a:lnTo>
                    <a:pt x="681458" y="2773383"/>
                  </a:lnTo>
                  <a:lnTo>
                    <a:pt x="673248" y="2774881"/>
                  </a:lnTo>
                  <a:lnTo>
                    <a:pt x="665038" y="2776305"/>
                  </a:lnTo>
                  <a:lnTo>
                    <a:pt x="656827" y="2777658"/>
                  </a:lnTo>
                  <a:lnTo>
                    <a:pt x="648617" y="2778944"/>
                  </a:lnTo>
                  <a:lnTo>
                    <a:pt x="640407" y="2780165"/>
                  </a:lnTo>
                  <a:lnTo>
                    <a:pt x="632196" y="2781326"/>
                  </a:lnTo>
                  <a:lnTo>
                    <a:pt x="623986" y="2782429"/>
                  </a:lnTo>
                  <a:lnTo>
                    <a:pt x="615776" y="2783476"/>
                  </a:lnTo>
                  <a:lnTo>
                    <a:pt x="607565" y="2784471"/>
                  </a:lnTo>
                  <a:lnTo>
                    <a:pt x="599355" y="2785416"/>
                  </a:lnTo>
                  <a:lnTo>
                    <a:pt x="591144" y="2786313"/>
                  </a:lnTo>
                  <a:lnTo>
                    <a:pt x="582934" y="2787164"/>
                  </a:lnTo>
                  <a:lnTo>
                    <a:pt x="574724" y="2787973"/>
                  </a:lnTo>
                  <a:lnTo>
                    <a:pt x="566513" y="2788740"/>
                  </a:lnTo>
                  <a:lnTo>
                    <a:pt x="558303" y="2789469"/>
                  </a:lnTo>
                  <a:lnTo>
                    <a:pt x="550093" y="2790161"/>
                  </a:lnTo>
                  <a:lnTo>
                    <a:pt x="541882" y="2790817"/>
                  </a:lnTo>
                  <a:lnTo>
                    <a:pt x="533672" y="2791440"/>
                  </a:lnTo>
                  <a:lnTo>
                    <a:pt x="525462" y="2792031"/>
                  </a:lnTo>
                  <a:lnTo>
                    <a:pt x="517251" y="2792592"/>
                  </a:lnTo>
                  <a:lnTo>
                    <a:pt x="509041" y="2793124"/>
                  </a:lnTo>
                  <a:lnTo>
                    <a:pt x="500831" y="2793630"/>
                  </a:lnTo>
                  <a:lnTo>
                    <a:pt x="492620" y="2794109"/>
                  </a:lnTo>
                  <a:lnTo>
                    <a:pt x="484410" y="2794563"/>
                  </a:lnTo>
                  <a:lnTo>
                    <a:pt x="476200" y="2794995"/>
                  </a:lnTo>
                  <a:lnTo>
                    <a:pt x="467989" y="2795404"/>
                  </a:lnTo>
                  <a:lnTo>
                    <a:pt x="459779" y="2795792"/>
                  </a:lnTo>
                  <a:lnTo>
                    <a:pt x="451569" y="2796160"/>
                  </a:lnTo>
                  <a:lnTo>
                    <a:pt x="443358" y="2796509"/>
                  </a:lnTo>
                  <a:lnTo>
                    <a:pt x="435148" y="2796841"/>
                  </a:lnTo>
                  <a:lnTo>
                    <a:pt x="426938" y="2797155"/>
                  </a:lnTo>
                  <a:lnTo>
                    <a:pt x="418727" y="2797453"/>
                  </a:lnTo>
                  <a:lnTo>
                    <a:pt x="410517" y="2797735"/>
                  </a:lnTo>
                  <a:lnTo>
                    <a:pt x="402307" y="2798003"/>
                  </a:lnTo>
                  <a:lnTo>
                    <a:pt x="394096" y="2798258"/>
                  </a:lnTo>
                  <a:lnTo>
                    <a:pt x="385886" y="2798499"/>
                  </a:lnTo>
                  <a:lnTo>
                    <a:pt x="377675" y="2798727"/>
                  </a:lnTo>
                  <a:lnTo>
                    <a:pt x="369465" y="2798944"/>
                  </a:lnTo>
                  <a:lnTo>
                    <a:pt x="361255" y="2799149"/>
                  </a:lnTo>
                  <a:lnTo>
                    <a:pt x="353044" y="2799344"/>
                  </a:lnTo>
                  <a:lnTo>
                    <a:pt x="344834" y="2799529"/>
                  </a:lnTo>
                  <a:lnTo>
                    <a:pt x="336624" y="2799704"/>
                  </a:lnTo>
                  <a:lnTo>
                    <a:pt x="328413" y="2799871"/>
                  </a:lnTo>
                  <a:lnTo>
                    <a:pt x="320203" y="2800028"/>
                  </a:lnTo>
                  <a:lnTo>
                    <a:pt x="311993" y="2800178"/>
                  </a:lnTo>
                  <a:lnTo>
                    <a:pt x="303782" y="2800319"/>
                  </a:lnTo>
                  <a:lnTo>
                    <a:pt x="295572" y="2800454"/>
                  </a:lnTo>
                  <a:lnTo>
                    <a:pt x="287362" y="2800581"/>
                  </a:lnTo>
                  <a:lnTo>
                    <a:pt x="279151" y="2800702"/>
                  </a:lnTo>
                  <a:lnTo>
                    <a:pt x="270941" y="2800816"/>
                  </a:lnTo>
                  <a:lnTo>
                    <a:pt x="262731" y="2800925"/>
                  </a:lnTo>
                  <a:lnTo>
                    <a:pt x="254520" y="2801028"/>
                  </a:lnTo>
                  <a:lnTo>
                    <a:pt x="246310" y="2801125"/>
                  </a:lnTo>
                  <a:lnTo>
                    <a:pt x="238100" y="2801218"/>
                  </a:lnTo>
                  <a:lnTo>
                    <a:pt x="229889" y="2801305"/>
                  </a:lnTo>
                  <a:lnTo>
                    <a:pt x="221679" y="2801388"/>
                  </a:lnTo>
                  <a:lnTo>
                    <a:pt x="213469" y="2801467"/>
                  </a:lnTo>
                  <a:lnTo>
                    <a:pt x="205258" y="2801542"/>
                  </a:lnTo>
                  <a:lnTo>
                    <a:pt x="197048" y="2801613"/>
                  </a:lnTo>
                  <a:lnTo>
                    <a:pt x="188837" y="2801680"/>
                  </a:lnTo>
                  <a:lnTo>
                    <a:pt x="180627" y="2801744"/>
                  </a:lnTo>
                  <a:lnTo>
                    <a:pt x="172417" y="2801804"/>
                  </a:lnTo>
                  <a:lnTo>
                    <a:pt x="164206" y="2801861"/>
                  </a:lnTo>
                  <a:lnTo>
                    <a:pt x="155996" y="2801915"/>
                  </a:lnTo>
                  <a:lnTo>
                    <a:pt x="147786" y="2801967"/>
                  </a:lnTo>
                  <a:lnTo>
                    <a:pt x="139575" y="2802015"/>
                  </a:lnTo>
                  <a:lnTo>
                    <a:pt x="131365" y="2802062"/>
                  </a:lnTo>
                  <a:lnTo>
                    <a:pt x="123155" y="2802105"/>
                  </a:lnTo>
                  <a:lnTo>
                    <a:pt x="114944" y="2802147"/>
                  </a:lnTo>
                  <a:lnTo>
                    <a:pt x="106734" y="2802186"/>
                  </a:lnTo>
                  <a:lnTo>
                    <a:pt x="98524" y="2802224"/>
                  </a:lnTo>
                  <a:lnTo>
                    <a:pt x="90313" y="2802259"/>
                  </a:lnTo>
                  <a:lnTo>
                    <a:pt x="82103" y="2802293"/>
                  </a:lnTo>
                  <a:lnTo>
                    <a:pt x="73893" y="2802324"/>
                  </a:lnTo>
                  <a:lnTo>
                    <a:pt x="65682" y="2802354"/>
                  </a:lnTo>
                  <a:lnTo>
                    <a:pt x="57472" y="2802383"/>
                  </a:lnTo>
                  <a:lnTo>
                    <a:pt x="49262" y="2802410"/>
                  </a:lnTo>
                  <a:lnTo>
                    <a:pt x="41051" y="2802436"/>
                  </a:lnTo>
                  <a:lnTo>
                    <a:pt x="32841" y="2802460"/>
                  </a:lnTo>
                  <a:lnTo>
                    <a:pt x="24631" y="2802483"/>
                  </a:lnTo>
                  <a:lnTo>
                    <a:pt x="16420" y="2802505"/>
                  </a:lnTo>
                  <a:lnTo>
                    <a:pt x="8210" y="2802526"/>
                  </a:lnTo>
                  <a:lnTo>
                    <a:pt x="0" y="2802545"/>
                  </a:lnTo>
                  <a:close/>
                </a:path>
              </a:pathLst>
            </a:custGeom>
            <a:solidFill>
              <a:srgbClr val="440154">
                <a:alpha val="50196"/>
              </a:srgbClr>
            </a:solidFill>
          </p:spPr>
          <p:txBody>
            <a:bodyPr/>
            <a:lstStyle/>
            <a:p/>
          </p:txBody>
        </p:sp>
        <p:sp>
          <p:nvSpPr>
            <p:cNvPr id="11" name="pg12"/>
            <p:cNvSpPr/>
            <p:nvPr/>
          </p:nvSpPr>
          <p:spPr>
            <a:xfrm>
              <a:off x="7736381" y="1289790"/>
              <a:ext cx="2454893" cy="3682725"/>
            </a:xfrm>
            <a:custGeom>
              <a:avLst/>
              <a:pathLst>
                <a:path w="2454893" h="3682725">
                  <a:moveTo>
                    <a:pt x="0" y="0"/>
                  </a:moveTo>
                  <a:lnTo>
                    <a:pt x="8210" y="35"/>
                  </a:lnTo>
                  <a:lnTo>
                    <a:pt x="16420" y="73"/>
                  </a:lnTo>
                  <a:lnTo>
                    <a:pt x="24631" y="113"/>
                  </a:lnTo>
                  <a:lnTo>
                    <a:pt x="32841" y="155"/>
                  </a:lnTo>
                  <a:lnTo>
                    <a:pt x="41051" y="200"/>
                  </a:lnTo>
                  <a:lnTo>
                    <a:pt x="49262" y="247"/>
                  </a:lnTo>
                  <a:lnTo>
                    <a:pt x="57472" y="296"/>
                  </a:lnTo>
                  <a:lnTo>
                    <a:pt x="65682" y="348"/>
                  </a:lnTo>
                  <a:lnTo>
                    <a:pt x="73893" y="403"/>
                  </a:lnTo>
                  <a:lnTo>
                    <a:pt x="82103" y="461"/>
                  </a:lnTo>
                  <a:lnTo>
                    <a:pt x="90313" y="522"/>
                  </a:lnTo>
                  <a:lnTo>
                    <a:pt x="98524" y="587"/>
                  </a:lnTo>
                  <a:lnTo>
                    <a:pt x="106734" y="655"/>
                  </a:lnTo>
                  <a:lnTo>
                    <a:pt x="114944" y="727"/>
                  </a:lnTo>
                  <a:lnTo>
                    <a:pt x="123155" y="803"/>
                  </a:lnTo>
                  <a:lnTo>
                    <a:pt x="131365" y="883"/>
                  </a:lnTo>
                  <a:lnTo>
                    <a:pt x="139575" y="967"/>
                  </a:lnTo>
                  <a:lnTo>
                    <a:pt x="147786" y="1056"/>
                  </a:lnTo>
                  <a:lnTo>
                    <a:pt x="155996" y="1150"/>
                  </a:lnTo>
                  <a:lnTo>
                    <a:pt x="164206" y="1249"/>
                  </a:lnTo>
                  <a:lnTo>
                    <a:pt x="172417" y="1354"/>
                  </a:lnTo>
                  <a:lnTo>
                    <a:pt x="180627" y="1464"/>
                  </a:lnTo>
                  <a:lnTo>
                    <a:pt x="188837" y="1580"/>
                  </a:lnTo>
                  <a:lnTo>
                    <a:pt x="197048" y="1703"/>
                  </a:lnTo>
                  <a:lnTo>
                    <a:pt x="205258" y="1832"/>
                  </a:lnTo>
                  <a:lnTo>
                    <a:pt x="213469" y="1969"/>
                  </a:lnTo>
                  <a:lnTo>
                    <a:pt x="221679" y="2112"/>
                  </a:lnTo>
                  <a:lnTo>
                    <a:pt x="229889" y="2264"/>
                  </a:lnTo>
                  <a:lnTo>
                    <a:pt x="238100" y="2424"/>
                  </a:lnTo>
                  <a:lnTo>
                    <a:pt x="246310" y="2593"/>
                  </a:lnTo>
                  <a:lnTo>
                    <a:pt x="254520" y="2771"/>
                  </a:lnTo>
                  <a:lnTo>
                    <a:pt x="262731" y="2959"/>
                  </a:lnTo>
                  <a:lnTo>
                    <a:pt x="270941" y="3157"/>
                  </a:lnTo>
                  <a:lnTo>
                    <a:pt x="279151" y="3367"/>
                  </a:lnTo>
                  <a:lnTo>
                    <a:pt x="287362" y="3587"/>
                  </a:lnTo>
                  <a:lnTo>
                    <a:pt x="295572" y="3820"/>
                  </a:lnTo>
                  <a:lnTo>
                    <a:pt x="303782" y="4065"/>
                  </a:lnTo>
                  <a:lnTo>
                    <a:pt x="311993" y="4324"/>
                  </a:lnTo>
                  <a:lnTo>
                    <a:pt x="320203" y="4596"/>
                  </a:lnTo>
                  <a:lnTo>
                    <a:pt x="328413" y="4884"/>
                  </a:lnTo>
                  <a:lnTo>
                    <a:pt x="336624" y="5188"/>
                  </a:lnTo>
                  <a:lnTo>
                    <a:pt x="344834" y="5508"/>
                  </a:lnTo>
                  <a:lnTo>
                    <a:pt x="353044" y="5845"/>
                  </a:lnTo>
                  <a:lnTo>
                    <a:pt x="361255" y="6201"/>
                  </a:lnTo>
                  <a:lnTo>
                    <a:pt x="369465" y="6577"/>
                  </a:lnTo>
                  <a:lnTo>
                    <a:pt x="377675" y="6972"/>
                  </a:lnTo>
                  <a:lnTo>
                    <a:pt x="385886" y="7390"/>
                  </a:lnTo>
                  <a:lnTo>
                    <a:pt x="394096" y="7830"/>
                  </a:lnTo>
                  <a:lnTo>
                    <a:pt x="402307" y="8294"/>
                  </a:lnTo>
                  <a:lnTo>
                    <a:pt x="410517" y="8784"/>
                  </a:lnTo>
                  <a:lnTo>
                    <a:pt x="418727" y="9300"/>
                  </a:lnTo>
                  <a:lnTo>
                    <a:pt x="426938" y="9844"/>
                  </a:lnTo>
                  <a:lnTo>
                    <a:pt x="435148" y="10418"/>
                  </a:lnTo>
                  <a:lnTo>
                    <a:pt x="443358" y="11023"/>
                  </a:lnTo>
                  <a:lnTo>
                    <a:pt x="451569" y="11660"/>
                  </a:lnTo>
                  <a:lnTo>
                    <a:pt x="459779" y="12333"/>
                  </a:lnTo>
                  <a:lnTo>
                    <a:pt x="467989" y="13042"/>
                  </a:lnTo>
                  <a:lnTo>
                    <a:pt x="476200" y="13789"/>
                  </a:lnTo>
                  <a:lnTo>
                    <a:pt x="484410" y="14577"/>
                  </a:lnTo>
                  <a:lnTo>
                    <a:pt x="492620" y="15407"/>
                  </a:lnTo>
                  <a:lnTo>
                    <a:pt x="500831" y="16282"/>
                  </a:lnTo>
                  <a:lnTo>
                    <a:pt x="509041" y="17204"/>
                  </a:lnTo>
                  <a:lnTo>
                    <a:pt x="517251" y="18176"/>
                  </a:lnTo>
                  <a:lnTo>
                    <a:pt x="525462" y="19201"/>
                  </a:lnTo>
                  <a:lnTo>
                    <a:pt x="533672" y="20281"/>
                  </a:lnTo>
                  <a:lnTo>
                    <a:pt x="541882" y="21418"/>
                  </a:lnTo>
                  <a:lnTo>
                    <a:pt x="550093" y="22617"/>
                  </a:lnTo>
                  <a:lnTo>
                    <a:pt x="558303" y="23880"/>
                  </a:lnTo>
                  <a:lnTo>
                    <a:pt x="566513" y="25211"/>
                  </a:lnTo>
                  <a:lnTo>
                    <a:pt x="574724" y="26613"/>
                  </a:lnTo>
                  <a:lnTo>
                    <a:pt x="582934" y="28089"/>
                  </a:lnTo>
                  <a:lnTo>
                    <a:pt x="591144" y="29645"/>
                  </a:lnTo>
                  <a:lnTo>
                    <a:pt x="599355" y="31283"/>
                  </a:lnTo>
                  <a:lnTo>
                    <a:pt x="607565" y="33008"/>
                  </a:lnTo>
                  <a:lnTo>
                    <a:pt x="615776" y="34824"/>
                  </a:lnTo>
                  <a:lnTo>
                    <a:pt x="623986" y="36737"/>
                  </a:lnTo>
                  <a:lnTo>
                    <a:pt x="632196" y="38751"/>
                  </a:lnTo>
                  <a:lnTo>
                    <a:pt x="640407" y="40871"/>
                  </a:lnTo>
                  <a:lnTo>
                    <a:pt x="648617" y="43102"/>
                  </a:lnTo>
                  <a:lnTo>
                    <a:pt x="656827" y="45450"/>
                  </a:lnTo>
                  <a:lnTo>
                    <a:pt x="665038" y="47921"/>
                  </a:lnTo>
                  <a:lnTo>
                    <a:pt x="673248" y="50521"/>
                  </a:lnTo>
                  <a:lnTo>
                    <a:pt x="681458" y="53256"/>
                  </a:lnTo>
                  <a:lnTo>
                    <a:pt x="689669" y="56133"/>
                  </a:lnTo>
                  <a:lnTo>
                    <a:pt x="697879" y="59159"/>
                  </a:lnTo>
                  <a:lnTo>
                    <a:pt x="706089" y="62340"/>
                  </a:lnTo>
                  <a:lnTo>
                    <a:pt x="714300" y="65685"/>
                  </a:lnTo>
                  <a:lnTo>
                    <a:pt x="722510" y="69201"/>
                  </a:lnTo>
                  <a:lnTo>
                    <a:pt x="730720" y="72896"/>
                  </a:lnTo>
                  <a:lnTo>
                    <a:pt x="738931" y="76778"/>
                  </a:lnTo>
                  <a:lnTo>
                    <a:pt x="747141" y="80856"/>
                  </a:lnTo>
                  <a:lnTo>
                    <a:pt x="755351" y="85139"/>
                  </a:lnTo>
                  <a:lnTo>
                    <a:pt x="763562" y="89636"/>
                  </a:lnTo>
                  <a:lnTo>
                    <a:pt x="771772" y="94357"/>
                  </a:lnTo>
                  <a:lnTo>
                    <a:pt x="779982" y="99312"/>
                  </a:lnTo>
                  <a:lnTo>
                    <a:pt x="788193" y="104510"/>
                  </a:lnTo>
                  <a:lnTo>
                    <a:pt x="796403" y="109962"/>
                  </a:lnTo>
                  <a:lnTo>
                    <a:pt x="804614" y="115679"/>
                  </a:lnTo>
                  <a:lnTo>
                    <a:pt x="812824" y="121672"/>
                  </a:lnTo>
                  <a:lnTo>
                    <a:pt x="821034" y="127952"/>
                  </a:lnTo>
                  <a:lnTo>
                    <a:pt x="829245" y="134531"/>
                  </a:lnTo>
                  <a:lnTo>
                    <a:pt x="837455" y="141419"/>
                  </a:lnTo>
                  <a:lnTo>
                    <a:pt x="845665" y="148630"/>
                  </a:lnTo>
                  <a:lnTo>
                    <a:pt x="853876" y="156175"/>
                  </a:lnTo>
                  <a:lnTo>
                    <a:pt x="862086" y="164066"/>
                  </a:lnTo>
                  <a:lnTo>
                    <a:pt x="870296" y="172316"/>
                  </a:lnTo>
                  <a:lnTo>
                    <a:pt x="878507" y="180937"/>
                  </a:lnTo>
                  <a:lnTo>
                    <a:pt x="886717" y="189942"/>
                  </a:lnTo>
                  <a:lnTo>
                    <a:pt x="894927" y="199343"/>
                  </a:lnTo>
                  <a:lnTo>
                    <a:pt x="903138" y="209151"/>
                  </a:lnTo>
                  <a:lnTo>
                    <a:pt x="911348" y="219381"/>
                  </a:lnTo>
                  <a:lnTo>
                    <a:pt x="919558" y="230043"/>
                  </a:lnTo>
                  <a:lnTo>
                    <a:pt x="927769" y="241149"/>
                  </a:lnTo>
                  <a:lnTo>
                    <a:pt x="935979" y="252711"/>
                  </a:lnTo>
                  <a:lnTo>
                    <a:pt x="944189" y="264739"/>
                  </a:lnTo>
                  <a:lnTo>
                    <a:pt x="952400" y="277245"/>
                  </a:lnTo>
                  <a:lnTo>
                    <a:pt x="960610" y="290238"/>
                  </a:lnTo>
                  <a:lnTo>
                    <a:pt x="968820" y="303728"/>
                  </a:lnTo>
                  <a:lnTo>
                    <a:pt x="977031" y="317724"/>
                  </a:lnTo>
                  <a:lnTo>
                    <a:pt x="985241" y="332232"/>
                  </a:lnTo>
                  <a:lnTo>
                    <a:pt x="993451" y="347261"/>
                  </a:lnTo>
                  <a:lnTo>
                    <a:pt x="1001662" y="362814"/>
                  </a:lnTo>
                  <a:lnTo>
                    <a:pt x="1009872" y="378899"/>
                  </a:lnTo>
                  <a:lnTo>
                    <a:pt x="1018083" y="395517"/>
                  </a:lnTo>
                  <a:lnTo>
                    <a:pt x="1026293" y="412670"/>
                  </a:lnTo>
                  <a:lnTo>
                    <a:pt x="1034503" y="430360"/>
                  </a:lnTo>
                  <a:lnTo>
                    <a:pt x="1042714" y="448585"/>
                  </a:lnTo>
                  <a:lnTo>
                    <a:pt x="1050924" y="467343"/>
                  </a:lnTo>
                  <a:lnTo>
                    <a:pt x="1059134" y="486629"/>
                  </a:lnTo>
                  <a:lnTo>
                    <a:pt x="1067345" y="506438"/>
                  </a:lnTo>
                  <a:lnTo>
                    <a:pt x="1075555" y="526761"/>
                  </a:lnTo>
                  <a:lnTo>
                    <a:pt x="1083765" y="547588"/>
                  </a:lnTo>
                  <a:lnTo>
                    <a:pt x="1091976" y="568907"/>
                  </a:lnTo>
                  <a:lnTo>
                    <a:pt x="1100186" y="590705"/>
                  </a:lnTo>
                  <a:lnTo>
                    <a:pt x="1108396" y="612966"/>
                  </a:lnTo>
                  <a:lnTo>
                    <a:pt x="1116607" y="635671"/>
                  </a:lnTo>
                  <a:lnTo>
                    <a:pt x="1124817" y="658801"/>
                  </a:lnTo>
                  <a:lnTo>
                    <a:pt x="1133027" y="682333"/>
                  </a:lnTo>
                  <a:lnTo>
                    <a:pt x="1141238" y="706243"/>
                  </a:lnTo>
                  <a:lnTo>
                    <a:pt x="1149448" y="730507"/>
                  </a:lnTo>
                  <a:lnTo>
                    <a:pt x="1157658" y="755096"/>
                  </a:lnTo>
                  <a:lnTo>
                    <a:pt x="1165869" y="779980"/>
                  </a:lnTo>
                  <a:lnTo>
                    <a:pt x="1174079" y="805130"/>
                  </a:lnTo>
                  <a:lnTo>
                    <a:pt x="1182289" y="830513"/>
                  </a:lnTo>
                  <a:lnTo>
                    <a:pt x="1190500" y="856094"/>
                  </a:lnTo>
                  <a:lnTo>
                    <a:pt x="1198710" y="881840"/>
                  </a:lnTo>
                  <a:lnTo>
                    <a:pt x="1206921" y="907715"/>
                  </a:lnTo>
                  <a:lnTo>
                    <a:pt x="1215131" y="933683"/>
                  </a:lnTo>
                  <a:lnTo>
                    <a:pt x="1223341" y="959706"/>
                  </a:lnTo>
                  <a:lnTo>
                    <a:pt x="1231552" y="985748"/>
                  </a:lnTo>
                  <a:lnTo>
                    <a:pt x="1239762" y="1011772"/>
                  </a:lnTo>
                  <a:lnTo>
                    <a:pt x="1247972" y="1037740"/>
                  </a:lnTo>
                  <a:lnTo>
                    <a:pt x="1256183" y="1063615"/>
                  </a:lnTo>
                  <a:lnTo>
                    <a:pt x="1264393" y="1089361"/>
                  </a:lnTo>
                  <a:lnTo>
                    <a:pt x="1272603" y="1114942"/>
                  </a:lnTo>
                  <a:lnTo>
                    <a:pt x="1280814" y="1140325"/>
                  </a:lnTo>
                  <a:lnTo>
                    <a:pt x="1289024" y="1165474"/>
                  </a:lnTo>
                  <a:lnTo>
                    <a:pt x="1297234" y="1190359"/>
                  </a:lnTo>
                  <a:lnTo>
                    <a:pt x="1305445" y="1214948"/>
                  </a:lnTo>
                  <a:lnTo>
                    <a:pt x="1313655" y="1239211"/>
                  </a:lnTo>
                  <a:lnTo>
                    <a:pt x="1321865" y="1263122"/>
                  </a:lnTo>
                  <a:lnTo>
                    <a:pt x="1330076" y="1286654"/>
                  </a:lnTo>
                  <a:lnTo>
                    <a:pt x="1338286" y="1309784"/>
                  </a:lnTo>
                  <a:lnTo>
                    <a:pt x="1346496" y="1332489"/>
                  </a:lnTo>
                  <a:lnTo>
                    <a:pt x="1354707" y="1354750"/>
                  </a:lnTo>
                  <a:lnTo>
                    <a:pt x="1362917" y="1376548"/>
                  </a:lnTo>
                  <a:lnTo>
                    <a:pt x="1371127" y="1397867"/>
                  </a:lnTo>
                  <a:lnTo>
                    <a:pt x="1379338" y="1418694"/>
                  </a:lnTo>
                  <a:lnTo>
                    <a:pt x="1387548" y="1439017"/>
                  </a:lnTo>
                  <a:lnTo>
                    <a:pt x="1395758" y="1458825"/>
                  </a:lnTo>
                  <a:lnTo>
                    <a:pt x="1403969" y="1478112"/>
                  </a:lnTo>
                  <a:lnTo>
                    <a:pt x="1412179" y="1496870"/>
                  </a:lnTo>
                  <a:lnTo>
                    <a:pt x="1420390" y="1515095"/>
                  </a:lnTo>
                  <a:lnTo>
                    <a:pt x="1428600" y="1532785"/>
                  </a:lnTo>
                  <a:lnTo>
                    <a:pt x="1436810" y="1549938"/>
                  </a:lnTo>
                  <a:lnTo>
                    <a:pt x="1445021" y="1566556"/>
                  </a:lnTo>
                  <a:lnTo>
                    <a:pt x="1453231" y="1582640"/>
                  </a:lnTo>
                  <a:lnTo>
                    <a:pt x="1461441" y="1598194"/>
                  </a:lnTo>
                  <a:lnTo>
                    <a:pt x="1469652" y="1613223"/>
                  </a:lnTo>
                  <a:lnTo>
                    <a:pt x="1477862" y="1627731"/>
                  </a:lnTo>
                  <a:lnTo>
                    <a:pt x="1486072" y="1641726"/>
                  </a:lnTo>
                  <a:lnTo>
                    <a:pt x="1494283" y="1655216"/>
                  </a:lnTo>
                  <a:lnTo>
                    <a:pt x="1502493" y="1668210"/>
                  </a:lnTo>
                  <a:lnTo>
                    <a:pt x="1510703" y="1680716"/>
                  </a:lnTo>
                  <a:lnTo>
                    <a:pt x="1518914" y="1692744"/>
                  </a:lnTo>
                  <a:lnTo>
                    <a:pt x="1527124" y="1704306"/>
                  </a:lnTo>
                  <a:lnTo>
                    <a:pt x="1535334" y="1715412"/>
                  </a:lnTo>
                  <a:lnTo>
                    <a:pt x="1543545" y="1726074"/>
                  </a:lnTo>
                  <a:lnTo>
                    <a:pt x="1551755" y="1736303"/>
                  </a:lnTo>
                  <a:lnTo>
                    <a:pt x="1559965" y="1746112"/>
                  </a:lnTo>
                  <a:lnTo>
                    <a:pt x="1568176" y="1755513"/>
                  </a:lnTo>
                  <a:lnTo>
                    <a:pt x="1576386" y="1764518"/>
                  </a:lnTo>
                  <a:lnTo>
                    <a:pt x="1584596" y="1773139"/>
                  </a:lnTo>
                  <a:lnTo>
                    <a:pt x="1592807" y="1781389"/>
                  </a:lnTo>
                  <a:lnTo>
                    <a:pt x="1601017" y="1789280"/>
                  </a:lnTo>
                  <a:lnTo>
                    <a:pt x="1609228" y="1796825"/>
                  </a:lnTo>
                  <a:lnTo>
                    <a:pt x="1617438" y="1804036"/>
                  </a:lnTo>
                  <a:lnTo>
                    <a:pt x="1625648" y="1810924"/>
                  </a:lnTo>
                  <a:lnTo>
                    <a:pt x="1633859" y="1817503"/>
                  </a:lnTo>
                  <a:lnTo>
                    <a:pt x="1642069" y="1823783"/>
                  </a:lnTo>
                  <a:lnTo>
                    <a:pt x="1650279" y="1829776"/>
                  </a:lnTo>
                  <a:lnTo>
                    <a:pt x="1658490" y="1835493"/>
                  </a:lnTo>
                  <a:lnTo>
                    <a:pt x="1666700" y="1840945"/>
                  </a:lnTo>
                  <a:lnTo>
                    <a:pt x="1674910" y="1846143"/>
                  </a:lnTo>
                  <a:lnTo>
                    <a:pt x="1683121" y="1851098"/>
                  </a:lnTo>
                  <a:lnTo>
                    <a:pt x="1691331" y="1855819"/>
                  </a:lnTo>
                  <a:lnTo>
                    <a:pt x="1699541" y="1860316"/>
                  </a:lnTo>
                  <a:lnTo>
                    <a:pt x="1707752" y="1864599"/>
                  </a:lnTo>
                  <a:lnTo>
                    <a:pt x="1715962" y="1868677"/>
                  </a:lnTo>
                  <a:lnTo>
                    <a:pt x="1724172" y="1872559"/>
                  </a:lnTo>
                  <a:lnTo>
                    <a:pt x="1732383" y="1876254"/>
                  </a:lnTo>
                  <a:lnTo>
                    <a:pt x="1740593" y="1879770"/>
                  </a:lnTo>
                  <a:lnTo>
                    <a:pt x="1748803" y="1883114"/>
                  </a:lnTo>
                  <a:lnTo>
                    <a:pt x="1757014" y="1886296"/>
                  </a:lnTo>
                  <a:lnTo>
                    <a:pt x="1765224" y="1889322"/>
                  </a:lnTo>
                  <a:lnTo>
                    <a:pt x="1773434" y="1892199"/>
                  </a:lnTo>
                  <a:lnTo>
                    <a:pt x="1781645" y="1894934"/>
                  </a:lnTo>
                  <a:lnTo>
                    <a:pt x="1789855" y="1897534"/>
                  </a:lnTo>
                  <a:lnTo>
                    <a:pt x="1798065" y="1900005"/>
                  </a:lnTo>
                  <a:lnTo>
                    <a:pt x="1806276" y="1902353"/>
                  </a:lnTo>
                  <a:lnTo>
                    <a:pt x="1814486" y="1904584"/>
                  </a:lnTo>
                  <a:lnTo>
                    <a:pt x="1822697" y="1906704"/>
                  </a:lnTo>
                  <a:lnTo>
                    <a:pt x="1830907" y="1908718"/>
                  </a:lnTo>
                  <a:lnTo>
                    <a:pt x="1839117" y="1910630"/>
                  </a:lnTo>
                  <a:lnTo>
                    <a:pt x="1847328" y="1912447"/>
                  </a:lnTo>
                  <a:lnTo>
                    <a:pt x="1855538" y="1914172"/>
                  </a:lnTo>
                  <a:lnTo>
                    <a:pt x="1863748" y="1915810"/>
                  </a:lnTo>
                  <a:lnTo>
                    <a:pt x="1871959" y="1917366"/>
                  </a:lnTo>
                  <a:lnTo>
                    <a:pt x="1880169" y="1918842"/>
                  </a:lnTo>
                  <a:lnTo>
                    <a:pt x="1888379" y="1920244"/>
                  </a:lnTo>
                  <a:lnTo>
                    <a:pt x="1896590" y="1921575"/>
                  </a:lnTo>
                  <a:lnTo>
                    <a:pt x="1904800" y="1922838"/>
                  </a:lnTo>
                  <a:lnTo>
                    <a:pt x="1913010" y="1924037"/>
                  </a:lnTo>
                  <a:lnTo>
                    <a:pt x="1921221" y="1925174"/>
                  </a:lnTo>
                  <a:lnTo>
                    <a:pt x="1929431" y="1926254"/>
                  </a:lnTo>
                  <a:lnTo>
                    <a:pt x="1937641" y="1927278"/>
                  </a:lnTo>
                  <a:lnTo>
                    <a:pt x="1945852" y="1928251"/>
                  </a:lnTo>
                  <a:lnTo>
                    <a:pt x="1954062" y="1929173"/>
                  </a:lnTo>
                  <a:lnTo>
                    <a:pt x="1962272" y="1930048"/>
                  </a:lnTo>
                  <a:lnTo>
                    <a:pt x="1970483" y="1930878"/>
                  </a:lnTo>
                  <a:lnTo>
                    <a:pt x="1978693" y="1931666"/>
                  </a:lnTo>
                  <a:lnTo>
                    <a:pt x="1986903" y="1932413"/>
                  </a:lnTo>
                  <a:lnTo>
                    <a:pt x="1995114" y="1933122"/>
                  </a:lnTo>
                  <a:lnTo>
                    <a:pt x="2003324" y="1933794"/>
                  </a:lnTo>
                  <a:lnTo>
                    <a:pt x="2011535" y="1934432"/>
                  </a:lnTo>
                  <a:lnTo>
                    <a:pt x="2019745" y="1935037"/>
                  </a:lnTo>
                  <a:lnTo>
                    <a:pt x="2027955" y="1935611"/>
                  </a:lnTo>
                  <a:lnTo>
                    <a:pt x="2036166" y="1936155"/>
                  </a:lnTo>
                  <a:lnTo>
                    <a:pt x="2044376" y="1936671"/>
                  </a:lnTo>
                  <a:lnTo>
                    <a:pt x="2052586" y="1937161"/>
                  </a:lnTo>
                  <a:lnTo>
                    <a:pt x="2060797" y="1937625"/>
                  </a:lnTo>
                  <a:lnTo>
                    <a:pt x="2069007" y="1938065"/>
                  </a:lnTo>
                  <a:lnTo>
                    <a:pt x="2077217" y="1938482"/>
                  </a:lnTo>
                  <a:lnTo>
                    <a:pt x="2085428" y="1938878"/>
                  </a:lnTo>
                  <a:lnTo>
                    <a:pt x="2093638" y="1939254"/>
                  </a:lnTo>
                  <a:lnTo>
                    <a:pt x="2101848" y="1939610"/>
                  </a:lnTo>
                  <a:lnTo>
                    <a:pt x="2110059" y="1939947"/>
                  </a:lnTo>
                  <a:lnTo>
                    <a:pt x="2118269" y="1940267"/>
                  </a:lnTo>
                  <a:lnTo>
                    <a:pt x="2126479" y="1940571"/>
                  </a:lnTo>
                  <a:lnTo>
                    <a:pt x="2134690" y="1940859"/>
                  </a:lnTo>
                  <a:lnTo>
                    <a:pt x="2142900" y="1941131"/>
                  </a:lnTo>
                  <a:lnTo>
                    <a:pt x="2151110" y="1941390"/>
                  </a:lnTo>
                  <a:lnTo>
                    <a:pt x="2159321" y="1941635"/>
                  </a:lnTo>
                  <a:lnTo>
                    <a:pt x="2167531" y="1941868"/>
                  </a:lnTo>
                  <a:lnTo>
                    <a:pt x="2175741" y="1942088"/>
                  </a:lnTo>
                  <a:lnTo>
                    <a:pt x="2183952" y="1942297"/>
                  </a:lnTo>
                  <a:lnTo>
                    <a:pt x="2192162" y="1942496"/>
                  </a:lnTo>
                  <a:lnTo>
                    <a:pt x="2200373" y="1942684"/>
                  </a:lnTo>
                  <a:lnTo>
                    <a:pt x="2208583" y="1942862"/>
                  </a:lnTo>
                  <a:lnTo>
                    <a:pt x="2216793" y="1943031"/>
                  </a:lnTo>
                  <a:lnTo>
                    <a:pt x="2225004" y="1943191"/>
                  </a:lnTo>
                  <a:lnTo>
                    <a:pt x="2233214" y="1943343"/>
                  </a:lnTo>
                  <a:lnTo>
                    <a:pt x="2241424" y="1943486"/>
                  </a:lnTo>
                  <a:lnTo>
                    <a:pt x="2249635" y="1943623"/>
                  </a:lnTo>
                  <a:lnTo>
                    <a:pt x="2257845" y="1943752"/>
                  </a:lnTo>
                  <a:lnTo>
                    <a:pt x="2266055" y="1943875"/>
                  </a:lnTo>
                  <a:lnTo>
                    <a:pt x="2274266" y="1943991"/>
                  </a:lnTo>
                  <a:lnTo>
                    <a:pt x="2282476" y="1944101"/>
                  </a:lnTo>
                  <a:lnTo>
                    <a:pt x="2290686" y="1944206"/>
                  </a:lnTo>
                  <a:lnTo>
                    <a:pt x="2298897" y="1944305"/>
                  </a:lnTo>
                  <a:lnTo>
                    <a:pt x="2307107" y="1944399"/>
                  </a:lnTo>
                  <a:lnTo>
                    <a:pt x="2315317" y="1944488"/>
                  </a:lnTo>
                  <a:lnTo>
                    <a:pt x="2323528" y="1944572"/>
                  </a:lnTo>
                  <a:lnTo>
                    <a:pt x="2331738" y="1944652"/>
                  </a:lnTo>
                  <a:lnTo>
                    <a:pt x="2339948" y="1944728"/>
                  </a:lnTo>
                  <a:lnTo>
                    <a:pt x="2348159" y="1944800"/>
                  </a:lnTo>
                  <a:lnTo>
                    <a:pt x="2356369" y="1944868"/>
                  </a:lnTo>
                  <a:lnTo>
                    <a:pt x="2364579" y="1944932"/>
                  </a:lnTo>
                  <a:lnTo>
                    <a:pt x="2372790" y="1944994"/>
                  </a:lnTo>
                  <a:lnTo>
                    <a:pt x="2381000" y="1945052"/>
                  </a:lnTo>
                  <a:lnTo>
                    <a:pt x="2389210" y="1945107"/>
                  </a:lnTo>
                  <a:lnTo>
                    <a:pt x="2397421" y="1945159"/>
                  </a:lnTo>
                  <a:lnTo>
                    <a:pt x="2405631" y="1945208"/>
                  </a:lnTo>
                  <a:lnTo>
                    <a:pt x="2413842" y="1945255"/>
                  </a:lnTo>
                  <a:lnTo>
                    <a:pt x="2422052" y="1945300"/>
                  </a:lnTo>
                  <a:lnTo>
                    <a:pt x="2430262" y="1945342"/>
                  </a:lnTo>
                  <a:lnTo>
                    <a:pt x="2438473" y="1945382"/>
                  </a:lnTo>
                  <a:lnTo>
                    <a:pt x="2446683" y="1945420"/>
                  </a:lnTo>
                  <a:lnTo>
                    <a:pt x="2454893" y="1945455"/>
                  </a:lnTo>
                  <a:lnTo>
                    <a:pt x="2454893" y="3682725"/>
                  </a:lnTo>
                  <a:lnTo>
                    <a:pt x="2446683" y="3682690"/>
                  </a:lnTo>
                  <a:lnTo>
                    <a:pt x="2438473" y="3682652"/>
                  </a:lnTo>
                  <a:lnTo>
                    <a:pt x="2430262" y="3682612"/>
                  </a:lnTo>
                  <a:lnTo>
                    <a:pt x="2422052" y="3682570"/>
                  </a:lnTo>
                  <a:lnTo>
                    <a:pt x="2413842" y="3682525"/>
                  </a:lnTo>
                  <a:lnTo>
                    <a:pt x="2405631" y="3682478"/>
                  </a:lnTo>
                  <a:lnTo>
                    <a:pt x="2397421" y="3682429"/>
                  </a:lnTo>
                  <a:lnTo>
                    <a:pt x="2389210" y="3682377"/>
                  </a:lnTo>
                  <a:lnTo>
                    <a:pt x="2381000" y="3682322"/>
                  </a:lnTo>
                  <a:lnTo>
                    <a:pt x="2372790" y="3682264"/>
                  </a:lnTo>
                  <a:lnTo>
                    <a:pt x="2364579" y="3682202"/>
                  </a:lnTo>
                  <a:lnTo>
                    <a:pt x="2356369" y="3682138"/>
                  </a:lnTo>
                  <a:lnTo>
                    <a:pt x="2348159" y="3682070"/>
                  </a:lnTo>
                  <a:lnTo>
                    <a:pt x="2339948" y="3681998"/>
                  </a:lnTo>
                  <a:lnTo>
                    <a:pt x="2331738" y="3681922"/>
                  </a:lnTo>
                  <a:lnTo>
                    <a:pt x="2323528" y="3681842"/>
                  </a:lnTo>
                  <a:lnTo>
                    <a:pt x="2315317" y="3681758"/>
                  </a:lnTo>
                  <a:lnTo>
                    <a:pt x="2307107" y="3681669"/>
                  </a:lnTo>
                  <a:lnTo>
                    <a:pt x="2298897" y="3681575"/>
                  </a:lnTo>
                  <a:lnTo>
                    <a:pt x="2290686" y="3681476"/>
                  </a:lnTo>
                  <a:lnTo>
                    <a:pt x="2282476" y="3681371"/>
                  </a:lnTo>
                  <a:lnTo>
                    <a:pt x="2274266" y="3681261"/>
                  </a:lnTo>
                  <a:lnTo>
                    <a:pt x="2266055" y="3681145"/>
                  </a:lnTo>
                  <a:lnTo>
                    <a:pt x="2257845" y="3681022"/>
                  </a:lnTo>
                  <a:lnTo>
                    <a:pt x="2249635" y="3680893"/>
                  </a:lnTo>
                  <a:lnTo>
                    <a:pt x="2241424" y="3680756"/>
                  </a:lnTo>
                  <a:lnTo>
                    <a:pt x="2233214" y="3680613"/>
                  </a:lnTo>
                  <a:lnTo>
                    <a:pt x="2225004" y="3680461"/>
                  </a:lnTo>
                  <a:lnTo>
                    <a:pt x="2216793" y="3680301"/>
                  </a:lnTo>
                  <a:lnTo>
                    <a:pt x="2208583" y="3680132"/>
                  </a:lnTo>
                  <a:lnTo>
                    <a:pt x="2200373" y="3679954"/>
                  </a:lnTo>
                  <a:lnTo>
                    <a:pt x="2192162" y="3679766"/>
                  </a:lnTo>
                  <a:lnTo>
                    <a:pt x="2183952" y="3679567"/>
                  </a:lnTo>
                  <a:lnTo>
                    <a:pt x="2175741" y="3679358"/>
                  </a:lnTo>
                  <a:lnTo>
                    <a:pt x="2167531" y="3679138"/>
                  </a:lnTo>
                  <a:lnTo>
                    <a:pt x="2159321" y="3678905"/>
                  </a:lnTo>
                  <a:lnTo>
                    <a:pt x="2151110" y="3678660"/>
                  </a:lnTo>
                  <a:lnTo>
                    <a:pt x="2142900" y="3678401"/>
                  </a:lnTo>
                  <a:lnTo>
                    <a:pt x="2134690" y="3678129"/>
                  </a:lnTo>
                  <a:lnTo>
                    <a:pt x="2126479" y="3677841"/>
                  </a:lnTo>
                  <a:lnTo>
                    <a:pt x="2118269" y="3677537"/>
                  </a:lnTo>
                  <a:lnTo>
                    <a:pt x="2110059" y="3677217"/>
                  </a:lnTo>
                  <a:lnTo>
                    <a:pt x="2101848" y="3676880"/>
                  </a:lnTo>
                  <a:lnTo>
                    <a:pt x="2093638" y="3676524"/>
                  </a:lnTo>
                  <a:lnTo>
                    <a:pt x="2085428" y="3676148"/>
                  </a:lnTo>
                  <a:lnTo>
                    <a:pt x="2077217" y="3675753"/>
                  </a:lnTo>
                  <a:lnTo>
                    <a:pt x="2069007" y="3675335"/>
                  </a:lnTo>
                  <a:lnTo>
                    <a:pt x="2060797" y="3674895"/>
                  </a:lnTo>
                  <a:lnTo>
                    <a:pt x="2052586" y="3674431"/>
                  </a:lnTo>
                  <a:lnTo>
                    <a:pt x="2044376" y="3673941"/>
                  </a:lnTo>
                  <a:lnTo>
                    <a:pt x="2036166" y="3673425"/>
                  </a:lnTo>
                  <a:lnTo>
                    <a:pt x="2027955" y="3672881"/>
                  </a:lnTo>
                  <a:lnTo>
                    <a:pt x="2019745" y="3672307"/>
                  </a:lnTo>
                  <a:lnTo>
                    <a:pt x="2011535" y="3671702"/>
                  </a:lnTo>
                  <a:lnTo>
                    <a:pt x="2003324" y="3671064"/>
                  </a:lnTo>
                  <a:lnTo>
                    <a:pt x="1995114" y="3670392"/>
                  </a:lnTo>
                  <a:lnTo>
                    <a:pt x="1986903" y="3669683"/>
                  </a:lnTo>
                  <a:lnTo>
                    <a:pt x="1978693" y="3668936"/>
                  </a:lnTo>
                  <a:lnTo>
                    <a:pt x="1970483" y="3668148"/>
                  </a:lnTo>
                  <a:lnTo>
                    <a:pt x="1962272" y="3667318"/>
                  </a:lnTo>
                  <a:lnTo>
                    <a:pt x="1954062" y="3666443"/>
                  </a:lnTo>
                  <a:lnTo>
                    <a:pt x="1945852" y="3665521"/>
                  </a:lnTo>
                  <a:lnTo>
                    <a:pt x="1937641" y="3664548"/>
                  </a:lnTo>
                  <a:lnTo>
                    <a:pt x="1929431" y="3663524"/>
                  </a:lnTo>
                  <a:lnTo>
                    <a:pt x="1921221" y="3662444"/>
                  </a:lnTo>
                  <a:lnTo>
                    <a:pt x="1913010" y="3661307"/>
                  </a:lnTo>
                  <a:lnTo>
                    <a:pt x="1904800" y="3660108"/>
                  </a:lnTo>
                  <a:lnTo>
                    <a:pt x="1896590" y="3658845"/>
                  </a:lnTo>
                  <a:lnTo>
                    <a:pt x="1888379" y="3657514"/>
                  </a:lnTo>
                  <a:lnTo>
                    <a:pt x="1880169" y="3656112"/>
                  </a:lnTo>
                  <a:lnTo>
                    <a:pt x="1871959" y="3654636"/>
                  </a:lnTo>
                  <a:lnTo>
                    <a:pt x="1863748" y="3653080"/>
                  </a:lnTo>
                  <a:lnTo>
                    <a:pt x="1855538" y="3651442"/>
                  </a:lnTo>
                  <a:lnTo>
                    <a:pt x="1847328" y="3649717"/>
                  </a:lnTo>
                  <a:lnTo>
                    <a:pt x="1839117" y="3647900"/>
                  </a:lnTo>
                  <a:lnTo>
                    <a:pt x="1830907" y="3645988"/>
                  </a:lnTo>
                  <a:lnTo>
                    <a:pt x="1822697" y="3643974"/>
                  </a:lnTo>
                  <a:lnTo>
                    <a:pt x="1814486" y="3641854"/>
                  </a:lnTo>
                  <a:lnTo>
                    <a:pt x="1806276" y="3639623"/>
                  </a:lnTo>
                  <a:lnTo>
                    <a:pt x="1798065" y="3637275"/>
                  </a:lnTo>
                  <a:lnTo>
                    <a:pt x="1789855" y="3634804"/>
                  </a:lnTo>
                  <a:lnTo>
                    <a:pt x="1781645" y="3632204"/>
                  </a:lnTo>
                  <a:lnTo>
                    <a:pt x="1773434" y="3629469"/>
                  </a:lnTo>
                  <a:lnTo>
                    <a:pt x="1765224" y="3626592"/>
                  </a:lnTo>
                  <a:lnTo>
                    <a:pt x="1757014" y="3623566"/>
                  </a:lnTo>
                  <a:lnTo>
                    <a:pt x="1748803" y="3620385"/>
                  </a:lnTo>
                  <a:lnTo>
                    <a:pt x="1740593" y="3617040"/>
                  </a:lnTo>
                  <a:lnTo>
                    <a:pt x="1732383" y="3613524"/>
                  </a:lnTo>
                  <a:lnTo>
                    <a:pt x="1724172" y="3609829"/>
                  </a:lnTo>
                  <a:lnTo>
                    <a:pt x="1715962" y="3605947"/>
                  </a:lnTo>
                  <a:lnTo>
                    <a:pt x="1707752" y="3601869"/>
                  </a:lnTo>
                  <a:lnTo>
                    <a:pt x="1699541" y="3597586"/>
                  </a:lnTo>
                  <a:lnTo>
                    <a:pt x="1691331" y="3593089"/>
                  </a:lnTo>
                  <a:lnTo>
                    <a:pt x="1683121" y="3588368"/>
                  </a:lnTo>
                  <a:lnTo>
                    <a:pt x="1674910" y="3583413"/>
                  </a:lnTo>
                  <a:lnTo>
                    <a:pt x="1666700" y="3578215"/>
                  </a:lnTo>
                  <a:lnTo>
                    <a:pt x="1658490" y="3572763"/>
                  </a:lnTo>
                  <a:lnTo>
                    <a:pt x="1650279" y="3567046"/>
                  </a:lnTo>
                  <a:lnTo>
                    <a:pt x="1642069" y="3561053"/>
                  </a:lnTo>
                  <a:lnTo>
                    <a:pt x="1633859" y="3554773"/>
                  </a:lnTo>
                  <a:lnTo>
                    <a:pt x="1625648" y="3548194"/>
                  </a:lnTo>
                  <a:lnTo>
                    <a:pt x="1617438" y="3541306"/>
                  </a:lnTo>
                  <a:lnTo>
                    <a:pt x="1609228" y="3534095"/>
                  </a:lnTo>
                  <a:lnTo>
                    <a:pt x="1601017" y="3526550"/>
                  </a:lnTo>
                  <a:lnTo>
                    <a:pt x="1592807" y="3518659"/>
                  </a:lnTo>
                  <a:lnTo>
                    <a:pt x="1584596" y="3510409"/>
                  </a:lnTo>
                  <a:lnTo>
                    <a:pt x="1576386" y="3501788"/>
                  </a:lnTo>
                  <a:lnTo>
                    <a:pt x="1568176" y="3492783"/>
                  </a:lnTo>
                  <a:lnTo>
                    <a:pt x="1559965" y="3483382"/>
                  </a:lnTo>
                  <a:lnTo>
                    <a:pt x="1551755" y="3473574"/>
                  </a:lnTo>
                  <a:lnTo>
                    <a:pt x="1543545" y="3463344"/>
                  </a:lnTo>
                  <a:lnTo>
                    <a:pt x="1535334" y="3452682"/>
                  </a:lnTo>
                  <a:lnTo>
                    <a:pt x="1527124" y="3441576"/>
                  </a:lnTo>
                  <a:lnTo>
                    <a:pt x="1518914" y="3430014"/>
                  </a:lnTo>
                  <a:lnTo>
                    <a:pt x="1510703" y="3417986"/>
                  </a:lnTo>
                  <a:lnTo>
                    <a:pt x="1502493" y="3405480"/>
                  </a:lnTo>
                  <a:lnTo>
                    <a:pt x="1494283" y="3392487"/>
                  </a:lnTo>
                  <a:lnTo>
                    <a:pt x="1486072" y="3378996"/>
                  </a:lnTo>
                  <a:lnTo>
                    <a:pt x="1477862" y="3365001"/>
                  </a:lnTo>
                  <a:lnTo>
                    <a:pt x="1469652" y="3350493"/>
                  </a:lnTo>
                  <a:lnTo>
                    <a:pt x="1461441" y="3335464"/>
                  </a:lnTo>
                  <a:lnTo>
                    <a:pt x="1453231" y="3319910"/>
                  </a:lnTo>
                  <a:lnTo>
                    <a:pt x="1445021" y="3303826"/>
                  </a:lnTo>
                  <a:lnTo>
                    <a:pt x="1436810" y="3287208"/>
                  </a:lnTo>
                  <a:lnTo>
                    <a:pt x="1428600" y="3270055"/>
                  </a:lnTo>
                  <a:lnTo>
                    <a:pt x="1420390" y="3252365"/>
                  </a:lnTo>
                  <a:lnTo>
                    <a:pt x="1412179" y="3234140"/>
                  </a:lnTo>
                  <a:lnTo>
                    <a:pt x="1403969" y="3215382"/>
                  </a:lnTo>
                  <a:lnTo>
                    <a:pt x="1395758" y="3196095"/>
                  </a:lnTo>
                  <a:lnTo>
                    <a:pt x="1387548" y="3176287"/>
                  </a:lnTo>
                  <a:lnTo>
                    <a:pt x="1379338" y="3155964"/>
                  </a:lnTo>
                  <a:lnTo>
                    <a:pt x="1371127" y="3135137"/>
                  </a:lnTo>
                  <a:lnTo>
                    <a:pt x="1362917" y="3113818"/>
                  </a:lnTo>
                  <a:lnTo>
                    <a:pt x="1354707" y="3092020"/>
                  </a:lnTo>
                  <a:lnTo>
                    <a:pt x="1346496" y="3069759"/>
                  </a:lnTo>
                  <a:lnTo>
                    <a:pt x="1338286" y="3047054"/>
                  </a:lnTo>
                  <a:lnTo>
                    <a:pt x="1330076" y="3023924"/>
                  </a:lnTo>
                  <a:lnTo>
                    <a:pt x="1321865" y="3000392"/>
                  </a:lnTo>
                  <a:lnTo>
                    <a:pt x="1313655" y="2976481"/>
                  </a:lnTo>
                  <a:lnTo>
                    <a:pt x="1305445" y="2952218"/>
                  </a:lnTo>
                  <a:lnTo>
                    <a:pt x="1297234" y="2927629"/>
                  </a:lnTo>
                  <a:lnTo>
                    <a:pt x="1289024" y="2902744"/>
                  </a:lnTo>
                  <a:lnTo>
                    <a:pt x="1280814" y="2877595"/>
                  </a:lnTo>
                  <a:lnTo>
                    <a:pt x="1272603" y="2852212"/>
                  </a:lnTo>
                  <a:lnTo>
                    <a:pt x="1264393" y="2826631"/>
                  </a:lnTo>
                  <a:lnTo>
                    <a:pt x="1256183" y="2800885"/>
                  </a:lnTo>
                  <a:lnTo>
                    <a:pt x="1247972" y="2775010"/>
                  </a:lnTo>
                  <a:lnTo>
                    <a:pt x="1239762" y="2749042"/>
                  </a:lnTo>
                  <a:lnTo>
                    <a:pt x="1231552" y="2723019"/>
                  </a:lnTo>
                  <a:lnTo>
                    <a:pt x="1223341" y="2696976"/>
                  </a:lnTo>
                  <a:lnTo>
                    <a:pt x="1215131" y="2670953"/>
                  </a:lnTo>
                  <a:lnTo>
                    <a:pt x="1206921" y="2644985"/>
                  </a:lnTo>
                  <a:lnTo>
                    <a:pt x="1198710" y="2619110"/>
                  </a:lnTo>
                  <a:lnTo>
                    <a:pt x="1190500" y="2593364"/>
                  </a:lnTo>
                  <a:lnTo>
                    <a:pt x="1182289" y="2567783"/>
                  </a:lnTo>
                  <a:lnTo>
                    <a:pt x="1174079" y="2542400"/>
                  </a:lnTo>
                  <a:lnTo>
                    <a:pt x="1165869" y="2517250"/>
                  </a:lnTo>
                  <a:lnTo>
                    <a:pt x="1157658" y="2492366"/>
                  </a:lnTo>
                  <a:lnTo>
                    <a:pt x="1149448" y="2467777"/>
                  </a:lnTo>
                  <a:lnTo>
                    <a:pt x="1141238" y="2443513"/>
                  </a:lnTo>
                  <a:lnTo>
                    <a:pt x="1133027" y="2419603"/>
                  </a:lnTo>
                  <a:lnTo>
                    <a:pt x="1124817" y="2396071"/>
                  </a:lnTo>
                  <a:lnTo>
                    <a:pt x="1116607" y="2372941"/>
                  </a:lnTo>
                  <a:lnTo>
                    <a:pt x="1108396" y="2350236"/>
                  </a:lnTo>
                  <a:lnTo>
                    <a:pt x="1100186" y="2327975"/>
                  </a:lnTo>
                  <a:lnTo>
                    <a:pt x="1091976" y="2306177"/>
                  </a:lnTo>
                  <a:lnTo>
                    <a:pt x="1083765" y="2284858"/>
                  </a:lnTo>
                  <a:lnTo>
                    <a:pt x="1075555" y="2264031"/>
                  </a:lnTo>
                  <a:lnTo>
                    <a:pt x="1067345" y="2243708"/>
                  </a:lnTo>
                  <a:lnTo>
                    <a:pt x="1059134" y="2223900"/>
                  </a:lnTo>
                  <a:lnTo>
                    <a:pt x="1050924" y="2204613"/>
                  </a:lnTo>
                  <a:lnTo>
                    <a:pt x="1042714" y="2185855"/>
                  </a:lnTo>
                  <a:lnTo>
                    <a:pt x="1034503" y="2167630"/>
                  </a:lnTo>
                  <a:lnTo>
                    <a:pt x="1026293" y="2149940"/>
                  </a:lnTo>
                  <a:lnTo>
                    <a:pt x="1018083" y="2132787"/>
                  </a:lnTo>
                  <a:lnTo>
                    <a:pt x="1009872" y="2116169"/>
                  </a:lnTo>
                  <a:lnTo>
                    <a:pt x="1001662" y="2100084"/>
                  </a:lnTo>
                  <a:lnTo>
                    <a:pt x="993451" y="2084531"/>
                  </a:lnTo>
                  <a:lnTo>
                    <a:pt x="985241" y="2069502"/>
                  </a:lnTo>
                  <a:lnTo>
                    <a:pt x="977031" y="2054994"/>
                  </a:lnTo>
                  <a:lnTo>
                    <a:pt x="968820" y="2040998"/>
                  </a:lnTo>
                  <a:lnTo>
                    <a:pt x="960610" y="2027508"/>
                  </a:lnTo>
                  <a:lnTo>
                    <a:pt x="952400" y="2014515"/>
                  </a:lnTo>
                  <a:lnTo>
                    <a:pt x="944189" y="2002009"/>
                  </a:lnTo>
                  <a:lnTo>
                    <a:pt x="935979" y="1989981"/>
                  </a:lnTo>
                  <a:lnTo>
                    <a:pt x="927769" y="1978419"/>
                  </a:lnTo>
                  <a:lnTo>
                    <a:pt x="919558" y="1967313"/>
                  </a:lnTo>
                  <a:lnTo>
                    <a:pt x="911348" y="1956651"/>
                  </a:lnTo>
                  <a:lnTo>
                    <a:pt x="903138" y="1946421"/>
                  </a:lnTo>
                  <a:lnTo>
                    <a:pt x="894927" y="1936613"/>
                  </a:lnTo>
                  <a:lnTo>
                    <a:pt x="886717" y="1927212"/>
                  </a:lnTo>
                  <a:lnTo>
                    <a:pt x="878507" y="1918207"/>
                  </a:lnTo>
                  <a:lnTo>
                    <a:pt x="870296" y="1909586"/>
                  </a:lnTo>
                  <a:lnTo>
                    <a:pt x="862086" y="1901336"/>
                  </a:lnTo>
                  <a:lnTo>
                    <a:pt x="853876" y="1893445"/>
                  </a:lnTo>
                  <a:lnTo>
                    <a:pt x="845665" y="1885900"/>
                  </a:lnTo>
                  <a:lnTo>
                    <a:pt x="837455" y="1878689"/>
                  </a:lnTo>
                  <a:lnTo>
                    <a:pt x="829245" y="1871801"/>
                  </a:lnTo>
                  <a:lnTo>
                    <a:pt x="821034" y="1865222"/>
                  </a:lnTo>
                  <a:lnTo>
                    <a:pt x="812824" y="1858942"/>
                  </a:lnTo>
                  <a:lnTo>
                    <a:pt x="804614" y="1852949"/>
                  </a:lnTo>
                  <a:lnTo>
                    <a:pt x="796403" y="1847232"/>
                  </a:lnTo>
                  <a:lnTo>
                    <a:pt x="788193" y="1841780"/>
                  </a:lnTo>
                  <a:lnTo>
                    <a:pt x="779982" y="1836582"/>
                  </a:lnTo>
                  <a:lnTo>
                    <a:pt x="771772" y="1831627"/>
                  </a:lnTo>
                  <a:lnTo>
                    <a:pt x="763562" y="1826906"/>
                  </a:lnTo>
                  <a:lnTo>
                    <a:pt x="755351" y="1822409"/>
                  </a:lnTo>
                  <a:lnTo>
                    <a:pt x="747141" y="1818126"/>
                  </a:lnTo>
                  <a:lnTo>
                    <a:pt x="738931" y="1814048"/>
                  </a:lnTo>
                  <a:lnTo>
                    <a:pt x="730720" y="1810166"/>
                  </a:lnTo>
                  <a:lnTo>
                    <a:pt x="722510" y="1806471"/>
                  </a:lnTo>
                  <a:lnTo>
                    <a:pt x="714300" y="1802955"/>
                  </a:lnTo>
                  <a:lnTo>
                    <a:pt x="706089" y="1799610"/>
                  </a:lnTo>
                  <a:lnTo>
                    <a:pt x="697879" y="1796429"/>
                  </a:lnTo>
                  <a:lnTo>
                    <a:pt x="689669" y="1793403"/>
                  </a:lnTo>
                  <a:lnTo>
                    <a:pt x="681458" y="1790526"/>
                  </a:lnTo>
                  <a:lnTo>
                    <a:pt x="673248" y="1787791"/>
                  </a:lnTo>
                  <a:lnTo>
                    <a:pt x="665038" y="1785191"/>
                  </a:lnTo>
                  <a:lnTo>
                    <a:pt x="656827" y="1782720"/>
                  </a:lnTo>
                  <a:lnTo>
                    <a:pt x="648617" y="1780372"/>
                  </a:lnTo>
                  <a:lnTo>
                    <a:pt x="640407" y="1778141"/>
                  </a:lnTo>
                  <a:lnTo>
                    <a:pt x="632196" y="1776021"/>
                  </a:lnTo>
                  <a:lnTo>
                    <a:pt x="623986" y="1774007"/>
                  </a:lnTo>
                  <a:lnTo>
                    <a:pt x="615776" y="1772095"/>
                  </a:lnTo>
                  <a:lnTo>
                    <a:pt x="607565" y="1770278"/>
                  </a:lnTo>
                  <a:lnTo>
                    <a:pt x="599355" y="1768553"/>
                  </a:lnTo>
                  <a:lnTo>
                    <a:pt x="591144" y="1766915"/>
                  </a:lnTo>
                  <a:lnTo>
                    <a:pt x="582934" y="1765359"/>
                  </a:lnTo>
                  <a:lnTo>
                    <a:pt x="574724" y="1763883"/>
                  </a:lnTo>
                  <a:lnTo>
                    <a:pt x="566513" y="1762481"/>
                  </a:lnTo>
                  <a:lnTo>
                    <a:pt x="558303" y="1761150"/>
                  </a:lnTo>
                  <a:lnTo>
                    <a:pt x="550093" y="1759887"/>
                  </a:lnTo>
                  <a:lnTo>
                    <a:pt x="541882" y="1758688"/>
                  </a:lnTo>
                  <a:lnTo>
                    <a:pt x="533672" y="1757551"/>
                  </a:lnTo>
                  <a:lnTo>
                    <a:pt x="525462" y="1756471"/>
                  </a:lnTo>
                  <a:lnTo>
                    <a:pt x="517251" y="1755446"/>
                  </a:lnTo>
                  <a:lnTo>
                    <a:pt x="509041" y="1754474"/>
                  </a:lnTo>
                  <a:lnTo>
                    <a:pt x="500831" y="1753552"/>
                  </a:lnTo>
                  <a:lnTo>
                    <a:pt x="492620" y="1752677"/>
                  </a:lnTo>
                  <a:lnTo>
                    <a:pt x="484410" y="1751847"/>
                  </a:lnTo>
                  <a:lnTo>
                    <a:pt x="476200" y="1751059"/>
                  </a:lnTo>
                  <a:lnTo>
                    <a:pt x="467989" y="1750312"/>
                  </a:lnTo>
                  <a:lnTo>
                    <a:pt x="459779" y="1749603"/>
                  </a:lnTo>
                  <a:lnTo>
                    <a:pt x="451569" y="1748930"/>
                  </a:lnTo>
                  <a:lnTo>
                    <a:pt x="443358" y="1748293"/>
                  </a:lnTo>
                  <a:lnTo>
                    <a:pt x="435148" y="1747688"/>
                  </a:lnTo>
                  <a:lnTo>
                    <a:pt x="426938" y="1747114"/>
                  </a:lnTo>
                  <a:lnTo>
                    <a:pt x="418727" y="1746570"/>
                  </a:lnTo>
                  <a:lnTo>
                    <a:pt x="410517" y="1746054"/>
                  </a:lnTo>
                  <a:lnTo>
                    <a:pt x="402307" y="1745564"/>
                  </a:lnTo>
                  <a:lnTo>
                    <a:pt x="394096" y="1745100"/>
                  </a:lnTo>
                  <a:lnTo>
                    <a:pt x="385886" y="1744660"/>
                  </a:lnTo>
                  <a:lnTo>
                    <a:pt x="377675" y="1744242"/>
                  </a:lnTo>
                  <a:lnTo>
                    <a:pt x="369465" y="1743847"/>
                  </a:lnTo>
                  <a:lnTo>
                    <a:pt x="361255" y="1743471"/>
                  </a:lnTo>
                  <a:lnTo>
                    <a:pt x="353044" y="1743115"/>
                  </a:lnTo>
                  <a:lnTo>
                    <a:pt x="344834" y="1742778"/>
                  </a:lnTo>
                  <a:lnTo>
                    <a:pt x="336624" y="1742458"/>
                  </a:lnTo>
                  <a:lnTo>
                    <a:pt x="328413" y="1742154"/>
                  </a:lnTo>
                  <a:lnTo>
                    <a:pt x="320203" y="1741866"/>
                  </a:lnTo>
                  <a:lnTo>
                    <a:pt x="311993" y="1741594"/>
                  </a:lnTo>
                  <a:lnTo>
                    <a:pt x="303782" y="1741335"/>
                  </a:lnTo>
                  <a:lnTo>
                    <a:pt x="295572" y="1741090"/>
                  </a:lnTo>
                  <a:lnTo>
                    <a:pt x="287362" y="1740857"/>
                  </a:lnTo>
                  <a:lnTo>
                    <a:pt x="279151" y="1740637"/>
                  </a:lnTo>
                  <a:lnTo>
                    <a:pt x="270941" y="1740428"/>
                  </a:lnTo>
                  <a:lnTo>
                    <a:pt x="262731" y="1740229"/>
                  </a:lnTo>
                  <a:lnTo>
                    <a:pt x="254520" y="1740041"/>
                  </a:lnTo>
                  <a:lnTo>
                    <a:pt x="246310" y="1739863"/>
                  </a:lnTo>
                  <a:lnTo>
                    <a:pt x="238100" y="1739694"/>
                  </a:lnTo>
                  <a:lnTo>
                    <a:pt x="229889" y="1739534"/>
                  </a:lnTo>
                  <a:lnTo>
                    <a:pt x="221679" y="1739382"/>
                  </a:lnTo>
                  <a:lnTo>
                    <a:pt x="213469" y="1739239"/>
                  </a:lnTo>
                  <a:lnTo>
                    <a:pt x="205258" y="1739102"/>
                  </a:lnTo>
                  <a:lnTo>
                    <a:pt x="197048" y="1738973"/>
                  </a:lnTo>
                  <a:lnTo>
                    <a:pt x="188837" y="1738850"/>
                  </a:lnTo>
                  <a:lnTo>
                    <a:pt x="180627" y="1738734"/>
                  </a:lnTo>
                  <a:lnTo>
                    <a:pt x="172417" y="1738624"/>
                  </a:lnTo>
                  <a:lnTo>
                    <a:pt x="164206" y="1738519"/>
                  </a:lnTo>
                  <a:lnTo>
                    <a:pt x="155996" y="1738420"/>
                  </a:lnTo>
                  <a:lnTo>
                    <a:pt x="147786" y="1738326"/>
                  </a:lnTo>
                  <a:lnTo>
                    <a:pt x="139575" y="1738237"/>
                  </a:lnTo>
                  <a:lnTo>
                    <a:pt x="131365" y="1738153"/>
                  </a:lnTo>
                  <a:lnTo>
                    <a:pt x="123155" y="1738073"/>
                  </a:lnTo>
                  <a:lnTo>
                    <a:pt x="114944" y="1737997"/>
                  </a:lnTo>
                  <a:lnTo>
                    <a:pt x="106734" y="1737925"/>
                  </a:lnTo>
                  <a:lnTo>
                    <a:pt x="98524" y="1737857"/>
                  </a:lnTo>
                  <a:lnTo>
                    <a:pt x="90313" y="1737792"/>
                  </a:lnTo>
                  <a:lnTo>
                    <a:pt x="82103" y="1737731"/>
                  </a:lnTo>
                  <a:lnTo>
                    <a:pt x="73893" y="1737673"/>
                  </a:lnTo>
                  <a:lnTo>
                    <a:pt x="65682" y="1737618"/>
                  </a:lnTo>
                  <a:lnTo>
                    <a:pt x="57472" y="1737566"/>
                  </a:lnTo>
                  <a:lnTo>
                    <a:pt x="49262" y="1737517"/>
                  </a:lnTo>
                  <a:lnTo>
                    <a:pt x="41051" y="1737470"/>
                  </a:lnTo>
                  <a:lnTo>
                    <a:pt x="32841" y="1737425"/>
                  </a:lnTo>
                  <a:lnTo>
                    <a:pt x="24631" y="1737383"/>
                  </a:lnTo>
                  <a:lnTo>
                    <a:pt x="16420" y="1737343"/>
                  </a:lnTo>
                  <a:lnTo>
                    <a:pt x="8210" y="1737305"/>
                  </a:lnTo>
                  <a:lnTo>
                    <a:pt x="0" y="1737270"/>
                  </a:lnTo>
                  <a:close/>
                </a:path>
              </a:pathLst>
            </a:custGeom>
            <a:solidFill>
              <a:srgbClr val="FDE725">
                <a:alpha val="50196"/>
              </a:srgbClr>
            </a:solidFill>
          </p:spPr>
          <p:txBody>
            <a:bodyPr/>
            <a:lstStyle/>
            <a:p/>
          </p:txBody>
        </p:sp>
        <p:sp>
          <p:nvSpPr>
            <p:cNvPr id="12" name="pg13"/>
            <p:cNvSpPr/>
            <p:nvPr/>
          </p:nvSpPr>
          <p:spPr>
            <a:xfrm>
              <a:off x="7736381" y="4957023"/>
              <a:ext cx="2454893" cy="63076"/>
            </a:xfrm>
            <a:custGeom>
              <a:avLst/>
              <a:pathLst>
                <a:path w="2454893" h="63076">
                  <a:moveTo>
                    <a:pt x="0" y="0"/>
                  </a:moveTo>
                  <a:lnTo>
                    <a:pt x="8210" y="0"/>
                  </a:lnTo>
                  <a:lnTo>
                    <a:pt x="16420" y="0"/>
                  </a:lnTo>
                  <a:lnTo>
                    <a:pt x="24631" y="0"/>
                  </a:lnTo>
                  <a:lnTo>
                    <a:pt x="32841" y="1"/>
                  </a:lnTo>
                  <a:lnTo>
                    <a:pt x="41051" y="1"/>
                  </a:lnTo>
                  <a:lnTo>
                    <a:pt x="49262" y="2"/>
                  </a:lnTo>
                  <a:lnTo>
                    <a:pt x="57472" y="2"/>
                  </a:lnTo>
                  <a:lnTo>
                    <a:pt x="65682" y="2"/>
                  </a:lnTo>
                  <a:lnTo>
                    <a:pt x="73893" y="3"/>
                  </a:lnTo>
                  <a:lnTo>
                    <a:pt x="82103" y="3"/>
                  </a:lnTo>
                  <a:lnTo>
                    <a:pt x="90313" y="4"/>
                  </a:lnTo>
                  <a:lnTo>
                    <a:pt x="98524" y="4"/>
                  </a:lnTo>
                  <a:lnTo>
                    <a:pt x="106734" y="5"/>
                  </a:lnTo>
                  <a:lnTo>
                    <a:pt x="114944" y="6"/>
                  </a:lnTo>
                  <a:lnTo>
                    <a:pt x="123155" y="6"/>
                  </a:lnTo>
                  <a:lnTo>
                    <a:pt x="131365" y="7"/>
                  </a:lnTo>
                  <a:lnTo>
                    <a:pt x="139575" y="8"/>
                  </a:lnTo>
                  <a:lnTo>
                    <a:pt x="147786" y="8"/>
                  </a:lnTo>
                  <a:lnTo>
                    <a:pt x="155996" y="9"/>
                  </a:lnTo>
                  <a:lnTo>
                    <a:pt x="164206" y="10"/>
                  </a:lnTo>
                  <a:lnTo>
                    <a:pt x="172417" y="11"/>
                  </a:lnTo>
                  <a:lnTo>
                    <a:pt x="180627" y="12"/>
                  </a:lnTo>
                  <a:lnTo>
                    <a:pt x="188837" y="13"/>
                  </a:lnTo>
                  <a:lnTo>
                    <a:pt x="197048" y="14"/>
                  </a:lnTo>
                  <a:lnTo>
                    <a:pt x="205258" y="15"/>
                  </a:lnTo>
                  <a:lnTo>
                    <a:pt x="213469" y="16"/>
                  </a:lnTo>
                  <a:lnTo>
                    <a:pt x="221679" y="17"/>
                  </a:lnTo>
                  <a:lnTo>
                    <a:pt x="229889" y="18"/>
                  </a:lnTo>
                  <a:lnTo>
                    <a:pt x="238100" y="20"/>
                  </a:lnTo>
                  <a:lnTo>
                    <a:pt x="246310" y="21"/>
                  </a:lnTo>
                  <a:lnTo>
                    <a:pt x="254520" y="22"/>
                  </a:lnTo>
                  <a:lnTo>
                    <a:pt x="262731" y="24"/>
                  </a:lnTo>
                  <a:lnTo>
                    <a:pt x="270941" y="26"/>
                  </a:lnTo>
                  <a:lnTo>
                    <a:pt x="279151" y="27"/>
                  </a:lnTo>
                  <a:lnTo>
                    <a:pt x="287362" y="29"/>
                  </a:lnTo>
                  <a:lnTo>
                    <a:pt x="295572" y="31"/>
                  </a:lnTo>
                  <a:lnTo>
                    <a:pt x="303782" y="33"/>
                  </a:lnTo>
                  <a:lnTo>
                    <a:pt x="311993" y="35"/>
                  </a:lnTo>
                  <a:lnTo>
                    <a:pt x="320203" y="38"/>
                  </a:lnTo>
                  <a:lnTo>
                    <a:pt x="328413" y="40"/>
                  </a:lnTo>
                  <a:lnTo>
                    <a:pt x="336624" y="43"/>
                  </a:lnTo>
                  <a:lnTo>
                    <a:pt x="344834" y="45"/>
                  </a:lnTo>
                  <a:lnTo>
                    <a:pt x="353044" y="48"/>
                  </a:lnTo>
                  <a:lnTo>
                    <a:pt x="361255" y="51"/>
                  </a:lnTo>
                  <a:lnTo>
                    <a:pt x="369465" y="54"/>
                  </a:lnTo>
                  <a:lnTo>
                    <a:pt x="377675" y="57"/>
                  </a:lnTo>
                  <a:lnTo>
                    <a:pt x="385886" y="61"/>
                  </a:lnTo>
                  <a:lnTo>
                    <a:pt x="394096" y="64"/>
                  </a:lnTo>
                  <a:lnTo>
                    <a:pt x="402307" y="68"/>
                  </a:lnTo>
                  <a:lnTo>
                    <a:pt x="410517" y="72"/>
                  </a:lnTo>
                  <a:lnTo>
                    <a:pt x="418727" y="77"/>
                  </a:lnTo>
                  <a:lnTo>
                    <a:pt x="426938" y="81"/>
                  </a:lnTo>
                  <a:lnTo>
                    <a:pt x="435148" y="86"/>
                  </a:lnTo>
                  <a:lnTo>
                    <a:pt x="443358" y="91"/>
                  </a:lnTo>
                  <a:lnTo>
                    <a:pt x="451569" y="96"/>
                  </a:lnTo>
                  <a:lnTo>
                    <a:pt x="459779" y="102"/>
                  </a:lnTo>
                  <a:lnTo>
                    <a:pt x="467989" y="108"/>
                  </a:lnTo>
                  <a:lnTo>
                    <a:pt x="476200" y="114"/>
                  </a:lnTo>
                  <a:lnTo>
                    <a:pt x="484410" y="120"/>
                  </a:lnTo>
                  <a:lnTo>
                    <a:pt x="492620" y="127"/>
                  </a:lnTo>
                  <a:lnTo>
                    <a:pt x="500831" y="135"/>
                  </a:lnTo>
                  <a:lnTo>
                    <a:pt x="509041" y="142"/>
                  </a:lnTo>
                  <a:lnTo>
                    <a:pt x="517251" y="150"/>
                  </a:lnTo>
                  <a:lnTo>
                    <a:pt x="525462" y="159"/>
                  </a:lnTo>
                  <a:lnTo>
                    <a:pt x="533672" y="168"/>
                  </a:lnTo>
                  <a:lnTo>
                    <a:pt x="541882" y="177"/>
                  </a:lnTo>
                  <a:lnTo>
                    <a:pt x="550093" y="187"/>
                  </a:lnTo>
                  <a:lnTo>
                    <a:pt x="558303" y="198"/>
                  </a:lnTo>
                  <a:lnTo>
                    <a:pt x="566513" y="209"/>
                  </a:lnTo>
                  <a:lnTo>
                    <a:pt x="574724" y="220"/>
                  </a:lnTo>
                  <a:lnTo>
                    <a:pt x="582934" y="233"/>
                  </a:lnTo>
                  <a:lnTo>
                    <a:pt x="591144" y="245"/>
                  </a:lnTo>
                  <a:lnTo>
                    <a:pt x="599355" y="259"/>
                  </a:lnTo>
                  <a:lnTo>
                    <a:pt x="607565" y="273"/>
                  </a:lnTo>
                  <a:lnTo>
                    <a:pt x="615776" y="288"/>
                  </a:lnTo>
                  <a:lnTo>
                    <a:pt x="623986" y="304"/>
                  </a:lnTo>
                  <a:lnTo>
                    <a:pt x="632196" y="321"/>
                  </a:lnTo>
                  <a:lnTo>
                    <a:pt x="640407" y="339"/>
                  </a:lnTo>
                  <a:lnTo>
                    <a:pt x="648617" y="357"/>
                  </a:lnTo>
                  <a:lnTo>
                    <a:pt x="656827" y="377"/>
                  </a:lnTo>
                  <a:lnTo>
                    <a:pt x="665038" y="397"/>
                  </a:lnTo>
                  <a:lnTo>
                    <a:pt x="673248" y="419"/>
                  </a:lnTo>
                  <a:lnTo>
                    <a:pt x="681458" y="441"/>
                  </a:lnTo>
                  <a:lnTo>
                    <a:pt x="689669" y="465"/>
                  </a:lnTo>
                  <a:lnTo>
                    <a:pt x="697879" y="490"/>
                  </a:lnTo>
                  <a:lnTo>
                    <a:pt x="706089" y="517"/>
                  </a:lnTo>
                  <a:lnTo>
                    <a:pt x="714300" y="544"/>
                  </a:lnTo>
                  <a:lnTo>
                    <a:pt x="722510" y="574"/>
                  </a:lnTo>
                  <a:lnTo>
                    <a:pt x="730720" y="604"/>
                  </a:lnTo>
                  <a:lnTo>
                    <a:pt x="738931" y="636"/>
                  </a:lnTo>
                  <a:lnTo>
                    <a:pt x="747141" y="670"/>
                  </a:lnTo>
                  <a:lnTo>
                    <a:pt x="755351" y="706"/>
                  </a:lnTo>
                  <a:lnTo>
                    <a:pt x="763562" y="743"/>
                  </a:lnTo>
                  <a:lnTo>
                    <a:pt x="771772" y="782"/>
                  </a:lnTo>
                  <a:lnTo>
                    <a:pt x="779982" y="823"/>
                  </a:lnTo>
                  <a:lnTo>
                    <a:pt x="788193" y="867"/>
                  </a:lnTo>
                  <a:lnTo>
                    <a:pt x="796403" y="912"/>
                  </a:lnTo>
                  <a:lnTo>
                    <a:pt x="804614" y="959"/>
                  </a:lnTo>
                  <a:lnTo>
                    <a:pt x="812824" y="1009"/>
                  </a:lnTo>
                  <a:lnTo>
                    <a:pt x="821034" y="1061"/>
                  </a:lnTo>
                  <a:lnTo>
                    <a:pt x="829245" y="1116"/>
                  </a:lnTo>
                  <a:lnTo>
                    <a:pt x="837455" y="1173"/>
                  </a:lnTo>
                  <a:lnTo>
                    <a:pt x="845665" y="1233"/>
                  </a:lnTo>
                  <a:lnTo>
                    <a:pt x="853876" y="1295"/>
                  </a:lnTo>
                  <a:lnTo>
                    <a:pt x="862086" y="1361"/>
                  </a:lnTo>
                  <a:lnTo>
                    <a:pt x="870296" y="1429"/>
                  </a:lnTo>
                  <a:lnTo>
                    <a:pt x="878507" y="1501"/>
                  </a:lnTo>
                  <a:lnTo>
                    <a:pt x="886717" y="1575"/>
                  </a:lnTo>
                  <a:lnTo>
                    <a:pt x="894927" y="1653"/>
                  </a:lnTo>
                  <a:lnTo>
                    <a:pt x="903138" y="1735"/>
                  </a:lnTo>
                  <a:lnTo>
                    <a:pt x="911348" y="1820"/>
                  </a:lnTo>
                  <a:lnTo>
                    <a:pt x="919558" y="1908"/>
                  </a:lnTo>
                  <a:lnTo>
                    <a:pt x="927769" y="2000"/>
                  </a:lnTo>
                  <a:lnTo>
                    <a:pt x="935979" y="2096"/>
                  </a:lnTo>
                  <a:lnTo>
                    <a:pt x="944189" y="2196"/>
                  </a:lnTo>
                  <a:lnTo>
                    <a:pt x="952400" y="2300"/>
                  </a:lnTo>
                  <a:lnTo>
                    <a:pt x="960610" y="2407"/>
                  </a:lnTo>
                  <a:lnTo>
                    <a:pt x="968820" y="2519"/>
                  </a:lnTo>
                  <a:lnTo>
                    <a:pt x="977031" y="2635"/>
                  </a:lnTo>
                  <a:lnTo>
                    <a:pt x="985241" y="2756"/>
                  </a:lnTo>
                  <a:lnTo>
                    <a:pt x="993451" y="2881"/>
                  </a:lnTo>
                  <a:lnTo>
                    <a:pt x="1001662" y="3010"/>
                  </a:lnTo>
                  <a:lnTo>
                    <a:pt x="1009872" y="3143"/>
                  </a:lnTo>
                  <a:lnTo>
                    <a:pt x="1018083" y="3281"/>
                  </a:lnTo>
                  <a:lnTo>
                    <a:pt x="1026293" y="3423"/>
                  </a:lnTo>
                  <a:lnTo>
                    <a:pt x="1034503" y="3570"/>
                  </a:lnTo>
                  <a:lnTo>
                    <a:pt x="1042714" y="3721"/>
                  </a:lnTo>
                  <a:lnTo>
                    <a:pt x="1050924" y="3877"/>
                  </a:lnTo>
                  <a:lnTo>
                    <a:pt x="1059134" y="4037"/>
                  </a:lnTo>
                  <a:lnTo>
                    <a:pt x="1067345" y="4201"/>
                  </a:lnTo>
                  <a:lnTo>
                    <a:pt x="1075555" y="4370"/>
                  </a:lnTo>
                  <a:lnTo>
                    <a:pt x="1083765" y="4543"/>
                  </a:lnTo>
                  <a:lnTo>
                    <a:pt x="1091976" y="4719"/>
                  </a:lnTo>
                  <a:lnTo>
                    <a:pt x="1100186" y="4900"/>
                  </a:lnTo>
                  <a:lnTo>
                    <a:pt x="1108396" y="5085"/>
                  </a:lnTo>
                  <a:lnTo>
                    <a:pt x="1116607" y="5273"/>
                  </a:lnTo>
                  <a:lnTo>
                    <a:pt x="1124817" y="5465"/>
                  </a:lnTo>
                  <a:lnTo>
                    <a:pt x="1133027" y="5660"/>
                  </a:lnTo>
                  <a:lnTo>
                    <a:pt x="1141238" y="5859"/>
                  </a:lnTo>
                  <a:lnTo>
                    <a:pt x="1149448" y="6060"/>
                  </a:lnTo>
                  <a:lnTo>
                    <a:pt x="1157658" y="6264"/>
                  </a:lnTo>
                  <a:lnTo>
                    <a:pt x="1165869" y="6471"/>
                  </a:lnTo>
                  <a:lnTo>
                    <a:pt x="1174079" y="6679"/>
                  </a:lnTo>
                  <a:lnTo>
                    <a:pt x="1182289" y="6890"/>
                  </a:lnTo>
                  <a:lnTo>
                    <a:pt x="1190500" y="7102"/>
                  </a:lnTo>
                  <a:lnTo>
                    <a:pt x="1198710" y="7316"/>
                  </a:lnTo>
                  <a:lnTo>
                    <a:pt x="1206921" y="7530"/>
                  </a:lnTo>
                  <a:lnTo>
                    <a:pt x="1215131" y="7746"/>
                  </a:lnTo>
                  <a:lnTo>
                    <a:pt x="1223341" y="7962"/>
                  </a:lnTo>
                  <a:lnTo>
                    <a:pt x="1231552" y="8178"/>
                  </a:lnTo>
                  <a:lnTo>
                    <a:pt x="1239762" y="8394"/>
                  </a:lnTo>
                  <a:lnTo>
                    <a:pt x="1247972" y="8609"/>
                  </a:lnTo>
                  <a:lnTo>
                    <a:pt x="1256183" y="8824"/>
                  </a:lnTo>
                  <a:lnTo>
                    <a:pt x="1264393" y="9037"/>
                  </a:lnTo>
                  <a:lnTo>
                    <a:pt x="1272603" y="9250"/>
                  </a:lnTo>
                  <a:lnTo>
                    <a:pt x="1280814" y="9460"/>
                  </a:lnTo>
                  <a:lnTo>
                    <a:pt x="1289024" y="9669"/>
                  </a:lnTo>
                  <a:lnTo>
                    <a:pt x="1297234" y="9875"/>
                  </a:lnTo>
                  <a:lnTo>
                    <a:pt x="1305445" y="10079"/>
                  </a:lnTo>
                  <a:lnTo>
                    <a:pt x="1313655" y="10281"/>
                  </a:lnTo>
                  <a:lnTo>
                    <a:pt x="1321865" y="10479"/>
                  </a:lnTo>
                  <a:lnTo>
                    <a:pt x="1330076" y="10674"/>
                  </a:lnTo>
                  <a:lnTo>
                    <a:pt x="1338286" y="10866"/>
                  </a:lnTo>
                  <a:lnTo>
                    <a:pt x="1346496" y="11054"/>
                  </a:lnTo>
                  <a:lnTo>
                    <a:pt x="1354707" y="11239"/>
                  </a:lnTo>
                  <a:lnTo>
                    <a:pt x="1362917" y="11420"/>
                  </a:lnTo>
                  <a:lnTo>
                    <a:pt x="1371127" y="11597"/>
                  </a:lnTo>
                  <a:lnTo>
                    <a:pt x="1379338" y="11770"/>
                  </a:lnTo>
                  <a:lnTo>
                    <a:pt x="1387548" y="11938"/>
                  </a:lnTo>
                  <a:lnTo>
                    <a:pt x="1395758" y="12103"/>
                  </a:lnTo>
                  <a:lnTo>
                    <a:pt x="1403969" y="12263"/>
                  </a:lnTo>
                  <a:lnTo>
                    <a:pt x="1412179" y="12418"/>
                  </a:lnTo>
                  <a:lnTo>
                    <a:pt x="1420390" y="12569"/>
                  </a:lnTo>
                  <a:lnTo>
                    <a:pt x="1428600" y="12716"/>
                  </a:lnTo>
                  <a:lnTo>
                    <a:pt x="1436810" y="12859"/>
                  </a:lnTo>
                  <a:lnTo>
                    <a:pt x="1445021" y="12996"/>
                  </a:lnTo>
                  <a:lnTo>
                    <a:pt x="1453231" y="13130"/>
                  </a:lnTo>
                  <a:lnTo>
                    <a:pt x="1461441" y="13259"/>
                  </a:lnTo>
                  <a:lnTo>
                    <a:pt x="1469652" y="13384"/>
                  </a:lnTo>
                  <a:lnTo>
                    <a:pt x="1477862" y="13504"/>
                  </a:lnTo>
                  <a:lnTo>
                    <a:pt x="1486072" y="13620"/>
                  </a:lnTo>
                  <a:lnTo>
                    <a:pt x="1494283" y="13732"/>
                  </a:lnTo>
                  <a:lnTo>
                    <a:pt x="1502493" y="13840"/>
                  </a:lnTo>
                  <a:lnTo>
                    <a:pt x="1510703" y="13943"/>
                  </a:lnTo>
                  <a:lnTo>
                    <a:pt x="1518914" y="14043"/>
                  </a:lnTo>
                  <a:lnTo>
                    <a:pt x="1527124" y="14139"/>
                  </a:lnTo>
                  <a:lnTo>
                    <a:pt x="1535334" y="14231"/>
                  </a:lnTo>
                  <a:lnTo>
                    <a:pt x="1543545" y="14320"/>
                  </a:lnTo>
                  <a:lnTo>
                    <a:pt x="1551755" y="14405"/>
                  </a:lnTo>
                  <a:lnTo>
                    <a:pt x="1559965" y="14486"/>
                  </a:lnTo>
                  <a:lnTo>
                    <a:pt x="1568176" y="14564"/>
                  </a:lnTo>
                  <a:lnTo>
                    <a:pt x="1576386" y="14639"/>
                  </a:lnTo>
                  <a:lnTo>
                    <a:pt x="1584596" y="14710"/>
                  </a:lnTo>
                  <a:lnTo>
                    <a:pt x="1592807" y="14779"/>
                  </a:lnTo>
                  <a:lnTo>
                    <a:pt x="1601017" y="14844"/>
                  </a:lnTo>
                  <a:lnTo>
                    <a:pt x="1609228" y="14907"/>
                  </a:lnTo>
                  <a:lnTo>
                    <a:pt x="1617438" y="14967"/>
                  </a:lnTo>
                  <a:lnTo>
                    <a:pt x="1625648" y="15024"/>
                  </a:lnTo>
                  <a:lnTo>
                    <a:pt x="1633859" y="15078"/>
                  </a:lnTo>
                  <a:lnTo>
                    <a:pt x="1642069" y="15130"/>
                  </a:lnTo>
                  <a:lnTo>
                    <a:pt x="1650279" y="15180"/>
                  </a:lnTo>
                  <a:lnTo>
                    <a:pt x="1658490" y="15228"/>
                  </a:lnTo>
                  <a:lnTo>
                    <a:pt x="1666700" y="15273"/>
                  </a:lnTo>
                  <a:lnTo>
                    <a:pt x="1674910" y="15316"/>
                  </a:lnTo>
                  <a:lnTo>
                    <a:pt x="1683121" y="15357"/>
                  </a:lnTo>
                  <a:lnTo>
                    <a:pt x="1691331" y="15396"/>
                  </a:lnTo>
                  <a:lnTo>
                    <a:pt x="1699541" y="15434"/>
                  </a:lnTo>
                  <a:lnTo>
                    <a:pt x="1707752" y="15469"/>
                  </a:lnTo>
                  <a:lnTo>
                    <a:pt x="1715962" y="15503"/>
                  </a:lnTo>
                  <a:lnTo>
                    <a:pt x="1724172" y="15535"/>
                  </a:lnTo>
                  <a:lnTo>
                    <a:pt x="1732383" y="15566"/>
                  </a:lnTo>
                  <a:lnTo>
                    <a:pt x="1740593" y="15595"/>
                  </a:lnTo>
                  <a:lnTo>
                    <a:pt x="1748803" y="15623"/>
                  </a:lnTo>
                  <a:lnTo>
                    <a:pt x="1757014" y="15649"/>
                  </a:lnTo>
                  <a:lnTo>
                    <a:pt x="1765224" y="15674"/>
                  </a:lnTo>
                  <a:lnTo>
                    <a:pt x="1773434" y="15698"/>
                  </a:lnTo>
                  <a:lnTo>
                    <a:pt x="1781645" y="15721"/>
                  </a:lnTo>
                  <a:lnTo>
                    <a:pt x="1789855" y="15742"/>
                  </a:lnTo>
                  <a:lnTo>
                    <a:pt x="1798065" y="15763"/>
                  </a:lnTo>
                  <a:lnTo>
                    <a:pt x="1806276" y="15782"/>
                  </a:lnTo>
                  <a:lnTo>
                    <a:pt x="1814486" y="15801"/>
                  </a:lnTo>
                  <a:lnTo>
                    <a:pt x="1822697" y="15818"/>
                  </a:lnTo>
                  <a:lnTo>
                    <a:pt x="1830907" y="15835"/>
                  </a:lnTo>
                  <a:lnTo>
                    <a:pt x="1839117" y="15851"/>
                  </a:lnTo>
                  <a:lnTo>
                    <a:pt x="1847328" y="15866"/>
                  </a:lnTo>
                  <a:lnTo>
                    <a:pt x="1855538" y="15880"/>
                  </a:lnTo>
                  <a:lnTo>
                    <a:pt x="1863748" y="15894"/>
                  </a:lnTo>
                  <a:lnTo>
                    <a:pt x="1871959" y="15907"/>
                  </a:lnTo>
                  <a:lnTo>
                    <a:pt x="1880169" y="15919"/>
                  </a:lnTo>
                  <a:lnTo>
                    <a:pt x="1888379" y="15931"/>
                  </a:lnTo>
                  <a:lnTo>
                    <a:pt x="1896590" y="15942"/>
                  </a:lnTo>
                  <a:lnTo>
                    <a:pt x="1904800" y="15952"/>
                  </a:lnTo>
                  <a:lnTo>
                    <a:pt x="1913010" y="15962"/>
                  </a:lnTo>
                  <a:lnTo>
                    <a:pt x="1921221" y="15972"/>
                  </a:lnTo>
                  <a:lnTo>
                    <a:pt x="1929431" y="15981"/>
                  </a:lnTo>
                  <a:lnTo>
                    <a:pt x="1937641" y="15989"/>
                  </a:lnTo>
                  <a:lnTo>
                    <a:pt x="1945852" y="15997"/>
                  </a:lnTo>
                  <a:lnTo>
                    <a:pt x="1954062" y="16005"/>
                  </a:lnTo>
                  <a:lnTo>
                    <a:pt x="1962272" y="16012"/>
                  </a:lnTo>
                  <a:lnTo>
                    <a:pt x="1970483" y="16019"/>
                  </a:lnTo>
                  <a:lnTo>
                    <a:pt x="1978693" y="16025"/>
                  </a:lnTo>
                  <a:lnTo>
                    <a:pt x="1986903" y="16032"/>
                  </a:lnTo>
                  <a:lnTo>
                    <a:pt x="1995114" y="16038"/>
                  </a:lnTo>
                  <a:lnTo>
                    <a:pt x="2003324" y="16043"/>
                  </a:lnTo>
                  <a:lnTo>
                    <a:pt x="2011535" y="16048"/>
                  </a:lnTo>
                  <a:lnTo>
                    <a:pt x="2019745" y="16053"/>
                  </a:lnTo>
                  <a:lnTo>
                    <a:pt x="2027955" y="16058"/>
                  </a:lnTo>
                  <a:lnTo>
                    <a:pt x="2036166" y="16063"/>
                  </a:lnTo>
                  <a:lnTo>
                    <a:pt x="2044376" y="16067"/>
                  </a:lnTo>
                  <a:lnTo>
                    <a:pt x="2052586" y="16071"/>
                  </a:lnTo>
                  <a:lnTo>
                    <a:pt x="2060797" y="16075"/>
                  </a:lnTo>
                  <a:lnTo>
                    <a:pt x="2069007" y="16079"/>
                  </a:lnTo>
                  <a:lnTo>
                    <a:pt x="2077217" y="16082"/>
                  </a:lnTo>
                  <a:lnTo>
                    <a:pt x="2085428" y="16085"/>
                  </a:lnTo>
                  <a:lnTo>
                    <a:pt x="2093638" y="16088"/>
                  </a:lnTo>
                  <a:lnTo>
                    <a:pt x="2101848" y="16091"/>
                  </a:lnTo>
                  <a:lnTo>
                    <a:pt x="2110059" y="16094"/>
                  </a:lnTo>
                  <a:lnTo>
                    <a:pt x="2118269" y="16097"/>
                  </a:lnTo>
                  <a:lnTo>
                    <a:pt x="2126479" y="16099"/>
                  </a:lnTo>
                  <a:lnTo>
                    <a:pt x="2134690" y="16102"/>
                  </a:lnTo>
                  <a:lnTo>
                    <a:pt x="2142900" y="16104"/>
                  </a:lnTo>
                  <a:lnTo>
                    <a:pt x="2151110" y="16106"/>
                  </a:lnTo>
                  <a:lnTo>
                    <a:pt x="2159321" y="16108"/>
                  </a:lnTo>
                  <a:lnTo>
                    <a:pt x="2167531" y="16110"/>
                  </a:lnTo>
                  <a:lnTo>
                    <a:pt x="2175741" y="16112"/>
                  </a:lnTo>
                  <a:lnTo>
                    <a:pt x="2183952" y="16114"/>
                  </a:lnTo>
                  <a:lnTo>
                    <a:pt x="2192162" y="16115"/>
                  </a:lnTo>
                  <a:lnTo>
                    <a:pt x="2200373" y="16117"/>
                  </a:lnTo>
                  <a:lnTo>
                    <a:pt x="2208583" y="16118"/>
                  </a:lnTo>
                  <a:lnTo>
                    <a:pt x="2216793" y="16120"/>
                  </a:lnTo>
                  <a:lnTo>
                    <a:pt x="2225004" y="16121"/>
                  </a:lnTo>
                  <a:lnTo>
                    <a:pt x="2233214" y="16122"/>
                  </a:lnTo>
                  <a:lnTo>
                    <a:pt x="2241424" y="16124"/>
                  </a:lnTo>
                  <a:lnTo>
                    <a:pt x="2249635" y="16125"/>
                  </a:lnTo>
                  <a:lnTo>
                    <a:pt x="2257845" y="16126"/>
                  </a:lnTo>
                  <a:lnTo>
                    <a:pt x="2266055" y="16127"/>
                  </a:lnTo>
                  <a:lnTo>
                    <a:pt x="2274266" y="16128"/>
                  </a:lnTo>
                  <a:lnTo>
                    <a:pt x="2282476" y="16129"/>
                  </a:lnTo>
                  <a:lnTo>
                    <a:pt x="2290686" y="16130"/>
                  </a:lnTo>
                  <a:lnTo>
                    <a:pt x="2298897" y="16130"/>
                  </a:lnTo>
                  <a:lnTo>
                    <a:pt x="2307107" y="16131"/>
                  </a:lnTo>
                  <a:lnTo>
                    <a:pt x="2315317" y="16132"/>
                  </a:lnTo>
                  <a:lnTo>
                    <a:pt x="2323528" y="16133"/>
                  </a:lnTo>
                  <a:lnTo>
                    <a:pt x="2331738" y="16133"/>
                  </a:lnTo>
                  <a:lnTo>
                    <a:pt x="2339948" y="16134"/>
                  </a:lnTo>
                  <a:lnTo>
                    <a:pt x="2348159" y="16134"/>
                  </a:lnTo>
                  <a:lnTo>
                    <a:pt x="2356369" y="16135"/>
                  </a:lnTo>
                  <a:lnTo>
                    <a:pt x="2364579" y="16136"/>
                  </a:lnTo>
                  <a:lnTo>
                    <a:pt x="2372790" y="16136"/>
                  </a:lnTo>
                  <a:lnTo>
                    <a:pt x="2381000" y="16137"/>
                  </a:lnTo>
                  <a:lnTo>
                    <a:pt x="2389210" y="16137"/>
                  </a:lnTo>
                  <a:lnTo>
                    <a:pt x="2397421" y="16137"/>
                  </a:lnTo>
                  <a:lnTo>
                    <a:pt x="2405631" y="16138"/>
                  </a:lnTo>
                  <a:lnTo>
                    <a:pt x="2413842" y="16138"/>
                  </a:lnTo>
                  <a:lnTo>
                    <a:pt x="2422052" y="16139"/>
                  </a:lnTo>
                  <a:lnTo>
                    <a:pt x="2430262" y="16139"/>
                  </a:lnTo>
                  <a:lnTo>
                    <a:pt x="2438473" y="16139"/>
                  </a:lnTo>
                  <a:lnTo>
                    <a:pt x="2446683" y="16140"/>
                  </a:lnTo>
                  <a:lnTo>
                    <a:pt x="2454893" y="16140"/>
                  </a:lnTo>
                  <a:lnTo>
                    <a:pt x="2454893" y="63076"/>
                  </a:lnTo>
                  <a:lnTo>
                    <a:pt x="2446683" y="63076"/>
                  </a:lnTo>
                  <a:lnTo>
                    <a:pt x="2438473" y="63075"/>
                  </a:lnTo>
                  <a:lnTo>
                    <a:pt x="2430262" y="63075"/>
                  </a:lnTo>
                  <a:lnTo>
                    <a:pt x="2422052" y="63075"/>
                  </a:lnTo>
                  <a:lnTo>
                    <a:pt x="2413842" y="63074"/>
                  </a:lnTo>
                  <a:lnTo>
                    <a:pt x="2405631" y="63074"/>
                  </a:lnTo>
                  <a:lnTo>
                    <a:pt x="2397421" y="63074"/>
                  </a:lnTo>
                  <a:lnTo>
                    <a:pt x="2389210" y="63073"/>
                  </a:lnTo>
                  <a:lnTo>
                    <a:pt x="2381000" y="63073"/>
                  </a:lnTo>
                  <a:lnTo>
                    <a:pt x="2372790" y="63072"/>
                  </a:lnTo>
                  <a:lnTo>
                    <a:pt x="2364579" y="63072"/>
                  </a:lnTo>
                  <a:lnTo>
                    <a:pt x="2356369" y="63071"/>
                  </a:lnTo>
                  <a:lnTo>
                    <a:pt x="2348159" y="63071"/>
                  </a:lnTo>
                  <a:lnTo>
                    <a:pt x="2339948" y="63070"/>
                  </a:lnTo>
                  <a:lnTo>
                    <a:pt x="2331738" y="63069"/>
                  </a:lnTo>
                  <a:lnTo>
                    <a:pt x="2323528" y="63069"/>
                  </a:lnTo>
                  <a:lnTo>
                    <a:pt x="2315317" y="63068"/>
                  </a:lnTo>
                  <a:lnTo>
                    <a:pt x="2307107" y="63067"/>
                  </a:lnTo>
                  <a:lnTo>
                    <a:pt x="2298897" y="63067"/>
                  </a:lnTo>
                  <a:lnTo>
                    <a:pt x="2290686" y="63066"/>
                  </a:lnTo>
                  <a:lnTo>
                    <a:pt x="2282476" y="63065"/>
                  </a:lnTo>
                  <a:lnTo>
                    <a:pt x="2274266" y="63064"/>
                  </a:lnTo>
                  <a:lnTo>
                    <a:pt x="2266055" y="63063"/>
                  </a:lnTo>
                  <a:lnTo>
                    <a:pt x="2257845" y="63062"/>
                  </a:lnTo>
                  <a:lnTo>
                    <a:pt x="2249635" y="63061"/>
                  </a:lnTo>
                  <a:lnTo>
                    <a:pt x="2241424" y="63060"/>
                  </a:lnTo>
                  <a:lnTo>
                    <a:pt x="2233214" y="63059"/>
                  </a:lnTo>
                  <a:lnTo>
                    <a:pt x="2225004" y="63057"/>
                  </a:lnTo>
                  <a:lnTo>
                    <a:pt x="2216793" y="63056"/>
                  </a:lnTo>
                  <a:lnTo>
                    <a:pt x="2208583" y="63055"/>
                  </a:lnTo>
                  <a:lnTo>
                    <a:pt x="2200373" y="63053"/>
                  </a:lnTo>
                  <a:lnTo>
                    <a:pt x="2192162" y="63051"/>
                  </a:lnTo>
                  <a:lnTo>
                    <a:pt x="2183952" y="63050"/>
                  </a:lnTo>
                  <a:lnTo>
                    <a:pt x="2175741" y="63048"/>
                  </a:lnTo>
                  <a:lnTo>
                    <a:pt x="2167531" y="63046"/>
                  </a:lnTo>
                  <a:lnTo>
                    <a:pt x="2159321" y="63044"/>
                  </a:lnTo>
                  <a:lnTo>
                    <a:pt x="2151110" y="63042"/>
                  </a:lnTo>
                  <a:lnTo>
                    <a:pt x="2142900" y="63040"/>
                  </a:lnTo>
                  <a:lnTo>
                    <a:pt x="2134690" y="63038"/>
                  </a:lnTo>
                  <a:lnTo>
                    <a:pt x="2126479" y="63036"/>
                  </a:lnTo>
                  <a:lnTo>
                    <a:pt x="2118269" y="63033"/>
                  </a:lnTo>
                  <a:lnTo>
                    <a:pt x="2110059" y="63030"/>
                  </a:lnTo>
                  <a:lnTo>
                    <a:pt x="2101848" y="63028"/>
                  </a:lnTo>
                  <a:lnTo>
                    <a:pt x="2093638" y="63025"/>
                  </a:lnTo>
                  <a:lnTo>
                    <a:pt x="2085428" y="63021"/>
                  </a:lnTo>
                  <a:lnTo>
                    <a:pt x="2077217" y="63018"/>
                  </a:lnTo>
                  <a:lnTo>
                    <a:pt x="2069007" y="63015"/>
                  </a:lnTo>
                  <a:lnTo>
                    <a:pt x="2060797" y="63011"/>
                  </a:lnTo>
                  <a:lnTo>
                    <a:pt x="2052586" y="63007"/>
                  </a:lnTo>
                  <a:lnTo>
                    <a:pt x="2044376" y="63003"/>
                  </a:lnTo>
                  <a:lnTo>
                    <a:pt x="2036166" y="62999"/>
                  </a:lnTo>
                  <a:lnTo>
                    <a:pt x="2027955" y="62994"/>
                  </a:lnTo>
                  <a:lnTo>
                    <a:pt x="2019745" y="62990"/>
                  </a:lnTo>
                  <a:lnTo>
                    <a:pt x="2011535" y="62985"/>
                  </a:lnTo>
                  <a:lnTo>
                    <a:pt x="2003324" y="62979"/>
                  </a:lnTo>
                  <a:lnTo>
                    <a:pt x="1995114" y="62974"/>
                  </a:lnTo>
                  <a:lnTo>
                    <a:pt x="1986903" y="62968"/>
                  </a:lnTo>
                  <a:lnTo>
                    <a:pt x="1978693" y="62962"/>
                  </a:lnTo>
                  <a:lnTo>
                    <a:pt x="1970483" y="62955"/>
                  </a:lnTo>
                  <a:lnTo>
                    <a:pt x="1962272" y="62948"/>
                  </a:lnTo>
                  <a:lnTo>
                    <a:pt x="1954062" y="62941"/>
                  </a:lnTo>
                  <a:lnTo>
                    <a:pt x="1945852" y="62933"/>
                  </a:lnTo>
                  <a:lnTo>
                    <a:pt x="1937641" y="62925"/>
                  </a:lnTo>
                  <a:lnTo>
                    <a:pt x="1929431" y="62917"/>
                  </a:lnTo>
                  <a:lnTo>
                    <a:pt x="1921221" y="62908"/>
                  </a:lnTo>
                  <a:lnTo>
                    <a:pt x="1913010" y="62898"/>
                  </a:lnTo>
                  <a:lnTo>
                    <a:pt x="1904800" y="62888"/>
                  </a:lnTo>
                  <a:lnTo>
                    <a:pt x="1896590" y="62878"/>
                  </a:lnTo>
                  <a:lnTo>
                    <a:pt x="1888379" y="62867"/>
                  </a:lnTo>
                  <a:lnTo>
                    <a:pt x="1880169" y="62855"/>
                  </a:lnTo>
                  <a:lnTo>
                    <a:pt x="1871959" y="62843"/>
                  </a:lnTo>
                  <a:lnTo>
                    <a:pt x="1863748" y="62830"/>
                  </a:lnTo>
                  <a:lnTo>
                    <a:pt x="1855538" y="62817"/>
                  </a:lnTo>
                  <a:lnTo>
                    <a:pt x="1847328" y="62802"/>
                  </a:lnTo>
                  <a:lnTo>
                    <a:pt x="1839117" y="62787"/>
                  </a:lnTo>
                  <a:lnTo>
                    <a:pt x="1830907" y="62771"/>
                  </a:lnTo>
                  <a:lnTo>
                    <a:pt x="1822697" y="62755"/>
                  </a:lnTo>
                  <a:lnTo>
                    <a:pt x="1814486" y="62737"/>
                  </a:lnTo>
                  <a:lnTo>
                    <a:pt x="1806276" y="62718"/>
                  </a:lnTo>
                  <a:lnTo>
                    <a:pt x="1798065" y="62699"/>
                  </a:lnTo>
                  <a:lnTo>
                    <a:pt x="1789855" y="62678"/>
                  </a:lnTo>
                  <a:lnTo>
                    <a:pt x="1781645" y="62657"/>
                  </a:lnTo>
                  <a:lnTo>
                    <a:pt x="1773434" y="62634"/>
                  </a:lnTo>
                  <a:lnTo>
                    <a:pt x="1765224" y="62610"/>
                  </a:lnTo>
                  <a:lnTo>
                    <a:pt x="1757014" y="62585"/>
                  </a:lnTo>
                  <a:lnTo>
                    <a:pt x="1748803" y="62559"/>
                  </a:lnTo>
                  <a:lnTo>
                    <a:pt x="1740593" y="62531"/>
                  </a:lnTo>
                  <a:lnTo>
                    <a:pt x="1732383" y="62502"/>
                  </a:lnTo>
                  <a:lnTo>
                    <a:pt x="1724172" y="62471"/>
                  </a:lnTo>
                  <a:lnTo>
                    <a:pt x="1715962" y="62439"/>
                  </a:lnTo>
                  <a:lnTo>
                    <a:pt x="1707752" y="62405"/>
                  </a:lnTo>
                  <a:lnTo>
                    <a:pt x="1699541" y="62370"/>
                  </a:lnTo>
                  <a:lnTo>
                    <a:pt x="1691331" y="62332"/>
                  </a:lnTo>
                  <a:lnTo>
                    <a:pt x="1683121" y="62293"/>
                  </a:lnTo>
                  <a:lnTo>
                    <a:pt x="1674910" y="62252"/>
                  </a:lnTo>
                  <a:lnTo>
                    <a:pt x="1666700" y="62209"/>
                  </a:lnTo>
                  <a:lnTo>
                    <a:pt x="1658490" y="62164"/>
                  </a:lnTo>
                  <a:lnTo>
                    <a:pt x="1650279" y="62116"/>
                  </a:lnTo>
                  <a:lnTo>
                    <a:pt x="1642069" y="62067"/>
                  </a:lnTo>
                  <a:lnTo>
                    <a:pt x="1633859" y="62014"/>
                  </a:lnTo>
                  <a:lnTo>
                    <a:pt x="1625648" y="61960"/>
                  </a:lnTo>
                  <a:lnTo>
                    <a:pt x="1617438" y="61903"/>
                  </a:lnTo>
                  <a:lnTo>
                    <a:pt x="1609228" y="61843"/>
                  </a:lnTo>
                  <a:lnTo>
                    <a:pt x="1601017" y="61780"/>
                  </a:lnTo>
                  <a:lnTo>
                    <a:pt x="1592807" y="61715"/>
                  </a:lnTo>
                  <a:lnTo>
                    <a:pt x="1584596" y="61646"/>
                  </a:lnTo>
                  <a:lnTo>
                    <a:pt x="1576386" y="61575"/>
                  </a:lnTo>
                  <a:lnTo>
                    <a:pt x="1568176" y="61500"/>
                  </a:lnTo>
                  <a:lnTo>
                    <a:pt x="1559965" y="61422"/>
                  </a:lnTo>
                  <a:lnTo>
                    <a:pt x="1551755" y="61341"/>
                  </a:lnTo>
                  <a:lnTo>
                    <a:pt x="1543545" y="61256"/>
                  </a:lnTo>
                  <a:lnTo>
                    <a:pt x="1535334" y="61168"/>
                  </a:lnTo>
                  <a:lnTo>
                    <a:pt x="1527124" y="61075"/>
                  </a:lnTo>
                  <a:lnTo>
                    <a:pt x="1518914" y="60979"/>
                  </a:lnTo>
                  <a:lnTo>
                    <a:pt x="1510703" y="60880"/>
                  </a:lnTo>
                  <a:lnTo>
                    <a:pt x="1502493" y="60776"/>
                  </a:lnTo>
                  <a:lnTo>
                    <a:pt x="1494283" y="60668"/>
                  </a:lnTo>
                  <a:lnTo>
                    <a:pt x="1486072" y="60556"/>
                  </a:lnTo>
                  <a:lnTo>
                    <a:pt x="1477862" y="60440"/>
                  </a:lnTo>
                  <a:lnTo>
                    <a:pt x="1469652" y="60320"/>
                  </a:lnTo>
                  <a:lnTo>
                    <a:pt x="1461441" y="60195"/>
                  </a:lnTo>
                  <a:lnTo>
                    <a:pt x="1453231" y="60066"/>
                  </a:lnTo>
                  <a:lnTo>
                    <a:pt x="1445021" y="59933"/>
                  </a:lnTo>
                  <a:lnTo>
                    <a:pt x="1436810" y="59795"/>
                  </a:lnTo>
                  <a:lnTo>
                    <a:pt x="1428600" y="59652"/>
                  </a:lnTo>
                  <a:lnTo>
                    <a:pt x="1420390" y="59506"/>
                  </a:lnTo>
                  <a:lnTo>
                    <a:pt x="1412179" y="59354"/>
                  </a:lnTo>
                  <a:lnTo>
                    <a:pt x="1403969" y="59199"/>
                  </a:lnTo>
                  <a:lnTo>
                    <a:pt x="1395758" y="59039"/>
                  </a:lnTo>
                  <a:lnTo>
                    <a:pt x="1387548" y="58874"/>
                  </a:lnTo>
                  <a:lnTo>
                    <a:pt x="1379338" y="58706"/>
                  </a:lnTo>
                  <a:lnTo>
                    <a:pt x="1371127" y="58533"/>
                  </a:lnTo>
                  <a:lnTo>
                    <a:pt x="1362917" y="58356"/>
                  </a:lnTo>
                  <a:lnTo>
                    <a:pt x="1354707" y="58175"/>
                  </a:lnTo>
                  <a:lnTo>
                    <a:pt x="1346496" y="57991"/>
                  </a:lnTo>
                  <a:lnTo>
                    <a:pt x="1338286" y="57802"/>
                  </a:lnTo>
                  <a:lnTo>
                    <a:pt x="1330076" y="57610"/>
                  </a:lnTo>
                  <a:lnTo>
                    <a:pt x="1321865" y="57415"/>
                  </a:lnTo>
                  <a:lnTo>
                    <a:pt x="1313655" y="57217"/>
                  </a:lnTo>
                  <a:lnTo>
                    <a:pt x="1305445" y="57015"/>
                  </a:lnTo>
                  <a:lnTo>
                    <a:pt x="1297234" y="56811"/>
                  </a:lnTo>
                  <a:lnTo>
                    <a:pt x="1289024" y="56605"/>
                  </a:lnTo>
                  <a:lnTo>
                    <a:pt x="1280814" y="56396"/>
                  </a:lnTo>
                  <a:lnTo>
                    <a:pt x="1272603" y="56186"/>
                  </a:lnTo>
                  <a:lnTo>
                    <a:pt x="1264393" y="55973"/>
                  </a:lnTo>
                  <a:lnTo>
                    <a:pt x="1256183" y="55760"/>
                  </a:lnTo>
                  <a:lnTo>
                    <a:pt x="1247972" y="55545"/>
                  </a:lnTo>
                  <a:lnTo>
                    <a:pt x="1239762" y="55330"/>
                  </a:lnTo>
                  <a:lnTo>
                    <a:pt x="1231552" y="55114"/>
                  </a:lnTo>
                  <a:lnTo>
                    <a:pt x="1223341" y="54898"/>
                  </a:lnTo>
                  <a:lnTo>
                    <a:pt x="1215131" y="54682"/>
                  </a:lnTo>
                  <a:lnTo>
                    <a:pt x="1206921" y="54466"/>
                  </a:lnTo>
                  <a:lnTo>
                    <a:pt x="1198710" y="54252"/>
                  </a:lnTo>
                  <a:lnTo>
                    <a:pt x="1190500" y="54038"/>
                  </a:lnTo>
                  <a:lnTo>
                    <a:pt x="1182289" y="53826"/>
                  </a:lnTo>
                  <a:lnTo>
                    <a:pt x="1174079" y="53615"/>
                  </a:lnTo>
                  <a:lnTo>
                    <a:pt x="1165869" y="53407"/>
                  </a:lnTo>
                  <a:lnTo>
                    <a:pt x="1157658" y="53200"/>
                  </a:lnTo>
                  <a:lnTo>
                    <a:pt x="1149448" y="52996"/>
                  </a:lnTo>
                  <a:lnTo>
                    <a:pt x="1141238" y="52795"/>
                  </a:lnTo>
                  <a:lnTo>
                    <a:pt x="1133027" y="52597"/>
                  </a:lnTo>
                  <a:lnTo>
                    <a:pt x="1124817" y="52401"/>
                  </a:lnTo>
                  <a:lnTo>
                    <a:pt x="1116607" y="52209"/>
                  </a:lnTo>
                  <a:lnTo>
                    <a:pt x="1108396" y="52021"/>
                  </a:lnTo>
                  <a:lnTo>
                    <a:pt x="1100186" y="51836"/>
                  </a:lnTo>
                  <a:lnTo>
                    <a:pt x="1091976" y="51656"/>
                  </a:lnTo>
                  <a:lnTo>
                    <a:pt x="1083765" y="51479"/>
                  </a:lnTo>
                  <a:lnTo>
                    <a:pt x="1075555" y="51306"/>
                  </a:lnTo>
                  <a:lnTo>
                    <a:pt x="1067345" y="51137"/>
                  </a:lnTo>
                  <a:lnTo>
                    <a:pt x="1059134" y="50973"/>
                  </a:lnTo>
                  <a:lnTo>
                    <a:pt x="1050924" y="50813"/>
                  </a:lnTo>
                  <a:lnTo>
                    <a:pt x="1042714" y="50657"/>
                  </a:lnTo>
                  <a:lnTo>
                    <a:pt x="1034503" y="50506"/>
                  </a:lnTo>
                  <a:lnTo>
                    <a:pt x="1026293" y="50359"/>
                  </a:lnTo>
                  <a:lnTo>
                    <a:pt x="1018083" y="50217"/>
                  </a:lnTo>
                  <a:lnTo>
                    <a:pt x="1009872" y="50079"/>
                  </a:lnTo>
                  <a:lnTo>
                    <a:pt x="1001662" y="49946"/>
                  </a:lnTo>
                  <a:lnTo>
                    <a:pt x="993451" y="49817"/>
                  </a:lnTo>
                  <a:lnTo>
                    <a:pt x="985241" y="49692"/>
                  </a:lnTo>
                  <a:lnTo>
                    <a:pt x="977031" y="49572"/>
                  </a:lnTo>
                  <a:lnTo>
                    <a:pt x="968820" y="49456"/>
                  </a:lnTo>
                  <a:lnTo>
                    <a:pt x="960610" y="49344"/>
                  </a:lnTo>
                  <a:lnTo>
                    <a:pt x="952400" y="49236"/>
                  </a:lnTo>
                  <a:lnTo>
                    <a:pt x="944189" y="49132"/>
                  </a:lnTo>
                  <a:lnTo>
                    <a:pt x="935979" y="49032"/>
                  </a:lnTo>
                  <a:lnTo>
                    <a:pt x="927769" y="48936"/>
                  </a:lnTo>
                  <a:lnTo>
                    <a:pt x="919558" y="48844"/>
                  </a:lnTo>
                  <a:lnTo>
                    <a:pt x="911348" y="48756"/>
                  </a:lnTo>
                  <a:lnTo>
                    <a:pt x="903138" y="48671"/>
                  </a:lnTo>
                  <a:lnTo>
                    <a:pt x="894927" y="48589"/>
                  </a:lnTo>
                  <a:lnTo>
                    <a:pt x="886717" y="48512"/>
                  </a:lnTo>
                  <a:lnTo>
                    <a:pt x="878507" y="48437"/>
                  </a:lnTo>
                  <a:lnTo>
                    <a:pt x="870296" y="48365"/>
                  </a:lnTo>
                  <a:lnTo>
                    <a:pt x="862086" y="48297"/>
                  </a:lnTo>
                  <a:lnTo>
                    <a:pt x="853876" y="48231"/>
                  </a:lnTo>
                  <a:lnTo>
                    <a:pt x="845665" y="48169"/>
                  </a:lnTo>
                  <a:lnTo>
                    <a:pt x="837455" y="48109"/>
                  </a:lnTo>
                  <a:lnTo>
                    <a:pt x="829245" y="48052"/>
                  </a:lnTo>
                  <a:lnTo>
                    <a:pt x="821034" y="47997"/>
                  </a:lnTo>
                  <a:lnTo>
                    <a:pt x="812824" y="47945"/>
                  </a:lnTo>
                  <a:lnTo>
                    <a:pt x="804614" y="47895"/>
                  </a:lnTo>
                  <a:lnTo>
                    <a:pt x="796403" y="47848"/>
                  </a:lnTo>
                  <a:lnTo>
                    <a:pt x="788193" y="47803"/>
                  </a:lnTo>
                  <a:lnTo>
                    <a:pt x="779982" y="47760"/>
                  </a:lnTo>
                  <a:lnTo>
                    <a:pt x="771772" y="47718"/>
                  </a:lnTo>
                  <a:lnTo>
                    <a:pt x="763562" y="47679"/>
                  </a:lnTo>
                  <a:lnTo>
                    <a:pt x="755351" y="47642"/>
                  </a:lnTo>
                  <a:lnTo>
                    <a:pt x="747141" y="47606"/>
                  </a:lnTo>
                  <a:lnTo>
                    <a:pt x="738931" y="47573"/>
                  </a:lnTo>
                  <a:lnTo>
                    <a:pt x="730720" y="47540"/>
                  </a:lnTo>
                  <a:lnTo>
                    <a:pt x="722510" y="47510"/>
                  </a:lnTo>
                  <a:lnTo>
                    <a:pt x="714300" y="47481"/>
                  </a:lnTo>
                  <a:lnTo>
                    <a:pt x="706089" y="47453"/>
                  </a:lnTo>
                  <a:lnTo>
                    <a:pt x="697879" y="47426"/>
                  </a:lnTo>
                  <a:lnTo>
                    <a:pt x="689669" y="47401"/>
                  </a:lnTo>
                  <a:lnTo>
                    <a:pt x="681458" y="47377"/>
                  </a:lnTo>
                  <a:lnTo>
                    <a:pt x="673248" y="47355"/>
                  </a:lnTo>
                  <a:lnTo>
                    <a:pt x="665038" y="47333"/>
                  </a:lnTo>
                  <a:lnTo>
                    <a:pt x="656827" y="47313"/>
                  </a:lnTo>
                  <a:lnTo>
                    <a:pt x="648617" y="47293"/>
                  </a:lnTo>
                  <a:lnTo>
                    <a:pt x="640407" y="47275"/>
                  </a:lnTo>
                  <a:lnTo>
                    <a:pt x="632196" y="47257"/>
                  </a:lnTo>
                  <a:lnTo>
                    <a:pt x="623986" y="47240"/>
                  </a:lnTo>
                  <a:lnTo>
                    <a:pt x="615776" y="47225"/>
                  </a:lnTo>
                  <a:lnTo>
                    <a:pt x="607565" y="47210"/>
                  </a:lnTo>
                  <a:lnTo>
                    <a:pt x="599355" y="47195"/>
                  </a:lnTo>
                  <a:lnTo>
                    <a:pt x="591144" y="47182"/>
                  </a:lnTo>
                  <a:lnTo>
                    <a:pt x="582934" y="47169"/>
                  </a:lnTo>
                  <a:lnTo>
                    <a:pt x="574724" y="47156"/>
                  </a:lnTo>
                  <a:lnTo>
                    <a:pt x="566513" y="47145"/>
                  </a:lnTo>
                  <a:lnTo>
                    <a:pt x="558303" y="47134"/>
                  </a:lnTo>
                  <a:lnTo>
                    <a:pt x="550093" y="47123"/>
                  </a:lnTo>
                  <a:lnTo>
                    <a:pt x="541882" y="47113"/>
                  </a:lnTo>
                  <a:lnTo>
                    <a:pt x="533672" y="47104"/>
                  </a:lnTo>
                  <a:lnTo>
                    <a:pt x="525462" y="47095"/>
                  </a:lnTo>
                  <a:lnTo>
                    <a:pt x="517251" y="47086"/>
                  </a:lnTo>
                  <a:lnTo>
                    <a:pt x="509041" y="47078"/>
                  </a:lnTo>
                  <a:lnTo>
                    <a:pt x="500831" y="47071"/>
                  </a:lnTo>
                  <a:lnTo>
                    <a:pt x="492620" y="47063"/>
                  </a:lnTo>
                  <a:lnTo>
                    <a:pt x="484410" y="47057"/>
                  </a:lnTo>
                  <a:lnTo>
                    <a:pt x="476200" y="47050"/>
                  </a:lnTo>
                  <a:lnTo>
                    <a:pt x="467989" y="47044"/>
                  </a:lnTo>
                  <a:lnTo>
                    <a:pt x="459779" y="47038"/>
                  </a:lnTo>
                  <a:lnTo>
                    <a:pt x="451569" y="47032"/>
                  </a:lnTo>
                  <a:lnTo>
                    <a:pt x="443358" y="47027"/>
                  </a:lnTo>
                  <a:lnTo>
                    <a:pt x="435148" y="47022"/>
                  </a:lnTo>
                  <a:lnTo>
                    <a:pt x="426938" y="47017"/>
                  </a:lnTo>
                  <a:lnTo>
                    <a:pt x="418727" y="47013"/>
                  </a:lnTo>
                  <a:lnTo>
                    <a:pt x="410517" y="47009"/>
                  </a:lnTo>
                  <a:lnTo>
                    <a:pt x="402307" y="47004"/>
                  </a:lnTo>
                  <a:lnTo>
                    <a:pt x="394096" y="47001"/>
                  </a:lnTo>
                  <a:lnTo>
                    <a:pt x="385886" y="46997"/>
                  </a:lnTo>
                  <a:lnTo>
                    <a:pt x="377675" y="46994"/>
                  </a:lnTo>
                  <a:lnTo>
                    <a:pt x="369465" y="46990"/>
                  </a:lnTo>
                  <a:lnTo>
                    <a:pt x="361255" y="46987"/>
                  </a:lnTo>
                  <a:lnTo>
                    <a:pt x="353044" y="46984"/>
                  </a:lnTo>
                  <a:lnTo>
                    <a:pt x="344834" y="46981"/>
                  </a:lnTo>
                  <a:lnTo>
                    <a:pt x="336624" y="46979"/>
                  </a:lnTo>
                  <a:lnTo>
                    <a:pt x="328413" y="46976"/>
                  </a:lnTo>
                  <a:lnTo>
                    <a:pt x="320203" y="46974"/>
                  </a:lnTo>
                  <a:lnTo>
                    <a:pt x="311993" y="46972"/>
                  </a:lnTo>
                  <a:lnTo>
                    <a:pt x="303782" y="46969"/>
                  </a:lnTo>
                  <a:lnTo>
                    <a:pt x="295572" y="46967"/>
                  </a:lnTo>
                  <a:lnTo>
                    <a:pt x="287362" y="46965"/>
                  </a:lnTo>
                  <a:lnTo>
                    <a:pt x="279151" y="46964"/>
                  </a:lnTo>
                  <a:lnTo>
                    <a:pt x="270941" y="46962"/>
                  </a:lnTo>
                  <a:lnTo>
                    <a:pt x="262731" y="46960"/>
                  </a:lnTo>
                  <a:lnTo>
                    <a:pt x="254520" y="46959"/>
                  </a:lnTo>
                  <a:lnTo>
                    <a:pt x="246310" y="46957"/>
                  </a:lnTo>
                  <a:lnTo>
                    <a:pt x="238100" y="46956"/>
                  </a:lnTo>
                  <a:lnTo>
                    <a:pt x="229889" y="46954"/>
                  </a:lnTo>
                  <a:lnTo>
                    <a:pt x="221679" y="46953"/>
                  </a:lnTo>
                  <a:lnTo>
                    <a:pt x="213469" y="46952"/>
                  </a:lnTo>
                  <a:lnTo>
                    <a:pt x="205258" y="46951"/>
                  </a:lnTo>
                  <a:lnTo>
                    <a:pt x="197048" y="46950"/>
                  </a:lnTo>
                  <a:lnTo>
                    <a:pt x="188837" y="46949"/>
                  </a:lnTo>
                  <a:lnTo>
                    <a:pt x="180627" y="46948"/>
                  </a:lnTo>
                  <a:lnTo>
                    <a:pt x="172417" y="46947"/>
                  </a:lnTo>
                  <a:lnTo>
                    <a:pt x="164206" y="46946"/>
                  </a:lnTo>
                  <a:lnTo>
                    <a:pt x="155996" y="46945"/>
                  </a:lnTo>
                  <a:lnTo>
                    <a:pt x="147786" y="46944"/>
                  </a:lnTo>
                  <a:lnTo>
                    <a:pt x="139575" y="46944"/>
                  </a:lnTo>
                  <a:lnTo>
                    <a:pt x="131365" y="46943"/>
                  </a:lnTo>
                  <a:lnTo>
                    <a:pt x="123155" y="46942"/>
                  </a:lnTo>
                  <a:lnTo>
                    <a:pt x="114944" y="46942"/>
                  </a:lnTo>
                  <a:lnTo>
                    <a:pt x="106734" y="46941"/>
                  </a:lnTo>
                  <a:lnTo>
                    <a:pt x="98524" y="46941"/>
                  </a:lnTo>
                  <a:lnTo>
                    <a:pt x="90313" y="46940"/>
                  </a:lnTo>
                  <a:lnTo>
                    <a:pt x="82103" y="46939"/>
                  </a:lnTo>
                  <a:lnTo>
                    <a:pt x="73893" y="46939"/>
                  </a:lnTo>
                  <a:lnTo>
                    <a:pt x="65682" y="46939"/>
                  </a:lnTo>
                  <a:lnTo>
                    <a:pt x="57472" y="46938"/>
                  </a:lnTo>
                  <a:lnTo>
                    <a:pt x="49262" y="46938"/>
                  </a:lnTo>
                  <a:lnTo>
                    <a:pt x="41051" y="46937"/>
                  </a:lnTo>
                  <a:lnTo>
                    <a:pt x="32841" y="46937"/>
                  </a:lnTo>
                  <a:lnTo>
                    <a:pt x="24631" y="46937"/>
                  </a:lnTo>
                  <a:lnTo>
                    <a:pt x="16420" y="46936"/>
                  </a:lnTo>
                  <a:lnTo>
                    <a:pt x="8210" y="46936"/>
                  </a:lnTo>
                  <a:lnTo>
                    <a:pt x="0" y="46936"/>
                  </a:lnTo>
                  <a:close/>
                </a:path>
              </a:pathLst>
            </a:custGeom>
            <a:solidFill>
              <a:srgbClr val="35608D">
                <a:alpha val="50196"/>
              </a:srgbClr>
            </a:solidFill>
          </p:spPr>
          <p:txBody>
            <a:bodyPr/>
            <a:lstStyle/>
            <a:p/>
          </p:txBody>
        </p:sp>
        <p:sp>
          <p:nvSpPr>
            <p:cNvPr id="13" name="pg14"/>
            <p:cNvSpPr/>
            <p:nvPr/>
          </p:nvSpPr>
          <p:spPr>
            <a:xfrm>
              <a:off x="7736381" y="2371678"/>
              <a:ext cx="2454893" cy="1450753"/>
            </a:xfrm>
            <a:custGeom>
              <a:avLst/>
              <a:pathLst>
                <a:path w="2454893" h="1450753">
                  <a:moveTo>
                    <a:pt x="0" y="1187326"/>
                  </a:moveTo>
                  <a:lnTo>
                    <a:pt x="8210" y="1187304"/>
                  </a:lnTo>
                  <a:lnTo>
                    <a:pt x="16420" y="1187281"/>
                  </a:lnTo>
                  <a:lnTo>
                    <a:pt x="24631" y="1187257"/>
                  </a:lnTo>
                  <a:lnTo>
                    <a:pt x="32841" y="1187231"/>
                  </a:lnTo>
                  <a:lnTo>
                    <a:pt x="41051" y="1187204"/>
                  </a:lnTo>
                  <a:lnTo>
                    <a:pt x="49262" y="1187175"/>
                  </a:lnTo>
                  <a:lnTo>
                    <a:pt x="57472" y="1187145"/>
                  </a:lnTo>
                  <a:lnTo>
                    <a:pt x="65682" y="1187113"/>
                  </a:lnTo>
                  <a:lnTo>
                    <a:pt x="73893" y="1187080"/>
                  </a:lnTo>
                  <a:lnTo>
                    <a:pt x="82103" y="1187044"/>
                  </a:lnTo>
                  <a:lnTo>
                    <a:pt x="90313" y="1187007"/>
                  </a:lnTo>
                  <a:lnTo>
                    <a:pt x="98524" y="1186967"/>
                  </a:lnTo>
                  <a:lnTo>
                    <a:pt x="106734" y="1186926"/>
                  </a:lnTo>
                  <a:lnTo>
                    <a:pt x="114944" y="1186882"/>
                  </a:lnTo>
                  <a:lnTo>
                    <a:pt x="123155" y="1186836"/>
                  </a:lnTo>
                  <a:lnTo>
                    <a:pt x="131365" y="1186787"/>
                  </a:lnTo>
                  <a:lnTo>
                    <a:pt x="139575" y="1186735"/>
                  </a:lnTo>
                  <a:lnTo>
                    <a:pt x="147786" y="1186681"/>
                  </a:lnTo>
                  <a:lnTo>
                    <a:pt x="155996" y="1186624"/>
                  </a:lnTo>
                  <a:lnTo>
                    <a:pt x="164206" y="1186563"/>
                  </a:lnTo>
                  <a:lnTo>
                    <a:pt x="172417" y="1186500"/>
                  </a:lnTo>
                  <a:lnTo>
                    <a:pt x="180627" y="1186432"/>
                  </a:lnTo>
                  <a:lnTo>
                    <a:pt x="188837" y="1186361"/>
                  </a:lnTo>
                  <a:lnTo>
                    <a:pt x="197048" y="1186287"/>
                  </a:lnTo>
                  <a:lnTo>
                    <a:pt x="205258" y="1186208"/>
                  </a:lnTo>
                  <a:lnTo>
                    <a:pt x="213469" y="1186124"/>
                  </a:lnTo>
                  <a:lnTo>
                    <a:pt x="221679" y="1186036"/>
                  </a:lnTo>
                  <a:lnTo>
                    <a:pt x="229889" y="1185944"/>
                  </a:lnTo>
                  <a:lnTo>
                    <a:pt x="238100" y="1185846"/>
                  </a:lnTo>
                  <a:lnTo>
                    <a:pt x="246310" y="1185743"/>
                  </a:lnTo>
                  <a:lnTo>
                    <a:pt x="254520" y="1185634"/>
                  </a:lnTo>
                  <a:lnTo>
                    <a:pt x="262731" y="1185520"/>
                  </a:lnTo>
                  <a:lnTo>
                    <a:pt x="270941" y="1185399"/>
                  </a:lnTo>
                  <a:lnTo>
                    <a:pt x="279151" y="1185271"/>
                  </a:lnTo>
                  <a:lnTo>
                    <a:pt x="287362" y="1185137"/>
                  </a:lnTo>
                  <a:lnTo>
                    <a:pt x="295572" y="1184995"/>
                  </a:lnTo>
                  <a:lnTo>
                    <a:pt x="303782" y="1184845"/>
                  </a:lnTo>
                  <a:lnTo>
                    <a:pt x="311993" y="1184687"/>
                  </a:lnTo>
                  <a:lnTo>
                    <a:pt x="320203" y="1184521"/>
                  </a:lnTo>
                  <a:lnTo>
                    <a:pt x="328413" y="1184345"/>
                  </a:lnTo>
                  <a:lnTo>
                    <a:pt x="336624" y="1184160"/>
                  </a:lnTo>
                  <a:lnTo>
                    <a:pt x="344834" y="1183964"/>
                  </a:lnTo>
                  <a:lnTo>
                    <a:pt x="353044" y="1183758"/>
                  </a:lnTo>
                  <a:lnTo>
                    <a:pt x="361255" y="1183541"/>
                  </a:lnTo>
                  <a:lnTo>
                    <a:pt x="369465" y="1183312"/>
                  </a:lnTo>
                  <a:lnTo>
                    <a:pt x="377675" y="1183070"/>
                  </a:lnTo>
                  <a:lnTo>
                    <a:pt x="385886" y="1182816"/>
                  </a:lnTo>
                  <a:lnTo>
                    <a:pt x="394096" y="1182547"/>
                  </a:lnTo>
                  <a:lnTo>
                    <a:pt x="402307" y="1182264"/>
                  </a:lnTo>
                  <a:lnTo>
                    <a:pt x="410517" y="1181965"/>
                  </a:lnTo>
                  <a:lnTo>
                    <a:pt x="418727" y="1181650"/>
                  </a:lnTo>
                  <a:lnTo>
                    <a:pt x="426938" y="1181318"/>
                  </a:lnTo>
                  <a:lnTo>
                    <a:pt x="435148" y="1180968"/>
                  </a:lnTo>
                  <a:lnTo>
                    <a:pt x="443358" y="1180598"/>
                  </a:lnTo>
                  <a:lnTo>
                    <a:pt x="451569" y="1180209"/>
                  </a:lnTo>
                  <a:lnTo>
                    <a:pt x="459779" y="1179799"/>
                  </a:lnTo>
                  <a:lnTo>
                    <a:pt x="467989" y="1179366"/>
                  </a:lnTo>
                  <a:lnTo>
                    <a:pt x="476200" y="1178910"/>
                  </a:lnTo>
                  <a:lnTo>
                    <a:pt x="484410" y="1178430"/>
                  </a:lnTo>
                  <a:lnTo>
                    <a:pt x="492620" y="1177923"/>
                  </a:lnTo>
                  <a:lnTo>
                    <a:pt x="500831" y="1177389"/>
                  </a:lnTo>
                  <a:lnTo>
                    <a:pt x="509041" y="1176826"/>
                  </a:lnTo>
                  <a:lnTo>
                    <a:pt x="517251" y="1176232"/>
                  </a:lnTo>
                  <a:lnTo>
                    <a:pt x="525462" y="1175607"/>
                  </a:lnTo>
                  <a:lnTo>
                    <a:pt x="533672" y="1174948"/>
                  </a:lnTo>
                  <a:lnTo>
                    <a:pt x="541882" y="1174254"/>
                  </a:lnTo>
                  <a:lnTo>
                    <a:pt x="550093" y="1173522"/>
                  </a:lnTo>
                  <a:lnTo>
                    <a:pt x="558303" y="1172752"/>
                  </a:lnTo>
                  <a:lnTo>
                    <a:pt x="566513" y="1171939"/>
                  </a:lnTo>
                  <a:lnTo>
                    <a:pt x="574724" y="1171084"/>
                  </a:lnTo>
                  <a:lnTo>
                    <a:pt x="582934" y="1170183"/>
                  </a:lnTo>
                  <a:lnTo>
                    <a:pt x="591144" y="1169233"/>
                  </a:lnTo>
                  <a:lnTo>
                    <a:pt x="599355" y="1168234"/>
                  </a:lnTo>
                  <a:lnTo>
                    <a:pt x="607565" y="1167181"/>
                  </a:lnTo>
                  <a:lnTo>
                    <a:pt x="615776" y="1166072"/>
                  </a:lnTo>
                  <a:lnTo>
                    <a:pt x="623986" y="1164905"/>
                  </a:lnTo>
                  <a:lnTo>
                    <a:pt x="632196" y="1163676"/>
                  </a:lnTo>
                  <a:lnTo>
                    <a:pt x="640407" y="1162382"/>
                  </a:lnTo>
                  <a:lnTo>
                    <a:pt x="648617" y="1161020"/>
                  </a:lnTo>
                  <a:lnTo>
                    <a:pt x="656827" y="1159587"/>
                  </a:lnTo>
                  <a:lnTo>
                    <a:pt x="665038" y="1158079"/>
                  </a:lnTo>
                  <a:lnTo>
                    <a:pt x="673248" y="1156492"/>
                  </a:lnTo>
                  <a:lnTo>
                    <a:pt x="681458" y="1154823"/>
                  </a:lnTo>
                  <a:lnTo>
                    <a:pt x="689669" y="1153067"/>
                  </a:lnTo>
                  <a:lnTo>
                    <a:pt x="697879" y="1151221"/>
                  </a:lnTo>
                  <a:lnTo>
                    <a:pt x="706089" y="1149279"/>
                  </a:lnTo>
                  <a:lnTo>
                    <a:pt x="714300" y="1147238"/>
                  </a:lnTo>
                  <a:lnTo>
                    <a:pt x="722510" y="1145092"/>
                  </a:lnTo>
                  <a:lnTo>
                    <a:pt x="730720" y="1142837"/>
                  </a:lnTo>
                  <a:lnTo>
                    <a:pt x="738931" y="1140468"/>
                  </a:lnTo>
                  <a:lnTo>
                    <a:pt x="747141" y="1137979"/>
                  </a:lnTo>
                  <a:lnTo>
                    <a:pt x="755351" y="1135365"/>
                  </a:lnTo>
                  <a:lnTo>
                    <a:pt x="763562" y="1132620"/>
                  </a:lnTo>
                  <a:lnTo>
                    <a:pt x="771772" y="1129739"/>
                  </a:lnTo>
                  <a:lnTo>
                    <a:pt x="779982" y="1126715"/>
                  </a:lnTo>
                  <a:lnTo>
                    <a:pt x="788193" y="1123543"/>
                  </a:lnTo>
                  <a:lnTo>
                    <a:pt x="796403" y="1120215"/>
                  </a:lnTo>
                  <a:lnTo>
                    <a:pt x="804614" y="1116726"/>
                  </a:lnTo>
                  <a:lnTo>
                    <a:pt x="812824" y="1113068"/>
                  </a:lnTo>
                  <a:lnTo>
                    <a:pt x="821034" y="1109236"/>
                  </a:lnTo>
                  <a:lnTo>
                    <a:pt x="829245" y="1105221"/>
                  </a:lnTo>
                  <a:lnTo>
                    <a:pt x="837455" y="1101017"/>
                  </a:lnTo>
                  <a:lnTo>
                    <a:pt x="845665" y="1096616"/>
                  </a:lnTo>
                  <a:lnTo>
                    <a:pt x="853876" y="1092011"/>
                  </a:lnTo>
                  <a:lnTo>
                    <a:pt x="862086" y="1087195"/>
                  </a:lnTo>
                  <a:lnTo>
                    <a:pt x="870296" y="1082160"/>
                  </a:lnTo>
                  <a:lnTo>
                    <a:pt x="878507" y="1076898"/>
                  </a:lnTo>
                  <a:lnTo>
                    <a:pt x="886717" y="1071403"/>
                  </a:lnTo>
                  <a:lnTo>
                    <a:pt x="894927" y="1065665"/>
                  </a:lnTo>
                  <a:lnTo>
                    <a:pt x="903138" y="1059679"/>
                  </a:lnTo>
                  <a:lnTo>
                    <a:pt x="911348" y="1053436"/>
                  </a:lnTo>
                  <a:lnTo>
                    <a:pt x="919558" y="1046929"/>
                  </a:lnTo>
                  <a:lnTo>
                    <a:pt x="927769" y="1040151"/>
                  </a:lnTo>
                  <a:lnTo>
                    <a:pt x="935979" y="1033095"/>
                  </a:lnTo>
                  <a:lnTo>
                    <a:pt x="944189" y="1025753"/>
                  </a:lnTo>
                  <a:lnTo>
                    <a:pt x="952400" y="1018121"/>
                  </a:lnTo>
                  <a:lnTo>
                    <a:pt x="960610" y="1010191"/>
                  </a:lnTo>
                  <a:lnTo>
                    <a:pt x="968820" y="1001958"/>
                  </a:lnTo>
                  <a:lnTo>
                    <a:pt x="977031" y="993416"/>
                  </a:lnTo>
                  <a:lnTo>
                    <a:pt x="985241" y="984562"/>
                  </a:lnTo>
                  <a:lnTo>
                    <a:pt x="993451" y="975390"/>
                  </a:lnTo>
                  <a:lnTo>
                    <a:pt x="1001662" y="965897"/>
                  </a:lnTo>
                  <a:lnTo>
                    <a:pt x="1009872" y="956081"/>
                  </a:lnTo>
                  <a:lnTo>
                    <a:pt x="1018083" y="945939"/>
                  </a:lnTo>
                  <a:lnTo>
                    <a:pt x="1026293" y="935470"/>
                  </a:lnTo>
                  <a:lnTo>
                    <a:pt x="1034503" y="924674"/>
                  </a:lnTo>
                  <a:lnTo>
                    <a:pt x="1042714" y="913551"/>
                  </a:lnTo>
                  <a:lnTo>
                    <a:pt x="1050924" y="902103"/>
                  </a:lnTo>
                  <a:lnTo>
                    <a:pt x="1059134" y="890332"/>
                  </a:lnTo>
                  <a:lnTo>
                    <a:pt x="1067345" y="878243"/>
                  </a:lnTo>
                  <a:lnTo>
                    <a:pt x="1075555" y="865840"/>
                  </a:lnTo>
                  <a:lnTo>
                    <a:pt x="1083765" y="853129"/>
                  </a:lnTo>
                  <a:lnTo>
                    <a:pt x="1091976" y="840117"/>
                  </a:lnTo>
                  <a:lnTo>
                    <a:pt x="1100186" y="826814"/>
                  </a:lnTo>
                  <a:lnTo>
                    <a:pt x="1108396" y="813228"/>
                  </a:lnTo>
                  <a:lnTo>
                    <a:pt x="1116607" y="799371"/>
                  </a:lnTo>
                  <a:lnTo>
                    <a:pt x="1124817" y="785255"/>
                  </a:lnTo>
                  <a:lnTo>
                    <a:pt x="1133027" y="770893"/>
                  </a:lnTo>
                  <a:lnTo>
                    <a:pt x="1141238" y="756300"/>
                  </a:lnTo>
                  <a:lnTo>
                    <a:pt x="1149448" y="741492"/>
                  </a:lnTo>
                  <a:lnTo>
                    <a:pt x="1157658" y="726485"/>
                  </a:lnTo>
                  <a:lnTo>
                    <a:pt x="1165869" y="711298"/>
                  </a:lnTo>
                  <a:lnTo>
                    <a:pt x="1174079" y="695949"/>
                  </a:lnTo>
                  <a:lnTo>
                    <a:pt x="1182289" y="680458"/>
                  </a:lnTo>
                  <a:lnTo>
                    <a:pt x="1190500" y="664845"/>
                  </a:lnTo>
                  <a:lnTo>
                    <a:pt x="1198710" y="649132"/>
                  </a:lnTo>
                  <a:lnTo>
                    <a:pt x="1206921" y="633340"/>
                  </a:lnTo>
                  <a:lnTo>
                    <a:pt x="1215131" y="617492"/>
                  </a:lnTo>
                  <a:lnTo>
                    <a:pt x="1223341" y="601610"/>
                  </a:lnTo>
                  <a:lnTo>
                    <a:pt x="1231552" y="585716"/>
                  </a:lnTo>
                  <a:lnTo>
                    <a:pt x="1239762" y="569834"/>
                  </a:lnTo>
                  <a:lnTo>
                    <a:pt x="1247972" y="553985"/>
                  </a:lnTo>
                  <a:lnTo>
                    <a:pt x="1256183" y="538194"/>
                  </a:lnTo>
                  <a:lnTo>
                    <a:pt x="1264393" y="522481"/>
                  </a:lnTo>
                  <a:lnTo>
                    <a:pt x="1272603" y="506868"/>
                  </a:lnTo>
                  <a:lnTo>
                    <a:pt x="1280814" y="491377"/>
                  </a:lnTo>
                  <a:lnTo>
                    <a:pt x="1289024" y="476028"/>
                  </a:lnTo>
                  <a:lnTo>
                    <a:pt x="1297234" y="460841"/>
                  </a:lnTo>
                  <a:lnTo>
                    <a:pt x="1305445" y="445834"/>
                  </a:lnTo>
                  <a:lnTo>
                    <a:pt x="1313655" y="431026"/>
                  </a:lnTo>
                  <a:lnTo>
                    <a:pt x="1321865" y="416433"/>
                  </a:lnTo>
                  <a:lnTo>
                    <a:pt x="1330076" y="402071"/>
                  </a:lnTo>
                  <a:lnTo>
                    <a:pt x="1338286" y="387955"/>
                  </a:lnTo>
                  <a:lnTo>
                    <a:pt x="1346496" y="374097"/>
                  </a:lnTo>
                  <a:lnTo>
                    <a:pt x="1354707" y="360512"/>
                  </a:lnTo>
                  <a:lnTo>
                    <a:pt x="1362917" y="347208"/>
                  </a:lnTo>
                  <a:lnTo>
                    <a:pt x="1371127" y="334197"/>
                  </a:lnTo>
                  <a:lnTo>
                    <a:pt x="1379338" y="321486"/>
                  </a:lnTo>
                  <a:lnTo>
                    <a:pt x="1387548" y="309083"/>
                  </a:lnTo>
                  <a:lnTo>
                    <a:pt x="1395758" y="296993"/>
                  </a:lnTo>
                  <a:lnTo>
                    <a:pt x="1403969" y="285223"/>
                  </a:lnTo>
                  <a:lnTo>
                    <a:pt x="1412179" y="273775"/>
                  </a:lnTo>
                  <a:lnTo>
                    <a:pt x="1420390" y="262652"/>
                  </a:lnTo>
                  <a:lnTo>
                    <a:pt x="1428600" y="251856"/>
                  </a:lnTo>
                  <a:lnTo>
                    <a:pt x="1436810" y="241387"/>
                  </a:lnTo>
                  <a:lnTo>
                    <a:pt x="1445021" y="231245"/>
                  </a:lnTo>
                  <a:lnTo>
                    <a:pt x="1453231" y="221428"/>
                  </a:lnTo>
                  <a:lnTo>
                    <a:pt x="1461441" y="211936"/>
                  </a:lnTo>
                  <a:lnTo>
                    <a:pt x="1469652" y="202764"/>
                  </a:lnTo>
                  <a:lnTo>
                    <a:pt x="1477862" y="193909"/>
                  </a:lnTo>
                  <a:lnTo>
                    <a:pt x="1486072" y="185368"/>
                  </a:lnTo>
                  <a:lnTo>
                    <a:pt x="1494283" y="177135"/>
                  </a:lnTo>
                  <a:lnTo>
                    <a:pt x="1502493" y="169205"/>
                  </a:lnTo>
                  <a:lnTo>
                    <a:pt x="1510703" y="161572"/>
                  </a:lnTo>
                  <a:lnTo>
                    <a:pt x="1518914" y="154231"/>
                  </a:lnTo>
                  <a:lnTo>
                    <a:pt x="1527124" y="147175"/>
                  </a:lnTo>
                  <a:lnTo>
                    <a:pt x="1535334" y="140397"/>
                  </a:lnTo>
                  <a:lnTo>
                    <a:pt x="1543545" y="133890"/>
                  </a:lnTo>
                  <a:lnTo>
                    <a:pt x="1551755" y="127647"/>
                  </a:lnTo>
                  <a:lnTo>
                    <a:pt x="1559965" y="121660"/>
                  </a:lnTo>
                  <a:lnTo>
                    <a:pt x="1568176" y="115923"/>
                  </a:lnTo>
                  <a:lnTo>
                    <a:pt x="1576386" y="110427"/>
                  </a:lnTo>
                  <a:lnTo>
                    <a:pt x="1584596" y="105166"/>
                  </a:lnTo>
                  <a:lnTo>
                    <a:pt x="1592807" y="100131"/>
                  </a:lnTo>
                  <a:lnTo>
                    <a:pt x="1601017" y="95315"/>
                  </a:lnTo>
                  <a:lnTo>
                    <a:pt x="1609228" y="90710"/>
                  </a:lnTo>
                  <a:lnTo>
                    <a:pt x="1617438" y="86309"/>
                  </a:lnTo>
                  <a:lnTo>
                    <a:pt x="1625648" y="82105"/>
                  </a:lnTo>
                  <a:lnTo>
                    <a:pt x="1633859" y="78090"/>
                  </a:lnTo>
                  <a:lnTo>
                    <a:pt x="1642069" y="74257"/>
                  </a:lnTo>
                  <a:lnTo>
                    <a:pt x="1650279" y="70600"/>
                  </a:lnTo>
                  <a:lnTo>
                    <a:pt x="1658490" y="67111"/>
                  </a:lnTo>
                  <a:lnTo>
                    <a:pt x="1666700" y="63783"/>
                  </a:lnTo>
                  <a:lnTo>
                    <a:pt x="1674910" y="60610"/>
                  </a:lnTo>
                  <a:lnTo>
                    <a:pt x="1683121" y="57587"/>
                  </a:lnTo>
                  <a:lnTo>
                    <a:pt x="1691331" y="54705"/>
                  </a:lnTo>
                  <a:lnTo>
                    <a:pt x="1699541" y="51961"/>
                  </a:lnTo>
                  <a:lnTo>
                    <a:pt x="1707752" y="49347"/>
                  </a:lnTo>
                  <a:lnTo>
                    <a:pt x="1715962" y="46858"/>
                  </a:lnTo>
                  <a:lnTo>
                    <a:pt x="1724172" y="44489"/>
                  </a:lnTo>
                  <a:lnTo>
                    <a:pt x="1732383" y="42234"/>
                  </a:lnTo>
                  <a:lnTo>
                    <a:pt x="1740593" y="40088"/>
                  </a:lnTo>
                  <a:lnTo>
                    <a:pt x="1748803" y="38047"/>
                  </a:lnTo>
                  <a:lnTo>
                    <a:pt x="1757014" y="36105"/>
                  </a:lnTo>
                  <a:lnTo>
                    <a:pt x="1765224" y="34258"/>
                  </a:lnTo>
                  <a:lnTo>
                    <a:pt x="1773434" y="32503"/>
                  </a:lnTo>
                  <a:lnTo>
                    <a:pt x="1781645" y="30833"/>
                  </a:lnTo>
                  <a:lnTo>
                    <a:pt x="1789855" y="29247"/>
                  </a:lnTo>
                  <a:lnTo>
                    <a:pt x="1798065" y="27738"/>
                  </a:lnTo>
                  <a:lnTo>
                    <a:pt x="1806276" y="26305"/>
                  </a:lnTo>
                  <a:lnTo>
                    <a:pt x="1814486" y="24944"/>
                  </a:lnTo>
                  <a:lnTo>
                    <a:pt x="1822697" y="23650"/>
                  </a:lnTo>
                  <a:lnTo>
                    <a:pt x="1830907" y="22421"/>
                  </a:lnTo>
                  <a:lnTo>
                    <a:pt x="1839117" y="21253"/>
                  </a:lnTo>
                  <a:lnTo>
                    <a:pt x="1847328" y="20145"/>
                  </a:lnTo>
                  <a:lnTo>
                    <a:pt x="1855538" y="19092"/>
                  </a:lnTo>
                  <a:lnTo>
                    <a:pt x="1863748" y="18092"/>
                  </a:lnTo>
                  <a:lnTo>
                    <a:pt x="1871959" y="17143"/>
                  </a:lnTo>
                  <a:lnTo>
                    <a:pt x="1880169" y="16242"/>
                  </a:lnTo>
                  <a:lnTo>
                    <a:pt x="1888379" y="15386"/>
                  </a:lnTo>
                  <a:lnTo>
                    <a:pt x="1896590" y="14574"/>
                  </a:lnTo>
                  <a:lnTo>
                    <a:pt x="1904800" y="13803"/>
                  </a:lnTo>
                  <a:lnTo>
                    <a:pt x="1913010" y="13072"/>
                  </a:lnTo>
                  <a:lnTo>
                    <a:pt x="1921221" y="12377"/>
                  </a:lnTo>
                  <a:lnTo>
                    <a:pt x="1929431" y="11718"/>
                  </a:lnTo>
                  <a:lnTo>
                    <a:pt x="1937641" y="11093"/>
                  </a:lnTo>
                  <a:lnTo>
                    <a:pt x="1945852" y="10500"/>
                  </a:lnTo>
                  <a:lnTo>
                    <a:pt x="1954062" y="9937"/>
                  </a:lnTo>
                  <a:lnTo>
                    <a:pt x="1962272" y="9403"/>
                  </a:lnTo>
                  <a:lnTo>
                    <a:pt x="1970483" y="8896"/>
                  </a:lnTo>
                  <a:lnTo>
                    <a:pt x="1978693" y="8415"/>
                  </a:lnTo>
                  <a:lnTo>
                    <a:pt x="1986903" y="7959"/>
                  </a:lnTo>
                  <a:lnTo>
                    <a:pt x="1995114" y="7527"/>
                  </a:lnTo>
                  <a:lnTo>
                    <a:pt x="2003324" y="7116"/>
                  </a:lnTo>
                  <a:lnTo>
                    <a:pt x="2011535" y="6727"/>
                  </a:lnTo>
                  <a:lnTo>
                    <a:pt x="2019745" y="6358"/>
                  </a:lnTo>
                  <a:lnTo>
                    <a:pt x="2027955" y="6008"/>
                  </a:lnTo>
                  <a:lnTo>
                    <a:pt x="2036166" y="5676"/>
                  </a:lnTo>
                  <a:lnTo>
                    <a:pt x="2044376" y="5361"/>
                  </a:lnTo>
                  <a:lnTo>
                    <a:pt x="2052586" y="5062"/>
                  </a:lnTo>
                  <a:lnTo>
                    <a:pt x="2060797" y="4779"/>
                  </a:lnTo>
                  <a:lnTo>
                    <a:pt x="2069007" y="4510"/>
                  </a:lnTo>
                  <a:lnTo>
                    <a:pt x="2077217" y="4255"/>
                  </a:lnTo>
                  <a:lnTo>
                    <a:pt x="2085428" y="4014"/>
                  </a:lnTo>
                  <a:lnTo>
                    <a:pt x="2093638" y="3784"/>
                  </a:lnTo>
                  <a:lnTo>
                    <a:pt x="2101848" y="3567"/>
                  </a:lnTo>
                  <a:lnTo>
                    <a:pt x="2110059" y="3361"/>
                  </a:lnTo>
                  <a:lnTo>
                    <a:pt x="2118269" y="3166"/>
                  </a:lnTo>
                  <a:lnTo>
                    <a:pt x="2126479" y="2981"/>
                  </a:lnTo>
                  <a:lnTo>
                    <a:pt x="2134690" y="2805"/>
                  </a:lnTo>
                  <a:lnTo>
                    <a:pt x="2142900" y="2639"/>
                  </a:lnTo>
                  <a:lnTo>
                    <a:pt x="2151110" y="2481"/>
                  </a:lnTo>
                  <a:lnTo>
                    <a:pt x="2159321" y="2331"/>
                  </a:lnTo>
                  <a:lnTo>
                    <a:pt x="2167531" y="2189"/>
                  </a:lnTo>
                  <a:lnTo>
                    <a:pt x="2175741" y="2054"/>
                  </a:lnTo>
                  <a:lnTo>
                    <a:pt x="2183952" y="1927"/>
                  </a:lnTo>
                  <a:lnTo>
                    <a:pt x="2192162" y="1806"/>
                  </a:lnTo>
                  <a:lnTo>
                    <a:pt x="2200373" y="1691"/>
                  </a:lnTo>
                  <a:lnTo>
                    <a:pt x="2208583" y="1582"/>
                  </a:lnTo>
                  <a:lnTo>
                    <a:pt x="2216793" y="1479"/>
                  </a:lnTo>
                  <a:lnTo>
                    <a:pt x="2225004" y="1382"/>
                  </a:lnTo>
                  <a:lnTo>
                    <a:pt x="2233214" y="1289"/>
                  </a:lnTo>
                  <a:lnTo>
                    <a:pt x="2241424" y="1201"/>
                  </a:lnTo>
                  <a:lnTo>
                    <a:pt x="2249635" y="1118"/>
                  </a:lnTo>
                  <a:lnTo>
                    <a:pt x="2257845" y="1039"/>
                  </a:lnTo>
                  <a:lnTo>
                    <a:pt x="2266055" y="964"/>
                  </a:lnTo>
                  <a:lnTo>
                    <a:pt x="2274266" y="893"/>
                  </a:lnTo>
                  <a:lnTo>
                    <a:pt x="2282476" y="826"/>
                  </a:lnTo>
                  <a:lnTo>
                    <a:pt x="2290686" y="762"/>
                  </a:lnTo>
                  <a:lnTo>
                    <a:pt x="2298897" y="702"/>
                  </a:lnTo>
                  <a:lnTo>
                    <a:pt x="2307107" y="644"/>
                  </a:lnTo>
                  <a:lnTo>
                    <a:pt x="2315317" y="590"/>
                  </a:lnTo>
                  <a:lnTo>
                    <a:pt x="2323528" y="539"/>
                  </a:lnTo>
                  <a:lnTo>
                    <a:pt x="2331738" y="490"/>
                  </a:lnTo>
                  <a:lnTo>
                    <a:pt x="2339948" y="444"/>
                  </a:lnTo>
                  <a:lnTo>
                    <a:pt x="2348159" y="400"/>
                  </a:lnTo>
                  <a:lnTo>
                    <a:pt x="2356369" y="358"/>
                  </a:lnTo>
                  <a:lnTo>
                    <a:pt x="2364579" y="319"/>
                  </a:lnTo>
                  <a:lnTo>
                    <a:pt x="2372790" y="281"/>
                  </a:lnTo>
                  <a:lnTo>
                    <a:pt x="2381000" y="246"/>
                  </a:lnTo>
                  <a:lnTo>
                    <a:pt x="2389210" y="212"/>
                  </a:lnTo>
                  <a:lnTo>
                    <a:pt x="2397421" y="180"/>
                  </a:lnTo>
                  <a:lnTo>
                    <a:pt x="2405631" y="150"/>
                  </a:lnTo>
                  <a:lnTo>
                    <a:pt x="2413842" y="122"/>
                  </a:lnTo>
                  <a:lnTo>
                    <a:pt x="2422052" y="95"/>
                  </a:lnTo>
                  <a:lnTo>
                    <a:pt x="2430262" y="69"/>
                  </a:lnTo>
                  <a:lnTo>
                    <a:pt x="2438473" y="44"/>
                  </a:lnTo>
                  <a:lnTo>
                    <a:pt x="2446683" y="21"/>
                  </a:lnTo>
                  <a:lnTo>
                    <a:pt x="2454893" y="0"/>
                  </a:lnTo>
                  <a:lnTo>
                    <a:pt x="2454893" y="263426"/>
                  </a:lnTo>
                  <a:lnTo>
                    <a:pt x="2446683" y="263448"/>
                  </a:lnTo>
                  <a:lnTo>
                    <a:pt x="2438473" y="263471"/>
                  </a:lnTo>
                  <a:lnTo>
                    <a:pt x="2430262" y="263495"/>
                  </a:lnTo>
                  <a:lnTo>
                    <a:pt x="2422052" y="263521"/>
                  </a:lnTo>
                  <a:lnTo>
                    <a:pt x="2413842" y="263548"/>
                  </a:lnTo>
                  <a:lnTo>
                    <a:pt x="2405631" y="263577"/>
                  </a:lnTo>
                  <a:lnTo>
                    <a:pt x="2397421" y="263607"/>
                  </a:lnTo>
                  <a:lnTo>
                    <a:pt x="2389210" y="263639"/>
                  </a:lnTo>
                  <a:lnTo>
                    <a:pt x="2381000" y="263672"/>
                  </a:lnTo>
                  <a:lnTo>
                    <a:pt x="2372790" y="263708"/>
                  </a:lnTo>
                  <a:lnTo>
                    <a:pt x="2364579" y="263745"/>
                  </a:lnTo>
                  <a:lnTo>
                    <a:pt x="2356369" y="263785"/>
                  </a:lnTo>
                  <a:lnTo>
                    <a:pt x="2348159" y="263826"/>
                  </a:lnTo>
                  <a:lnTo>
                    <a:pt x="2339948" y="263870"/>
                  </a:lnTo>
                  <a:lnTo>
                    <a:pt x="2331738" y="263916"/>
                  </a:lnTo>
                  <a:lnTo>
                    <a:pt x="2323528" y="263965"/>
                  </a:lnTo>
                  <a:lnTo>
                    <a:pt x="2315317" y="264017"/>
                  </a:lnTo>
                  <a:lnTo>
                    <a:pt x="2307107" y="264071"/>
                  </a:lnTo>
                  <a:lnTo>
                    <a:pt x="2298897" y="264128"/>
                  </a:lnTo>
                  <a:lnTo>
                    <a:pt x="2290686" y="264189"/>
                  </a:lnTo>
                  <a:lnTo>
                    <a:pt x="2282476" y="264252"/>
                  </a:lnTo>
                  <a:lnTo>
                    <a:pt x="2274266" y="264320"/>
                  </a:lnTo>
                  <a:lnTo>
                    <a:pt x="2266055" y="264391"/>
                  </a:lnTo>
                  <a:lnTo>
                    <a:pt x="2257845" y="264466"/>
                  </a:lnTo>
                  <a:lnTo>
                    <a:pt x="2249635" y="264544"/>
                  </a:lnTo>
                  <a:lnTo>
                    <a:pt x="2241424" y="264628"/>
                  </a:lnTo>
                  <a:lnTo>
                    <a:pt x="2233214" y="264716"/>
                  </a:lnTo>
                  <a:lnTo>
                    <a:pt x="2225004" y="264808"/>
                  </a:lnTo>
                  <a:lnTo>
                    <a:pt x="2216793" y="264906"/>
                  </a:lnTo>
                  <a:lnTo>
                    <a:pt x="2208583" y="265009"/>
                  </a:lnTo>
                  <a:lnTo>
                    <a:pt x="2200373" y="265118"/>
                  </a:lnTo>
                  <a:lnTo>
                    <a:pt x="2192162" y="265232"/>
                  </a:lnTo>
                  <a:lnTo>
                    <a:pt x="2183952" y="265353"/>
                  </a:lnTo>
                  <a:lnTo>
                    <a:pt x="2175741" y="265481"/>
                  </a:lnTo>
                  <a:lnTo>
                    <a:pt x="2167531" y="265616"/>
                  </a:lnTo>
                  <a:lnTo>
                    <a:pt x="2159321" y="265757"/>
                  </a:lnTo>
                  <a:lnTo>
                    <a:pt x="2151110" y="265907"/>
                  </a:lnTo>
                  <a:lnTo>
                    <a:pt x="2142900" y="266065"/>
                  </a:lnTo>
                  <a:lnTo>
                    <a:pt x="2134690" y="266232"/>
                  </a:lnTo>
                  <a:lnTo>
                    <a:pt x="2126479" y="266407"/>
                  </a:lnTo>
                  <a:lnTo>
                    <a:pt x="2118269" y="266592"/>
                  </a:lnTo>
                  <a:lnTo>
                    <a:pt x="2110059" y="266788"/>
                  </a:lnTo>
                  <a:lnTo>
                    <a:pt x="2101848" y="266994"/>
                  </a:lnTo>
                  <a:lnTo>
                    <a:pt x="2093638" y="267211"/>
                  </a:lnTo>
                  <a:lnTo>
                    <a:pt x="2085428" y="267440"/>
                  </a:lnTo>
                  <a:lnTo>
                    <a:pt x="2077217" y="267682"/>
                  </a:lnTo>
                  <a:lnTo>
                    <a:pt x="2069007" y="267936"/>
                  </a:lnTo>
                  <a:lnTo>
                    <a:pt x="2060797" y="268205"/>
                  </a:lnTo>
                  <a:lnTo>
                    <a:pt x="2052586" y="268488"/>
                  </a:lnTo>
                  <a:lnTo>
                    <a:pt x="2044376" y="268787"/>
                  </a:lnTo>
                  <a:lnTo>
                    <a:pt x="2036166" y="269102"/>
                  </a:lnTo>
                  <a:lnTo>
                    <a:pt x="2027955" y="269434"/>
                  </a:lnTo>
                  <a:lnTo>
                    <a:pt x="2019745" y="269784"/>
                  </a:lnTo>
                  <a:lnTo>
                    <a:pt x="2011535" y="270154"/>
                  </a:lnTo>
                  <a:lnTo>
                    <a:pt x="2003324" y="270543"/>
                  </a:lnTo>
                  <a:lnTo>
                    <a:pt x="1995114" y="270953"/>
                  </a:lnTo>
                  <a:lnTo>
                    <a:pt x="1986903" y="271386"/>
                  </a:lnTo>
                  <a:lnTo>
                    <a:pt x="1978693" y="271842"/>
                  </a:lnTo>
                  <a:lnTo>
                    <a:pt x="1970483" y="272323"/>
                  </a:lnTo>
                  <a:lnTo>
                    <a:pt x="1962272" y="272829"/>
                  </a:lnTo>
                  <a:lnTo>
                    <a:pt x="1954062" y="273363"/>
                  </a:lnTo>
                  <a:lnTo>
                    <a:pt x="1945852" y="273926"/>
                  </a:lnTo>
                  <a:lnTo>
                    <a:pt x="1937641" y="274520"/>
                  </a:lnTo>
                  <a:lnTo>
                    <a:pt x="1929431" y="275145"/>
                  </a:lnTo>
                  <a:lnTo>
                    <a:pt x="1921221" y="275804"/>
                  </a:lnTo>
                  <a:lnTo>
                    <a:pt x="1913010" y="276498"/>
                  </a:lnTo>
                  <a:lnTo>
                    <a:pt x="1904800" y="277230"/>
                  </a:lnTo>
                  <a:lnTo>
                    <a:pt x="1896590" y="278001"/>
                  </a:lnTo>
                  <a:lnTo>
                    <a:pt x="1888379" y="278813"/>
                  </a:lnTo>
                  <a:lnTo>
                    <a:pt x="1880169" y="279668"/>
                  </a:lnTo>
                  <a:lnTo>
                    <a:pt x="1871959" y="280569"/>
                  </a:lnTo>
                  <a:lnTo>
                    <a:pt x="1863748" y="281519"/>
                  </a:lnTo>
                  <a:lnTo>
                    <a:pt x="1855538" y="282518"/>
                  </a:lnTo>
                  <a:lnTo>
                    <a:pt x="1847328" y="283571"/>
                  </a:lnTo>
                  <a:lnTo>
                    <a:pt x="1839117" y="284680"/>
                  </a:lnTo>
                  <a:lnTo>
                    <a:pt x="1830907" y="285847"/>
                  </a:lnTo>
                  <a:lnTo>
                    <a:pt x="1822697" y="287076"/>
                  </a:lnTo>
                  <a:lnTo>
                    <a:pt x="1814486" y="288370"/>
                  </a:lnTo>
                  <a:lnTo>
                    <a:pt x="1806276" y="289732"/>
                  </a:lnTo>
                  <a:lnTo>
                    <a:pt x="1798065" y="291165"/>
                  </a:lnTo>
                  <a:lnTo>
                    <a:pt x="1789855" y="292673"/>
                  </a:lnTo>
                  <a:lnTo>
                    <a:pt x="1781645" y="294260"/>
                  </a:lnTo>
                  <a:lnTo>
                    <a:pt x="1773434" y="295929"/>
                  </a:lnTo>
                  <a:lnTo>
                    <a:pt x="1765224" y="297685"/>
                  </a:lnTo>
                  <a:lnTo>
                    <a:pt x="1757014" y="299532"/>
                  </a:lnTo>
                  <a:lnTo>
                    <a:pt x="1748803" y="301473"/>
                  </a:lnTo>
                  <a:lnTo>
                    <a:pt x="1740593" y="303515"/>
                  </a:lnTo>
                  <a:lnTo>
                    <a:pt x="1732383" y="305660"/>
                  </a:lnTo>
                  <a:lnTo>
                    <a:pt x="1724172" y="307915"/>
                  </a:lnTo>
                  <a:lnTo>
                    <a:pt x="1715962" y="310284"/>
                  </a:lnTo>
                  <a:lnTo>
                    <a:pt x="1707752" y="312773"/>
                  </a:lnTo>
                  <a:lnTo>
                    <a:pt x="1699541" y="315387"/>
                  </a:lnTo>
                  <a:lnTo>
                    <a:pt x="1691331" y="318132"/>
                  </a:lnTo>
                  <a:lnTo>
                    <a:pt x="1683121" y="321013"/>
                  </a:lnTo>
                  <a:lnTo>
                    <a:pt x="1674910" y="324037"/>
                  </a:lnTo>
                  <a:lnTo>
                    <a:pt x="1666700" y="327209"/>
                  </a:lnTo>
                  <a:lnTo>
                    <a:pt x="1658490" y="330537"/>
                  </a:lnTo>
                  <a:lnTo>
                    <a:pt x="1650279" y="334026"/>
                  </a:lnTo>
                  <a:lnTo>
                    <a:pt x="1642069" y="337684"/>
                  </a:lnTo>
                  <a:lnTo>
                    <a:pt x="1633859" y="341516"/>
                  </a:lnTo>
                  <a:lnTo>
                    <a:pt x="1625648" y="345531"/>
                  </a:lnTo>
                  <a:lnTo>
                    <a:pt x="1617438" y="349736"/>
                  </a:lnTo>
                  <a:lnTo>
                    <a:pt x="1609228" y="354136"/>
                  </a:lnTo>
                  <a:lnTo>
                    <a:pt x="1601017" y="358741"/>
                  </a:lnTo>
                  <a:lnTo>
                    <a:pt x="1592807" y="363557"/>
                  </a:lnTo>
                  <a:lnTo>
                    <a:pt x="1584596" y="368592"/>
                  </a:lnTo>
                  <a:lnTo>
                    <a:pt x="1576386" y="373854"/>
                  </a:lnTo>
                  <a:lnTo>
                    <a:pt x="1568176" y="379349"/>
                  </a:lnTo>
                  <a:lnTo>
                    <a:pt x="1559965" y="385087"/>
                  </a:lnTo>
                  <a:lnTo>
                    <a:pt x="1551755" y="391073"/>
                  </a:lnTo>
                  <a:lnTo>
                    <a:pt x="1543545" y="397316"/>
                  </a:lnTo>
                  <a:lnTo>
                    <a:pt x="1535334" y="403823"/>
                  </a:lnTo>
                  <a:lnTo>
                    <a:pt x="1527124" y="410601"/>
                  </a:lnTo>
                  <a:lnTo>
                    <a:pt x="1518914" y="417658"/>
                  </a:lnTo>
                  <a:lnTo>
                    <a:pt x="1510703" y="424999"/>
                  </a:lnTo>
                  <a:lnTo>
                    <a:pt x="1502493" y="432631"/>
                  </a:lnTo>
                  <a:lnTo>
                    <a:pt x="1494283" y="440561"/>
                  </a:lnTo>
                  <a:lnTo>
                    <a:pt x="1486072" y="448794"/>
                  </a:lnTo>
                  <a:lnTo>
                    <a:pt x="1477862" y="457336"/>
                  </a:lnTo>
                  <a:lnTo>
                    <a:pt x="1469652" y="466190"/>
                  </a:lnTo>
                  <a:lnTo>
                    <a:pt x="1461441" y="475362"/>
                  </a:lnTo>
                  <a:lnTo>
                    <a:pt x="1453231" y="484855"/>
                  </a:lnTo>
                  <a:lnTo>
                    <a:pt x="1445021" y="494671"/>
                  </a:lnTo>
                  <a:lnTo>
                    <a:pt x="1436810" y="504813"/>
                  </a:lnTo>
                  <a:lnTo>
                    <a:pt x="1428600" y="515282"/>
                  </a:lnTo>
                  <a:lnTo>
                    <a:pt x="1420390" y="526078"/>
                  </a:lnTo>
                  <a:lnTo>
                    <a:pt x="1412179" y="537201"/>
                  </a:lnTo>
                  <a:lnTo>
                    <a:pt x="1403969" y="548649"/>
                  </a:lnTo>
                  <a:lnTo>
                    <a:pt x="1395758" y="560420"/>
                  </a:lnTo>
                  <a:lnTo>
                    <a:pt x="1387548" y="572509"/>
                  </a:lnTo>
                  <a:lnTo>
                    <a:pt x="1379338" y="584912"/>
                  </a:lnTo>
                  <a:lnTo>
                    <a:pt x="1371127" y="597623"/>
                  </a:lnTo>
                  <a:lnTo>
                    <a:pt x="1362917" y="610635"/>
                  </a:lnTo>
                  <a:lnTo>
                    <a:pt x="1354707" y="623938"/>
                  </a:lnTo>
                  <a:lnTo>
                    <a:pt x="1346496" y="637524"/>
                  </a:lnTo>
                  <a:lnTo>
                    <a:pt x="1338286" y="651381"/>
                  </a:lnTo>
                  <a:lnTo>
                    <a:pt x="1330076" y="665497"/>
                  </a:lnTo>
                  <a:lnTo>
                    <a:pt x="1321865" y="679859"/>
                  </a:lnTo>
                  <a:lnTo>
                    <a:pt x="1313655" y="694452"/>
                  </a:lnTo>
                  <a:lnTo>
                    <a:pt x="1305445" y="709260"/>
                  </a:lnTo>
                  <a:lnTo>
                    <a:pt x="1297234" y="724267"/>
                  </a:lnTo>
                  <a:lnTo>
                    <a:pt x="1289024" y="739454"/>
                  </a:lnTo>
                  <a:lnTo>
                    <a:pt x="1280814" y="754803"/>
                  </a:lnTo>
                  <a:lnTo>
                    <a:pt x="1272603" y="770294"/>
                  </a:lnTo>
                  <a:lnTo>
                    <a:pt x="1264393" y="785907"/>
                  </a:lnTo>
                  <a:lnTo>
                    <a:pt x="1256183" y="801620"/>
                  </a:lnTo>
                  <a:lnTo>
                    <a:pt x="1247972" y="817412"/>
                  </a:lnTo>
                  <a:lnTo>
                    <a:pt x="1239762" y="833260"/>
                  </a:lnTo>
                  <a:lnTo>
                    <a:pt x="1231552" y="849142"/>
                  </a:lnTo>
                  <a:lnTo>
                    <a:pt x="1223341" y="865036"/>
                  </a:lnTo>
                  <a:lnTo>
                    <a:pt x="1215131" y="880918"/>
                  </a:lnTo>
                  <a:lnTo>
                    <a:pt x="1206921" y="896767"/>
                  </a:lnTo>
                  <a:lnTo>
                    <a:pt x="1198710" y="912558"/>
                  </a:lnTo>
                  <a:lnTo>
                    <a:pt x="1190500" y="928271"/>
                  </a:lnTo>
                  <a:lnTo>
                    <a:pt x="1182289" y="943884"/>
                  </a:lnTo>
                  <a:lnTo>
                    <a:pt x="1174079" y="959375"/>
                  </a:lnTo>
                  <a:lnTo>
                    <a:pt x="1165869" y="974724"/>
                  </a:lnTo>
                  <a:lnTo>
                    <a:pt x="1157658" y="989912"/>
                  </a:lnTo>
                  <a:lnTo>
                    <a:pt x="1149448" y="1004918"/>
                  </a:lnTo>
                  <a:lnTo>
                    <a:pt x="1141238" y="1019727"/>
                  </a:lnTo>
                  <a:lnTo>
                    <a:pt x="1133027" y="1034319"/>
                  </a:lnTo>
                  <a:lnTo>
                    <a:pt x="1124817" y="1048681"/>
                  </a:lnTo>
                  <a:lnTo>
                    <a:pt x="1116607" y="1062798"/>
                  </a:lnTo>
                  <a:lnTo>
                    <a:pt x="1108396" y="1076655"/>
                  </a:lnTo>
                  <a:lnTo>
                    <a:pt x="1100186" y="1090240"/>
                  </a:lnTo>
                  <a:lnTo>
                    <a:pt x="1091976" y="1103544"/>
                  </a:lnTo>
                  <a:lnTo>
                    <a:pt x="1083765" y="1116555"/>
                  </a:lnTo>
                  <a:lnTo>
                    <a:pt x="1075555" y="1129266"/>
                  </a:lnTo>
                  <a:lnTo>
                    <a:pt x="1067345" y="1141669"/>
                  </a:lnTo>
                  <a:lnTo>
                    <a:pt x="1059134" y="1153759"/>
                  </a:lnTo>
                  <a:lnTo>
                    <a:pt x="1050924" y="1165529"/>
                  </a:lnTo>
                  <a:lnTo>
                    <a:pt x="1042714" y="1176977"/>
                  </a:lnTo>
                  <a:lnTo>
                    <a:pt x="1034503" y="1188100"/>
                  </a:lnTo>
                  <a:lnTo>
                    <a:pt x="1026293" y="1198896"/>
                  </a:lnTo>
                  <a:lnTo>
                    <a:pt x="1018083" y="1209365"/>
                  </a:lnTo>
                  <a:lnTo>
                    <a:pt x="1009872" y="1219508"/>
                  </a:lnTo>
                  <a:lnTo>
                    <a:pt x="1001662" y="1229324"/>
                  </a:lnTo>
                  <a:lnTo>
                    <a:pt x="993451" y="1238817"/>
                  </a:lnTo>
                  <a:lnTo>
                    <a:pt x="985241" y="1247988"/>
                  </a:lnTo>
                  <a:lnTo>
                    <a:pt x="977031" y="1256843"/>
                  </a:lnTo>
                  <a:lnTo>
                    <a:pt x="968820" y="1265384"/>
                  </a:lnTo>
                  <a:lnTo>
                    <a:pt x="960610" y="1273618"/>
                  </a:lnTo>
                  <a:lnTo>
                    <a:pt x="952400" y="1281547"/>
                  </a:lnTo>
                  <a:lnTo>
                    <a:pt x="944189" y="1289180"/>
                  </a:lnTo>
                  <a:lnTo>
                    <a:pt x="935979" y="1296521"/>
                  </a:lnTo>
                  <a:lnTo>
                    <a:pt x="927769" y="1303577"/>
                  </a:lnTo>
                  <a:lnTo>
                    <a:pt x="919558" y="1310356"/>
                  </a:lnTo>
                  <a:lnTo>
                    <a:pt x="911348" y="1316863"/>
                  </a:lnTo>
                  <a:lnTo>
                    <a:pt x="903138" y="1323106"/>
                  </a:lnTo>
                  <a:lnTo>
                    <a:pt x="894927" y="1329092"/>
                  </a:lnTo>
                  <a:lnTo>
                    <a:pt x="886717" y="1334829"/>
                  </a:lnTo>
                  <a:lnTo>
                    <a:pt x="878507" y="1340325"/>
                  </a:lnTo>
                  <a:lnTo>
                    <a:pt x="870296" y="1345586"/>
                  </a:lnTo>
                  <a:lnTo>
                    <a:pt x="862086" y="1350621"/>
                  </a:lnTo>
                  <a:lnTo>
                    <a:pt x="853876" y="1355438"/>
                  </a:lnTo>
                  <a:lnTo>
                    <a:pt x="845665" y="1360042"/>
                  </a:lnTo>
                  <a:lnTo>
                    <a:pt x="837455" y="1364443"/>
                  </a:lnTo>
                  <a:lnTo>
                    <a:pt x="829245" y="1368647"/>
                  </a:lnTo>
                  <a:lnTo>
                    <a:pt x="821034" y="1372662"/>
                  </a:lnTo>
                  <a:lnTo>
                    <a:pt x="812824" y="1376495"/>
                  </a:lnTo>
                  <a:lnTo>
                    <a:pt x="804614" y="1380152"/>
                  </a:lnTo>
                  <a:lnTo>
                    <a:pt x="796403" y="1383642"/>
                  </a:lnTo>
                  <a:lnTo>
                    <a:pt x="788193" y="1386969"/>
                  </a:lnTo>
                  <a:lnTo>
                    <a:pt x="779982" y="1390142"/>
                  </a:lnTo>
                  <a:lnTo>
                    <a:pt x="771772" y="1393165"/>
                  </a:lnTo>
                  <a:lnTo>
                    <a:pt x="763562" y="1396047"/>
                  </a:lnTo>
                  <a:lnTo>
                    <a:pt x="755351" y="1398791"/>
                  </a:lnTo>
                  <a:lnTo>
                    <a:pt x="747141" y="1401405"/>
                  </a:lnTo>
                  <a:lnTo>
                    <a:pt x="738931" y="1403894"/>
                  </a:lnTo>
                  <a:lnTo>
                    <a:pt x="730720" y="1406263"/>
                  </a:lnTo>
                  <a:lnTo>
                    <a:pt x="722510" y="1408518"/>
                  </a:lnTo>
                  <a:lnTo>
                    <a:pt x="714300" y="1410664"/>
                  </a:lnTo>
                  <a:lnTo>
                    <a:pt x="706089" y="1412705"/>
                  </a:lnTo>
                  <a:lnTo>
                    <a:pt x="697879" y="1414647"/>
                  </a:lnTo>
                  <a:lnTo>
                    <a:pt x="689669" y="1416494"/>
                  </a:lnTo>
                  <a:lnTo>
                    <a:pt x="681458" y="1418249"/>
                  </a:lnTo>
                  <a:lnTo>
                    <a:pt x="673248" y="1419919"/>
                  </a:lnTo>
                  <a:lnTo>
                    <a:pt x="665038" y="1421506"/>
                  </a:lnTo>
                  <a:lnTo>
                    <a:pt x="656827" y="1423014"/>
                  </a:lnTo>
                  <a:lnTo>
                    <a:pt x="648617" y="1424447"/>
                  </a:lnTo>
                  <a:lnTo>
                    <a:pt x="640407" y="1425809"/>
                  </a:lnTo>
                  <a:lnTo>
                    <a:pt x="632196" y="1427102"/>
                  </a:lnTo>
                  <a:lnTo>
                    <a:pt x="623986" y="1428331"/>
                  </a:lnTo>
                  <a:lnTo>
                    <a:pt x="615776" y="1429499"/>
                  </a:lnTo>
                  <a:lnTo>
                    <a:pt x="607565" y="1430607"/>
                  </a:lnTo>
                  <a:lnTo>
                    <a:pt x="599355" y="1431660"/>
                  </a:lnTo>
                  <a:lnTo>
                    <a:pt x="591144" y="1432660"/>
                  </a:lnTo>
                  <a:lnTo>
                    <a:pt x="582934" y="1433609"/>
                  </a:lnTo>
                  <a:lnTo>
                    <a:pt x="574724" y="1434510"/>
                  </a:lnTo>
                  <a:lnTo>
                    <a:pt x="566513" y="1435366"/>
                  </a:lnTo>
                  <a:lnTo>
                    <a:pt x="558303" y="1436178"/>
                  </a:lnTo>
                  <a:lnTo>
                    <a:pt x="550093" y="1436949"/>
                  </a:lnTo>
                  <a:lnTo>
                    <a:pt x="541882" y="1437681"/>
                  </a:lnTo>
                  <a:lnTo>
                    <a:pt x="533672" y="1438375"/>
                  </a:lnTo>
                  <a:lnTo>
                    <a:pt x="525462" y="1439034"/>
                  </a:lnTo>
                  <a:lnTo>
                    <a:pt x="517251" y="1439659"/>
                  </a:lnTo>
                  <a:lnTo>
                    <a:pt x="509041" y="1440252"/>
                  </a:lnTo>
                  <a:lnTo>
                    <a:pt x="500831" y="1440815"/>
                  </a:lnTo>
                  <a:lnTo>
                    <a:pt x="492620" y="1441349"/>
                  </a:lnTo>
                  <a:lnTo>
                    <a:pt x="484410" y="1441856"/>
                  </a:lnTo>
                  <a:lnTo>
                    <a:pt x="476200" y="1442337"/>
                  </a:lnTo>
                  <a:lnTo>
                    <a:pt x="467989" y="1442793"/>
                  </a:lnTo>
                  <a:lnTo>
                    <a:pt x="459779" y="1443225"/>
                  </a:lnTo>
                  <a:lnTo>
                    <a:pt x="451569" y="1443636"/>
                  </a:lnTo>
                  <a:lnTo>
                    <a:pt x="443358" y="1444025"/>
                  </a:lnTo>
                  <a:lnTo>
                    <a:pt x="435148" y="1444394"/>
                  </a:lnTo>
                  <a:lnTo>
                    <a:pt x="426938" y="1444744"/>
                  </a:lnTo>
                  <a:lnTo>
                    <a:pt x="418727" y="1445076"/>
                  </a:lnTo>
                  <a:lnTo>
                    <a:pt x="410517" y="1445391"/>
                  </a:lnTo>
                  <a:lnTo>
                    <a:pt x="402307" y="1445690"/>
                  </a:lnTo>
                  <a:lnTo>
                    <a:pt x="394096" y="1445973"/>
                  </a:lnTo>
                  <a:lnTo>
                    <a:pt x="385886" y="1446242"/>
                  </a:lnTo>
                  <a:lnTo>
                    <a:pt x="377675" y="1446497"/>
                  </a:lnTo>
                  <a:lnTo>
                    <a:pt x="369465" y="1446739"/>
                  </a:lnTo>
                  <a:lnTo>
                    <a:pt x="361255" y="1446968"/>
                  </a:lnTo>
                  <a:lnTo>
                    <a:pt x="353044" y="1447185"/>
                  </a:lnTo>
                  <a:lnTo>
                    <a:pt x="344834" y="1447391"/>
                  </a:lnTo>
                  <a:lnTo>
                    <a:pt x="336624" y="1447586"/>
                  </a:lnTo>
                  <a:lnTo>
                    <a:pt x="328413" y="1447771"/>
                  </a:lnTo>
                  <a:lnTo>
                    <a:pt x="320203" y="1447947"/>
                  </a:lnTo>
                  <a:lnTo>
                    <a:pt x="311993" y="1448114"/>
                  </a:lnTo>
                  <a:lnTo>
                    <a:pt x="303782" y="1448271"/>
                  </a:lnTo>
                  <a:lnTo>
                    <a:pt x="295572" y="1448421"/>
                  </a:lnTo>
                  <a:lnTo>
                    <a:pt x="287362" y="1448563"/>
                  </a:lnTo>
                  <a:lnTo>
                    <a:pt x="279151" y="1448698"/>
                  </a:lnTo>
                  <a:lnTo>
                    <a:pt x="270941" y="1448825"/>
                  </a:lnTo>
                  <a:lnTo>
                    <a:pt x="262731" y="1448946"/>
                  </a:lnTo>
                  <a:lnTo>
                    <a:pt x="254520" y="1449061"/>
                  </a:lnTo>
                  <a:lnTo>
                    <a:pt x="246310" y="1449170"/>
                  </a:lnTo>
                  <a:lnTo>
                    <a:pt x="238100" y="1449273"/>
                  </a:lnTo>
                  <a:lnTo>
                    <a:pt x="229889" y="1449370"/>
                  </a:lnTo>
                  <a:lnTo>
                    <a:pt x="221679" y="1449463"/>
                  </a:lnTo>
                  <a:lnTo>
                    <a:pt x="213469" y="1449551"/>
                  </a:lnTo>
                  <a:lnTo>
                    <a:pt x="205258" y="1449634"/>
                  </a:lnTo>
                  <a:lnTo>
                    <a:pt x="197048" y="1449713"/>
                  </a:lnTo>
                  <a:lnTo>
                    <a:pt x="188837" y="1449788"/>
                  </a:lnTo>
                  <a:lnTo>
                    <a:pt x="180627" y="1449859"/>
                  </a:lnTo>
                  <a:lnTo>
                    <a:pt x="172417" y="1449926"/>
                  </a:lnTo>
                  <a:lnTo>
                    <a:pt x="164206" y="1449990"/>
                  </a:lnTo>
                  <a:lnTo>
                    <a:pt x="155996" y="1450050"/>
                  </a:lnTo>
                  <a:lnTo>
                    <a:pt x="147786" y="1450108"/>
                  </a:lnTo>
                  <a:lnTo>
                    <a:pt x="139575" y="1450162"/>
                  </a:lnTo>
                  <a:lnTo>
                    <a:pt x="131365" y="1450213"/>
                  </a:lnTo>
                  <a:lnTo>
                    <a:pt x="123155" y="1450262"/>
                  </a:lnTo>
                  <a:lnTo>
                    <a:pt x="114944" y="1450309"/>
                  </a:lnTo>
                  <a:lnTo>
                    <a:pt x="106734" y="1450352"/>
                  </a:lnTo>
                  <a:lnTo>
                    <a:pt x="98524" y="1450394"/>
                  </a:lnTo>
                  <a:lnTo>
                    <a:pt x="90313" y="1450433"/>
                  </a:lnTo>
                  <a:lnTo>
                    <a:pt x="82103" y="1450471"/>
                  </a:lnTo>
                  <a:lnTo>
                    <a:pt x="73893" y="1450506"/>
                  </a:lnTo>
                  <a:lnTo>
                    <a:pt x="65682" y="1450540"/>
                  </a:lnTo>
                  <a:lnTo>
                    <a:pt x="57472" y="1450572"/>
                  </a:lnTo>
                  <a:lnTo>
                    <a:pt x="49262" y="1450602"/>
                  </a:lnTo>
                  <a:lnTo>
                    <a:pt x="41051" y="1450630"/>
                  </a:lnTo>
                  <a:lnTo>
                    <a:pt x="32841" y="1450658"/>
                  </a:lnTo>
                  <a:lnTo>
                    <a:pt x="24631" y="1450683"/>
                  </a:lnTo>
                  <a:lnTo>
                    <a:pt x="16420" y="1450708"/>
                  </a:lnTo>
                  <a:lnTo>
                    <a:pt x="8210" y="1450731"/>
                  </a:lnTo>
                  <a:lnTo>
                    <a:pt x="0" y="1450753"/>
                  </a:lnTo>
                  <a:close/>
                </a:path>
              </a:pathLst>
            </a:custGeom>
            <a:solidFill>
              <a:srgbClr val="BBDF27">
                <a:alpha val="50196"/>
              </a:srgbClr>
            </a:solidFill>
          </p:spPr>
          <p:txBody>
            <a:bodyPr/>
            <a:lstStyle/>
            <a:p/>
          </p:txBody>
        </p:sp>
        <p:sp>
          <p:nvSpPr>
            <p:cNvPr id="14" name="pg15"/>
            <p:cNvSpPr/>
            <p:nvPr/>
          </p:nvSpPr>
          <p:spPr>
            <a:xfrm>
              <a:off x="7736381" y="2635283"/>
              <a:ext cx="2454893" cy="1788162"/>
            </a:xfrm>
            <a:custGeom>
              <a:avLst/>
              <a:pathLst>
                <a:path w="2454893" h="1788162">
                  <a:moveTo>
                    <a:pt x="0" y="1719964"/>
                  </a:moveTo>
                  <a:lnTo>
                    <a:pt x="8210" y="1719932"/>
                  </a:lnTo>
                  <a:lnTo>
                    <a:pt x="16420" y="1719899"/>
                  </a:lnTo>
                  <a:lnTo>
                    <a:pt x="24631" y="1719863"/>
                  </a:lnTo>
                  <a:lnTo>
                    <a:pt x="32841" y="1719826"/>
                  </a:lnTo>
                  <a:lnTo>
                    <a:pt x="41051" y="1719787"/>
                  </a:lnTo>
                  <a:lnTo>
                    <a:pt x="49262" y="1719746"/>
                  </a:lnTo>
                  <a:lnTo>
                    <a:pt x="57472" y="1719702"/>
                  </a:lnTo>
                  <a:lnTo>
                    <a:pt x="65682" y="1719656"/>
                  </a:lnTo>
                  <a:lnTo>
                    <a:pt x="73893" y="1719607"/>
                  </a:lnTo>
                  <a:lnTo>
                    <a:pt x="82103" y="1719556"/>
                  </a:lnTo>
                  <a:lnTo>
                    <a:pt x="90313" y="1719502"/>
                  </a:lnTo>
                  <a:lnTo>
                    <a:pt x="98524" y="1719445"/>
                  </a:lnTo>
                  <a:lnTo>
                    <a:pt x="106734" y="1719384"/>
                  </a:lnTo>
                  <a:lnTo>
                    <a:pt x="114944" y="1719321"/>
                  </a:lnTo>
                  <a:lnTo>
                    <a:pt x="123155" y="1719254"/>
                  </a:lnTo>
                  <a:lnTo>
                    <a:pt x="131365" y="1719183"/>
                  </a:lnTo>
                  <a:lnTo>
                    <a:pt x="139575" y="1719108"/>
                  </a:lnTo>
                  <a:lnTo>
                    <a:pt x="147786" y="1719030"/>
                  </a:lnTo>
                  <a:lnTo>
                    <a:pt x="155996" y="1718947"/>
                  </a:lnTo>
                  <a:lnTo>
                    <a:pt x="164206" y="1718859"/>
                  </a:lnTo>
                  <a:lnTo>
                    <a:pt x="172417" y="1718767"/>
                  </a:lnTo>
                  <a:lnTo>
                    <a:pt x="180627" y="1718669"/>
                  </a:lnTo>
                  <a:lnTo>
                    <a:pt x="188837" y="1718567"/>
                  </a:lnTo>
                  <a:lnTo>
                    <a:pt x="197048" y="1718458"/>
                  </a:lnTo>
                  <a:lnTo>
                    <a:pt x="205258" y="1718344"/>
                  </a:lnTo>
                  <a:lnTo>
                    <a:pt x="213469" y="1718223"/>
                  </a:lnTo>
                  <a:lnTo>
                    <a:pt x="221679" y="1718096"/>
                  </a:lnTo>
                  <a:lnTo>
                    <a:pt x="229889" y="1717962"/>
                  </a:lnTo>
                  <a:lnTo>
                    <a:pt x="238100" y="1717820"/>
                  </a:lnTo>
                  <a:lnTo>
                    <a:pt x="246310" y="1717671"/>
                  </a:lnTo>
                  <a:lnTo>
                    <a:pt x="254520" y="1717513"/>
                  </a:lnTo>
                  <a:lnTo>
                    <a:pt x="262731" y="1717347"/>
                  </a:lnTo>
                  <a:lnTo>
                    <a:pt x="270941" y="1717172"/>
                  </a:lnTo>
                  <a:lnTo>
                    <a:pt x="279151" y="1716987"/>
                  </a:lnTo>
                  <a:lnTo>
                    <a:pt x="287362" y="1716792"/>
                  </a:lnTo>
                  <a:lnTo>
                    <a:pt x="295572" y="1716587"/>
                  </a:lnTo>
                  <a:lnTo>
                    <a:pt x="303782" y="1716370"/>
                  </a:lnTo>
                  <a:lnTo>
                    <a:pt x="311993" y="1716141"/>
                  </a:lnTo>
                  <a:lnTo>
                    <a:pt x="320203" y="1715900"/>
                  </a:lnTo>
                  <a:lnTo>
                    <a:pt x="328413" y="1715645"/>
                  </a:lnTo>
                  <a:lnTo>
                    <a:pt x="336624" y="1715377"/>
                  </a:lnTo>
                  <a:lnTo>
                    <a:pt x="344834" y="1715094"/>
                  </a:lnTo>
                  <a:lnTo>
                    <a:pt x="353044" y="1714796"/>
                  </a:lnTo>
                  <a:lnTo>
                    <a:pt x="361255" y="1714481"/>
                  </a:lnTo>
                  <a:lnTo>
                    <a:pt x="369465" y="1714149"/>
                  </a:lnTo>
                  <a:lnTo>
                    <a:pt x="377675" y="1713799"/>
                  </a:lnTo>
                  <a:lnTo>
                    <a:pt x="385886" y="1713430"/>
                  </a:lnTo>
                  <a:lnTo>
                    <a:pt x="394096" y="1713041"/>
                  </a:lnTo>
                  <a:lnTo>
                    <a:pt x="402307" y="1712631"/>
                  </a:lnTo>
                  <a:lnTo>
                    <a:pt x="410517" y="1712198"/>
                  </a:lnTo>
                  <a:lnTo>
                    <a:pt x="418727" y="1711742"/>
                  </a:lnTo>
                  <a:lnTo>
                    <a:pt x="426938" y="1711260"/>
                  </a:lnTo>
                  <a:lnTo>
                    <a:pt x="435148" y="1710753"/>
                  </a:lnTo>
                  <a:lnTo>
                    <a:pt x="443358" y="1710218"/>
                  </a:lnTo>
                  <a:lnTo>
                    <a:pt x="451569" y="1709655"/>
                  </a:lnTo>
                  <a:lnTo>
                    <a:pt x="459779" y="1709060"/>
                  </a:lnTo>
                  <a:lnTo>
                    <a:pt x="467989" y="1708433"/>
                  </a:lnTo>
                  <a:lnTo>
                    <a:pt x="476200" y="1707773"/>
                  </a:lnTo>
                  <a:lnTo>
                    <a:pt x="484410" y="1707076"/>
                  </a:lnTo>
                  <a:lnTo>
                    <a:pt x="492620" y="1706342"/>
                  </a:lnTo>
                  <a:lnTo>
                    <a:pt x="500831" y="1705569"/>
                  </a:lnTo>
                  <a:lnTo>
                    <a:pt x="509041" y="1704753"/>
                  </a:lnTo>
                  <a:lnTo>
                    <a:pt x="517251" y="1703894"/>
                  </a:lnTo>
                  <a:lnTo>
                    <a:pt x="525462" y="1702988"/>
                  </a:lnTo>
                  <a:lnTo>
                    <a:pt x="533672" y="1702034"/>
                  </a:lnTo>
                  <a:lnTo>
                    <a:pt x="541882" y="1701028"/>
                  </a:lnTo>
                  <a:lnTo>
                    <a:pt x="550093" y="1699968"/>
                  </a:lnTo>
                  <a:lnTo>
                    <a:pt x="558303" y="1698851"/>
                  </a:lnTo>
                  <a:lnTo>
                    <a:pt x="566513" y="1697675"/>
                  </a:lnTo>
                  <a:lnTo>
                    <a:pt x="574724" y="1696436"/>
                  </a:lnTo>
                  <a:lnTo>
                    <a:pt x="582934" y="1695130"/>
                  </a:lnTo>
                  <a:lnTo>
                    <a:pt x="591144" y="1693755"/>
                  </a:lnTo>
                  <a:lnTo>
                    <a:pt x="599355" y="1692307"/>
                  </a:lnTo>
                  <a:lnTo>
                    <a:pt x="607565" y="1690781"/>
                  </a:lnTo>
                  <a:lnTo>
                    <a:pt x="615776" y="1689175"/>
                  </a:lnTo>
                  <a:lnTo>
                    <a:pt x="623986" y="1687484"/>
                  </a:lnTo>
                  <a:lnTo>
                    <a:pt x="632196" y="1685704"/>
                  </a:lnTo>
                  <a:lnTo>
                    <a:pt x="640407" y="1683830"/>
                  </a:lnTo>
                  <a:lnTo>
                    <a:pt x="648617" y="1681857"/>
                  </a:lnTo>
                  <a:lnTo>
                    <a:pt x="656827" y="1679781"/>
                  </a:lnTo>
                  <a:lnTo>
                    <a:pt x="665038" y="1677597"/>
                  </a:lnTo>
                  <a:lnTo>
                    <a:pt x="673248" y="1675298"/>
                  </a:lnTo>
                  <a:lnTo>
                    <a:pt x="681458" y="1672880"/>
                  </a:lnTo>
                  <a:lnTo>
                    <a:pt x="689669" y="1670336"/>
                  </a:lnTo>
                  <a:lnTo>
                    <a:pt x="697879" y="1667661"/>
                  </a:lnTo>
                  <a:lnTo>
                    <a:pt x="706089" y="1664849"/>
                  </a:lnTo>
                  <a:lnTo>
                    <a:pt x="714300" y="1661892"/>
                  </a:lnTo>
                  <a:lnTo>
                    <a:pt x="722510" y="1658783"/>
                  </a:lnTo>
                  <a:lnTo>
                    <a:pt x="730720" y="1655517"/>
                  </a:lnTo>
                  <a:lnTo>
                    <a:pt x="738931" y="1652085"/>
                  </a:lnTo>
                  <a:lnTo>
                    <a:pt x="747141" y="1648479"/>
                  </a:lnTo>
                  <a:lnTo>
                    <a:pt x="755351" y="1644693"/>
                  </a:lnTo>
                  <a:lnTo>
                    <a:pt x="763562" y="1640717"/>
                  </a:lnTo>
                  <a:lnTo>
                    <a:pt x="771772" y="1636543"/>
                  </a:lnTo>
                  <a:lnTo>
                    <a:pt x="779982" y="1632163"/>
                  </a:lnTo>
                  <a:lnTo>
                    <a:pt x="788193" y="1627567"/>
                  </a:lnTo>
                  <a:lnTo>
                    <a:pt x="796403" y="1622747"/>
                  </a:lnTo>
                  <a:lnTo>
                    <a:pt x="804614" y="1617692"/>
                  </a:lnTo>
                  <a:lnTo>
                    <a:pt x="812824" y="1612394"/>
                  </a:lnTo>
                  <a:lnTo>
                    <a:pt x="821034" y="1606842"/>
                  </a:lnTo>
                  <a:lnTo>
                    <a:pt x="829245" y="1601026"/>
                  </a:lnTo>
                  <a:lnTo>
                    <a:pt x="837455" y="1594936"/>
                  </a:lnTo>
                  <a:lnTo>
                    <a:pt x="845665" y="1588561"/>
                  </a:lnTo>
                  <a:lnTo>
                    <a:pt x="853876" y="1581890"/>
                  </a:lnTo>
                  <a:lnTo>
                    <a:pt x="862086" y="1574914"/>
                  </a:lnTo>
                  <a:lnTo>
                    <a:pt x="870296" y="1567620"/>
                  </a:lnTo>
                  <a:lnTo>
                    <a:pt x="878507" y="1559998"/>
                  </a:lnTo>
                  <a:lnTo>
                    <a:pt x="886717" y="1552037"/>
                  </a:lnTo>
                  <a:lnTo>
                    <a:pt x="894927" y="1543726"/>
                  </a:lnTo>
                  <a:lnTo>
                    <a:pt x="903138" y="1535054"/>
                  </a:lnTo>
                  <a:lnTo>
                    <a:pt x="911348" y="1526010"/>
                  </a:lnTo>
                  <a:lnTo>
                    <a:pt x="919558" y="1516584"/>
                  </a:lnTo>
                  <a:lnTo>
                    <a:pt x="927769" y="1506766"/>
                  </a:lnTo>
                  <a:lnTo>
                    <a:pt x="935979" y="1496544"/>
                  </a:lnTo>
                  <a:lnTo>
                    <a:pt x="944189" y="1485909"/>
                  </a:lnTo>
                  <a:lnTo>
                    <a:pt x="952400" y="1474853"/>
                  </a:lnTo>
                  <a:lnTo>
                    <a:pt x="960610" y="1463366"/>
                  </a:lnTo>
                  <a:lnTo>
                    <a:pt x="968820" y="1451439"/>
                  </a:lnTo>
                  <a:lnTo>
                    <a:pt x="977031" y="1439066"/>
                  </a:lnTo>
                  <a:lnTo>
                    <a:pt x="985241" y="1426239"/>
                  </a:lnTo>
                  <a:lnTo>
                    <a:pt x="993451" y="1412953"/>
                  </a:lnTo>
                  <a:lnTo>
                    <a:pt x="1001662" y="1399202"/>
                  </a:lnTo>
                  <a:lnTo>
                    <a:pt x="1009872" y="1384982"/>
                  </a:lnTo>
                  <a:lnTo>
                    <a:pt x="1018083" y="1370290"/>
                  </a:lnTo>
                  <a:lnTo>
                    <a:pt x="1026293" y="1355125"/>
                  </a:lnTo>
                  <a:lnTo>
                    <a:pt x="1034503" y="1339485"/>
                  </a:lnTo>
                  <a:lnTo>
                    <a:pt x="1042714" y="1323372"/>
                  </a:lnTo>
                  <a:lnTo>
                    <a:pt x="1050924" y="1306789"/>
                  </a:lnTo>
                  <a:lnTo>
                    <a:pt x="1059134" y="1289738"/>
                  </a:lnTo>
                  <a:lnTo>
                    <a:pt x="1067345" y="1272225"/>
                  </a:lnTo>
                  <a:lnTo>
                    <a:pt x="1075555" y="1254258"/>
                  </a:lnTo>
                  <a:lnTo>
                    <a:pt x="1083765" y="1235845"/>
                  </a:lnTo>
                  <a:lnTo>
                    <a:pt x="1091976" y="1216996"/>
                  </a:lnTo>
                  <a:lnTo>
                    <a:pt x="1100186" y="1197725"/>
                  </a:lnTo>
                  <a:lnTo>
                    <a:pt x="1108396" y="1178045"/>
                  </a:lnTo>
                  <a:lnTo>
                    <a:pt x="1116607" y="1157971"/>
                  </a:lnTo>
                  <a:lnTo>
                    <a:pt x="1124817" y="1137522"/>
                  </a:lnTo>
                  <a:lnTo>
                    <a:pt x="1133027" y="1116718"/>
                  </a:lnTo>
                  <a:lnTo>
                    <a:pt x="1141238" y="1095578"/>
                  </a:lnTo>
                  <a:lnTo>
                    <a:pt x="1149448" y="1074127"/>
                  </a:lnTo>
                  <a:lnTo>
                    <a:pt x="1157658" y="1052388"/>
                  </a:lnTo>
                  <a:lnTo>
                    <a:pt x="1165869" y="1030388"/>
                  </a:lnTo>
                  <a:lnTo>
                    <a:pt x="1174079" y="1008153"/>
                  </a:lnTo>
                  <a:lnTo>
                    <a:pt x="1182289" y="985713"/>
                  </a:lnTo>
                  <a:lnTo>
                    <a:pt x="1190500" y="963096"/>
                  </a:lnTo>
                  <a:lnTo>
                    <a:pt x="1198710" y="940334"/>
                  </a:lnTo>
                  <a:lnTo>
                    <a:pt x="1206921" y="917459"/>
                  </a:lnTo>
                  <a:lnTo>
                    <a:pt x="1215131" y="894501"/>
                  </a:lnTo>
                  <a:lnTo>
                    <a:pt x="1223341" y="871494"/>
                  </a:lnTo>
                  <a:lnTo>
                    <a:pt x="1231552" y="848470"/>
                  </a:lnTo>
                  <a:lnTo>
                    <a:pt x="1239762" y="825463"/>
                  </a:lnTo>
                  <a:lnTo>
                    <a:pt x="1247972" y="802505"/>
                  </a:lnTo>
                  <a:lnTo>
                    <a:pt x="1256183" y="779629"/>
                  </a:lnTo>
                  <a:lnTo>
                    <a:pt x="1264393" y="756867"/>
                  </a:lnTo>
                  <a:lnTo>
                    <a:pt x="1272603" y="734250"/>
                  </a:lnTo>
                  <a:lnTo>
                    <a:pt x="1280814" y="711810"/>
                  </a:lnTo>
                  <a:lnTo>
                    <a:pt x="1289024" y="689575"/>
                  </a:lnTo>
                  <a:lnTo>
                    <a:pt x="1297234" y="667575"/>
                  </a:lnTo>
                  <a:lnTo>
                    <a:pt x="1305445" y="645836"/>
                  </a:lnTo>
                  <a:lnTo>
                    <a:pt x="1313655" y="624385"/>
                  </a:lnTo>
                  <a:lnTo>
                    <a:pt x="1321865" y="603246"/>
                  </a:lnTo>
                  <a:lnTo>
                    <a:pt x="1330076" y="582441"/>
                  </a:lnTo>
                  <a:lnTo>
                    <a:pt x="1338286" y="561992"/>
                  </a:lnTo>
                  <a:lnTo>
                    <a:pt x="1346496" y="541919"/>
                  </a:lnTo>
                  <a:lnTo>
                    <a:pt x="1354707" y="522238"/>
                  </a:lnTo>
                  <a:lnTo>
                    <a:pt x="1362917" y="502967"/>
                  </a:lnTo>
                  <a:lnTo>
                    <a:pt x="1371127" y="484119"/>
                  </a:lnTo>
                  <a:lnTo>
                    <a:pt x="1379338" y="465706"/>
                  </a:lnTo>
                  <a:lnTo>
                    <a:pt x="1387548" y="447738"/>
                  </a:lnTo>
                  <a:lnTo>
                    <a:pt x="1395758" y="430226"/>
                  </a:lnTo>
                  <a:lnTo>
                    <a:pt x="1403969" y="413175"/>
                  </a:lnTo>
                  <a:lnTo>
                    <a:pt x="1412179" y="396591"/>
                  </a:lnTo>
                  <a:lnTo>
                    <a:pt x="1420390" y="380478"/>
                  </a:lnTo>
                  <a:lnTo>
                    <a:pt x="1428600" y="364839"/>
                  </a:lnTo>
                  <a:lnTo>
                    <a:pt x="1436810" y="349674"/>
                  </a:lnTo>
                  <a:lnTo>
                    <a:pt x="1445021" y="334982"/>
                  </a:lnTo>
                  <a:lnTo>
                    <a:pt x="1453231" y="320762"/>
                  </a:lnTo>
                  <a:lnTo>
                    <a:pt x="1461441" y="307011"/>
                  </a:lnTo>
                  <a:lnTo>
                    <a:pt x="1469652" y="293724"/>
                  </a:lnTo>
                  <a:lnTo>
                    <a:pt x="1477862" y="280897"/>
                  </a:lnTo>
                  <a:lnTo>
                    <a:pt x="1486072" y="268524"/>
                  </a:lnTo>
                  <a:lnTo>
                    <a:pt x="1494283" y="256598"/>
                  </a:lnTo>
                  <a:lnTo>
                    <a:pt x="1502493" y="245110"/>
                  </a:lnTo>
                  <a:lnTo>
                    <a:pt x="1510703" y="234054"/>
                  </a:lnTo>
                  <a:lnTo>
                    <a:pt x="1518914" y="223420"/>
                  </a:lnTo>
                  <a:lnTo>
                    <a:pt x="1527124" y="213198"/>
                  </a:lnTo>
                  <a:lnTo>
                    <a:pt x="1535334" y="203379"/>
                  </a:lnTo>
                  <a:lnTo>
                    <a:pt x="1543545" y="193953"/>
                  </a:lnTo>
                  <a:lnTo>
                    <a:pt x="1551755" y="184909"/>
                  </a:lnTo>
                  <a:lnTo>
                    <a:pt x="1559965" y="176237"/>
                  </a:lnTo>
                  <a:lnTo>
                    <a:pt x="1568176" y="167926"/>
                  </a:lnTo>
                  <a:lnTo>
                    <a:pt x="1576386" y="159965"/>
                  </a:lnTo>
                  <a:lnTo>
                    <a:pt x="1584596" y="152344"/>
                  </a:lnTo>
                  <a:lnTo>
                    <a:pt x="1592807" y="145050"/>
                  </a:lnTo>
                  <a:lnTo>
                    <a:pt x="1601017" y="138073"/>
                  </a:lnTo>
                  <a:lnTo>
                    <a:pt x="1609228" y="131403"/>
                  </a:lnTo>
                  <a:lnTo>
                    <a:pt x="1617438" y="125028"/>
                  </a:lnTo>
                  <a:lnTo>
                    <a:pt x="1625648" y="118937"/>
                  </a:lnTo>
                  <a:lnTo>
                    <a:pt x="1633859" y="113121"/>
                  </a:lnTo>
                  <a:lnTo>
                    <a:pt x="1642069" y="107569"/>
                  </a:lnTo>
                  <a:lnTo>
                    <a:pt x="1650279" y="102271"/>
                  </a:lnTo>
                  <a:lnTo>
                    <a:pt x="1658490" y="97217"/>
                  </a:lnTo>
                  <a:lnTo>
                    <a:pt x="1666700" y="92396"/>
                  </a:lnTo>
                  <a:lnTo>
                    <a:pt x="1674910" y="87801"/>
                  </a:lnTo>
                  <a:lnTo>
                    <a:pt x="1683121" y="83420"/>
                  </a:lnTo>
                  <a:lnTo>
                    <a:pt x="1691331" y="79247"/>
                  </a:lnTo>
                  <a:lnTo>
                    <a:pt x="1699541" y="75271"/>
                  </a:lnTo>
                  <a:lnTo>
                    <a:pt x="1707752" y="71484"/>
                  </a:lnTo>
                  <a:lnTo>
                    <a:pt x="1715962" y="67879"/>
                  </a:lnTo>
                  <a:lnTo>
                    <a:pt x="1724172" y="64447"/>
                  </a:lnTo>
                  <a:lnTo>
                    <a:pt x="1732383" y="61180"/>
                  </a:lnTo>
                  <a:lnTo>
                    <a:pt x="1740593" y="58072"/>
                  </a:lnTo>
                  <a:lnTo>
                    <a:pt x="1748803" y="55115"/>
                  </a:lnTo>
                  <a:lnTo>
                    <a:pt x="1757014" y="52302"/>
                  </a:lnTo>
                  <a:lnTo>
                    <a:pt x="1765224" y="49627"/>
                  </a:lnTo>
                  <a:lnTo>
                    <a:pt x="1773434" y="47084"/>
                  </a:lnTo>
                  <a:lnTo>
                    <a:pt x="1781645" y="44665"/>
                  </a:lnTo>
                  <a:lnTo>
                    <a:pt x="1789855" y="42367"/>
                  </a:lnTo>
                  <a:lnTo>
                    <a:pt x="1798065" y="40182"/>
                  </a:lnTo>
                  <a:lnTo>
                    <a:pt x="1806276" y="38106"/>
                  </a:lnTo>
                  <a:lnTo>
                    <a:pt x="1814486" y="36134"/>
                  </a:lnTo>
                  <a:lnTo>
                    <a:pt x="1822697" y="34259"/>
                  </a:lnTo>
                  <a:lnTo>
                    <a:pt x="1830907" y="32479"/>
                  </a:lnTo>
                  <a:lnTo>
                    <a:pt x="1839117" y="30788"/>
                  </a:lnTo>
                  <a:lnTo>
                    <a:pt x="1847328" y="29182"/>
                  </a:lnTo>
                  <a:lnTo>
                    <a:pt x="1855538" y="27657"/>
                  </a:lnTo>
                  <a:lnTo>
                    <a:pt x="1863748" y="26209"/>
                  </a:lnTo>
                  <a:lnTo>
                    <a:pt x="1871959" y="24833"/>
                  </a:lnTo>
                  <a:lnTo>
                    <a:pt x="1880169" y="23528"/>
                  </a:lnTo>
                  <a:lnTo>
                    <a:pt x="1888379" y="22289"/>
                  </a:lnTo>
                  <a:lnTo>
                    <a:pt x="1896590" y="21112"/>
                  </a:lnTo>
                  <a:lnTo>
                    <a:pt x="1904800" y="19996"/>
                  </a:lnTo>
                  <a:lnTo>
                    <a:pt x="1913010" y="18936"/>
                  </a:lnTo>
                  <a:lnTo>
                    <a:pt x="1921221" y="17930"/>
                  </a:lnTo>
                  <a:lnTo>
                    <a:pt x="1929431" y="16975"/>
                  </a:lnTo>
                  <a:lnTo>
                    <a:pt x="1937641" y="16070"/>
                  </a:lnTo>
                  <a:lnTo>
                    <a:pt x="1945852" y="15210"/>
                  </a:lnTo>
                  <a:lnTo>
                    <a:pt x="1954062" y="14395"/>
                  </a:lnTo>
                  <a:lnTo>
                    <a:pt x="1962272" y="13621"/>
                  </a:lnTo>
                  <a:lnTo>
                    <a:pt x="1970483" y="12887"/>
                  </a:lnTo>
                  <a:lnTo>
                    <a:pt x="1978693" y="12191"/>
                  </a:lnTo>
                  <a:lnTo>
                    <a:pt x="1986903" y="11530"/>
                  </a:lnTo>
                  <a:lnTo>
                    <a:pt x="1995114" y="10903"/>
                  </a:lnTo>
                  <a:lnTo>
                    <a:pt x="2003324" y="10309"/>
                  </a:lnTo>
                  <a:lnTo>
                    <a:pt x="2011535" y="9745"/>
                  </a:lnTo>
                  <a:lnTo>
                    <a:pt x="2019745" y="9210"/>
                  </a:lnTo>
                  <a:lnTo>
                    <a:pt x="2027955" y="8703"/>
                  </a:lnTo>
                  <a:lnTo>
                    <a:pt x="2036166" y="8222"/>
                  </a:lnTo>
                  <a:lnTo>
                    <a:pt x="2044376" y="7766"/>
                  </a:lnTo>
                  <a:lnTo>
                    <a:pt x="2052586" y="7333"/>
                  </a:lnTo>
                  <a:lnTo>
                    <a:pt x="2060797" y="6922"/>
                  </a:lnTo>
                  <a:lnTo>
                    <a:pt x="2069007" y="6533"/>
                  </a:lnTo>
                  <a:lnTo>
                    <a:pt x="2077217" y="6164"/>
                  </a:lnTo>
                  <a:lnTo>
                    <a:pt x="2085428" y="5814"/>
                  </a:lnTo>
                  <a:lnTo>
                    <a:pt x="2093638" y="5482"/>
                  </a:lnTo>
                  <a:lnTo>
                    <a:pt x="2101848" y="5168"/>
                  </a:lnTo>
                  <a:lnTo>
                    <a:pt x="2110059" y="4869"/>
                  </a:lnTo>
                  <a:lnTo>
                    <a:pt x="2118269" y="4586"/>
                  </a:lnTo>
                  <a:lnTo>
                    <a:pt x="2126479" y="4318"/>
                  </a:lnTo>
                  <a:lnTo>
                    <a:pt x="2134690" y="4064"/>
                  </a:lnTo>
                  <a:lnTo>
                    <a:pt x="2142900" y="3822"/>
                  </a:lnTo>
                  <a:lnTo>
                    <a:pt x="2151110" y="3594"/>
                  </a:lnTo>
                  <a:lnTo>
                    <a:pt x="2159321" y="3377"/>
                  </a:lnTo>
                  <a:lnTo>
                    <a:pt x="2167531" y="3171"/>
                  </a:lnTo>
                  <a:lnTo>
                    <a:pt x="2175741" y="2976"/>
                  </a:lnTo>
                  <a:lnTo>
                    <a:pt x="2183952" y="2791"/>
                  </a:lnTo>
                  <a:lnTo>
                    <a:pt x="2192162" y="2616"/>
                  </a:lnTo>
                  <a:lnTo>
                    <a:pt x="2200373" y="2450"/>
                  </a:lnTo>
                  <a:lnTo>
                    <a:pt x="2208583" y="2293"/>
                  </a:lnTo>
                  <a:lnTo>
                    <a:pt x="2216793" y="2143"/>
                  </a:lnTo>
                  <a:lnTo>
                    <a:pt x="2225004" y="2002"/>
                  </a:lnTo>
                  <a:lnTo>
                    <a:pt x="2233214" y="1868"/>
                  </a:lnTo>
                  <a:lnTo>
                    <a:pt x="2241424" y="1740"/>
                  </a:lnTo>
                  <a:lnTo>
                    <a:pt x="2249635" y="1620"/>
                  </a:lnTo>
                  <a:lnTo>
                    <a:pt x="2257845" y="1505"/>
                  </a:lnTo>
                  <a:lnTo>
                    <a:pt x="2266055" y="1397"/>
                  </a:lnTo>
                  <a:lnTo>
                    <a:pt x="2274266" y="1294"/>
                  </a:lnTo>
                  <a:lnTo>
                    <a:pt x="2282476" y="1197"/>
                  </a:lnTo>
                  <a:lnTo>
                    <a:pt x="2290686" y="1104"/>
                  </a:lnTo>
                  <a:lnTo>
                    <a:pt x="2298897" y="1017"/>
                  </a:lnTo>
                  <a:lnTo>
                    <a:pt x="2307107" y="934"/>
                  </a:lnTo>
                  <a:lnTo>
                    <a:pt x="2315317" y="855"/>
                  </a:lnTo>
                  <a:lnTo>
                    <a:pt x="2323528" y="780"/>
                  </a:lnTo>
                  <a:lnTo>
                    <a:pt x="2331738" y="710"/>
                  </a:lnTo>
                  <a:lnTo>
                    <a:pt x="2339948" y="643"/>
                  </a:lnTo>
                  <a:lnTo>
                    <a:pt x="2348159" y="579"/>
                  </a:lnTo>
                  <a:lnTo>
                    <a:pt x="2356369" y="519"/>
                  </a:lnTo>
                  <a:lnTo>
                    <a:pt x="2364579" y="462"/>
                  </a:lnTo>
                  <a:lnTo>
                    <a:pt x="2372790" y="408"/>
                  </a:lnTo>
                  <a:lnTo>
                    <a:pt x="2381000" y="356"/>
                  </a:lnTo>
                  <a:lnTo>
                    <a:pt x="2389210" y="308"/>
                  </a:lnTo>
                  <a:lnTo>
                    <a:pt x="2397421" y="262"/>
                  </a:lnTo>
                  <a:lnTo>
                    <a:pt x="2405631" y="218"/>
                  </a:lnTo>
                  <a:lnTo>
                    <a:pt x="2413842" y="176"/>
                  </a:lnTo>
                  <a:lnTo>
                    <a:pt x="2422052" y="137"/>
                  </a:lnTo>
                  <a:lnTo>
                    <a:pt x="2430262" y="100"/>
                  </a:lnTo>
                  <a:lnTo>
                    <a:pt x="2438473" y="65"/>
                  </a:lnTo>
                  <a:lnTo>
                    <a:pt x="2446683" y="31"/>
                  </a:lnTo>
                  <a:lnTo>
                    <a:pt x="2454893" y="0"/>
                  </a:lnTo>
                  <a:lnTo>
                    <a:pt x="2454893" y="68197"/>
                  </a:lnTo>
                  <a:lnTo>
                    <a:pt x="2446683" y="68229"/>
                  </a:lnTo>
                  <a:lnTo>
                    <a:pt x="2438473" y="68262"/>
                  </a:lnTo>
                  <a:lnTo>
                    <a:pt x="2430262" y="68298"/>
                  </a:lnTo>
                  <a:lnTo>
                    <a:pt x="2422052" y="68335"/>
                  </a:lnTo>
                  <a:lnTo>
                    <a:pt x="2413842" y="68374"/>
                  </a:lnTo>
                  <a:lnTo>
                    <a:pt x="2405631" y="68416"/>
                  </a:lnTo>
                  <a:lnTo>
                    <a:pt x="2397421" y="68459"/>
                  </a:lnTo>
                  <a:lnTo>
                    <a:pt x="2389210" y="68505"/>
                  </a:lnTo>
                  <a:lnTo>
                    <a:pt x="2381000" y="68554"/>
                  </a:lnTo>
                  <a:lnTo>
                    <a:pt x="2372790" y="68605"/>
                  </a:lnTo>
                  <a:lnTo>
                    <a:pt x="2364579" y="68659"/>
                  </a:lnTo>
                  <a:lnTo>
                    <a:pt x="2356369" y="68717"/>
                  </a:lnTo>
                  <a:lnTo>
                    <a:pt x="2348159" y="68777"/>
                  </a:lnTo>
                  <a:lnTo>
                    <a:pt x="2339948" y="68840"/>
                  </a:lnTo>
                  <a:lnTo>
                    <a:pt x="2331738" y="68907"/>
                  </a:lnTo>
                  <a:lnTo>
                    <a:pt x="2323528" y="68978"/>
                  </a:lnTo>
                  <a:lnTo>
                    <a:pt x="2315317" y="69053"/>
                  </a:lnTo>
                  <a:lnTo>
                    <a:pt x="2307107" y="69131"/>
                  </a:lnTo>
                  <a:lnTo>
                    <a:pt x="2298897" y="69214"/>
                  </a:lnTo>
                  <a:lnTo>
                    <a:pt x="2290686" y="69302"/>
                  </a:lnTo>
                  <a:lnTo>
                    <a:pt x="2282476" y="69394"/>
                  </a:lnTo>
                  <a:lnTo>
                    <a:pt x="2274266" y="69492"/>
                  </a:lnTo>
                  <a:lnTo>
                    <a:pt x="2266055" y="69595"/>
                  </a:lnTo>
                  <a:lnTo>
                    <a:pt x="2257845" y="69703"/>
                  </a:lnTo>
                  <a:lnTo>
                    <a:pt x="2249635" y="69817"/>
                  </a:lnTo>
                  <a:lnTo>
                    <a:pt x="2241424" y="69938"/>
                  </a:lnTo>
                  <a:lnTo>
                    <a:pt x="2233214" y="70065"/>
                  </a:lnTo>
                  <a:lnTo>
                    <a:pt x="2225004" y="70199"/>
                  </a:lnTo>
                  <a:lnTo>
                    <a:pt x="2216793" y="70341"/>
                  </a:lnTo>
                  <a:lnTo>
                    <a:pt x="2208583" y="70490"/>
                  </a:lnTo>
                  <a:lnTo>
                    <a:pt x="2200373" y="70648"/>
                  </a:lnTo>
                  <a:lnTo>
                    <a:pt x="2192162" y="70814"/>
                  </a:lnTo>
                  <a:lnTo>
                    <a:pt x="2183952" y="70989"/>
                  </a:lnTo>
                  <a:lnTo>
                    <a:pt x="2175741" y="71174"/>
                  </a:lnTo>
                  <a:lnTo>
                    <a:pt x="2167531" y="71369"/>
                  </a:lnTo>
                  <a:lnTo>
                    <a:pt x="2159321" y="71574"/>
                  </a:lnTo>
                  <a:lnTo>
                    <a:pt x="2151110" y="71791"/>
                  </a:lnTo>
                  <a:lnTo>
                    <a:pt x="2142900" y="72020"/>
                  </a:lnTo>
                  <a:lnTo>
                    <a:pt x="2134690" y="72261"/>
                  </a:lnTo>
                  <a:lnTo>
                    <a:pt x="2126479" y="72516"/>
                  </a:lnTo>
                  <a:lnTo>
                    <a:pt x="2118269" y="72784"/>
                  </a:lnTo>
                  <a:lnTo>
                    <a:pt x="2110059" y="73067"/>
                  </a:lnTo>
                  <a:lnTo>
                    <a:pt x="2101848" y="73365"/>
                  </a:lnTo>
                  <a:lnTo>
                    <a:pt x="2093638" y="73680"/>
                  </a:lnTo>
                  <a:lnTo>
                    <a:pt x="2085428" y="74012"/>
                  </a:lnTo>
                  <a:lnTo>
                    <a:pt x="2077217" y="74362"/>
                  </a:lnTo>
                  <a:lnTo>
                    <a:pt x="2069007" y="74731"/>
                  </a:lnTo>
                  <a:lnTo>
                    <a:pt x="2060797" y="75120"/>
                  </a:lnTo>
                  <a:lnTo>
                    <a:pt x="2052586" y="75531"/>
                  </a:lnTo>
                  <a:lnTo>
                    <a:pt x="2044376" y="75963"/>
                  </a:lnTo>
                  <a:lnTo>
                    <a:pt x="2036166" y="76420"/>
                  </a:lnTo>
                  <a:lnTo>
                    <a:pt x="2027955" y="76901"/>
                  </a:lnTo>
                  <a:lnTo>
                    <a:pt x="2019745" y="77408"/>
                  </a:lnTo>
                  <a:lnTo>
                    <a:pt x="2011535" y="77943"/>
                  </a:lnTo>
                  <a:lnTo>
                    <a:pt x="2003324" y="78507"/>
                  </a:lnTo>
                  <a:lnTo>
                    <a:pt x="1995114" y="79101"/>
                  </a:lnTo>
                  <a:lnTo>
                    <a:pt x="1986903" y="79728"/>
                  </a:lnTo>
                  <a:lnTo>
                    <a:pt x="1978693" y="80388"/>
                  </a:lnTo>
                  <a:lnTo>
                    <a:pt x="1970483" y="81085"/>
                  </a:lnTo>
                  <a:lnTo>
                    <a:pt x="1962272" y="81819"/>
                  </a:lnTo>
                  <a:lnTo>
                    <a:pt x="1954062" y="82592"/>
                  </a:lnTo>
                  <a:lnTo>
                    <a:pt x="1945852" y="83408"/>
                  </a:lnTo>
                  <a:lnTo>
                    <a:pt x="1937641" y="84267"/>
                  </a:lnTo>
                  <a:lnTo>
                    <a:pt x="1929431" y="85173"/>
                  </a:lnTo>
                  <a:lnTo>
                    <a:pt x="1921221" y="86128"/>
                  </a:lnTo>
                  <a:lnTo>
                    <a:pt x="1913010" y="87133"/>
                  </a:lnTo>
                  <a:lnTo>
                    <a:pt x="1904800" y="88193"/>
                  </a:lnTo>
                  <a:lnTo>
                    <a:pt x="1896590" y="89310"/>
                  </a:lnTo>
                  <a:lnTo>
                    <a:pt x="1888379" y="90486"/>
                  </a:lnTo>
                  <a:lnTo>
                    <a:pt x="1880169" y="91726"/>
                  </a:lnTo>
                  <a:lnTo>
                    <a:pt x="1871959" y="93031"/>
                  </a:lnTo>
                  <a:lnTo>
                    <a:pt x="1863748" y="94406"/>
                  </a:lnTo>
                  <a:lnTo>
                    <a:pt x="1855538" y="95854"/>
                  </a:lnTo>
                  <a:lnTo>
                    <a:pt x="1847328" y="97380"/>
                  </a:lnTo>
                  <a:lnTo>
                    <a:pt x="1839117" y="98986"/>
                  </a:lnTo>
                  <a:lnTo>
                    <a:pt x="1830907" y="100677"/>
                  </a:lnTo>
                  <a:lnTo>
                    <a:pt x="1822697" y="102457"/>
                  </a:lnTo>
                  <a:lnTo>
                    <a:pt x="1814486" y="104331"/>
                  </a:lnTo>
                  <a:lnTo>
                    <a:pt x="1806276" y="106304"/>
                  </a:lnTo>
                  <a:lnTo>
                    <a:pt x="1798065" y="108380"/>
                  </a:lnTo>
                  <a:lnTo>
                    <a:pt x="1789855" y="110565"/>
                  </a:lnTo>
                  <a:lnTo>
                    <a:pt x="1781645" y="112863"/>
                  </a:lnTo>
                  <a:lnTo>
                    <a:pt x="1773434" y="115281"/>
                  </a:lnTo>
                  <a:lnTo>
                    <a:pt x="1765224" y="117825"/>
                  </a:lnTo>
                  <a:lnTo>
                    <a:pt x="1757014" y="120500"/>
                  </a:lnTo>
                  <a:lnTo>
                    <a:pt x="1748803" y="123312"/>
                  </a:lnTo>
                  <a:lnTo>
                    <a:pt x="1740593" y="126269"/>
                  </a:lnTo>
                  <a:lnTo>
                    <a:pt x="1732383" y="129378"/>
                  </a:lnTo>
                  <a:lnTo>
                    <a:pt x="1724172" y="132644"/>
                  </a:lnTo>
                  <a:lnTo>
                    <a:pt x="1715962" y="136076"/>
                  </a:lnTo>
                  <a:lnTo>
                    <a:pt x="1707752" y="139682"/>
                  </a:lnTo>
                  <a:lnTo>
                    <a:pt x="1699541" y="143468"/>
                  </a:lnTo>
                  <a:lnTo>
                    <a:pt x="1691331" y="147444"/>
                  </a:lnTo>
                  <a:lnTo>
                    <a:pt x="1683121" y="151618"/>
                  </a:lnTo>
                  <a:lnTo>
                    <a:pt x="1674910" y="155998"/>
                  </a:lnTo>
                  <a:lnTo>
                    <a:pt x="1666700" y="160594"/>
                  </a:lnTo>
                  <a:lnTo>
                    <a:pt x="1658490" y="165414"/>
                  </a:lnTo>
                  <a:lnTo>
                    <a:pt x="1650279" y="170469"/>
                  </a:lnTo>
                  <a:lnTo>
                    <a:pt x="1642069" y="175767"/>
                  </a:lnTo>
                  <a:lnTo>
                    <a:pt x="1633859" y="181319"/>
                  </a:lnTo>
                  <a:lnTo>
                    <a:pt x="1625648" y="187135"/>
                  </a:lnTo>
                  <a:lnTo>
                    <a:pt x="1617438" y="193225"/>
                  </a:lnTo>
                  <a:lnTo>
                    <a:pt x="1609228" y="199600"/>
                  </a:lnTo>
                  <a:lnTo>
                    <a:pt x="1601017" y="206271"/>
                  </a:lnTo>
                  <a:lnTo>
                    <a:pt x="1592807" y="213247"/>
                  </a:lnTo>
                  <a:lnTo>
                    <a:pt x="1584596" y="220541"/>
                  </a:lnTo>
                  <a:lnTo>
                    <a:pt x="1576386" y="228163"/>
                  </a:lnTo>
                  <a:lnTo>
                    <a:pt x="1568176" y="236124"/>
                  </a:lnTo>
                  <a:lnTo>
                    <a:pt x="1559965" y="244435"/>
                  </a:lnTo>
                  <a:lnTo>
                    <a:pt x="1551755" y="253107"/>
                  </a:lnTo>
                  <a:lnTo>
                    <a:pt x="1543545" y="262151"/>
                  </a:lnTo>
                  <a:lnTo>
                    <a:pt x="1535334" y="271577"/>
                  </a:lnTo>
                  <a:lnTo>
                    <a:pt x="1527124" y="281396"/>
                  </a:lnTo>
                  <a:lnTo>
                    <a:pt x="1518914" y="291617"/>
                  </a:lnTo>
                  <a:lnTo>
                    <a:pt x="1510703" y="302252"/>
                  </a:lnTo>
                  <a:lnTo>
                    <a:pt x="1502493" y="313308"/>
                  </a:lnTo>
                  <a:lnTo>
                    <a:pt x="1494283" y="324795"/>
                  </a:lnTo>
                  <a:lnTo>
                    <a:pt x="1486072" y="336722"/>
                  </a:lnTo>
                  <a:lnTo>
                    <a:pt x="1477862" y="349095"/>
                  </a:lnTo>
                  <a:lnTo>
                    <a:pt x="1469652" y="361922"/>
                  </a:lnTo>
                  <a:lnTo>
                    <a:pt x="1461441" y="375208"/>
                  </a:lnTo>
                  <a:lnTo>
                    <a:pt x="1453231" y="388959"/>
                  </a:lnTo>
                  <a:lnTo>
                    <a:pt x="1445021" y="403179"/>
                  </a:lnTo>
                  <a:lnTo>
                    <a:pt x="1436810" y="417871"/>
                  </a:lnTo>
                  <a:lnTo>
                    <a:pt x="1428600" y="433037"/>
                  </a:lnTo>
                  <a:lnTo>
                    <a:pt x="1420390" y="448676"/>
                  </a:lnTo>
                  <a:lnTo>
                    <a:pt x="1412179" y="464789"/>
                  </a:lnTo>
                  <a:lnTo>
                    <a:pt x="1403969" y="481373"/>
                  </a:lnTo>
                  <a:lnTo>
                    <a:pt x="1395758" y="498423"/>
                  </a:lnTo>
                  <a:lnTo>
                    <a:pt x="1387548" y="515936"/>
                  </a:lnTo>
                  <a:lnTo>
                    <a:pt x="1379338" y="533903"/>
                  </a:lnTo>
                  <a:lnTo>
                    <a:pt x="1371127" y="552316"/>
                  </a:lnTo>
                  <a:lnTo>
                    <a:pt x="1362917" y="571165"/>
                  </a:lnTo>
                  <a:lnTo>
                    <a:pt x="1354707" y="590436"/>
                  </a:lnTo>
                  <a:lnTo>
                    <a:pt x="1346496" y="610117"/>
                  </a:lnTo>
                  <a:lnTo>
                    <a:pt x="1338286" y="630190"/>
                  </a:lnTo>
                  <a:lnTo>
                    <a:pt x="1330076" y="650639"/>
                  </a:lnTo>
                  <a:lnTo>
                    <a:pt x="1321865" y="671443"/>
                  </a:lnTo>
                  <a:lnTo>
                    <a:pt x="1313655" y="692583"/>
                  </a:lnTo>
                  <a:lnTo>
                    <a:pt x="1305445" y="714034"/>
                  </a:lnTo>
                  <a:lnTo>
                    <a:pt x="1297234" y="735773"/>
                  </a:lnTo>
                  <a:lnTo>
                    <a:pt x="1289024" y="757773"/>
                  </a:lnTo>
                  <a:lnTo>
                    <a:pt x="1280814" y="780008"/>
                  </a:lnTo>
                  <a:lnTo>
                    <a:pt x="1272603" y="802448"/>
                  </a:lnTo>
                  <a:lnTo>
                    <a:pt x="1264393" y="825065"/>
                  </a:lnTo>
                  <a:lnTo>
                    <a:pt x="1256183" y="847827"/>
                  </a:lnTo>
                  <a:lnTo>
                    <a:pt x="1247972" y="870703"/>
                  </a:lnTo>
                  <a:lnTo>
                    <a:pt x="1239762" y="893660"/>
                  </a:lnTo>
                  <a:lnTo>
                    <a:pt x="1231552" y="916668"/>
                  </a:lnTo>
                  <a:lnTo>
                    <a:pt x="1223341" y="939691"/>
                  </a:lnTo>
                  <a:lnTo>
                    <a:pt x="1215131" y="962698"/>
                  </a:lnTo>
                  <a:lnTo>
                    <a:pt x="1206921" y="985656"/>
                  </a:lnTo>
                  <a:lnTo>
                    <a:pt x="1198710" y="1008532"/>
                  </a:lnTo>
                  <a:lnTo>
                    <a:pt x="1190500" y="1031294"/>
                  </a:lnTo>
                  <a:lnTo>
                    <a:pt x="1182289" y="1053911"/>
                  </a:lnTo>
                  <a:lnTo>
                    <a:pt x="1174079" y="1076351"/>
                  </a:lnTo>
                  <a:lnTo>
                    <a:pt x="1165869" y="1098586"/>
                  </a:lnTo>
                  <a:lnTo>
                    <a:pt x="1157658" y="1120586"/>
                  </a:lnTo>
                  <a:lnTo>
                    <a:pt x="1149448" y="1142325"/>
                  </a:lnTo>
                  <a:lnTo>
                    <a:pt x="1141238" y="1163776"/>
                  </a:lnTo>
                  <a:lnTo>
                    <a:pt x="1133027" y="1184915"/>
                  </a:lnTo>
                  <a:lnTo>
                    <a:pt x="1124817" y="1205720"/>
                  </a:lnTo>
                  <a:lnTo>
                    <a:pt x="1116607" y="1226169"/>
                  </a:lnTo>
                  <a:lnTo>
                    <a:pt x="1108396" y="1246242"/>
                  </a:lnTo>
                  <a:lnTo>
                    <a:pt x="1100186" y="1265923"/>
                  </a:lnTo>
                  <a:lnTo>
                    <a:pt x="1091976" y="1285194"/>
                  </a:lnTo>
                  <a:lnTo>
                    <a:pt x="1083765" y="1304042"/>
                  </a:lnTo>
                  <a:lnTo>
                    <a:pt x="1075555" y="1322456"/>
                  </a:lnTo>
                  <a:lnTo>
                    <a:pt x="1067345" y="1340423"/>
                  </a:lnTo>
                  <a:lnTo>
                    <a:pt x="1059134" y="1357935"/>
                  </a:lnTo>
                  <a:lnTo>
                    <a:pt x="1050924" y="1374986"/>
                  </a:lnTo>
                  <a:lnTo>
                    <a:pt x="1042714" y="1391570"/>
                  </a:lnTo>
                  <a:lnTo>
                    <a:pt x="1034503" y="1407683"/>
                  </a:lnTo>
                  <a:lnTo>
                    <a:pt x="1026293" y="1423322"/>
                  </a:lnTo>
                  <a:lnTo>
                    <a:pt x="1018083" y="1438488"/>
                  </a:lnTo>
                  <a:lnTo>
                    <a:pt x="1009872" y="1453179"/>
                  </a:lnTo>
                  <a:lnTo>
                    <a:pt x="1001662" y="1467399"/>
                  </a:lnTo>
                  <a:lnTo>
                    <a:pt x="993451" y="1481150"/>
                  </a:lnTo>
                  <a:lnTo>
                    <a:pt x="985241" y="1494437"/>
                  </a:lnTo>
                  <a:lnTo>
                    <a:pt x="977031" y="1507264"/>
                  </a:lnTo>
                  <a:lnTo>
                    <a:pt x="968820" y="1519637"/>
                  </a:lnTo>
                  <a:lnTo>
                    <a:pt x="960610" y="1531563"/>
                  </a:lnTo>
                  <a:lnTo>
                    <a:pt x="952400" y="1543051"/>
                  </a:lnTo>
                  <a:lnTo>
                    <a:pt x="944189" y="1554107"/>
                  </a:lnTo>
                  <a:lnTo>
                    <a:pt x="935979" y="1564741"/>
                  </a:lnTo>
                  <a:lnTo>
                    <a:pt x="927769" y="1574963"/>
                  </a:lnTo>
                  <a:lnTo>
                    <a:pt x="919558" y="1584782"/>
                  </a:lnTo>
                  <a:lnTo>
                    <a:pt x="911348" y="1594208"/>
                  </a:lnTo>
                  <a:lnTo>
                    <a:pt x="903138" y="1603252"/>
                  </a:lnTo>
                  <a:lnTo>
                    <a:pt x="894927" y="1611924"/>
                  </a:lnTo>
                  <a:lnTo>
                    <a:pt x="886717" y="1620235"/>
                  </a:lnTo>
                  <a:lnTo>
                    <a:pt x="878507" y="1628196"/>
                  </a:lnTo>
                  <a:lnTo>
                    <a:pt x="870296" y="1635818"/>
                  </a:lnTo>
                  <a:lnTo>
                    <a:pt x="862086" y="1643111"/>
                  </a:lnTo>
                  <a:lnTo>
                    <a:pt x="853876" y="1650088"/>
                  </a:lnTo>
                  <a:lnTo>
                    <a:pt x="845665" y="1656758"/>
                  </a:lnTo>
                  <a:lnTo>
                    <a:pt x="837455" y="1663133"/>
                  </a:lnTo>
                  <a:lnTo>
                    <a:pt x="829245" y="1669224"/>
                  </a:lnTo>
                  <a:lnTo>
                    <a:pt x="821034" y="1675040"/>
                  </a:lnTo>
                  <a:lnTo>
                    <a:pt x="812824" y="1680592"/>
                  </a:lnTo>
                  <a:lnTo>
                    <a:pt x="804614" y="1685890"/>
                  </a:lnTo>
                  <a:lnTo>
                    <a:pt x="796403" y="1690944"/>
                  </a:lnTo>
                  <a:lnTo>
                    <a:pt x="788193" y="1695765"/>
                  </a:lnTo>
                  <a:lnTo>
                    <a:pt x="779982" y="1700360"/>
                  </a:lnTo>
                  <a:lnTo>
                    <a:pt x="771772" y="1704741"/>
                  </a:lnTo>
                  <a:lnTo>
                    <a:pt x="763562" y="1708914"/>
                  </a:lnTo>
                  <a:lnTo>
                    <a:pt x="755351" y="1712890"/>
                  </a:lnTo>
                  <a:lnTo>
                    <a:pt x="747141" y="1716677"/>
                  </a:lnTo>
                  <a:lnTo>
                    <a:pt x="738931" y="1720282"/>
                  </a:lnTo>
                  <a:lnTo>
                    <a:pt x="730720" y="1723715"/>
                  </a:lnTo>
                  <a:lnTo>
                    <a:pt x="722510" y="1726981"/>
                  </a:lnTo>
                  <a:lnTo>
                    <a:pt x="714300" y="1730089"/>
                  </a:lnTo>
                  <a:lnTo>
                    <a:pt x="706089" y="1733046"/>
                  </a:lnTo>
                  <a:lnTo>
                    <a:pt x="697879" y="1735859"/>
                  </a:lnTo>
                  <a:lnTo>
                    <a:pt x="689669" y="1738534"/>
                  </a:lnTo>
                  <a:lnTo>
                    <a:pt x="681458" y="1741078"/>
                  </a:lnTo>
                  <a:lnTo>
                    <a:pt x="673248" y="1743496"/>
                  </a:lnTo>
                  <a:lnTo>
                    <a:pt x="665038" y="1745794"/>
                  </a:lnTo>
                  <a:lnTo>
                    <a:pt x="656827" y="1747979"/>
                  </a:lnTo>
                  <a:lnTo>
                    <a:pt x="648617" y="1750055"/>
                  </a:lnTo>
                  <a:lnTo>
                    <a:pt x="640407" y="1752028"/>
                  </a:lnTo>
                  <a:lnTo>
                    <a:pt x="632196" y="1753902"/>
                  </a:lnTo>
                  <a:lnTo>
                    <a:pt x="623986" y="1755682"/>
                  </a:lnTo>
                  <a:lnTo>
                    <a:pt x="615776" y="1757373"/>
                  </a:lnTo>
                  <a:lnTo>
                    <a:pt x="607565" y="1758979"/>
                  </a:lnTo>
                  <a:lnTo>
                    <a:pt x="599355" y="1760504"/>
                  </a:lnTo>
                  <a:lnTo>
                    <a:pt x="591144" y="1761953"/>
                  </a:lnTo>
                  <a:lnTo>
                    <a:pt x="582934" y="1763328"/>
                  </a:lnTo>
                  <a:lnTo>
                    <a:pt x="574724" y="1764633"/>
                  </a:lnTo>
                  <a:lnTo>
                    <a:pt x="566513" y="1765872"/>
                  </a:lnTo>
                  <a:lnTo>
                    <a:pt x="558303" y="1767049"/>
                  </a:lnTo>
                  <a:lnTo>
                    <a:pt x="550093" y="1768166"/>
                  </a:lnTo>
                  <a:lnTo>
                    <a:pt x="541882" y="1769225"/>
                  </a:lnTo>
                  <a:lnTo>
                    <a:pt x="533672" y="1770231"/>
                  </a:lnTo>
                  <a:lnTo>
                    <a:pt x="525462" y="1771186"/>
                  </a:lnTo>
                  <a:lnTo>
                    <a:pt x="517251" y="1772091"/>
                  </a:lnTo>
                  <a:lnTo>
                    <a:pt x="509041" y="1772951"/>
                  </a:lnTo>
                  <a:lnTo>
                    <a:pt x="500831" y="1773766"/>
                  </a:lnTo>
                  <a:lnTo>
                    <a:pt x="492620" y="1774540"/>
                  </a:lnTo>
                  <a:lnTo>
                    <a:pt x="484410" y="1775274"/>
                  </a:lnTo>
                  <a:lnTo>
                    <a:pt x="476200" y="1775971"/>
                  </a:lnTo>
                  <a:lnTo>
                    <a:pt x="467989" y="1776631"/>
                  </a:lnTo>
                  <a:lnTo>
                    <a:pt x="459779" y="1777258"/>
                  </a:lnTo>
                  <a:lnTo>
                    <a:pt x="451569" y="1777852"/>
                  </a:lnTo>
                  <a:lnTo>
                    <a:pt x="443358" y="1778416"/>
                  </a:lnTo>
                  <a:lnTo>
                    <a:pt x="435148" y="1778951"/>
                  </a:lnTo>
                  <a:lnTo>
                    <a:pt x="426938" y="1779458"/>
                  </a:lnTo>
                  <a:lnTo>
                    <a:pt x="418727" y="1779939"/>
                  </a:lnTo>
                  <a:lnTo>
                    <a:pt x="410517" y="1780395"/>
                  </a:lnTo>
                  <a:lnTo>
                    <a:pt x="402307" y="1780828"/>
                  </a:lnTo>
                  <a:lnTo>
                    <a:pt x="394096" y="1781239"/>
                  </a:lnTo>
                  <a:lnTo>
                    <a:pt x="385886" y="1781628"/>
                  </a:lnTo>
                  <a:lnTo>
                    <a:pt x="377675" y="1781997"/>
                  </a:lnTo>
                  <a:lnTo>
                    <a:pt x="369465" y="1782347"/>
                  </a:lnTo>
                  <a:lnTo>
                    <a:pt x="361255" y="1782679"/>
                  </a:lnTo>
                  <a:lnTo>
                    <a:pt x="353044" y="1782993"/>
                  </a:lnTo>
                  <a:lnTo>
                    <a:pt x="344834" y="1783292"/>
                  </a:lnTo>
                  <a:lnTo>
                    <a:pt x="336624" y="1783575"/>
                  </a:lnTo>
                  <a:lnTo>
                    <a:pt x="328413" y="1783843"/>
                  </a:lnTo>
                  <a:lnTo>
                    <a:pt x="320203" y="1784098"/>
                  </a:lnTo>
                  <a:lnTo>
                    <a:pt x="311993" y="1784339"/>
                  </a:lnTo>
                  <a:lnTo>
                    <a:pt x="303782" y="1784567"/>
                  </a:lnTo>
                  <a:lnTo>
                    <a:pt x="295572" y="1784784"/>
                  </a:lnTo>
                  <a:lnTo>
                    <a:pt x="287362" y="1784990"/>
                  </a:lnTo>
                  <a:lnTo>
                    <a:pt x="279151" y="1785185"/>
                  </a:lnTo>
                  <a:lnTo>
                    <a:pt x="270941" y="1785370"/>
                  </a:lnTo>
                  <a:lnTo>
                    <a:pt x="262731" y="1785545"/>
                  </a:lnTo>
                  <a:lnTo>
                    <a:pt x="254520" y="1785711"/>
                  </a:lnTo>
                  <a:lnTo>
                    <a:pt x="246310" y="1785868"/>
                  </a:lnTo>
                  <a:lnTo>
                    <a:pt x="238100" y="1786018"/>
                  </a:lnTo>
                  <a:lnTo>
                    <a:pt x="229889" y="1786159"/>
                  </a:lnTo>
                  <a:lnTo>
                    <a:pt x="221679" y="1786294"/>
                  </a:lnTo>
                  <a:lnTo>
                    <a:pt x="213469" y="1786421"/>
                  </a:lnTo>
                  <a:lnTo>
                    <a:pt x="205258" y="1786541"/>
                  </a:lnTo>
                  <a:lnTo>
                    <a:pt x="197048" y="1786656"/>
                  </a:lnTo>
                  <a:lnTo>
                    <a:pt x="188837" y="1786764"/>
                  </a:lnTo>
                  <a:lnTo>
                    <a:pt x="180627" y="1786867"/>
                  </a:lnTo>
                  <a:lnTo>
                    <a:pt x="172417" y="1786964"/>
                  </a:lnTo>
                  <a:lnTo>
                    <a:pt x="164206" y="1787057"/>
                  </a:lnTo>
                  <a:lnTo>
                    <a:pt x="155996" y="1787144"/>
                  </a:lnTo>
                  <a:lnTo>
                    <a:pt x="147786" y="1787227"/>
                  </a:lnTo>
                  <a:lnTo>
                    <a:pt x="139575" y="1787306"/>
                  </a:lnTo>
                  <a:lnTo>
                    <a:pt x="131365" y="1787381"/>
                  </a:lnTo>
                  <a:lnTo>
                    <a:pt x="123155" y="1787451"/>
                  </a:lnTo>
                  <a:lnTo>
                    <a:pt x="114944" y="1787518"/>
                  </a:lnTo>
                  <a:lnTo>
                    <a:pt x="106734" y="1787582"/>
                  </a:lnTo>
                  <a:lnTo>
                    <a:pt x="98524" y="1787642"/>
                  </a:lnTo>
                  <a:lnTo>
                    <a:pt x="90313" y="1787699"/>
                  </a:lnTo>
                  <a:lnTo>
                    <a:pt x="82103" y="1787753"/>
                  </a:lnTo>
                  <a:lnTo>
                    <a:pt x="73893" y="1787805"/>
                  </a:lnTo>
                  <a:lnTo>
                    <a:pt x="65682" y="1787853"/>
                  </a:lnTo>
                  <a:lnTo>
                    <a:pt x="57472" y="1787899"/>
                  </a:lnTo>
                  <a:lnTo>
                    <a:pt x="49262" y="1787943"/>
                  </a:lnTo>
                  <a:lnTo>
                    <a:pt x="41051" y="1787985"/>
                  </a:lnTo>
                  <a:lnTo>
                    <a:pt x="32841" y="1788024"/>
                  </a:lnTo>
                  <a:lnTo>
                    <a:pt x="24631" y="1788061"/>
                  </a:lnTo>
                  <a:lnTo>
                    <a:pt x="16420" y="1788096"/>
                  </a:lnTo>
                  <a:lnTo>
                    <a:pt x="8210" y="1788130"/>
                  </a:lnTo>
                  <a:lnTo>
                    <a:pt x="0" y="1788162"/>
                  </a:lnTo>
                  <a:close/>
                </a:path>
              </a:pathLst>
            </a:custGeom>
            <a:solidFill>
              <a:srgbClr val="7AD151">
                <a:alpha val="50196"/>
              </a:srgbClr>
            </a:solidFill>
          </p:spPr>
          <p:txBody>
            <a:bodyPr/>
            <a:lstStyle/>
            <a:p/>
          </p:txBody>
        </p:sp>
        <p:sp>
          <p:nvSpPr>
            <p:cNvPr id="15" name="pg16"/>
            <p:cNvSpPr/>
            <p:nvPr/>
          </p:nvSpPr>
          <p:spPr>
            <a:xfrm>
              <a:off x="7736381" y="1823379"/>
              <a:ext cx="2454893" cy="3728476"/>
            </a:xfrm>
            <a:custGeom>
              <a:avLst/>
              <a:pathLst>
                <a:path w="2454893" h="3728476">
                  <a:moveTo>
                    <a:pt x="0" y="3712325"/>
                  </a:moveTo>
                  <a:lnTo>
                    <a:pt x="8210" y="3712256"/>
                  </a:lnTo>
                  <a:lnTo>
                    <a:pt x="16420" y="3712184"/>
                  </a:lnTo>
                  <a:lnTo>
                    <a:pt x="24631" y="3712108"/>
                  </a:lnTo>
                  <a:lnTo>
                    <a:pt x="32841" y="3712027"/>
                  </a:lnTo>
                  <a:lnTo>
                    <a:pt x="41051" y="3711943"/>
                  </a:lnTo>
                  <a:lnTo>
                    <a:pt x="49262" y="3711853"/>
                  </a:lnTo>
                  <a:lnTo>
                    <a:pt x="57472" y="3711759"/>
                  </a:lnTo>
                  <a:lnTo>
                    <a:pt x="65682" y="3711659"/>
                  </a:lnTo>
                  <a:lnTo>
                    <a:pt x="73893" y="3711554"/>
                  </a:lnTo>
                  <a:lnTo>
                    <a:pt x="82103" y="3711443"/>
                  </a:lnTo>
                  <a:lnTo>
                    <a:pt x="90313" y="3711327"/>
                  </a:lnTo>
                  <a:lnTo>
                    <a:pt x="98524" y="3711203"/>
                  </a:lnTo>
                  <a:lnTo>
                    <a:pt x="106734" y="3711073"/>
                  </a:lnTo>
                  <a:lnTo>
                    <a:pt x="114944" y="3710936"/>
                  </a:lnTo>
                  <a:lnTo>
                    <a:pt x="123155" y="3710792"/>
                  </a:lnTo>
                  <a:lnTo>
                    <a:pt x="131365" y="3710639"/>
                  </a:lnTo>
                  <a:lnTo>
                    <a:pt x="139575" y="3710478"/>
                  </a:lnTo>
                  <a:lnTo>
                    <a:pt x="147786" y="3710308"/>
                  </a:lnTo>
                  <a:lnTo>
                    <a:pt x="155996" y="3710129"/>
                  </a:lnTo>
                  <a:lnTo>
                    <a:pt x="164206" y="3709940"/>
                  </a:lnTo>
                  <a:lnTo>
                    <a:pt x="172417" y="3709741"/>
                  </a:lnTo>
                  <a:lnTo>
                    <a:pt x="180627" y="3709530"/>
                  </a:lnTo>
                  <a:lnTo>
                    <a:pt x="188837" y="3709308"/>
                  </a:lnTo>
                  <a:lnTo>
                    <a:pt x="197048" y="3709074"/>
                  </a:lnTo>
                  <a:lnTo>
                    <a:pt x="205258" y="3708828"/>
                  </a:lnTo>
                  <a:lnTo>
                    <a:pt x="213469" y="3708567"/>
                  </a:lnTo>
                  <a:lnTo>
                    <a:pt x="221679" y="3708293"/>
                  </a:lnTo>
                  <a:lnTo>
                    <a:pt x="229889" y="3708003"/>
                  </a:lnTo>
                  <a:lnTo>
                    <a:pt x="238100" y="3707697"/>
                  </a:lnTo>
                  <a:lnTo>
                    <a:pt x="246310" y="3707375"/>
                  </a:lnTo>
                  <a:lnTo>
                    <a:pt x="254520" y="3707035"/>
                  </a:lnTo>
                  <a:lnTo>
                    <a:pt x="262731" y="3706677"/>
                  </a:lnTo>
                  <a:lnTo>
                    <a:pt x="270941" y="3706298"/>
                  </a:lnTo>
                  <a:lnTo>
                    <a:pt x="279151" y="3705900"/>
                  </a:lnTo>
                  <a:lnTo>
                    <a:pt x="287362" y="3705479"/>
                  </a:lnTo>
                  <a:lnTo>
                    <a:pt x="295572" y="3705035"/>
                  </a:lnTo>
                  <a:lnTo>
                    <a:pt x="303782" y="3704567"/>
                  </a:lnTo>
                  <a:lnTo>
                    <a:pt x="311993" y="3704073"/>
                  </a:lnTo>
                  <a:lnTo>
                    <a:pt x="320203" y="3703553"/>
                  </a:lnTo>
                  <a:lnTo>
                    <a:pt x="328413" y="3703004"/>
                  </a:lnTo>
                  <a:lnTo>
                    <a:pt x="336624" y="3702425"/>
                  </a:lnTo>
                  <a:lnTo>
                    <a:pt x="344834" y="3701814"/>
                  </a:lnTo>
                  <a:lnTo>
                    <a:pt x="353044" y="3701170"/>
                  </a:lnTo>
                  <a:lnTo>
                    <a:pt x="361255" y="3700490"/>
                  </a:lnTo>
                  <a:lnTo>
                    <a:pt x="369465" y="3699774"/>
                  </a:lnTo>
                  <a:lnTo>
                    <a:pt x="377675" y="3699019"/>
                  </a:lnTo>
                  <a:lnTo>
                    <a:pt x="385886" y="3698222"/>
                  </a:lnTo>
                  <a:lnTo>
                    <a:pt x="394096" y="3697382"/>
                  </a:lnTo>
                  <a:lnTo>
                    <a:pt x="402307" y="3696496"/>
                  </a:lnTo>
                  <a:lnTo>
                    <a:pt x="410517" y="3695562"/>
                  </a:lnTo>
                  <a:lnTo>
                    <a:pt x="418727" y="3694578"/>
                  </a:lnTo>
                  <a:lnTo>
                    <a:pt x="426938" y="3693539"/>
                  </a:lnTo>
                  <a:lnTo>
                    <a:pt x="435148" y="3692444"/>
                  </a:lnTo>
                  <a:lnTo>
                    <a:pt x="443358" y="3691290"/>
                  </a:lnTo>
                  <a:lnTo>
                    <a:pt x="451569" y="3690073"/>
                  </a:lnTo>
                  <a:lnTo>
                    <a:pt x="459779" y="3688790"/>
                  </a:lnTo>
                  <a:lnTo>
                    <a:pt x="467989" y="3687437"/>
                  </a:lnTo>
                  <a:lnTo>
                    <a:pt x="476200" y="3686012"/>
                  </a:lnTo>
                  <a:lnTo>
                    <a:pt x="484410" y="3684509"/>
                  </a:lnTo>
                  <a:lnTo>
                    <a:pt x="492620" y="3682924"/>
                  </a:lnTo>
                  <a:lnTo>
                    <a:pt x="500831" y="3681254"/>
                  </a:lnTo>
                  <a:lnTo>
                    <a:pt x="509041" y="3679494"/>
                  </a:lnTo>
                  <a:lnTo>
                    <a:pt x="517251" y="3677639"/>
                  </a:lnTo>
                  <a:lnTo>
                    <a:pt x="525462" y="3675684"/>
                  </a:lnTo>
                  <a:lnTo>
                    <a:pt x="533672" y="3673624"/>
                  </a:lnTo>
                  <a:lnTo>
                    <a:pt x="541882" y="3671453"/>
                  </a:lnTo>
                  <a:lnTo>
                    <a:pt x="550093" y="3669166"/>
                  </a:lnTo>
                  <a:lnTo>
                    <a:pt x="558303" y="3666756"/>
                  </a:lnTo>
                  <a:lnTo>
                    <a:pt x="566513" y="3664216"/>
                  </a:lnTo>
                  <a:lnTo>
                    <a:pt x="574724" y="3661541"/>
                  </a:lnTo>
                  <a:lnTo>
                    <a:pt x="582934" y="3658724"/>
                  </a:lnTo>
                  <a:lnTo>
                    <a:pt x="591144" y="3655756"/>
                  </a:lnTo>
                  <a:lnTo>
                    <a:pt x="599355" y="3652630"/>
                  </a:lnTo>
                  <a:lnTo>
                    <a:pt x="607565" y="3649338"/>
                  </a:lnTo>
                  <a:lnTo>
                    <a:pt x="615776" y="3645871"/>
                  </a:lnTo>
                  <a:lnTo>
                    <a:pt x="623986" y="3642221"/>
                  </a:lnTo>
                  <a:lnTo>
                    <a:pt x="632196" y="3638379"/>
                  </a:lnTo>
                  <a:lnTo>
                    <a:pt x="640407" y="3634334"/>
                  </a:lnTo>
                  <a:lnTo>
                    <a:pt x="648617" y="3630076"/>
                  </a:lnTo>
                  <a:lnTo>
                    <a:pt x="656827" y="3625595"/>
                  </a:lnTo>
                  <a:lnTo>
                    <a:pt x="665038" y="3620880"/>
                  </a:lnTo>
                  <a:lnTo>
                    <a:pt x="673248" y="3615919"/>
                  </a:lnTo>
                  <a:lnTo>
                    <a:pt x="681458" y="3610700"/>
                  </a:lnTo>
                  <a:lnTo>
                    <a:pt x="689669" y="3605210"/>
                  </a:lnTo>
                  <a:lnTo>
                    <a:pt x="697879" y="3599436"/>
                  </a:lnTo>
                  <a:lnTo>
                    <a:pt x="706089" y="3593365"/>
                  </a:lnTo>
                  <a:lnTo>
                    <a:pt x="714300" y="3586983"/>
                  </a:lnTo>
                  <a:lnTo>
                    <a:pt x="722510" y="3580274"/>
                  </a:lnTo>
                  <a:lnTo>
                    <a:pt x="730720" y="3573224"/>
                  </a:lnTo>
                  <a:lnTo>
                    <a:pt x="738931" y="3565816"/>
                  </a:lnTo>
                  <a:lnTo>
                    <a:pt x="747141" y="3558034"/>
                  </a:lnTo>
                  <a:lnTo>
                    <a:pt x="755351" y="3549861"/>
                  </a:lnTo>
                  <a:lnTo>
                    <a:pt x="763562" y="3541279"/>
                  </a:lnTo>
                  <a:lnTo>
                    <a:pt x="771772" y="3532271"/>
                  </a:lnTo>
                  <a:lnTo>
                    <a:pt x="779982" y="3522817"/>
                  </a:lnTo>
                  <a:lnTo>
                    <a:pt x="788193" y="3512898"/>
                  </a:lnTo>
                  <a:lnTo>
                    <a:pt x="796403" y="3502494"/>
                  </a:lnTo>
                  <a:lnTo>
                    <a:pt x="804614" y="3491584"/>
                  </a:lnTo>
                  <a:lnTo>
                    <a:pt x="812824" y="3480148"/>
                  </a:lnTo>
                  <a:lnTo>
                    <a:pt x="821034" y="3468165"/>
                  </a:lnTo>
                  <a:lnTo>
                    <a:pt x="829245" y="3455612"/>
                  </a:lnTo>
                  <a:lnTo>
                    <a:pt x="837455" y="3442467"/>
                  </a:lnTo>
                  <a:lnTo>
                    <a:pt x="845665" y="3428707"/>
                  </a:lnTo>
                  <a:lnTo>
                    <a:pt x="853876" y="3414310"/>
                  </a:lnTo>
                  <a:lnTo>
                    <a:pt x="862086" y="3399252"/>
                  </a:lnTo>
                  <a:lnTo>
                    <a:pt x="870296" y="3383509"/>
                  </a:lnTo>
                  <a:lnTo>
                    <a:pt x="878507" y="3367058"/>
                  </a:lnTo>
                  <a:lnTo>
                    <a:pt x="886717" y="3349876"/>
                  </a:lnTo>
                  <a:lnTo>
                    <a:pt x="894927" y="3331937"/>
                  </a:lnTo>
                  <a:lnTo>
                    <a:pt x="903138" y="3313220"/>
                  </a:lnTo>
                  <a:lnTo>
                    <a:pt x="911348" y="3293701"/>
                  </a:lnTo>
                  <a:lnTo>
                    <a:pt x="919558" y="3273356"/>
                  </a:lnTo>
                  <a:lnTo>
                    <a:pt x="927769" y="3252163"/>
                  </a:lnTo>
                  <a:lnTo>
                    <a:pt x="935979" y="3230101"/>
                  </a:lnTo>
                  <a:lnTo>
                    <a:pt x="944189" y="3207148"/>
                  </a:lnTo>
                  <a:lnTo>
                    <a:pt x="952400" y="3183284"/>
                  </a:lnTo>
                  <a:lnTo>
                    <a:pt x="960610" y="3158490"/>
                  </a:lnTo>
                  <a:lnTo>
                    <a:pt x="968820" y="3132748"/>
                  </a:lnTo>
                  <a:lnTo>
                    <a:pt x="977031" y="3106042"/>
                  </a:lnTo>
                  <a:lnTo>
                    <a:pt x="985241" y="3078357"/>
                  </a:lnTo>
                  <a:lnTo>
                    <a:pt x="993451" y="3049680"/>
                  </a:lnTo>
                  <a:lnTo>
                    <a:pt x="1001662" y="3020000"/>
                  </a:lnTo>
                  <a:lnTo>
                    <a:pt x="1009872" y="2989308"/>
                  </a:lnTo>
                  <a:lnTo>
                    <a:pt x="1018083" y="2957598"/>
                  </a:lnTo>
                  <a:lnTo>
                    <a:pt x="1026293" y="2924865"/>
                  </a:lnTo>
                  <a:lnTo>
                    <a:pt x="1034503" y="2891109"/>
                  </a:lnTo>
                  <a:lnTo>
                    <a:pt x="1042714" y="2856332"/>
                  </a:lnTo>
                  <a:lnTo>
                    <a:pt x="1050924" y="2820538"/>
                  </a:lnTo>
                  <a:lnTo>
                    <a:pt x="1059134" y="2783736"/>
                  </a:lnTo>
                  <a:lnTo>
                    <a:pt x="1067345" y="2745937"/>
                  </a:lnTo>
                  <a:lnTo>
                    <a:pt x="1075555" y="2707157"/>
                  </a:lnTo>
                  <a:lnTo>
                    <a:pt x="1083765" y="2667415"/>
                  </a:lnTo>
                  <a:lnTo>
                    <a:pt x="1091976" y="2626733"/>
                  </a:lnTo>
                  <a:lnTo>
                    <a:pt x="1100186" y="2585138"/>
                  </a:lnTo>
                  <a:lnTo>
                    <a:pt x="1108396" y="2542660"/>
                  </a:lnTo>
                  <a:lnTo>
                    <a:pt x="1116607" y="2499334"/>
                  </a:lnTo>
                  <a:lnTo>
                    <a:pt x="1124817" y="2455198"/>
                  </a:lnTo>
                  <a:lnTo>
                    <a:pt x="1133027" y="2410294"/>
                  </a:lnTo>
                  <a:lnTo>
                    <a:pt x="1141238" y="2364668"/>
                  </a:lnTo>
                  <a:lnTo>
                    <a:pt x="1149448" y="2318368"/>
                  </a:lnTo>
                  <a:lnTo>
                    <a:pt x="1157658" y="2271447"/>
                  </a:lnTo>
                  <a:lnTo>
                    <a:pt x="1165869" y="2223962"/>
                  </a:lnTo>
                  <a:lnTo>
                    <a:pt x="1174079" y="2175972"/>
                  </a:lnTo>
                  <a:lnTo>
                    <a:pt x="1182289" y="2127537"/>
                  </a:lnTo>
                  <a:lnTo>
                    <a:pt x="1190500" y="2078722"/>
                  </a:lnTo>
                  <a:lnTo>
                    <a:pt x="1198710" y="2029593"/>
                  </a:lnTo>
                  <a:lnTo>
                    <a:pt x="1206921" y="1980218"/>
                  </a:lnTo>
                  <a:lnTo>
                    <a:pt x="1215131" y="1930667"/>
                  </a:lnTo>
                  <a:lnTo>
                    <a:pt x="1223341" y="1881009"/>
                  </a:lnTo>
                  <a:lnTo>
                    <a:pt x="1231552" y="1831315"/>
                  </a:lnTo>
                  <a:lnTo>
                    <a:pt x="1239762" y="1781657"/>
                  </a:lnTo>
                  <a:lnTo>
                    <a:pt x="1247972" y="1732106"/>
                  </a:lnTo>
                  <a:lnTo>
                    <a:pt x="1256183" y="1682731"/>
                  </a:lnTo>
                  <a:lnTo>
                    <a:pt x="1264393" y="1633602"/>
                  </a:lnTo>
                  <a:lnTo>
                    <a:pt x="1272603" y="1584787"/>
                  </a:lnTo>
                  <a:lnTo>
                    <a:pt x="1280814" y="1536352"/>
                  </a:lnTo>
                  <a:lnTo>
                    <a:pt x="1289024" y="1488362"/>
                  </a:lnTo>
                  <a:lnTo>
                    <a:pt x="1297234" y="1440877"/>
                  </a:lnTo>
                  <a:lnTo>
                    <a:pt x="1305445" y="1393956"/>
                  </a:lnTo>
                  <a:lnTo>
                    <a:pt x="1313655" y="1347656"/>
                  </a:lnTo>
                  <a:lnTo>
                    <a:pt x="1321865" y="1302030"/>
                  </a:lnTo>
                  <a:lnTo>
                    <a:pt x="1330076" y="1257126"/>
                  </a:lnTo>
                  <a:lnTo>
                    <a:pt x="1338286" y="1212990"/>
                  </a:lnTo>
                  <a:lnTo>
                    <a:pt x="1346496" y="1169664"/>
                  </a:lnTo>
                  <a:lnTo>
                    <a:pt x="1354707" y="1127186"/>
                  </a:lnTo>
                  <a:lnTo>
                    <a:pt x="1362917" y="1085591"/>
                  </a:lnTo>
                  <a:lnTo>
                    <a:pt x="1371127" y="1044909"/>
                  </a:lnTo>
                  <a:lnTo>
                    <a:pt x="1379338" y="1005167"/>
                  </a:lnTo>
                  <a:lnTo>
                    <a:pt x="1387548" y="966387"/>
                  </a:lnTo>
                  <a:lnTo>
                    <a:pt x="1395758" y="928588"/>
                  </a:lnTo>
                  <a:lnTo>
                    <a:pt x="1403969" y="891786"/>
                  </a:lnTo>
                  <a:lnTo>
                    <a:pt x="1412179" y="855992"/>
                  </a:lnTo>
                  <a:lnTo>
                    <a:pt x="1420390" y="821215"/>
                  </a:lnTo>
                  <a:lnTo>
                    <a:pt x="1428600" y="787459"/>
                  </a:lnTo>
                  <a:lnTo>
                    <a:pt x="1436810" y="754727"/>
                  </a:lnTo>
                  <a:lnTo>
                    <a:pt x="1445021" y="723016"/>
                  </a:lnTo>
                  <a:lnTo>
                    <a:pt x="1453231" y="692324"/>
                  </a:lnTo>
                  <a:lnTo>
                    <a:pt x="1461441" y="662644"/>
                  </a:lnTo>
                  <a:lnTo>
                    <a:pt x="1469652" y="633967"/>
                  </a:lnTo>
                  <a:lnTo>
                    <a:pt x="1477862" y="606282"/>
                  </a:lnTo>
                  <a:lnTo>
                    <a:pt x="1486072" y="579576"/>
                  </a:lnTo>
                  <a:lnTo>
                    <a:pt x="1494283" y="553834"/>
                  </a:lnTo>
                  <a:lnTo>
                    <a:pt x="1502493" y="529040"/>
                  </a:lnTo>
                  <a:lnTo>
                    <a:pt x="1510703" y="505177"/>
                  </a:lnTo>
                  <a:lnTo>
                    <a:pt x="1518914" y="482223"/>
                  </a:lnTo>
                  <a:lnTo>
                    <a:pt x="1527124" y="460161"/>
                  </a:lnTo>
                  <a:lnTo>
                    <a:pt x="1535334" y="438968"/>
                  </a:lnTo>
                  <a:lnTo>
                    <a:pt x="1543545" y="418624"/>
                  </a:lnTo>
                  <a:lnTo>
                    <a:pt x="1551755" y="399104"/>
                  </a:lnTo>
                  <a:lnTo>
                    <a:pt x="1559965" y="380387"/>
                  </a:lnTo>
                  <a:lnTo>
                    <a:pt x="1568176" y="362448"/>
                  </a:lnTo>
                  <a:lnTo>
                    <a:pt x="1576386" y="345266"/>
                  </a:lnTo>
                  <a:lnTo>
                    <a:pt x="1584596" y="328815"/>
                  </a:lnTo>
                  <a:lnTo>
                    <a:pt x="1592807" y="313072"/>
                  </a:lnTo>
                  <a:lnTo>
                    <a:pt x="1601017" y="298014"/>
                  </a:lnTo>
                  <a:lnTo>
                    <a:pt x="1609228" y="283617"/>
                  </a:lnTo>
                  <a:lnTo>
                    <a:pt x="1617438" y="269857"/>
                  </a:lnTo>
                  <a:lnTo>
                    <a:pt x="1625648" y="256712"/>
                  </a:lnTo>
                  <a:lnTo>
                    <a:pt x="1633859" y="244159"/>
                  </a:lnTo>
                  <a:lnTo>
                    <a:pt x="1642069" y="232176"/>
                  </a:lnTo>
                  <a:lnTo>
                    <a:pt x="1650279" y="220740"/>
                  </a:lnTo>
                  <a:lnTo>
                    <a:pt x="1658490" y="209830"/>
                  </a:lnTo>
                  <a:lnTo>
                    <a:pt x="1666700" y="199426"/>
                  </a:lnTo>
                  <a:lnTo>
                    <a:pt x="1674910" y="189507"/>
                  </a:lnTo>
                  <a:lnTo>
                    <a:pt x="1683121" y="180053"/>
                  </a:lnTo>
                  <a:lnTo>
                    <a:pt x="1691331" y="171045"/>
                  </a:lnTo>
                  <a:lnTo>
                    <a:pt x="1699541" y="162463"/>
                  </a:lnTo>
                  <a:lnTo>
                    <a:pt x="1707752" y="154290"/>
                  </a:lnTo>
                  <a:lnTo>
                    <a:pt x="1715962" y="146508"/>
                  </a:lnTo>
                  <a:lnTo>
                    <a:pt x="1724172" y="139100"/>
                  </a:lnTo>
                  <a:lnTo>
                    <a:pt x="1732383" y="132050"/>
                  </a:lnTo>
                  <a:lnTo>
                    <a:pt x="1740593" y="125341"/>
                  </a:lnTo>
                  <a:lnTo>
                    <a:pt x="1748803" y="118959"/>
                  </a:lnTo>
                  <a:lnTo>
                    <a:pt x="1757014" y="112888"/>
                  </a:lnTo>
                  <a:lnTo>
                    <a:pt x="1765224" y="107114"/>
                  </a:lnTo>
                  <a:lnTo>
                    <a:pt x="1773434" y="101624"/>
                  </a:lnTo>
                  <a:lnTo>
                    <a:pt x="1781645" y="96405"/>
                  </a:lnTo>
                  <a:lnTo>
                    <a:pt x="1789855" y="91444"/>
                  </a:lnTo>
                  <a:lnTo>
                    <a:pt x="1798065" y="86729"/>
                  </a:lnTo>
                  <a:lnTo>
                    <a:pt x="1806276" y="82248"/>
                  </a:lnTo>
                  <a:lnTo>
                    <a:pt x="1814486" y="77990"/>
                  </a:lnTo>
                  <a:lnTo>
                    <a:pt x="1822697" y="73945"/>
                  </a:lnTo>
                  <a:lnTo>
                    <a:pt x="1830907" y="70103"/>
                  </a:lnTo>
                  <a:lnTo>
                    <a:pt x="1839117" y="66453"/>
                  </a:lnTo>
                  <a:lnTo>
                    <a:pt x="1847328" y="62986"/>
                  </a:lnTo>
                  <a:lnTo>
                    <a:pt x="1855538" y="59694"/>
                  </a:lnTo>
                  <a:lnTo>
                    <a:pt x="1863748" y="56568"/>
                  </a:lnTo>
                  <a:lnTo>
                    <a:pt x="1871959" y="53600"/>
                  </a:lnTo>
                  <a:lnTo>
                    <a:pt x="1880169" y="50783"/>
                  </a:lnTo>
                  <a:lnTo>
                    <a:pt x="1888379" y="48108"/>
                  </a:lnTo>
                  <a:lnTo>
                    <a:pt x="1896590" y="45568"/>
                  </a:lnTo>
                  <a:lnTo>
                    <a:pt x="1904800" y="43158"/>
                  </a:lnTo>
                  <a:lnTo>
                    <a:pt x="1913010" y="40871"/>
                  </a:lnTo>
                  <a:lnTo>
                    <a:pt x="1921221" y="38700"/>
                  </a:lnTo>
                  <a:lnTo>
                    <a:pt x="1929431" y="36640"/>
                  </a:lnTo>
                  <a:lnTo>
                    <a:pt x="1937641" y="34685"/>
                  </a:lnTo>
                  <a:lnTo>
                    <a:pt x="1945852" y="32830"/>
                  </a:lnTo>
                  <a:lnTo>
                    <a:pt x="1954062" y="31070"/>
                  </a:lnTo>
                  <a:lnTo>
                    <a:pt x="1962272" y="29400"/>
                  </a:lnTo>
                  <a:lnTo>
                    <a:pt x="1970483" y="27815"/>
                  </a:lnTo>
                  <a:lnTo>
                    <a:pt x="1978693" y="26312"/>
                  </a:lnTo>
                  <a:lnTo>
                    <a:pt x="1986903" y="24887"/>
                  </a:lnTo>
                  <a:lnTo>
                    <a:pt x="1995114" y="23534"/>
                  </a:lnTo>
                  <a:lnTo>
                    <a:pt x="2003324" y="22251"/>
                  </a:lnTo>
                  <a:lnTo>
                    <a:pt x="2011535" y="21034"/>
                  </a:lnTo>
                  <a:lnTo>
                    <a:pt x="2019745" y="19880"/>
                  </a:lnTo>
                  <a:lnTo>
                    <a:pt x="2027955" y="18785"/>
                  </a:lnTo>
                  <a:lnTo>
                    <a:pt x="2036166" y="17746"/>
                  </a:lnTo>
                  <a:lnTo>
                    <a:pt x="2044376" y="16762"/>
                  </a:lnTo>
                  <a:lnTo>
                    <a:pt x="2052586" y="15828"/>
                  </a:lnTo>
                  <a:lnTo>
                    <a:pt x="2060797" y="14942"/>
                  </a:lnTo>
                  <a:lnTo>
                    <a:pt x="2069007" y="14102"/>
                  </a:lnTo>
                  <a:lnTo>
                    <a:pt x="2077217" y="13305"/>
                  </a:lnTo>
                  <a:lnTo>
                    <a:pt x="2085428" y="12550"/>
                  </a:lnTo>
                  <a:lnTo>
                    <a:pt x="2093638" y="11834"/>
                  </a:lnTo>
                  <a:lnTo>
                    <a:pt x="2101848" y="11154"/>
                  </a:lnTo>
                  <a:lnTo>
                    <a:pt x="2110059" y="10510"/>
                  </a:lnTo>
                  <a:lnTo>
                    <a:pt x="2118269" y="9900"/>
                  </a:lnTo>
                  <a:lnTo>
                    <a:pt x="2126479" y="9320"/>
                  </a:lnTo>
                  <a:lnTo>
                    <a:pt x="2134690" y="8771"/>
                  </a:lnTo>
                  <a:lnTo>
                    <a:pt x="2142900" y="8251"/>
                  </a:lnTo>
                  <a:lnTo>
                    <a:pt x="2151110" y="7757"/>
                  </a:lnTo>
                  <a:lnTo>
                    <a:pt x="2159321" y="7289"/>
                  </a:lnTo>
                  <a:lnTo>
                    <a:pt x="2167531" y="6845"/>
                  </a:lnTo>
                  <a:lnTo>
                    <a:pt x="2175741" y="6424"/>
                  </a:lnTo>
                  <a:lnTo>
                    <a:pt x="2183952" y="6026"/>
                  </a:lnTo>
                  <a:lnTo>
                    <a:pt x="2192162" y="5647"/>
                  </a:lnTo>
                  <a:lnTo>
                    <a:pt x="2200373" y="5289"/>
                  </a:lnTo>
                  <a:lnTo>
                    <a:pt x="2208583" y="4949"/>
                  </a:lnTo>
                  <a:lnTo>
                    <a:pt x="2216793" y="4627"/>
                  </a:lnTo>
                  <a:lnTo>
                    <a:pt x="2225004" y="4321"/>
                  </a:lnTo>
                  <a:lnTo>
                    <a:pt x="2233214" y="4031"/>
                  </a:lnTo>
                  <a:lnTo>
                    <a:pt x="2241424" y="3757"/>
                  </a:lnTo>
                  <a:lnTo>
                    <a:pt x="2249635" y="3496"/>
                  </a:lnTo>
                  <a:lnTo>
                    <a:pt x="2257845" y="3250"/>
                  </a:lnTo>
                  <a:lnTo>
                    <a:pt x="2266055" y="3016"/>
                  </a:lnTo>
                  <a:lnTo>
                    <a:pt x="2274266" y="2794"/>
                  </a:lnTo>
                  <a:lnTo>
                    <a:pt x="2282476" y="2583"/>
                  </a:lnTo>
                  <a:lnTo>
                    <a:pt x="2290686" y="2384"/>
                  </a:lnTo>
                  <a:lnTo>
                    <a:pt x="2298897" y="2195"/>
                  </a:lnTo>
                  <a:lnTo>
                    <a:pt x="2307107" y="2016"/>
                  </a:lnTo>
                  <a:lnTo>
                    <a:pt x="2315317" y="1846"/>
                  </a:lnTo>
                  <a:lnTo>
                    <a:pt x="2323528" y="1685"/>
                  </a:lnTo>
                  <a:lnTo>
                    <a:pt x="2331738" y="1533"/>
                  </a:lnTo>
                  <a:lnTo>
                    <a:pt x="2339948" y="1388"/>
                  </a:lnTo>
                  <a:lnTo>
                    <a:pt x="2348159" y="1251"/>
                  </a:lnTo>
                  <a:lnTo>
                    <a:pt x="2356369" y="1121"/>
                  </a:lnTo>
                  <a:lnTo>
                    <a:pt x="2364579" y="997"/>
                  </a:lnTo>
                  <a:lnTo>
                    <a:pt x="2372790" y="881"/>
                  </a:lnTo>
                  <a:lnTo>
                    <a:pt x="2381000" y="770"/>
                  </a:lnTo>
                  <a:lnTo>
                    <a:pt x="2389210" y="665"/>
                  </a:lnTo>
                  <a:lnTo>
                    <a:pt x="2397421" y="565"/>
                  </a:lnTo>
                  <a:lnTo>
                    <a:pt x="2405631" y="471"/>
                  </a:lnTo>
                  <a:lnTo>
                    <a:pt x="2413842" y="381"/>
                  </a:lnTo>
                  <a:lnTo>
                    <a:pt x="2422052" y="297"/>
                  </a:lnTo>
                  <a:lnTo>
                    <a:pt x="2430262" y="216"/>
                  </a:lnTo>
                  <a:lnTo>
                    <a:pt x="2438473" y="140"/>
                  </a:lnTo>
                  <a:lnTo>
                    <a:pt x="2446683" y="68"/>
                  </a:lnTo>
                  <a:lnTo>
                    <a:pt x="2454893" y="0"/>
                  </a:lnTo>
                  <a:lnTo>
                    <a:pt x="2454893" y="16151"/>
                  </a:lnTo>
                  <a:lnTo>
                    <a:pt x="2446683" y="16219"/>
                  </a:lnTo>
                  <a:lnTo>
                    <a:pt x="2438473" y="16291"/>
                  </a:lnTo>
                  <a:lnTo>
                    <a:pt x="2430262" y="16368"/>
                  </a:lnTo>
                  <a:lnTo>
                    <a:pt x="2422052" y="16448"/>
                  </a:lnTo>
                  <a:lnTo>
                    <a:pt x="2413842" y="16533"/>
                  </a:lnTo>
                  <a:lnTo>
                    <a:pt x="2405631" y="16622"/>
                  </a:lnTo>
                  <a:lnTo>
                    <a:pt x="2397421" y="16717"/>
                  </a:lnTo>
                  <a:lnTo>
                    <a:pt x="2389210" y="16816"/>
                  </a:lnTo>
                  <a:lnTo>
                    <a:pt x="2381000" y="16921"/>
                  </a:lnTo>
                  <a:lnTo>
                    <a:pt x="2372790" y="17032"/>
                  </a:lnTo>
                  <a:lnTo>
                    <a:pt x="2364579" y="17149"/>
                  </a:lnTo>
                  <a:lnTo>
                    <a:pt x="2356369" y="17272"/>
                  </a:lnTo>
                  <a:lnTo>
                    <a:pt x="2348159" y="17402"/>
                  </a:lnTo>
                  <a:lnTo>
                    <a:pt x="2339948" y="17539"/>
                  </a:lnTo>
                  <a:lnTo>
                    <a:pt x="2331738" y="17684"/>
                  </a:lnTo>
                  <a:lnTo>
                    <a:pt x="2323528" y="17836"/>
                  </a:lnTo>
                  <a:lnTo>
                    <a:pt x="2315317" y="17997"/>
                  </a:lnTo>
                  <a:lnTo>
                    <a:pt x="2307107" y="18167"/>
                  </a:lnTo>
                  <a:lnTo>
                    <a:pt x="2298897" y="18346"/>
                  </a:lnTo>
                  <a:lnTo>
                    <a:pt x="2290686" y="18535"/>
                  </a:lnTo>
                  <a:lnTo>
                    <a:pt x="2282476" y="18735"/>
                  </a:lnTo>
                  <a:lnTo>
                    <a:pt x="2274266" y="18945"/>
                  </a:lnTo>
                  <a:lnTo>
                    <a:pt x="2266055" y="19167"/>
                  </a:lnTo>
                  <a:lnTo>
                    <a:pt x="2257845" y="19401"/>
                  </a:lnTo>
                  <a:lnTo>
                    <a:pt x="2249635" y="19648"/>
                  </a:lnTo>
                  <a:lnTo>
                    <a:pt x="2241424" y="19908"/>
                  </a:lnTo>
                  <a:lnTo>
                    <a:pt x="2233214" y="20183"/>
                  </a:lnTo>
                  <a:lnTo>
                    <a:pt x="2225004" y="20472"/>
                  </a:lnTo>
                  <a:lnTo>
                    <a:pt x="2216793" y="20778"/>
                  </a:lnTo>
                  <a:lnTo>
                    <a:pt x="2208583" y="21100"/>
                  </a:lnTo>
                  <a:lnTo>
                    <a:pt x="2200373" y="21440"/>
                  </a:lnTo>
                  <a:lnTo>
                    <a:pt x="2192162" y="21799"/>
                  </a:lnTo>
                  <a:lnTo>
                    <a:pt x="2183952" y="22177"/>
                  </a:lnTo>
                  <a:lnTo>
                    <a:pt x="2175741" y="22576"/>
                  </a:lnTo>
                  <a:lnTo>
                    <a:pt x="2167531" y="22996"/>
                  </a:lnTo>
                  <a:lnTo>
                    <a:pt x="2159321" y="23440"/>
                  </a:lnTo>
                  <a:lnTo>
                    <a:pt x="2151110" y="23908"/>
                  </a:lnTo>
                  <a:lnTo>
                    <a:pt x="2142900" y="24402"/>
                  </a:lnTo>
                  <a:lnTo>
                    <a:pt x="2134690" y="24923"/>
                  </a:lnTo>
                  <a:lnTo>
                    <a:pt x="2126479" y="25472"/>
                  </a:lnTo>
                  <a:lnTo>
                    <a:pt x="2118269" y="26051"/>
                  </a:lnTo>
                  <a:lnTo>
                    <a:pt x="2110059" y="26661"/>
                  </a:lnTo>
                  <a:lnTo>
                    <a:pt x="2101848" y="27306"/>
                  </a:lnTo>
                  <a:lnTo>
                    <a:pt x="2093638" y="27985"/>
                  </a:lnTo>
                  <a:lnTo>
                    <a:pt x="2085428" y="28701"/>
                  </a:lnTo>
                  <a:lnTo>
                    <a:pt x="2077217" y="29457"/>
                  </a:lnTo>
                  <a:lnTo>
                    <a:pt x="2069007" y="30253"/>
                  </a:lnTo>
                  <a:lnTo>
                    <a:pt x="2060797" y="31093"/>
                  </a:lnTo>
                  <a:lnTo>
                    <a:pt x="2052586" y="31979"/>
                  </a:lnTo>
                  <a:lnTo>
                    <a:pt x="2044376" y="32913"/>
                  </a:lnTo>
                  <a:lnTo>
                    <a:pt x="2036166" y="33898"/>
                  </a:lnTo>
                  <a:lnTo>
                    <a:pt x="2027955" y="34936"/>
                  </a:lnTo>
                  <a:lnTo>
                    <a:pt x="2019745" y="36031"/>
                  </a:lnTo>
                  <a:lnTo>
                    <a:pt x="2011535" y="37185"/>
                  </a:lnTo>
                  <a:lnTo>
                    <a:pt x="2003324" y="38402"/>
                  </a:lnTo>
                  <a:lnTo>
                    <a:pt x="1995114" y="39685"/>
                  </a:lnTo>
                  <a:lnTo>
                    <a:pt x="1986903" y="41038"/>
                  </a:lnTo>
                  <a:lnTo>
                    <a:pt x="1978693" y="42464"/>
                  </a:lnTo>
                  <a:lnTo>
                    <a:pt x="1970483" y="43967"/>
                  </a:lnTo>
                  <a:lnTo>
                    <a:pt x="1962272" y="45551"/>
                  </a:lnTo>
                  <a:lnTo>
                    <a:pt x="1954062" y="47221"/>
                  </a:lnTo>
                  <a:lnTo>
                    <a:pt x="1945852" y="48981"/>
                  </a:lnTo>
                  <a:lnTo>
                    <a:pt x="1937641" y="50836"/>
                  </a:lnTo>
                  <a:lnTo>
                    <a:pt x="1929431" y="52791"/>
                  </a:lnTo>
                  <a:lnTo>
                    <a:pt x="1921221" y="54851"/>
                  </a:lnTo>
                  <a:lnTo>
                    <a:pt x="1913010" y="57022"/>
                  </a:lnTo>
                  <a:lnTo>
                    <a:pt x="1904800" y="59310"/>
                  </a:lnTo>
                  <a:lnTo>
                    <a:pt x="1896590" y="61720"/>
                  </a:lnTo>
                  <a:lnTo>
                    <a:pt x="1888379" y="64259"/>
                  </a:lnTo>
                  <a:lnTo>
                    <a:pt x="1880169" y="66934"/>
                  </a:lnTo>
                  <a:lnTo>
                    <a:pt x="1871959" y="69752"/>
                  </a:lnTo>
                  <a:lnTo>
                    <a:pt x="1863748" y="72720"/>
                  </a:lnTo>
                  <a:lnTo>
                    <a:pt x="1855538" y="75845"/>
                  </a:lnTo>
                  <a:lnTo>
                    <a:pt x="1847328" y="79137"/>
                  </a:lnTo>
                  <a:lnTo>
                    <a:pt x="1839117" y="82604"/>
                  </a:lnTo>
                  <a:lnTo>
                    <a:pt x="1830907" y="86254"/>
                  </a:lnTo>
                  <a:lnTo>
                    <a:pt x="1822697" y="90096"/>
                  </a:lnTo>
                  <a:lnTo>
                    <a:pt x="1814486" y="94141"/>
                  </a:lnTo>
                  <a:lnTo>
                    <a:pt x="1806276" y="98399"/>
                  </a:lnTo>
                  <a:lnTo>
                    <a:pt x="1798065" y="102880"/>
                  </a:lnTo>
                  <a:lnTo>
                    <a:pt x="1789855" y="107595"/>
                  </a:lnTo>
                  <a:lnTo>
                    <a:pt x="1781645" y="112557"/>
                  </a:lnTo>
                  <a:lnTo>
                    <a:pt x="1773434" y="117776"/>
                  </a:lnTo>
                  <a:lnTo>
                    <a:pt x="1765224" y="123266"/>
                  </a:lnTo>
                  <a:lnTo>
                    <a:pt x="1757014" y="129039"/>
                  </a:lnTo>
                  <a:lnTo>
                    <a:pt x="1748803" y="135110"/>
                  </a:lnTo>
                  <a:lnTo>
                    <a:pt x="1740593" y="141492"/>
                  </a:lnTo>
                  <a:lnTo>
                    <a:pt x="1732383" y="148201"/>
                  </a:lnTo>
                  <a:lnTo>
                    <a:pt x="1724172" y="155251"/>
                  </a:lnTo>
                  <a:lnTo>
                    <a:pt x="1715962" y="162659"/>
                  </a:lnTo>
                  <a:lnTo>
                    <a:pt x="1707752" y="170441"/>
                  </a:lnTo>
                  <a:lnTo>
                    <a:pt x="1699541" y="178614"/>
                  </a:lnTo>
                  <a:lnTo>
                    <a:pt x="1691331" y="187196"/>
                  </a:lnTo>
                  <a:lnTo>
                    <a:pt x="1683121" y="196204"/>
                  </a:lnTo>
                  <a:lnTo>
                    <a:pt x="1674910" y="205658"/>
                  </a:lnTo>
                  <a:lnTo>
                    <a:pt x="1666700" y="215578"/>
                  </a:lnTo>
                  <a:lnTo>
                    <a:pt x="1658490" y="225982"/>
                  </a:lnTo>
                  <a:lnTo>
                    <a:pt x="1650279" y="236891"/>
                  </a:lnTo>
                  <a:lnTo>
                    <a:pt x="1642069" y="248327"/>
                  </a:lnTo>
                  <a:lnTo>
                    <a:pt x="1633859" y="260310"/>
                  </a:lnTo>
                  <a:lnTo>
                    <a:pt x="1625648" y="272863"/>
                  </a:lnTo>
                  <a:lnTo>
                    <a:pt x="1617438" y="286008"/>
                  </a:lnTo>
                  <a:lnTo>
                    <a:pt x="1609228" y="299768"/>
                  </a:lnTo>
                  <a:lnTo>
                    <a:pt x="1601017" y="314165"/>
                  </a:lnTo>
                  <a:lnTo>
                    <a:pt x="1592807" y="329223"/>
                  </a:lnTo>
                  <a:lnTo>
                    <a:pt x="1584596" y="344966"/>
                  </a:lnTo>
                  <a:lnTo>
                    <a:pt x="1576386" y="361417"/>
                  </a:lnTo>
                  <a:lnTo>
                    <a:pt x="1568176" y="378600"/>
                  </a:lnTo>
                  <a:lnTo>
                    <a:pt x="1559965" y="396538"/>
                  </a:lnTo>
                  <a:lnTo>
                    <a:pt x="1551755" y="415255"/>
                  </a:lnTo>
                  <a:lnTo>
                    <a:pt x="1543545" y="434775"/>
                  </a:lnTo>
                  <a:lnTo>
                    <a:pt x="1535334" y="455120"/>
                  </a:lnTo>
                  <a:lnTo>
                    <a:pt x="1527124" y="476312"/>
                  </a:lnTo>
                  <a:lnTo>
                    <a:pt x="1518914" y="498375"/>
                  </a:lnTo>
                  <a:lnTo>
                    <a:pt x="1510703" y="521328"/>
                  </a:lnTo>
                  <a:lnTo>
                    <a:pt x="1502493" y="545192"/>
                  </a:lnTo>
                  <a:lnTo>
                    <a:pt x="1494283" y="569986"/>
                  </a:lnTo>
                  <a:lnTo>
                    <a:pt x="1486072" y="595727"/>
                  </a:lnTo>
                  <a:lnTo>
                    <a:pt x="1477862" y="622433"/>
                  </a:lnTo>
                  <a:lnTo>
                    <a:pt x="1469652" y="650118"/>
                  </a:lnTo>
                  <a:lnTo>
                    <a:pt x="1461441" y="678795"/>
                  </a:lnTo>
                  <a:lnTo>
                    <a:pt x="1453231" y="708475"/>
                  </a:lnTo>
                  <a:lnTo>
                    <a:pt x="1445021" y="739167"/>
                  </a:lnTo>
                  <a:lnTo>
                    <a:pt x="1436810" y="770878"/>
                  </a:lnTo>
                  <a:lnTo>
                    <a:pt x="1428600" y="803610"/>
                  </a:lnTo>
                  <a:lnTo>
                    <a:pt x="1420390" y="837366"/>
                  </a:lnTo>
                  <a:lnTo>
                    <a:pt x="1412179" y="872144"/>
                  </a:lnTo>
                  <a:lnTo>
                    <a:pt x="1403969" y="907937"/>
                  </a:lnTo>
                  <a:lnTo>
                    <a:pt x="1395758" y="944740"/>
                  </a:lnTo>
                  <a:lnTo>
                    <a:pt x="1387548" y="982538"/>
                  </a:lnTo>
                  <a:lnTo>
                    <a:pt x="1379338" y="1021318"/>
                  </a:lnTo>
                  <a:lnTo>
                    <a:pt x="1371127" y="1061060"/>
                  </a:lnTo>
                  <a:lnTo>
                    <a:pt x="1362917" y="1101742"/>
                  </a:lnTo>
                  <a:lnTo>
                    <a:pt x="1354707" y="1143337"/>
                  </a:lnTo>
                  <a:lnTo>
                    <a:pt x="1346496" y="1185815"/>
                  </a:lnTo>
                  <a:lnTo>
                    <a:pt x="1338286" y="1229141"/>
                  </a:lnTo>
                  <a:lnTo>
                    <a:pt x="1330076" y="1273277"/>
                  </a:lnTo>
                  <a:lnTo>
                    <a:pt x="1321865" y="1318181"/>
                  </a:lnTo>
                  <a:lnTo>
                    <a:pt x="1313655" y="1363808"/>
                  </a:lnTo>
                  <a:lnTo>
                    <a:pt x="1305445" y="1410108"/>
                  </a:lnTo>
                  <a:lnTo>
                    <a:pt x="1297234" y="1457028"/>
                  </a:lnTo>
                  <a:lnTo>
                    <a:pt x="1289024" y="1504513"/>
                  </a:lnTo>
                  <a:lnTo>
                    <a:pt x="1280814" y="1552504"/>
                  </a:lnTo>
                  <a:lnTo>
                    <a:pt x="1272603" y="1600938"/>
                  </a:lnTo>
                  <a:lnTo>
                    <a:pt x="1264393" y="1649753"/>
                  </a:lnTo>
                  <a:lnTo>
                    <a:pt x="1256183" y="1698882"/>
                  </a:lnTo>
                  <a:lnTo>
                    <a:pt x="1247972" y="1748257"/>
                  </a:lnTo>
                  <a:lnTo>
                    <a:pt x="1239762" y="1797808"/>
                  </a:lnTo>
                  <a:lnTo>
                    <a:pt x="1231552" y="1847466"/>
                  </a:lnTo>
                  <a:lnTo>
                    <a:pt x="1223341" y="1897160"/>
                  </a:lnTo>
                  <a:lnTo>
                    <a:pt x="1215131" y="1946818"/>
                  </a:lnTo>
                  <a:lnTo>
                    <a:pt x="1206921" y="1996370"/>
                  </a:lnTo>
                  <a:lnTo>
                    <a:pt x="1198710" y="2045744"/>
                  </a:lnTo>
                  <a:lnTo>
                    <a:pt x="1190500" y="2094873"/>
                  </a:lnTo>
                  <a:lnTo>
                    <a:pt x="1182289" y="2143688"/>
                  </a:lnTo>
                  <a:lnTo>
                    <a:pt x="1174079" y="2192123"/>
                  </a:lnTo>
                  <a:lnTo>
                    <a:pt x="1165869" y="2240114"/>
                  </a:lnTo>
                  <a:lnTo>
                    <a:pt x="1157658" y="2287599"/>
                  </a:lnTo>
                  <a:lnTo>
                    <a:pt x="1149448" y="2334519"/>
                  </a:lnTo>
                  <a:lnTo>
                    <a:pt x="1141238" y="2380819"/>
                  </a:lnTo>
                  <a:lnTo>
                    <a:pt x="1133027" y="2426445"/>
                  </a:lnTo>
                  <a:lnTo>
                    <a:pt x="1124817" y="2471350"/>
                  </a:lnTo>
                  <a:lnTo>
                    <a:pt x="1116607" y="2515486"/>
                  </a:lnTo>
                  <a:lnTo>
                    <a:pt x="1108396" y="2558812"/>
                  </a:lnTo>
                  <a:lnTo>
                    <a:pt x="1100186" y="2601289"/>
                  </a:lnTo>
                  <a:lnTo>
                    <a:pt x="1091976" y="2642884"/>
                  </a:lnTo>
                  <a:lnTo>
                    <a:pt x="1083765" y="2683566"/>
                  </a:lnTo>
                  <a:lnTo>
                    <a:pt x="1075555" y="2723308"/>
                  </a:lnTo>
                  <a:lnTo>
                    <a:pt x="1067345" y="2762088"/>
                  </a:lnTo>
                  <a:lnTo>
                    <a:pt x="1059134" y="2799887"/>
                  </a:lnTo>
                  <a:lnTo>
                    <a:pt x="1050924" y="2836689"/>
                  </a:lnTo>
                  <a:lnTo>
                    <a:pt x="1042714" y="2872483"/>
                  </a:lnTo>
                  <a:lnTo>
                    <a:pt x="1034503" y="2907260"/>
                  </a:lnTo>
                  <a:lnTo>
                    <a:pt x="1026293" y="2941016"/>
                  </a:lnTo>
                  <a:lnTo>
                    <a:pt x="1018083" y="2973749"/>
                  </a:lnTo>
                  <a:lnTo>
                    <a:pt x="1009872" y="3005459"/>
                  </a:lnTo>
                  <a:lnTo>
                    <a:pt x="1001662" y="3036151"/>
                  </a:lnTo>
                  <a:lnTo>
                    <a:pt x="993451" y="3065831"/>
                  </a:lnTo>
                  <a:lnTo>
                    <a:pt x="985241" y="3094508"/>
                  </a:lnTo>
                  <a:lnTo>
                    <a:pt x="977031" y="3122193"/>
                  </a:lnTo>
                  <a:lnTo>
                    <a:pt x="968820" y="3148899"/>
                  </a:lnTo>
                  <a:lnTo>
                    <a:pt x="960610" y="3174641"/>
                  </a:lnTo>
                  <a:lnTo>
                    <a:pt x="952400" y="3199435"/>
                  </a:lnTo>
                  <a:lnTo>
                    <a:pt x="944189" y="3223299"/>
                  </a:lnTo>
                  <a:lnTo>
                    <a:pt x="935979" y="3246252"/>
                  </a:lnTo>
                  <a:lnTo>
                    <a:pt x="927769" y="3268314"/>
                  </a:lnTo>
                  <a:lnTo>
                    <a:pt x="919558" y="3289507"/>
                  </a:lnTo>
                  <a:lnTo>
                    <a:pt x="911348" y="3309852"/>
                  </a:lnTo>
                  <a:lnTo>
                    <a:pt x="903138" y="3329371"/>
                  </a:lnTo>
                  <a:lnTo>
                    <a:pt x="894927" y="3348089"/>
                  </a:lnTo>
                  <a:lnTo>
                    <a:pt x="886717" y="3366027"/>
                  </a:lnTo>
                  <a:lnTo>
                    <a:pt x="878507" y="3383210"/>
                  </a:lnTo>
                  <a:lnTo>
                    <a:pt x="870296" y="3399660"/>
                  </a:lnTo>
                  <a:lnTo>
                    <a:pt x="862086" y="3415403"/>
                  </a:lnTo>
                  <a:lnTo>
                    <a:pt x="853876" y="3430461"/>
                  </a:lnTo>
                  <a:lnTo>
                    <a:pt x="845665" y="3444859"/>
                  </a:lnTo>
                  <a:lnTo>
                    <a:pt x="837455" y="3458618"/>
                  </a:lnTo>
                  <a:lnTo>
                    <a:pt x="829245" y="3471763"/>
                  </a:lnTo>
                  <a:lnTo>
                    <a:pt x="821034" y="3484316"/>
                  </a:lnTo>
                  <a:lnTo>
                    <a:pt x="812824" y="3496300"/>
                  </a:lnTo>
                  <a:lnTo>
                    <a:pt x="804614" y="3507735"/>
                  </a:lnTo>
                  <a:lnTo>
                    <a:pt x="796403" y="3518645"/>
                  </a:lnTo>
                  <a:lnTo>
                    <a:pt x="788193" y="3529049"/>
                  </a:lnTo>
                  <a:lnTo>
                    <a:pt x="779982" y="3538968"/>
                  </a:lnTo>
                  <a:lnTo>
                    <a:pt x="771772" y="3548422"/>
                  </a:lnTo>
                  <a:lnTo>
                    <a:pt x="763562" y="3557431"/>
                  </a:lnTo>
                  <a:lnTo>
                    <a:pt x="755351" y="3566012"/>
                  </a:lnTo>
                  <a:lnTo>
                    <a:pt x="747141" y="3574185"/>
                  </a:lnTo>
                  <a:lnTo>
                    <a:pt x="738931" y="3581967"/>
                  </a:lnTo>
                  <a:lnTo>
                    <a:pt x="730720" y="3589375"/>
                  </a:lnTo>
                  <a:lnTo>
                    <a:pt x="722510" y="3596425"/>
                  </a:lnTo>
                  <a:lnTo>
                    <a:pt x="714300" y="3603134"/>
                  </a:lnTo>
                  <a:lnTo>
                    <a:pt x="706089" y="3609517"/>
                  </a:lnTo>
                  <a:lnTo>
                    <a:pt x="697879" y="3615587"/>
                  </a:lnTo>
                  <a:lnTo>
                    <a:pt x="689669" y="3621361"/>
                  </a:lnTo>
                  <a:lnTo>
                    <a:pt x="681458" y="3626851"/>
                  </a:lnTo>
                  <a:lnTo>
                    <a:pt x="673248" y="3632070"/>
                  </a:lnTo>
                  <a:lnTo>
                    <a:pt x="665038" y="3637031"/>
                  </a:lnTo>
                  <a:lnTo>
                    <a:pt x="656827" y="3641746"/>
                  </a:lnTo>
                  <a:lnTo>
                    <a:pt x="648617" y="3646227"/>
                  </a:lnTo>
                  <a:lnTo>
                    <a:pt x="640407" y="3650485"/>
                  </a:lnTo>
                  <a:lnTo>
                    <a:pt x="632196" y="3654530"/>
                  </a:lnTo>
                  <a:lnTo>
                    <a:pt x="623986" y="3658373"/>
                  </a:lnTo>
                  <a:lnTo>
                    <a:pt x="615776" y="3662023"/>
                  </a:lnTo>
                  <a:lnTo>
                    <a:pt x="607565" y="3665489"/>
                  </a:lnTo>
                  <a:lnTo>
                    <a:pt x="599355" y="3668781"/>
                  </a:lnTo>
                  <a:lnTo>
                    <a:pt x="591144" y="3671907"/>
                  </a:lnTo>
                  <a:lnTo>
                    <a:pt x="582934" y="3674875"/>
                  </a:lnTo>
                  <a:lnTo>
                    <a:pt x="574724" y="3677693"/>
                  </a:lnTo>
                  <a:lnTo>
                    <a:pt x="566513" y="3680368"/>
                  </a:lnTo>
                  <a:lnTo>
                    <a:pt x="558303" y="3682907"/>
                  </a:lnTo>
                  <a:lnTo>
                    <a:pt x="550093" y="3685317"/>
                  </a:lnTo>
                  <a:lnTo>
                    <a:pt x="541882" y="3687604"/>
                  </a:lnTo>
                  <a:lnTo>
                    <a:pt x="533672" y="3689775"/>
                  </a:lnTo>
                  <a:lnTo>
                    <a:pt x="525462" y="3691835"/>
                  </a:lnTo>
                  <a:lnTo>
                    <a:pt x="517251" y="3693790"/>
                  </a:lnTo>
                  <a:lnTo>
                    <a:pt x="509041" y="3695645"/>
                  </a:lnTo>
                  <a:lnTo>
                    <a:pt x="500831" y="3697406"/>
                  </a:lnTo>
                  <a:lnTo>
                    <a:pt x="492620" y="3699076"/>
                  </a:lnTo>
                  <a:lnTo>
                    <a:pt x="484410" y="3700660"/>
                  </a:lnTo>
                  <a:lnTo>
                    <a:pt x="476200" y="3702163"/>
                  </a:lnTo>
                  <a:lnTo>
                    <a:pt x="467989" y="3703589"/>
                  </a:lnTo>
                  <a:lnTo>
                    <a:pt x="459779" y="3704941"/>
                  </a:lnTo>
                  <a:lnTo>
                    <a:pt x="451569" y="3706224"/>
                  </a:lnTo>
                  <a:lnTo>
                    <a:pt x="443358" y="3707441"/>
                  </a:lnTo>
                  <a:lnTo>
                    <a:pt x="435148" y="3708596"/>
                  </a:lnTo>
                  <a:lnTo>
                    <a:pt x="426938" y="3709690"/>
                  </a:lnTo>
                  <a:lnTo>
                    <a:pt x="418727" y="3710729"/>
                  </a:lnTo>
                  <a:lnTo>
                    <a:pt x="410517" y="3711714"/>
                  </a:lnTo>
                  <a:lnTo>
                    <a:pt x="402307" y="3712648"/>
                  </a:lnTo>
                  <a:lnTo>
                    <a:pt x="394096" y="3713533"/>
                  </a:lnTo>
                  <a:lnTo>
                    <a:pt x="385886" y="3714373"/>
                  </a:lnTo>
                  <a:lnTo>
                    <a:pt x="377675" y="3715170"/>
                  </a:lnTo>
                  <a:lnTo>
                    <a:pt x="369465" y="3715925"/>
                  </a:lnTo>
                  <a:lnTo>
                    <a:pt x="361255" y="3716642"/>
                  </a:lnTo>
                  <a:lnTo>
                    <a:pt x="353044" y="3717321"/>
                  </a:lnTo>
                  <a:lnTo>
                    <a:pt x="344834" y="3717965"/>
                  </a:lnTo>
                  <a:lnTo>
                    <a:pt x="336624" y="3718576"/>
                  </a:lnTo>
                  <a:lnTo>
                    <a:pt x="328413" y="3719155"/>
                  </a:lnTo>
                  <a:lnTo>
                    <a:pt x="320203" y="3719704"/>
                  </a:lnTo>
                  <a:lnTo>
                    <a:pt x="311993" y="3720225"/>
                  </a:lnTo>
                  <a:lnTo>
                    <a:pt x="303782" y="3720718"/>
                  </a:lnTo>
                  <a:lnTo>
                    <a:pt x="295572" y="3721186"/>
                  </a:lnTo>
                  <a:lnTo>
                    <a:pt x="287362" y="3721630"/>
                  </a:lnTo>
                  <a:lnTo>
                    <a:pt x="279151" y="3722051"/>
                  </a:lnTo>
                  <a:lnTo>
                    <a:pt x="270941" y="3722450"/>
                  </a:lnTo>
                  <a:lnTo>
                    <a:pt x="262731" y="3722828"/>
                  </a:lnTo>
                  <a:lnTo>
                    <a:pt x="254520" y="3723186"/>
                  </a:lnTo>
                  <a:lnTo>
                    <a:pt x="246310" y="3723526"/>
                  </a:lnTo>
                  <a:lnTo>
                    <a:pt x="238100" y="3723849"/>
                  </a:lnTo>
                  <a:lnTo>
                    <a:pt x="229889" y="3724154"/>
                  </a:lnTo>
                  <a:lnTo>
                    <a:pt x="221679" y="3724444"/>
                  </a:lnTo>
                  <a:lnTo>
                    <a:pt x="213469" y="3724719"/>
                  </a:lnTo>
                  <a:lnTo>
                    <a:pt x="205258" y="3724979"/>
                  </a:lnTo>
                  <a:lnTo>
                    <a:pt x="197048" y="3725226"/>
                  </a:lnTo>
                  <a:lnTo>
                    <a:pt x="188837" y="3725460"/>
                  </a:lnTo>
                  <a:lnTo>
                    <a:pt x="180627" y="3725681"/>
                  </a:lnTo>
                  <a:lnTo>
                    <a:pt x="172417" y="3725892"/>
                  </a:lnTo>
                  <a:lnTo>
                    <a:pt x="164206" y="3726091"/>
                  </a:lnTo>
                  <a:lnTo>
                    <a:pt x="155996" y="3726280"/>
                  </a:lnTo>
                  <a:lnTo>
                    <a:pt x="147786" y="3726459"/>
                  </a:lnTo>
                  <a:lnTo>
                    <a:pt x="139575" y="3726629"/>
                  </a:lnTo>
                  <a:lnTo>
                    <a:pt x="131365" y="3726790"/>
                  </a:lnTo>
                  <a:lnTo>
                    <a:pt x="123155" y="3726943"/>
                  </a:lnTo>
                  <a:lnTo>
                    <a:pt x="114944" y="3727087"/>
                  </a:lnTo>
                  <a:lnTo>
                    <a:pt x="106734" y="3727225"/>
                  </a:lnTo>
                  <a:lnTo>
                    <a:pt x="98524" y="3727355"/>
                  </a:lnTo>
                  <a:lnTo>
                    <a:pt x="90313" y="3727478"/>
                  </a:lnTo>
                  <a:lnTo>
                    <a:pt x="82103" y="3727595"/>
                  </a:lnTo>
                  <a:lnTo>
                    <a:pt x="73893" y="3727705"/>
                  </a:lnTo>
                  <a:lnTo>
                    <a:pt x="65682" y="3727810"/>
                  </a:lnTo>
                  <a:lnTo>
                    <a:pt x="57472" y="3727910"/>
                  </a:lnTo>
                  <a:lnTo>
                    <a:pt x="49262" y="3728004"/>
                  </a:lnTo>
                  <a:lnTo>
                    <a:pt x="41051" y="3728094"/>
                  </a:lnTo>
                  <a:lnTo>
                    <a:pt x="32841" y="3728179"/>
                  </a:lnTo>
                  <a:lnTo>
                    <a:pt x="24631" y="3728259"/>
                  </a:lnTo>
                  <a:lnTo>
                    <a:pt x="16420" y="3728335"/>
                  </a:lnTo>
                  <a:lnTo>
                    <a:pt x="8210" y="3728407"/>
                  </a:lnTo>
                  <a:lnTo>
                    <a:pt x="0" y="3728476"/>
                  </a:lnTo>
                  <a:close/>
                </a:path>
              </a:pathLst>
            </a:custGeom>
            <a:solidFill>
              <a:srgbClr val="414487">
                <a:alpha val="50196"/>
              </a:srgbClr>
            </a:solidFill>
          </p:spPr>
          <p:txBody>
            <a:bodyPr/>
            <a:lstStyle/>
            <a:p/>
          </p:txBody>
        </p:sp>
        <p:sp>
          <p:nvSpPr>
            <p:cNvPr id="16" name="rc17"/>
            <p:cNvSpPr/>
            <p:nvPr/>
          </p:nvSpPr>
          <p:spPr>
            <a:xfrm>
              <a:off x="2008296" y="3088480"/>
              <a:ext cx="272765" cy="1665127"/>
            </a:xfrm>
            <a:prstGeom prst="rect">
              <a:avLst/>
            </a:prstGeom>
            <a:solidFill>
              <a:srgbClr val="482576">
                <a:alpha val="100000"/>
              </a:srgbClr>
            </a:solidFill>
            <a:ln w="13550" cap="flat">
              <a:solidFill>
                <a:srgbClr val="000000">
                  <a:alpha val="100000"/>
                </a:srgbClr>
              </a:solidFill>
              <a:prstDash val="solid"/>
              <a:miter/>
            </a:ln>
          </p:spPr>
          <p:txBody>
            <a:bodyPr/>
            <a:lstStyle/>
            <a:p/>
          </p:txBody>
        </p:sp>
        <p:sp>
          <p:nvSpPr>
            <p:cNvPr id="17" name="rc18"/>
            <p:cNvSpPr/>
            <p:nvPr/>
          </p:nvSpPr>
          <p:spPr>
            <a:xfrm>
              <a:off x="2008296" y="2088631"/>
              <a:ext cx="272765" cy="466853"/>
            </a:xfrm>
            <a:prstGeom prst="rect">
              <a:avLst/>
            </a:prstGeom>
            <a:solidFill>
              <a:srgbClr val="43BF71">
                <a:alpha val="100000"/>
              </a:srgbClr>
            </a:solidFill>
            <a:ln w="13550" cap="flat">
              <a:solidFill>
                <a:srgbClr val="000000">
                  <a:alpha val="100000"/>
                </a:srgbClr>
              </a:solidFill>
              <a:prstDash val="solid"/>
              <a:miter/>
            </a:ln>
          </p:spPr>
          <p:txBody>
            <a:bodyPr/>
            <a:lstStyle/>
            <a:p/>
          </p:txBody>
        </p:sp>
        <p:sp>
          <p:nvSpPr>
            <p:cNvPr id="18" name="rc19"/>
            <p:cNvSpPr/>
            <p:nvPr/>
          </p:nvSpPr>
          <p:spPr>
            <a:xfrm>
              <a:off x="4735955" y="2355128"/>
              <a:ext cx="272765" cy="2131981"/>
            </a:xfrm>
            <a:prstGeom prst="rect">
              <a:avLst/>
            </a:prstGeom>
            <a:solidFill>
              <a:srgbClr val="440154">
                <a:alpha val="100000"/>
              </a:srgbClr>
            </a:solidFill>
            <a:ln w="13550" cap="flat">
              <a:solidFill>
                <a:srgbClr val="000000">
                  <a:alpha val="100000"/>
                </a:srgbClr>
              </a:solidFill>
              <a:prstDash val="solid"/>
              <a:miter/>
            </a:ln>
          </p:spPr>
          <p:txBody>
            <a:bodyPr/>
            <a:lstStyle/>
            <a:p/>
          </p:txBody>
        </p:sp>
        <p:sp>
          <p:nvSpPr>
            <p:cNvPr id="19" name="rc20"/>
            <p:cNvSpPr/>
            <p:nvPr/>
          </p:nvSpPr>
          <p:spPr>
            <a:xfrm>
              <a:off x="7463615" y="5536950"/>
              <a:ext cx="272765" cy="16151"/>
            </a:xfrm>
            <a:prstGeom prst="rect">
              <a:avLst/>
            </a:prstGeom>
            <a:solidFill>
              <a:srgbClr val="414487">
                <a:alpha val="100000"/>
              </a:srgbClr>
            </a:solidFill>
            <a:ln w="13550" cap="flat">
              <a:solidFill>
                <a:srgbClr val="000000">
                  <a:alpha val="100000"/>
                </a:srgbClr>
              </a:solidFill>
              <a:prstDash val="solid"/>
              <a:miter/>
            </a:ln>
          </p:spPr>
          <p:txBody>
            <a:bodyPr/>
            <a:lstStyle/>
            <a:p/>
          </p:txBody>
        </p:sp>
        <p:sp>
          <p:nvSpPr>
            <p:cNvPr id="20" name="rc21"/>
            <p:cNvSpPr/>
            <p:nvPr/>
          </p:nvSpPr>
          <p:spPr>
            <a:xfrm>
              <a:off x="7463615" y="4957018"/>
              <a:ext cx="272765" cy="46936"/>
            </a:xfrm>
            <a:prstGeom prst="rect">
              <a:avLst/>
            </a:prstGeom>
            <a:solidFill>
              <a:srgbClr val="35608D">
                <a:alpha val="100000"/>
              </a:srgbClr>
            </a:solidFill>
            <a:ln w="13550" cap="flat">
              <a:solidFill>
                <a:srgbClr val="000000">
                  <a:alpha val="100000"/>
                </a:srgbClr>
              </a:solidFill>
              <a:prstDash val="solid"/>
              <a:miter/>
            </a:ln>
          </p:spPr>
          <p:txBody>
            <a:bodyPr/>
            <a:lstStyle/>
            <a:p/>
          </p:txBody>
        </p:sp>
        <p:sp>
          <p:nvSpPr>
            <p:cNvPr id="21" name="rc22"/>
            <p:cNvSpPr/>
            <p:nvPr/>
          </p:nvSpPr>
          <p:spPr>
            <a:xfrm>
              <a:off x="7463615" y="4355825"/>
              <a:ext cx="272765" cy="68197"/>
            </a:xfrm>
            <a:prstGeom prst="rect">
              <a:avLst/>
            </a:prstGeom>
            <a:solidFill>
              <a:srgbClr val="7AD151">
                <a:alpha val="100000"/>
              </a:srgbClr>
            </a:solidFill>
            <a:ln w="13550" cap="flat">
              <a:solidFill>
                <a:srgbClr val="000000">
                  <a:alpha val="100000"/>
                </a:srgbClr>
              </a:solidFill>
              <a:prstDash val="solid"/>
              <a:miter/>
            </a:ln>
          </p:spPr>
          <p:txBody>
            <a:bodyPr/>
            <a:lstStyle/>
            <a:p/>
          </p:txBody>
        </p:sp>
        <p:sp>
          <p:nvSpPr>
            <p:cNvPr id="22" name="rc23"/>
            <p:cNvSpPr/>
            <p:nvPr/>
          </p:nvSpPr>
          <p:spPr>
            <a:xfrm>
              <a:off x="7463615" y="3559403"/>
              <a:ext cx="272765" cy="263426"/>
            </a:xfrm>
            <a:prstGeom prst="rect">
              <a:avLst/>
            </a:prstGeom>
            <a:solidFill>
              <a:srgbClr val="BBDF27">
                <a:alpha val="100000"/>
              </a:srgbClr>
            </a:solidFill>
            <a:ln w="13550" cap="flat">
              <a:solidFill>
                <a:srgbClr val="000000">
                  <a:alpha val="100000"/>
                </a:srgbClr>
              </a:solidFill>
              <a:prstDash val="solid"/>
              <a:miter/>
            </a:ln>
          </p:spPr>
          <p:txBody>
            <a:bodyPr/>
            <a:lstStyle/>
            <a:p/>
          </p:txBody>
        </p:sp>
        <p:sp>
          <p:nvSpPr>
            <p:cNvPr id="23" name="rc24"/>
            <p:cNvSpPr/>
            <p:nvPr/>
          </p:nvSpPr>
          <p:spPr>
            <a:xfrm>
              <a:off x="7463615" y="1289138"/>
              <a:ext cx="272765" cy="1737270"/>
            </a:xfrm>
            <a:prstGeom prst="rect">
              <a:avLst/>
            </a:prstGeom>
            <a:solidFill>
              <a:srgbClr val="FDE725">
                <a:alpha val="100000"/>
              </a:srgbClr>
            </a:solidFill>
            <a:ln w="13550" cap="flat">
              <a:solidFill>
                <a:srgbClr val="000000">
                  <a:alpha val="100000"/>
                </a:srgbClr>
              </a:solidFill>
              <a:prstDash val="solid"/>
              <a:miter/>
            </a:ln>
          </p:spPr>
          <p:txBody>
            <a:bodyPr/>
            <a:lstStyle/>
            <a:p/>
          </p:txBody>
        </p:sp>
        <p:sp>
          <p:nvSpPr>
            <p:cNvPr id="24" name="rc25"/>
            <p:cNvSpPr/>
            <p:nvPr/>
          </p:nvSpPr>
          <p:spPr>
            <a:xfrm>
              <a:off x="10191275" y="3235899"/>
              <a:ext cx="272765" cy="1784206"/>
            </a:xfrm>
            <a:prstGeom prst="rect">
              <a:avLst/>
            </a:prstGeom>
            <a:solidFill>
              <a:srgbClr val="2A788E">
                <a:alpha val="100000"/>
              </a:srgbClr>
            </a:solidFill>
            <a:ln w="13550" cap="flat">
              <a:solidFill>
                <a:srgbClr val="000000">
                  <a:alpha val="100000"/>
                </a:srgbClr>
              </a:solidFill>
              <a:prstDash val="solid"/>
              <a:miter/>
            </a:ln>
          </p:spPr>
          <p:txBody>
            <a:bodyPr/>
            <a:lstStyle/>
            <a:p/>
          </p:txBody>
        </p:sp>
        <p:sp>
          <p:nvSpPr>
            <p:cNvPr id="25" name="rc26"/>
            <p:cNvSpPr/>
            <p:nvPr/>
          </p:nvSpPr>
          <p:spPr>
            <a:xfrm>
              <a:off x="10191275" y="2371280"/>
              <a:ext cx="272765" cy="331624"/>
            </a:xfrm>
            <a:prstGeom prst="rect">
              <a:avLst/>
            </a:prstGeom>
            <a:solidFill>
              <a:srgbClr val="21908C">
                <a:alpha val="100000"/>
              </a:srgbClr>
            </a:solidFill>
            <a:ln w="13550" cap="flat">
              <a:solidFill>
                <a:srgbClr val="000000">
                  <a:alpha val="100000"/>
                </a:srgbClr>
              </a:solidFill>
              <a:prstDash val="solid"/>
              <a:miter/>
            </a:ln>
          </p:spPr>
          <p:txBody>
            <a:bodyPr/>
            <a:lstStyle/>
            <a:p/>
          </p:txBody>
        </p:sp>
        <p:sp>
          <p:nvSpPr>
            <p:cNvPr id="26" name="rc27"/>
            <p:cNvSpPr/>
            <p:nvPr/>
          </p:nvSpPr>
          <p:spPr>
            <a:xfrm>
              <a:off x="10191275" y="1822133"/>
              <a:ext cx="272765" cy="16151"/>
            </a:xfrm>
            <a:prstGeom prst="rect">
              <a:avLst/>
            </a:prstGeom>
            <a:solidFill>
              <a:srgbClr val="22A884">
                <a:alpha val="100000"/>
              </a:srgbClr>
            </a:solidFill>
            <a:ln w="13550" cap="flat">
              <a:solidFill>
                <a:srgbClr val="000000">
                  <a:alpha val="100000"/>
                </a:srgbClr>
              </a:solidFill>
              <a:prstDash val="solid"/>
              <a:miter/>
            </a:ln>
          </p:spPr>
          <p:txBody>
            <a:bodyPr/>
            <a:lstStyle/>
            <a:p/>
          </p:txBody>
        </p:sp>
        <p:sp>
          <p:nvSpPr>
            <p:cNvPr id="27" name="pg28"/>
            <p:cNvSpPr/>
            <p:nvPr/>
          </p:nvSpPr>
          <p:spPr>
            <a:xfrm>
              <a:off x="1584943" y="3830015"/>
              <a:ext cx="1119471" cy="182057"/>
            </a:xfrm>
            <a:custGeom>
              <a:avLst/>
              <a:pathLst>
                <a:path w="1119471" h="182057">
                  <a:moveTo>
                    <a:pt x="27431" y="182057"/>
                  </a:moveTo>
                  <a:lnTo>
                    <a:pt x="1092039" y="182057"/>
                  </a:lnTo>
                  <a:lnTo>
                    <a:pt x="1090935" y="182035"/>
                  </a:lnTo>
                  <a:lnTo>
                    <a:pt x="1095346" y="181857"/>
                  </a:lnTo>
                  <a:lnTo>
                    <a:pt x="1099671" y="180974"/>
                  </a:lnTo>
                  <a:lnTo>
                    <a:pt x="1103799" y="179408"/>
                  </a:lnTo>
                  <a:lnTo>
                    <a:pt x="1107622" y="177201"/>
                  </a:lnTo>
                  <a:lnTo>
                    <a:pt x="1111042" y="174409"/>
                  </a:lnTo>
                  <a:lnTo>
                    <a:pt x="1113970" y="171105"/>
                  </a:lnTo>
                  <a:lnTo>
                    <a:pt x="1116329" y="167373"/>
                  </a:lnTo>
                  <a:lnTo>
                    <a:pt x="1118059" y="163312"/>
                  </a:lnTo>
                  <a:lnTo>
                    <a:pt x="1119116" y="159025"/>
                  </a:lnTo>
                  <a:lnTo>
                    <a:pt x="1119471" y="154625"/>
                  </a:lnTo>
                  <a:lnTo>
                    <a:pt x="1119471" y="27431"/>
                  </a:lnTo>
                  <a:lnTo>
                    <a:pt x="1119116" y="23031"/>
                  </a:lnTo>
                  <a:lnTo>
                    <a:pt x="1118059" y="18745"/>
                  </a:lnTo>
                  <a:lnTo>
                    <a:pt x="1116329" y="14683"/>
                  </a:lnTo>
                  <a:lnTo>
                    <a:pt x="1113970" y="10952"/>
                  </a:lnTo>
                  <a:lnTo>
                    <a:pt x="1111042" y="7647"/>
                  </a:lnTo>
                  <a:lnTo>
                    <a:pt x="1107622" y="4855"/>
                  </a:lnTo>
                  <a:lnTo>
                    <a:pt x="1103799" y="2648"/>
                  </a:lnTo>
                  <a:lnTo>
                    <a:pt x="1099671" y="1083"/>
                  </a:lnTo>
                  <a:lnTo>
                    <a:pt x="1095346" y="200"/>
                  </a:lnTo>
                  <a:lnTo>
                    <a:pt x="1092039" y="0"/>
                  </a:lnTo>
                  <a:lnTo>
                    <a:pt x="27431"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54625"/>
                  </a:lnTo>
                  <a:lnTo>
                    <a:pt x="88" y="152418"/>
                  </a:lnTo>
                  <a:lnTo>
                    <a:pt x="88" y="156832"/>
                  </a:lnTo>
                  <a:lnTo>
                    <a:pt x="797" y="161190"/>
                  </a:lnTo>
                  <a:lnTo>
                    <a:pt x="2195" y="165377"/>
                  </a:lnTo>
                  <a:lnTo>
                    <a:pt x="4246" y="169287"/>
                  </a:lnTo>
                  <a:lnTo>
                    <a:pt x="6898" y="172816"/>
                  </a:lnTo>
                  <a:lnTo>
                    <a:pt x="10082" y="175874"/>
                  </a:lnTo>
                  <a:lnTo>
                    <a:pt x="13715"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28" name="tx29"/>
            <p:cNvSpPr/>
            <p:nvPr/>
          </p:nvSpPr>
          <p:spPr>
            <a:xfrm>
              <a:off x="1630663" y="3847658"/>
              <a:ext cx="1028031" cy="118694"/>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Earmarked: 8.8M$</a:t>
              </a:r>
            </a:p>
          </p:txBody>
        </p:sp>
        <p:sp>
          <p:nvSpPr>
            <p:cNvPr id="29" name="pg30"/>
            <p:cNvSpPr/>
            <p:nvPr/>
          </p:nvSpPr>
          <p:spPr>
            <a:xfrm>
              <a:off x="1377876" y="2231029"/>
              <a:ext cx="1533605" cy="182057"/>
            </a:xfrm>
            <a:custGeom>
              <a:avLst/>
              <a:pathLst>
                <a:path w="1533605" h="182057">
                  <a:moveTo>
                    <a:pt x="27431" y="182057"/>
                  </a:moveTo>
                  <a:lnTo>
                    <a:pt x="1506173" y="182057"/>
                  </a:lnTo>
                  <a:lnTo>
                    <a:pt x="1505069" y="182035"/>
                  </a:lnTo>
                  <a:lnTo>
                    <a:pt x="1509480" y="181857"/>
                  </a:lnTo>
                  <a:lnTo>
                    <a:pt x="1513805" y="180974"/>
                  </a:lnTo>
                  <a:lnTo>
                    <a:pt x="1517933" y="179408"/>
                  </a:lnTo>
                  <a:lnTo>
                    <a:pt x="1521757" y="177201"/>
                  </a:lnTo>
                  <a:lnTo>
                    <a:pt x="1525176" y="174409"/>
                  </a:lnTo>
                  <a:lnTo>
                    <a:pt x="1528104" y="171105"/>
                  </a:lnTo>
                  <a:lnTo>
                    <a:pt x="1530463" y="167373"/>
                  </a:lnTo>
                  <a:lnTo>
                    <a:pt x="1532194" y="163312"/>
                  </a:lnTo>
                  <a:lnTo>
                    <a:pt x="1533250" y="159025"/>
                  </a:lnTo>
                  <a:lnTo>
                    <a:pt x="1533605" y="154625"/>
                  </a:lnTo>
                  <a:lnTo>
                    <a:pt x="1533605" y="27431"/>
                  </a:lnTo>
                  <a:lnTo>
                    <a:pt x="1533250" y="23031"/>
                  </a:lnTo>
                  <a:lnTo>
                    <a:pt x="1532194" y="18745"/>
                  </a:lnTo>
                  <a:lnTo>
                    <a:pt x="1530463" y="14683"/>
                  </a:lnTo>
                  <a:lnTo>
                    <a:pt x="1528104" y="10952"/>
                  </a:lnTo>
                  <a:lnTo>
                    <a:pt x="1525176" y="7647"/>
                  </a:lnTo>
                  <a:lnTo>
                    <a:pt x="1521757" y="4855"/>
                  </a:lnTo>
                  <a:lnTo>
                    <a:pt x="1517933" y="2648"/>
                  </a:lnTo>
                  <a:lnTo>
                    <a:pt x="1513805" y="1083"/>
                  </a:lnTo>
                  <a:lnTo>
                    <a:pt x="1509480" y="200"/>
                  </a:lnTo>
                  <a:lnTo>
                    <a:pt x="1506173" y="0"/>
                  </a:lnTo>
                  <a:lnTo>
                    <a:pt x="27431"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54625"/>
                  </a:lnTo>
                  <a:lnTo>
                    <a:pt x="88" y="152418"/>
                  </a:lnTo>
                  <a:lnTo>
                    <a:pt x="88" y="156832"/>
                  </a:lnTo>
                  <a:lnTo>
                    <a:pt x="797" y="161190"/>
                  </a:lnTo>
                  <a:lnTo>
                    <a:pt x="2195" y="165377"/>
                  </a:lnTo>
                  <a:lnTo>
                    <a:pt x="4246" y="169287"/>
                  </a:lnTo>
                  <a:lnTo>
                    <a:pt x="6898" y="172816"/>
                  </a:lnTo>
                  <a:lnTo>
                    <a:pt x="10082" y="175874"/>
                  </a:lnTo>
                  <a:lnTo>
                    <a:pt x="13715"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30" name="tx31"/>
            <p:cNvSpPr/>
            <p:nvPr/>
          </p:nvSpPr>
          <p:spPr>
            <a:xfrm>
              <a:off x="1423596" y="2240641"/>
              <a:ext cx="1442165" cy="126725"/>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Tightly Earmarked: 2.4M$</a:t>
              </a:r>
            </a:p>
          </p:txBody>
        </p:sp>
        <p:sp>
          <p:nvSpPr>
            <p:cNvPr id="31" name="pg32"/>
            <p:cNvSpPr/>
            <p:nvPr/>
          </p:nvSpPr>
          <p:spPr>
            <a:xfrm>
              <a:off x="4427566" y="3330090"/>
              <a:ext cx="889544" cy="182057"/>
            </a:xfrm>
            <a:custGeom>
              <a:avLst/>
              <a:pathLst>
                <a:path w="889544" h="182057">
                  <a:moveTo>
                    <a:pt x="27432" y="182057"/>
                  </a:moveTo>
                  <a:lnTo>
                    <a:pt x="862112" y="182057"/>
                  </a:lnTo>
                  <a:lnTo>
                    <a:pt x="861008" y="182035"/>
                  </a:lnTo>
                  <a:lnTo>
                    <a:pt x="865419" y="181857"/>
                  </a:lnTo>
                  <a:lnTo>
                    <a:pt x="869744" y="180974"/>
                  </a:lnTo>
                  <a:lnTo>
                    <a:pt x="873872" y="179408"/>
                  </a:lnTo>
                  <a:lnTo>
                    <a:pt x="877695" y="177201"/>
                  </a:lnTo>
                  <a:lnTo>
                    <a:pt x="881115" y="174409"/>
                  </a:lnTo>
                  <a:lnTo>
                    <a:pt x="884043" y="171105"/>
                  </a:lnTo>
                  <a:lnTo>
                    <a:pt x="886402" y="167373"/>
                  </a:lnTo>
                  <a:lnTo>
                    <a:pt x="888132" y="163312"/>
                  </a:lnTo>
                  <a:lnTo>
                    <a:pt x="889189" y="159025"/>
                  </a:lnTo>
                  <a:lnTo>
                    <a:pt x="889544" y="154625"/>
                  </a:lnTo>
                  <a:lnTo>
                    <a:pt x="889544" y="27432"/>
                  </a:lnTo>
                  <a:lnTo>
                    <a:pt x="889189" y="23031"/>
                  </a:lnTo>
                  <a:lnTo>
                    <a:pt x="888132" y="18745"/>
                  </a:lnTo>
                  <a:lnTo>
                    <a:pt x="886402" y="14683"/>
                  </a:lnTo>
                  <a:lnTo>
                    <a:pt x="884043" y="10952"/>
                  </a:lnTo>
                  <a:lnTo>
                    <a:pt x="881115" y="7647"/>
                  </a:lnTo>
                  <a:lnTo>
                    <a:pt x="877695" y="4855"/>
                  </a:lnTo>
                  <a:lnTo>
                    <a:pt x="873872" y="2648"/>
                  </a:lnTo>
                  <a:lnTo>
                    <a:pt x="869744" y="1083"/>
                  </a:lnTo>
                  <a:lnTo>
                    <a:pt x="865419" y="200"/>
                  </a:lnTo>
                  <a:lnTo>
                    <a:pt x="862112" y="0"/>
                  </a:lnTo>
                  <a:lnTo>
                    <a:pt x="27432"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2"/>
                  </a:lnTo>
                  <a:lnTo>
                    <a:pt x="0" y="154625"/>
                  </a:lnTo>
                  <a:lnTo>
                    <a:pt x="88" y="152418"/>
                  </a:lnTo>
                  <a:lnTo>
                    <a:pt x="88" y="156832"/>
                  </a:lnTo>
                  <a:lnTo>
                    <a:pt x="797" y="161190"/>
                  </a:lnTo>
                  <a:lnTo>
                    <a:pt x="2195" y="165377"/>
                  </a:lnTo>
                  <a:lnTo>
                    <a:pt x="4246" y="169287"/>
                  </a:lnTo>
                  <a:lnTo>
                    <a:pt x="6898" y="172816"/>
                  </a:lnTo>
                  <a:lnTo>
                    <a:pt x="10082" y="175874"/>
                  </a:lnTo>
                  <a:lnTo>
                    <a:pt x="13715"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32" name="tx33"/>
            <p:cNvSpPr/>
            <p:nvPr/>
          </p:nvSpPr>
          <p:spPr>
            <a:xfrm>
              <a:off x="4473286" y="3347734"/>
              <a:ext cx="798104" cy="118694"/>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2023: 11.4M$</a:t>
              </a:r>
            </a:p>
          </p:txBody>
        </p:sp>
        <p:sp>
          <p:nvSpPr>
            <p:cNvPr id="33" name="pg34"/>
            <p:cNvSpPr/>
            <p:nvPr/>
          </p:nvSpPr>
          <p:spPr>
            <a:xfrm>
              <a:off x="5650266" y="5453996"/>
              <a:ext cx="3899463" cy="182057"/>
            </a:xfrm>
            <a:custGeom>
              <a:avLst/>
              <a:pathLst>
                <a:path w="3899463" h="182057">
                  <a:moveTo>
                    <a:pt x="27432" y="182057"/>
                  </a:moveTo>
                  <a:lnTo>
                    <a:pt x="3872031" y="182057"/>
                  </a:lnTo>
                  <a:lnTo>
                    <a:pt x="3870927" y="182035"/>
                  </a:lnTo>
                  <a:lnTo>
                    <a:pt x="3875338" y="181857"/>
                  </a:lnTo>
                  <a:lnTo>
                    <a:pt x="3879663" y="180974"/>
                  </a:lnTo>
                  <a:lnTo>
                    <a:pt x="3883791" y="179408"/>
                  </a:lnTo>
                  <a:lnTo>
                    <a:pt x="3887614" y="177201"/>
                  </a:lnTo>
                  <a:lnTo>
                    <a:pt x="3891034" y="174409"/>
                  </a:lnTo>
                  <a:lnTo>
                    <a:pt x="3893962" y="171105"/>
                  </a:lnTo>
                  <a:lnTo>
                    <a:pt x="3896321" y="167373"/>
                  </a:lnTo>
                  <a:lnTo>
                    <a:pt x="3898051" y="163312"/>
                  </a:lnTo>
                  <a:lnTo>
                    <a:pt x="3899108" y="159025"/>
                  </a:lnTo>
                  <a:lnTo>
                    <a:pt x="3899463" y="154625"/>
                  </a:lnTo>
                  <a:lnTo>
                    <a:pt x="3899463" y="27431"/>
                  </a:lnTo>
                  <a:lnTo>
                    <a:pt x="3899108" y="23031"/>
                  </a:lnTo>
                  <a:lnTo>
                    <a:pt x="3898051" y="18745"/>
                  </a:lnTo>
                  <a:lnTo>
                    <a:pt x="3896321" y="14683"/>
                  </a:lnTo>
                  <a:lnTo>
                    <a:pt x="3893962" y="10952"/>
                  </a:lnTo>
                  <a:lnTo>
                    <a:pt x="3891034" y="7647"/>
                  </a:lnTo>
                  <a:lnTo>
                    <a:pt x="3887614" y="4855"/>
                  </a:lnTo>
                  <a:lnTo>
                    <a:pt x="3883791" y="2648"/>
                  </a:lnTo>
                  <a:lnTo>
                    <a:pt x="3879663" y="1083"/>
                  </a:lnTo>
                  <a:lnTo>
                    <a:pt x="3875338" y="200"/>
                  </a:lnTo>
                  <a:lnTo>
                    <a:pt x="3872031" y="0"/>
                  </a:lnTo>
                  <a:lnTo>
                    <a:pt x="27432"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54625"/>
                  </a:lnTo>
                  <a:lnTo>
                    <a:pt x="88" y="152418"/>
                  </a:lnTo>
                  <a:lnTo>
                    <a:pt x="88" y="156832"/>
                  </a:lnTo>
                  <a:lnTo>
                    <a:pt x="797" y="161190"/>
                  </a:lnTo>
                  <a:lnTo>
                    <a:pt x="2195" y="165377"/>
                  </a:lnTo>
                  <a:lnTo>
                    <a:pt x="4246" y="169287"/>
                  </a:lnTo>
                  <a:lnTo>
                    <a:pt x="6898" y="172816"/>
                  </a:lnTo>
                  <a:lnTo>
                    <a:pt x="10082" y="175874"/>
                  </a:lnTo>
                  <a:lnTo>
                    <a:pt x="13715"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34" name="tx35"/>
            <p:cNvSpPr/>
            <p:nvPr/>
          </p:nvSpPr>
          <p:spPr>
            <a:xfrm>
              <a:off x="5695986" y="5465000"/>
              <a:ext cx="3808023" cy="125334"/>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European Commission - Humanitarian Aid &amp; Civil Protection: 85.8K$</a:t>
              </a:r>
            </a:p>
          </p:txBody>
        </p:sp>
        <p:sp>
          <p:nvSpPr>
            <p:cNvPr id="35" name="pg36"/>
            <p:cNvSpPr/>
            <p:nvPr/>
          </p:nvSpPr>
          <p:spPr>
            <a:xfrm>
              <a:off x="6690313" y="4889457"/>
              <a:ext cx="1819370" cy="182057"/>
            </a:xfrm>
            <a:custGeom>
              <a:avLst/>
              <a:pathLst>
                <a:path w="1819370" h="182057">
                  <a:moveTo>
                    <a:pt x="27432" y="182057"/>
                  </a:moveTo>
                  <a:lnTo>
                    <a:pt x="1791938" y="182057"/>
                  </a:lnTo>
                  <a:lnTo>
                    <a:pt x="1790833" y="182035"/>
                  </a:lnTo>
                  <a:lnTo>
                    <a:pt x="1795245" y="181857"/>
                  </a:lnTo>
                  <a:lnTo>
                    <a:pt x="1799570" y="180974"/>
                  </a:lnTo>
                  <a:lnTo>
                    <a:pt x="1803698" y="179408"/>
                  </a:lnTo>
                  <a:lnTo>
                    <a:pt x="1807521" y="177201"/>
                  </a:lnTo>
                  <a:lnTo>
                    <a:pt x="1810941" y="174409"/>
                  </a:lnTo>
                  <a:lnTo>
                    <a:pt x="1813868" y="171105"/>
                  </a:lnTo>
                  <a:lnTo>
                    <a:pt x="1816228" y="167373"/>
                  </a:lnTo>
                  <a:lnTo>
                    <a:pt x="1817958" y="163312"/>
                  </a:lnTo>
                  <a:lnTo>
                    <a:pt x="1819015" y="159025"/>
                  </a:lnTo>
                  <a:lnTo>
                    <a:pt x="1819370" y="154625"/>
                  </a:lnTo>
                  <a:lnTo>
                    <a:pt x="1819370" y="27431"/>
                  </a:lnTo>
                  <a:lnTo>
                    <a:pt x="1819015" y="23031"/>
                  </a:lnTo>
                  <a:lnTo>
                    <a:pt x="1817958" y="18745"/>
                  </a:lnTo>
                  <a:lnTo>
                    <a:pt x="1816228" y="14683"/>
                  </a:lnTo>
                  <a:lnTo>
                    <a:pt x="1813868" y="10952"/>
                  </a:lnTo>
                  <a:lnTo>
                    <a:pt x="1810941" y="7647"/>
                  </a:lnTo>
                  <a:lnTo>
                    <a:pt x="1807521" y="4855"/>
                  </a:lnTo>
                  <a:lnTo>
                    <a:pt x="1803698" y="2648"/>
                  </a:lnTo>
                  <a:lnTo>
                    <a:pt x="1799570" y="1083"/>
                  </a:lnTo>
                  <a:lnTo>
                    <a:pt x="1795245" y="200"/>
                  </a:lnTo>
                  <a:lnTo>
                    <a:pt x="1791938" y="0"/>
                  </a:lnTo>
                  <a:lnTo>
                    <a:pt x="27432"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1"/>
                  </a:lnTo>
                  <a:lnTo>
                    <a:pt x="0" y="154625"/>
                  </a:lnTo>
                  <a:lnTo>
                    <a:pt x="88" y="152418"/>
                  </a:lnTo>
                  <a:lnTo>
                    <a:pt x="88" y="156832"/>
                  </a:lnTo>
                  <a:lnTo>
                    <a:pt x="797" y="161190"/>
                  </a:lnTo>
                  <a:lnTo>
                    <a:pt x="2195" y="165377"/>
                  </a:lnTo>
                  <a:lnTo>
                    <a:pt x="4246" y="169287"/>
                  </a:lnTo>
                  <a:lnTo>
                    <a:pt x="6898" y="172816"/>
                  </a:lnTo>
                  <a:lnTo>
                    <a:pt x="10082" y="175874"/>
                  </a:lnTo>
                  <a:lnTo>
                    <a:pt x="13716"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36" name="tx37"/>
            <p:cNvSpPr/>
            <p:nvPr/>
          </p:nvSpPr>
          <p:spPr>
            <a:xfrm>
              <a:off x="6736033" y="4900461"/>
              <a:ext cx="1727930" cy="125334"/>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Government of Spain: 249.4K$</a:t>
              </a:r>
            </a:p>
          </p:txBody>
        </p:sp>
        <p:sp>
          <p:nvSpPr>
            <p:cNvPr id="37" name="pg38"/>
            <p:cNvSpPr/>
            <p:nvPr/>
          </p:nvSpPr>
          <p:spPr>
            <a:xfrm>
              <a:off x="6670235" y="4298895"/>
              <a:ext cx="1859525" cy="182057"/>
            </a:xfrm>
            <a:custGeom>
              <a:avLst/>
              <a:pathLst>
                <a:path w="1859525" h="182057">
                  <a:moveTo>
                    <a:pt x="27431" y="182057"/>
                  </a:moveTo>
                  <a:lnTo>
                    <a:pt x="1832093" y="182057"/>
                  </a:lnTo>
                  <a:lnTo>
                    <a:pt x="1830988" y="182035"/>
                  </a:lnTo>
                  <a:lnTo>
                    <a:pt x="1835400" y="181857"/>
                  </a:lnTo>
                  <a:lnTo>
                    <a:pt x="1839725" y="180974"/>
                  </a:lnTo>
                  <a:lnTo>
                    <a:pt x="1843853" y="179408"/>
                  </a:lnTo>
                  <a:lnTo>
                    <a:pt x="1847676" y="177201"/>
                  </a:lnTo>
                  <a:lnTo>
                    <a:pt x="1851096" y="174409"/>
                  </a:lnTo>
                  <a:lnTo>
                    <a:pt x="1854023" y="171105"/>
                  </a:lnTo>
                  <a:lnTo>
                    <a:pt x="1856383" y="167373"/>
                  </a:lnTo>
                  <a:lnTo>
                    <a:pt x="1858113" y="163312"/>
                  </a:lnTo>
                  <a:lnTo>
                    <a:pt x="1859170" y="159025"/>
                  </a:lnTo>
                  <a:lnTo>
                    <a:pt x="1859525" y="154625"/>
                  </a:lnTo>
                  <a:lnTo>
                    <a:pt x="1859525" y="27431"/>
                  </a:lnTo>
                  <a:lnTo>
                    <a:pt x="1859170" y="23031"/>
                  </a:lnTo>
                  <a:lnTo>
                    <a:pt x="1858113" y="18745"/>
                  </a:lnTo>
                  <a:lnTo>
                    <a:pt x="1856383" y="14683"/>
                  </a:lnTo>
                  <a:lnTo>
                    <a:pt x="1854023" y="10952"/>
                  </a:lnTo>
                  <a:lnTo>
                    <a:pt x="1851096" y="7647"/>
                  </a:lnTo>
                  <a:lnTo>
                    <a:pt x="1847676" y="4855"/>
                  </a:lnTo>
                  <a:lnTo>
                    <a:pt x="1843853" y="2648"/>
                  </a:lnTo>
                  <a:lnTo>
                    <a:pt x="1839725" y="1083"/>
                  </a:lnTo>
                  <a:lnTo>
                    <a:pt x="1835400" y="200"/>
                  </a:lnTo>
                  <a:lnTo>
                    <a:pt x="1832093" y="0"/>
                  </a:lnTo>
                  <a:lnTo>
                    <a:pt x="27431"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54625"/>
                  </a:lnTo>
                  <a:lnTo>
                    <a:pt x="88" y="152418"/>
                  </a:lnTo>
                  <a:lnTo>
                    <a:pt x="88" y="156832"/>
                  </a:lnTo>
                  <a:lnTo>
                    <a:pt x="797" y="161190"/>
                  </a:lnTo>
                  <a:lnTo>
                    <a:pt x="2195" y="165377"/>
                  </a:lnTo>
                  <a:lnTo>
                    <a:pt x="4246" y="169287"/>
                  </a:lnTo>
                  <a:lnTo>
                    <a:pt x="6898" y="172816"/>
                  </a:lnTo>
                  <a:lnTo>
                    <a:pt x="10082" y="175874"/>
                  </a:lnTo>
                  <a:lnTo>
                    <a:pt x="13715"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38" name="tx39"/>
            <p:cNvSpPr/>
            <p:nvPr/>
          </p:nvSpPr>
          <p:spPr>
            <a:xfrm>
              <a:off x="6715955" y="4308507"/>
              <a:ext cx="1768085" cy="126725"/>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UN Joint Programmes: 362.4K$</a:t>
              </a:r>
            </a:p>
          </p:txBody>
        </p:sp>
        <p:sp>
          <p:nvSpPr>
            <p:cNvPr id="39" name="pg40"/>
            <p:cNvSpPr/>
            <p:nvPr/>
          </p:nvSpPr>
          <p:spPr>
            <a:xfrm>
              <a:off x="6357911" y="3600088"/>
              <a:ext cx="2484173" cy="182057"/>
            </a:xfrm>
            <a:custGeom>
              <a:avLst/>
              <a:pathLst>
                <a:path w="2484173" h="182057">
                  <a:moveTo>
                    <a:pt x="27431" y="182057"/>
                  </a:moveTo>
                  <a:lnTo>
                    <a:pt x="2456741" y="182057"/>
                  </a:lnTo>
                  <a:lnTo>
                    <a:pt x="2455636" y="182035"/>
                  </a:lnTo>
                  <a:lnTo>
                    <a:pt x="2460047" y="181857"/>
                  </a:lnTo>
                  <a:lnTo>
                    <a:pt x="2464373" y="180974"/>
                  </a:lnTo>
                  <a:lnTo>
                    <a:pt x="2468501" y="179408"/>
                  </a:lnTo>
                  <a:lnTo>
                    <a:pt x="2472324" y="177201"/>
                  </a:lnTo>
                  <a:lnTo>
                    <a:pt x="2475744" y="174409"/>
                  </a:lnTo>
                  <a:lnTo>
                    <a:pt x="2478671" y="171105"/>
                  </a:lnTo>
                  <a:lnTo>
                    <a:pt x="2481031" y="167373"/>
                  </a:lnTo>
                  <a:lnTo>
                    <a:pt x="2482761" y="163312"/>
                  </a:lnTo>
                  <a:lnTo>
                    <a:pt x="2483817" y="159025"/>
                  </a:lnTo>
                  <a:lnTo>
                    <a:pt x="2484173" y="154625"/>
                  </a:lnTo>
                  <a:lnTo>
                    <a:pt x="2484173" y="27432"/>
                  </a:lnTo>
                  <a:lnTo>
                    <a:pt x="2483817" y="23031"/>
                  </a:lnTo>
                  <a:lnTo>
                    <a:pt x="2482761" y="18745"/>
                  </a:lnTo>
                  <a:lnTo>
                    <a:pt x="2481031" y="14683"/>
                  </a:lnTo>
                  <a:lnTo>
                    <a:pt x="2478671" y="10952"/>
                  </a:lnTo>
                  <a:lnTo>
                    <a:pt x="2475744" y="7647"/>
                  </a:lnTo>
                  <a:lnTo>
                    <a:pt x="2472324" y="4855"/>
                  </a:lnTo>
                  <a:lnTo>
                    <a:pt x="2468501" y="2648"/>
                  </a:lnTo>
                  <a:lnTo>
                    <a:pt x="2464373" y="1083"/>
                  </a:lnTo>
                  <a:lnTo>
                    <a:pt x="2460047" y="200"/>
                  </a:lnTo>
                  <a:lnTo>
                    <a:pt x="2456741" y="0"/>
                  </a:lnTo>
                  <a:lnTo>
                    <a:pt x="27431"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2"/>
                  </a:lnTo>
                  <a:lnTo>
                    <a:pt x="0" y="154625"/>
                  </a:lnTo>
                  <a:lnTo>
                    <a:pt x="88" y="152418"/>
                  </a:lnTo>
                  <a:lnTo>
                    <a:pt x="88" y="156832"/>
                  </a:lnTo>
                  <a:lnTo>
                    <a:pt x="797" y="161190"/>
                  </a:lnTo>
                  <a:lnTo>
                    <a:pt x="2195" y="165377"/>
                  </a:lnTo>
                  <a:lnTo>
                    <a:pt x="4246" y="169287"/>
                  </a:lnTo>
                  <a:lnTo>
                    <a:pt x="6898" y="172816"/>
                  </a:lnTo>
                  <a:lnTo>
                    <a:pt x="10082" y="175874"/>
                  </a:lnTo>
                  <a:lnTo>
                    <a:pt x="13715"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40" name="tx41"/>
            <p:cNvSpPr/>
            <p:nvPr/>
          </p:nvSpPr>
          <p:spPr>
            <a:xfrm>
              <a:off x="6403631" y="3609700"/>
              <a:ext cx="2392733" cy="126725"/>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United Nations Peacebuilding Fund: 1.4M$</a:t>
              </a:r>
            </a:p>
          </p:txBody>
        </p:sp>
        <p:sp>
          <p:nvSpPr>
            <p:cNvPr id="41" name="pg42"/>
            <p:cNvSpPr/>
            <p:nvPr/>
          </p:nvSpPr>
          <p:spPr>
            <a:xfrm>
              <a:off x="6962134" y="2066744"/>
              <a:ext cx="1275728" cy="182057"/>
            </a:xfrm>
            <a:custGeom>
              <a:avLst/>
              <a:pathLst>
                <a:path w="1275728" h="182057">
                  <a:moveTo>
                    <a:pt x="27432" y="182057"/>
                  </a:moveTo>
                  <a:lnTo>
                    <a:pt x="1248296" y="182057"/>
                  </a:lnTo>
                  <a:lnTo>
                    <a:pt x="1247191" y="182035"/>
                  </a:lnTo>
                  <a:lnTo>
                    <a:pt x="1251603" y="181857"/>
                  </a:lnTo>
                  <a:lnTo>
                    <a:pt x="1255928" y="180974"/>
                  </a:lnTo>
                  <a:lnTo>
                    <a:pt x="1260056" y="179408"/>
                  </a:lnTo>
                  <a:lnTo>
                    <a:pt x="1263879" y="177201"/>
                  </a:lnTo>
                  <a:lnTo>
                    <a:pt x="1267299" y="174409"/>
                  </a:lnTo>
                  <a:lnTo>
                    <a:pt x="1270226" y="171105"/>
                  </a:lnTo>
                  <a:lnTo>
                    <a:pt x="1272586" y="167373"/>
                  </a:lnTo>
                  <a:lnTo>
                    <a:pt x="1274316" y="163312"/>
                  </a:lnTo>
                  <a:lnTo>
                    <a:pt x="1275373" y="159025"/>
                  </a:lnTo>
                  <a:lnTo>
                    <a:pt x="1275728" y="154625"/>
                  </a:lnTo>
                  <a:lnTo>
                    <a:pt x="1275728" y="27431"/>
                  </a:lnTo>
                  <a:lnTo>
                    <a:pt x="1275373" y="23031"/>
                  </a:lnTo>
                  <a:lnTo>
                    <a:pt x="1274316" y="18745"/>
                  </a:lnTo>
                  <a:lnTo>
                    <a:pt x="1272586" y="14683"/>
                  </a:lnTo>
                  <a:lnTo>
                    <a:pt x="1270226" y="10952"/>
                  </a:lnTo>
                  <a:lnTo>
                    <a:pt x="1267299" y="7647"/>
                  </a:lnTo>
                  <a:lnTo>
                    <a:pt x="1263879" y="4855"/>
                  </a:lnTo>
                  <a:lnTo>
                    <a:pt x="1260056" y="2648"/>
                  </a:lnTo>
                  <a:lnTo>
                    <a:pt x="1255928" y="1083"/>
                  </a:lnTo>
                  <a:lnTo>
                    <a:pt x="1251603" y="200"/>
                  </a:lnTo>
                  <a:lnTo>
                    <a:pt x="1248296" y="0"/>
                  </a:lnTo>
                  <a:lnTo>
                    <a:pt x="27432"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1"/>
                  </a:lnTo>
                  <a:lnTo>
                    <a:pt x="0" y="154625"/>
                  </a:lnTo>
                  <a:lnTo>
                    <a:pt x="88" y="152418"/>
                  </a:lnTo>
                  <a:lnTo>
                    <a:pt x="88" y="156832"/>
                  </a:lnTo>
                  <a:lnTo>
                    <a:pt x="797" y="161190"/>
                  </a:lnTo>
                  <a:lnTo>
                    <a:pt x="2195" y="165377"/>
                  </a:lnTo>
                  <a:lnTo>
                    <a:pt x="4246" y="169287"/>
                  </a:lnTo>
                  <a:lnTo>
                    <a:pt x="6898" y="172816"/>
                  </a:lnTo>
                  <a:lnTo>
                    <a:pt x="10082" y="175874"/>
                  </a:lnTo>
                  <a:lnTo>
                    <a:pt x="13716"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42" name="tx43"/>
            <p:cNvSpPr/>
            <p:nvPr/>
          </p:nvSpPr>
          <p:spPr>
            <a:xfrm>
              <a:off x="7007854" y="2084387"/>
              <a:ext cx="1184288" cy="118694"/>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United States: 9.2M$</a:t>
              </a:r>
            </a:p>
          </p:txBody>
        </p:sp>
        <p:sp>
          <p:nvSpPr>
            <p:cNvPr id="43" name="pg44"/>
            <p:cNvSpPr/>
            <p:nvPr/>
          </p:nvSpPr>
          <p:spPr>
            <a:xfrm>
              <a:off x="9716542" y="4036974"/>
              <a:ext cx="1222230" cy="182057"/>
            </a:xfrm>
            <a:custGeom>
              <a:avLst/>
              <a:pathLst>
                <a:path w="1222230" h="182057">
                  <a:moveTo>
                    <a:pt x="27431" y="182057"/>
                  </a:moveTo>
                  <a:lnTo>
                    <a:pt x="1194798" y="182057"/>
                  </a:lnTo>
                  <a:lnTo>
                    <a:pt x="1193694" y="182035"/>
                  </a:lnTo>
                  <a:lnTo>
                    <a:pt x="1198105" y="181857"/>
                  </a:lnTo>
                  <a:lnTo>
                    <a:pt x="1202430" y="180974"/>
                  </a:lnTo>
                  <a:lnTo>
                    <a:pt x="1206558" y="179408"/>
                  </a:lnTo>
                  <a:lnTo>
                    <a:pt x="1210381" y="177201"/>
                  </a:lnTo>
                  <a:lnTo>
                    <a:pt x="1213801" y="174409"/>
                  </a:lnTo>
                  <a:lnTo>
                    <a:pt x="1216728" y="171105"/>
                  </a:lnTo>
                  <a:lnTo>
                    <a:pt x="1219088" y="167373"/>
                  </a:lnTo>
                  <a:lnTo>
                    <a:pt x="1220818" y="163312"/>
                  </a:lnTo>
                  <a:lnTo>
                    <a:pt x="1221875" y="159025"/>
                  </a:lnTo>
                  <a:lnTo>
                    <a:pt x="1222230" y="154625"/>
                  </a:lnTo>
                  <a:lnTo>
                    <a:pt x="1222230" y="27431"/>
                  </a:lnTo>
                  <a:lnTo>
                    <a:pt x="1221875" y="23031"/>
                  </a:lnTo>
                  <a:lnTo>
                    <a:pt x="1220818" y="18745"/>
                  </a:lnTo>
                  <a:lnTo>
                    <a:pt x="1219088" y="14683"/>
                  </a:lnTo>
                  <a:lnTo>
                    <a:pt x="1216728" y="10952"/>
                  </a:lnTo>
                  <a:lnTo>
                    <a:pt x="1213801" y="7647"/>
                  </a:lnTo>
                  <a:lnTo>
                    <a:pt x="1210381" y="4855"/>
                  </a:lnTo>
                  <a:lnTo>
                    <a:pt x="1206558" y="2648"/>
                  </a:lnTo>
                  <a:lnTo>
                    <a:pt x="1202430" y="1083"/>
                  </a:lnTo>
                  <a:lnTo>
                    <a:pt x="1198105" y="200"/>
                  </a:lnTo>
                  <a:lnTo>
                    <a:pt x="1194798" y="0"/>
                  </a:lnTo>
                  <a:lnTo>
                    <a:pt x="27431"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1"/>
                  </a:lnTo>
                  <a:lnTo>
                    <a:pt x="0" y="154625"/>
                  </a:lnTo>
                  <a:lnTo>
                    <a:pt x="88" y="152418"/>
                  </a:lnTo>
                  <a:lnTo>
                    <a:pt x="88" y="156832"/>
                  </a:lnTo>
                  <a:lnTo>
                    <a:pt x="797" y="161190"/>
                  </a:lnTo>
                  <a:lnTo>
                    <a:pt x="2195" y="165377"/>
                  </a:lnTo>
                  <a:lnTo>
                    <a:pt x="4246" y="169287"/>
                  </a:lnTo>
                  <a:lnTo>
                    <a:pt x="6898" y="172816"/>
                  </a:lnTo>
                  <a:lnTo>
                    <a:pt x="10082" y="175874"/>
                  </a:lnTo>
                  <a:lnTo>
                    <a:pt x="13716"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44" name="tx45"/>
            <p:cNvSpPr/>
            <p:nvPr/>
          </p:nvSpPr>
          <p:spPr>
            <a:xfrm>
              <a:off x="9762262" y="4054617"/>
              <a:ext cx="1130790" cy="118694"/>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Government: 9.4M$</a:t>
              </a:r>
            </a:p>
          </p:txBody>
        </p:sp>
        <p:sp>
          <p:nvSpPr>
            <p:cNvPr id="45" name="pg46"/>
            <p:cNvSpPr/>
            <p:nvPr/>
          </p:nvSpPr>
          <p:spPr>
            <a:xfrm>
              <a:off x="9747749" y="2446063"/>
              <a:ext cx="1159816" cy="182057"/>
            </a:xfrm>
            <a:custGeom>
              <a:avLst/>
              <a:pathLst>
                <a:path w="1159816" h="182057">
                  <a:moveTo>
                    <a:pt x="27431" y="182057"/>
                  </a:moveTo>
                  <a:lnTo>
                    <a:pt x="1132384" y="182057"/>
                  </a:lnTo>
                  <a:lnTo>
                    <a:pt x="1131279" y="182035"/>
                  </a:lnTo>
                  <a:lnTo>
                    <a:pt x="1135691" y="181857"/>
                  </a:lnTo>
                  <a:lnTo>
                    <a:pt x="1140016" y="180974"/>
                  </a:lnTo>
                  <a:lnTo>
                    <a:pt x="1144144" y="179408"/>
                  </a:lnTo>
                  <a:lnTo>
                    <a:pt x="1147967" y="177201"/>
                  </a:lnTo>
                  <a:lnTo>
                    <a:pt x="1151387" y="174409"/>
                  </a:lnTo>
                  <a:lnTo>
                    <a:pt x="1154314" y="171105"/>
                  </a:lnTo>
                  <a:lnTo>
                    <a:pt x="1156674" y="167373"/>
                  </a:lnTo>
                  <a:lnTo>
                    <a:pt x="1158404" y="163312"/>
                  </a:lnTo>
                  <a:lnTo>
                    <a:pt x="1159461" y="159025"/>
                  </a:lnTo>
                  <a:lnTo>
                    <a:pt x="1159816" y="154625"/>
                  </a:lnTo>
                  <a:lnTo>
                    <a:pt x="1159816" y="27431"/>
                  </a:lnTo>
                  <a:lnTo>
                    <a:pt x="1159461" y="23031"/>
                  </a:lnTo>
                  <a:lnTo>
                    <a:pt x="1158404" y="18745"/>
                  </a:lnTo>
                  <a:lnTo>
                    <a:pt x="1156674" y="14683"/>
                  </a:lnTo>
                  <a:lnTo>
                    <a:pt x="1154314" y="10952"/>
                  </a:lnTo>
                  <a:lnTo>
                    <a:pt x="1151387" y="7647"/>
                  </a:lnTo>
                  <a:lnTo>
                    <a:pt x="1147967" y="4855"/>
                  </a:lnTo>
                  <a:lnTo>
                    <a:pt x="1144144" y="2648"/>
                  </a:lnTo>
                  <a:lnTo>
                    <a:pt x="1140016" y="1083"/>
                  </a:lnTo>
                  <a:lnTo>
                    <a:pt x="1135691" y="200"/>
                  </a:lnTo>
                  <a:lnTo>
                    <a:pt x="1132384" y="0"/>
                  </a:lnTo>
                  <a:lnTo>
                    <a:pt x="27431"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1"/>
                  </a:lnTo>
                  <a:lnTo>
                    <a:pt x="0" y="154625"/>
                  </a:lnTo>
                  <a:lnTo>
                    <a:pt x="88" y="152418"/>
                  </a:lnTo>
                  <a:lnTo>
                    <a:pt x="88" y="156832"/>
                  </a:lnTo>
                  <a:lnTo>
                    <a:pt x="797" y="161190"/>
                  </a:lnTo>
                  <a:lnTo>
                    <a:pt x="2195" y="165377"/>
                  </a:lnTo>
                  <a:lnTo>
                    <a:pt x="4246" y="169287"/>
                  </a:lnTo>
                  <a:lnTo>
                    <a:pt x="6898" y="172816"/>
                  </a:lnTo>
                  <a:lnTo>
                    <a:pt x="10082" y="175874"/>
                  </a:lnTo>
                  <a:lnTo>
                    <a:pt x="13716"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46" name="tx47"/>
            <p:cNvSpPr/>
            <p:nvPr/>
          </p:nvSpPr>
          <p:spPr>
            <a:xfrm>
              <a:off x="9793469" y="2463706"/>
              <a:ext cx="1068376" cy="118694"/>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Multilateral: 1.8M$</a:t>
              </a:r>
            </a:p>
          </p:txBody>
        </p:sp>
        <p:sp>
          <p:nvSpPr>
            <p:cNvPr id="47" name="pg48"/>
            <p:cNvSpPr/>
            <p:nvPr/>
          </p:nvSpPr>
          <p:spPr>
            <a:xfrm>
              <a:off x="9500685" y="1739180"/>
              <a:ext cx="1653944" cy="182057"/>
            </a:xfrm>
            <a:custGeom>
              <a:avLst/>
              <a:pathLst>
                <a:path w="1653944" h="182057">
                  <a:moveTo>
                    <a:pt x="27431" y="182057"/>
                  </a:moveTo>
                  <a:lnTo>
                    <a:pt x="1626512" y="182057"/>
                  </a:lnTo>
                  <a:lnTo>
                    <a:pt x="1625407" y="182035"/>
                  </a:lnTo>
                  <a:lnTo>
                    <a:pt x="1629819" y="181857"/>
                  </a:lnTo>
                  <a:lnTo>
                    <a:pt x="1634144" y="180974"/>
                  </a:lnTo>
                  <a:lnTo>
                    <a:pt x="1638272" y="179408"/>
                  </a:lnTo>
                  <a:lnTo>
                    <a:pt x="1642095" y="177201"/>
                  </a:lnTo>
                  <a:lnTo>
                    <a:pt x="1645515" y="174409"/>
                  </a:lnTo>
                  <a:lnTo>
                    <a:pt x="1648442" y="171105"/>
                  </a:lnTo>
                  <a:lnTo>
                    <a:pt x="1650802" y="167373"/>
                  </a:lnTo>
                  <a:lnTo>
                    <a:pt x="1652532" y="163312"/>
                  </a:lnTo>
                  <a:lnTo>
                    <a:pt x="1653589" y="159025"/>
                  </a:lnTo>
                  <a:lnTo>
                    <a:pt x="1653944" y="154625"/>
                  </a:lnTo>
                  <a:lnTo>
                    <a:pt x="1653944" y="27431"/>
                  </a:lnTo>
                  <a:lnTo>
                    <a:pt x="1653589" y="23031"/>
                  </a:lnTo>
                  <a:lnTo>
                    <a:pt x="1652532" y="18745"/>
                  </a:lnTo>
                  <a:lnTo>
                    <a:pt x="1650802" y="14683"/>
                  </a:lnTo>
                  <a:lnTo>
                    <a:pt x="1648442" y="10952"/>
                  </a:lnTo>
                  <a:lnTo>
                    <a:pt x="1645515" y="7647"/>
                  </a:lnTo>
                  <a:lnTo>
                    <a:pt x="1642095" y="4855"/>
                  </a:lnTo>
                  <a:lnTo>
                    <a:pt x="1638272" y="2648"/>
                  </a:lnTo>
                  <a:lnTo>
                    <a:pt x="1634144" y="1083"/>
                  </a:lnTo>
                  <a:lnTo>
                    <a:pt x="1629819" y="200"/>
                  </a:lnTo>
                  <a:lnTo>
                    <a:pt x="1626512" y="0"/>
                  </a:lnTo>
                  <a:lnTo>
                    <a:pt x="27431"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1"/>
                  </a:lnTo>
                  <a:lnTo>
                    <a:pt x="0" y="154625"/>
                  </a:lnTo>
                  <a:lnTo>
                    <a:pt x="88" y="152418"/>
                  </a:lnTo>
                  <a:lnTo>
                    <a:pt x="88" y="156832"/>
                  </a:lnTo>
                  <a:lnTo>
                    <a:pt x="797" y="161190"/>
                  </a:lnTo>
                  <a:lnTo>
                    <a:pt x="2195" y="165377"/>
                  </a:lnTo>
                  <a:lnTo>
                    <a:pt x="4246" y="169287"/>
                  </a:lnTo>
                  <a:lnTo>
                    <a:pt x="6898" y="172816"/>
                  </a:lnTo>
                  <a:lnTo>
                    <a:pt x="10082" y="175874"/>
                  </a:lnTo>
                  <a:lnTo>
                    <a:pt x="13716"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48" name="tx49"/>
            <p:cNvSpPr/>
            <p:nvPr/>
          </p:nvSpPr>
          <p:spPr>
            <a:xfrm>
              <a:off x="9546405" y="1756823"/>
              <a:ext cx="1562504" cy="118694"/>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Other Public Sector: 85.8K$</a:t>
              </a:r>
            </a:p>
          </p:txBody>
        </p:sp>
        <p:sp>
          <p:nvSpPr>
            <p:cNvPr id="49" name="tx50"/>
            <p:cNvSpPr/>
            <p:nvPr/>
          </p:nvSpPr>
          <p:spPr>
            <a:xfrm>
              <a:off x="1686578" y="5831289"/>
              <a:ext cx="916201" cy="17016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Earmarking</a:t>
              </a:r>
            </a:p>
          </p:txBody>
        </p:sp>
        <p:sp>
          <p:nvSpPr>
            <p:cNvPr id="50" name="tx51"/>
            <p:cNvSpPr/>
            <p:nvPr/>
          </p:nvSpPr>
          <p:spPr>
            <a:xfrm>
              <a:off x="4685969" y="5867303"/>
              <a:ext cx="372739" cy="134152"/>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Year</a:t>
              </a:r>
            </a:p>
          </p:txBody>
        </p:sp>
        <p:sp>
          <p:nvSpPr>
            <p:cNvPr id="51" name="tx52"/>
            <p:cNvSpPr/>
            <p:nvPr/>
          </p:nvSpPr>
          <p:spPr>
            <a:xfrm>
              <a:off x="7253784" y="5863785"/>
              <a:ext cx="692428" cy="137670"/>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Provider</a:t>
              </a:r>
            </a:p>
          </p:txBody>
        </p:sp>
        <p:sp>
          <p:nvSpPr>
            <p:cNvPr id="52" name="tx53"/>
            <p:cNvSpPr/>
            <p:nvPr/>
          </p:nvSpPr>
          <p:spPr>
            <a:xfrm>
              <a:off x="10124484" y="5837029"/>
              <a:ext cx="406346" cy="16442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Type</a:t>
              </a:r>
            </a:p>
          </p:txBody>
        </p:sp>
        <p:sp>
          <p:nvSpPr>
            <p:cNvPr id="53" name="tx54"/>
            <p:cNvSpPr/>
            <p:nvPr/>
          </p:nvSpPr>
          <p:spPr>
            <a:xfrm>
              <a:off x="227745" y="219567"/>
              <a:ext cx="1803671" cy="231303"/>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Commitment</a:t>
              </a:r>
            </a:p>
          </p:txBody>
        </p:sp>
        <p:sp>
          <p:nvSpPr>
            <p:cNvPr id="54" name="tx55"/>
            <p:cNvSpPr/>
            <p:nvPr/>
          </p:nvSpPr>
          <p:spPr>
            <a:xfrm>
              <a:off x="2106409" y="159080"/>
              <a:ext cx="80547" cy="291790"/>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a:t>
              </a:r>
            </a:p>
          </p:txBody>
        </p:sp>
        <p:sp>
          <p:nvSpPr>
            <p:cNvPr id="55" name="tx56"/>
            <p:cNvSpPr/>
            <p:nvPr/>
          </p:nvSpPr>
          <p:spPr>
            <a:xfrm>
              <a:off x="2261948" y="221573"/>
              <a:ext cx="254140" cy="229297"/>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El</a:t>
              </a:r>
            </a:p>
          </p:txBody>
        </p:sp>
        <p:sp>
          <p:nvSpPr>
            <p:cNvPr id="56" name="tx57"/>
            <p:cNvSpPr/>
            <p:nvPr/>
          </p:nvSpPr>
          <p:spPr>
            <a:xfrm>
              <a:off x="2591081" y="219104"/>
              <a:ext cx="1189691" cy="231766"/>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Salvador</a:t>
              </a:r>
            </a:p>
          </p:txBody>
        </p:sp>
        <p:sp>
          <p:nvSpPr>
            <p:cNvPr id="57" name="tx58"/>
            <p:cNvSpPr/>
            <p:nvPr/>
          </p:nvSpPr>
          <p:spPr>
            <a:xfrm>
              <a:off x="227745" y="6483835"/>
              <a:ext cx="525905" cy="1172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Source:</a:t>
              </a:r>
            </a:p>
          </p:txBody>
        </p:sp>
        <p:sp>
          <p:nvSpPr>
            <p:cNvPr id="58" name="tx59"/>
            <p:cNvSpPr/>
            <p:nvPr/>
          </p:nvSpPr>
          <p:spPr>
            <a:xfrm>
              <a:off x="794616" y="6485115"/>
              <a:ext cx="338122" cy="1159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Data</a:t>
              </a:r>
            </a:p>
          </p:txBody>
        </p:sp>
        <p:sp>
          <p:nvSpPr>
            <p:cNvPr id="59" name="tx60"/>
            <p:cNvSpPr/>
            <p:nvPr/>
          </p:nvSpPr>
          <p:spPr>
            <a:xfrm>
              <a:off x="1173704" y="6455752"/>
              <a:ext cx="677364"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published</a:t>
              </a:r>
            </a:p>
          </p:txBody>
        </p:sp>
        <p:sp>
          <p:nvSpPr>
            <p:cNvPr id="60" name="tx61"/>
            <p:cNvSpPr/>
            <p:nvPr/>
          </p:nvSpPr>
          <p:spPr>
            <a:xfrm>
              <a:off x="1892033" y="6455752"/>
              <a:ext cx="172101"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by</a:t>
              </a:r>
            </a:p>
          </p:txBody>
        </p:sp>
        <p:sp>
          <p:nvSpPr>
            <p:cNvPr id="61" name="tx62"/>
            <p:cNvSpPr/>
            <p:nvPr/>
          </p:nvSpPr>
          <p:spPr>
            <a:xfrm>
              <a:off x="2105100" y="6483755"/>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62" name="tx63"/>
            <p:cNvSpPr/>
            <p:nvPr/>
          </p:nvSpPr>
          <p:spPr>
            <a:xfrm>
              <a:off x="2715256" y="6517279"/>
              <a:ext cx="148818" cy="83770"/>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as</a:t>
              </a:r>
            </a:p>
          </p:txBody>
        </p:sp>
        <p:sp>
          <p:nvSpPr>
            <p:cNvPr id="63" name="tx64"/>
            <p:cNvSpPr/>
            <p:nvPr/>
          </p:nvSpPr>
          <p:spPr>
            <a:xfrm>
              <a:off x="2905040" y="6466233"/>
              <a:ext cx="284835" cy="134816"/>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part</a:t>
              </a:r>
            </a:p>
          </p:txBody>
        </p:sp>
        <p:sp>
          <p:nvSpPr>
            <p:cNvPr id="64" name="tx65"/>
            <p:cNvSpPr/>
            <p:nvPr/>
          </p:nvSpPr>
          <p:spPr>
            <a:xfrm>
              <a:off x="3230841" y="6483595"/>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65" name="tx66"/>
            <p:cNvSpPr/>
            <p:nvPr/>
          </p:nvSpPr>
          <p:spPr>
            <a:xfrm>
              <a:off x="3418624" y="6481915"/>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66" name="tx67"/>
            <p:cNvSpPr/>
            <p:nvPr/>
          </p:nvSpPr>
          <p:spPr>
            <a:xfrm>
              <a:off x="3690738" y="6481915"/>
              <a:ext cx="89611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International</a:t>
              </a:r>
            </a:p>
          </p:txBody>
        </p:sp>
        <p:sp>
          <p:nvSpPr>
            <p:cNvPr id="67" name="tx68"/>
            <p:cNvSpPr/>
            <p:nvPr/>
          </p:nvSpPr>
          <p:spPr>
            <a:xfrm>
              <a:off x="4627815" y="6482075"/>
              <a:ext cx="236349" cy="11897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Aid</a:t>
              </a:r>
            </a:p>
          </p:txBody>
        </p:sp>
        <p:sp>
          <p:nvSpPr>
            <p:cNvPr id="68" name="tx69"/>
            <p:cNvSpPr/>
            <p:nvPr/>
          </p:nvSpPr>
          <p:spPr>
            <a:xfrm>
              <a:off x="4905130" y="6458952"/>
              <a:ext cx="950998" cy="142097"/>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Transparency</a:t>
              </a:r>
            </a:p>
          </p:txBody>
        </p:sp>
        <p:sp>
          <p:nvSpPr>
            <p:cNvPr id="69" name="tx70"/>
            <p:cNvSpPr/>
            <p:nvPr/>
          </p:nvSpPr>
          <p:spPr>
            <a:xfrm>
              <a:off x="5897094" y="6483035"/>
              <a:ext cx="610636"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Initiative</a:t>
              </a:r>
            </a:p>
          </p:txBody>
        </p:sp>
        <p:sp>
          <p:nvSpPr>
            <p:cNvPr id="70" name="tx71"/>
            <p:cNvSpPr/>
            <p:nvPr/>
          </p:nvSpPr>
          <p:spPr>
            <a:xfrm>
              <a:off x="6548695" y="6453511"/>
              <a:ext cx="377887" cy="14753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(IATI)</a:t>
              </a:r>
            </a:p>
          </p:txBody>
        </p:sp>
      </p:gr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1999" cy="6858000"/>
            </a:xfrm>
            <a:prstGeom prst="rect">
              <a:avLst/>
            </a:prstGeom>
            <a:solidFill>
              <a:srgbClr val="FFFFFF">
                <a:alpha val="100000"/>
              </a:srgbClr>
            </a:solidFill>
            <a:ln w="22173" cap="rnd">
              <a:solidFill>
                <a:srgbClr val="FFFFFF">
                  <a:alpha val="100000"/>
                </a:srgbClr>
              </a:solidFill>
              <a:prstDash val="solid"/>
              <a:round/>
            </a:ln>
          </p:spPr>
          <p:txBody>
            <a:bodyPr/>
            <a:lstStyle/>
            <a:p/>
          </p:txBody>
        </p:sp>
        <p:sp>
          <p:nvSpPr>
            <p:cNvPr id="4" name="pg5"/>
            <p:cNvSpPr/>
            <p:nvPr/>
          </p:nvSpPr>
          <p:spPr>
            <a:xfrm>
              <a:off x="2281061" y="2516863"/>
              <a:ext cx="2454893" cy="1593790"/>
            </a:xfrm>
            <a:custGeom>
              <a:avLst/>
              <a:pathLst>
                <a:path w="2454893" h="1593790">
                  <a:moveTo>
                    <a:pt x="0" y="0"/>
                  </a:moveTo>
                  <a:lnTo>
                    <a:pt x="8210" y="28"/>
                  </a:lnTo>
                  <a:lnTo>
                    <a:pt x="16420" y="58"/>
                  </a:lnTo>
                  <a:lnTo>
                    <a:pt x="24631" y="89"/>
                  </a:lnTo>
                  <a:lnTo>
                    <a:pt x="32841" y="122"/>
                  </a:lnTo>
                  <a:lnTo>
                    <a:pt x="41051" y="158"/>
                  </a:lnTo>
                  <a:lnTo>
                    <a:pt x="49262" y="195"/>
                  </a:lnTo>
                  <a:lnTo>
                    <a:pt x="57472" y="234"/>
                  </a:lnTo>
                  <a:lnTo>
                    <a:pt x="65682" y="275"/>
                  </a:lnTo>
                  <a:lnTo>
                    <a:pt x="73893" y="318"/>
                  </a:lnTo>
                  <a:lnTo>
                    <a:pt x="82103" y="364"/>
                  </a:lnTo>
                  <a:lnTo>
                    <a:pt x="90313" y="412"/>
                  </a:lnTo>
                  <a:lnTo>
                    <a:pt x="98524" y="463"/>
                  </a:lnTo>
                  <a:lnTo>
                    <a:pt x="106734" y="517"/>
                  </a:lnTo>
                  <a:lnTo>
                    <a:pt x="114944" y="574"/>
                  </a:lnTo>
                  <a:lnTo>
                    <a:pt x="123155" y="634"/>
                  </a:lnTo>
                  <a:lnTo>
                    <a:pt x="131365" y="697"/>
                  </a:lnTo>
                  <a:lnTo>
                    <a:pt x="139575" y="763"/>
                  </a:lnTo>
                  <a:lnTo>
                    <a:pt x="147786" y="834"/>
                  </a:lnTo>
                  <a:lnTo>
                    <a:pt x="155996" y="908"/>
                  </a:lnTo>
                  <a:lnTo>
                    <a:pt x="164206" y="986"/>
                  </a:lnTo>
                  <a:lnTo>
                    <a:pt x="172417" y="1068"/>
                  </a:lnTo>
                  <a:lnTo>
                    <a:pt x="180627" y="1155"/>
                  </a:lnTo>
                  <a:lnTo>
                    <a:pt x="188837" y="1247"/>
                  </a:lnTo>
                  <a:lnTo>
                    <a:pt x="197048" y="1344"/>
                  </a:lnTo>
                  <a:lnTo>
                    <a:pt x="205258" y="1446"/>
                  </a:lnTo>
                  <a:lnTo>
                    <a:pt x="213469" y="1554"/>
                  </a:lnTo>
                  <a:lnTo>
                    <a:pt x="221679" y="1667"/>
                  </a:lnTo>
                  <a:lnTo>
                    <a:pt x="229889" y="1787"/>
                  </a:lnTo>
                  <a:lnTo>
                    <a:pt x="238100" y="1913"/>
                  </a:lnTo>
                  <a:lnTo>
                    <a:pt x="246310" y="2047"/>
                  </a:lnTo>
                  <a:lnTo>
                    <a:pt x="254520" y="2187"/>
                  </a:lnTo>
                  <a:lnTo>
                    <a:pt x="262731" y="2336"/>
                  </a:lnTo>
                  <a:lnTo>
                    <a:pt x="270941" y="2492"/>
                  </a:lnTo>
                  <a:lnTo>
                    <a:pt x="279151" y="2657"/>
                  </a:lnTo>
                  <a:lnTo>
                    <a:pt x="287362" y="2831"/>
                  </a:lnTo>
                  <a:lnTo>
                    <a:pt x="295572" y="3015"/>
                  </a:lnTo>
                  <a:lnTo>
                    <a:pt x="303782" y="3208"/>
                  </a:lnTo>
                  <a:lnTo>
                    <a:pt x="311993" y="3413"/>
                  </a:lnTo>
                  <a:lnTo>
                    <a:pt x="320203" y="3628"/>
                  </a:lnTo>
                  <a:lnTo>
                    <a:pt x="328413" y="3855"/>
                  </a:lnTo>
                  <a:lnTo>
                    <a:pt x="336624" y="4095"/>
                  </a:lnTo>
                  <a:lnTo>
                    <a:pt x="344834" y="4347"/>
                  </a:lnTo>
                  <a:lnTo>
                    <a:pt x="353044" y="4614"/>
                  </a:lnTo>
                  <a:lnTo>
                    <a:pt x="361255" y="4895"/>
                  </a:lnTo>
                  <a:lnTo>
                    <a:pt x="369465" y="5191"/>
                  </a:lnTo>
                  <a:lnTo>
                    <a:pt x="377675" y="5503"/>
                  </a:lnTo>
                  <a:lnTo>
                    <a:pt x="385886" y="5833"/>
                  </a:lnTo>
                  <a:lnTo>
                    <a:pt x="394096" y="6180"/>
                  </a:lnTo>
                  <a:lnTo>
                    <a:pt x="402307" y="6547"/>
                  </a:lnTo>
                  <a:lnTo>
                    <a:pt x="410517" y="6933"/>
                  </a:lnTo>
                  <a:lnTo>
                    <a:pt x="418727" y="7340"/>
                  </a:lnTo>
                  <a:lnTo>
                    <a:pt x="426938" y="7770"/>
                  </a:lnTo>
                  <a:lnTo>
                    <a:pt x="435148" y="8223"/>
                  </a:lnTo>
                  <a:lnTo>
                    <a:pt x="443358" y="8700"/>
                  </a:lnTo>
                  <a:lnTo>
                    <a:pt x="451569" y="9204"/>
                  </a:lnTo>
                  <a:lnTo>
                    <a:pt x="459779" y="9734"/>
                  </a:lnTo>
                  <a:lnTo>
                    <a:pt x="467989" y="10294"/>
                  </a:lnTo>
                  <a:lnTo>
                    <a:pt x="476200" y="10884"/>
                  </a:lnTo>
                  <a:lnTo>
                    <a:pt x="484410" y="11505"/>
                  </a:lnTo>
                  <a:lnTo>
                    <a:pt x="492620" y="12161"/>
                  </a:lnTo>
                  <a:lnTo>
                    <a:pt x="500831" y="12851"/>
                  </a:lnTo>
                  <a:lnTo>
                    <a:pt x="509041" y="13579"/>
                  </a:lnTo>
                  <a:lnTo>
                    <a:pt x="517251" y="14347"/>
                  </a:lnTo>
                  <a:lnTo>
                    <a:pt x="525462" y="15155"/>
                  </a:lnTo>
                  <a:lnTo>
                    <a:pt x="533672" y="16008"/>
                  </a:lnTo>
                  <a:lnTo>
                    <a:pt x="541882" y="16906"/>
                  </a:lnTo>
                  <a:lnTo>
                    <a:pt x="550093" y="17852"/>
                  </a:lnTo>
                  <a:lnTo>
                    <a:pt x="558303" y="18849"/>
                  </a:lnTo>
                  <a:lnTo>
                    <a:pt x="566513" y="19899"/>
                  </a:lnTo>
                  <a:lnTo>
                    <a:pt x="574724" y="21005"/>
                  </a:lnTo>
                  <a:lnTo>
                    <a:pt x="582934" y="22171"/>
                  </a:lnTo>
                  <a:lnTo>
                    <a:pt x="591144" y="23399"/>
                  </a:lnTo>
                  <a:lnTo>
                    <a:pt x="599355" y="24692"/>
                  </a:lnTo>
                  <a:lnTo>
                    <a:pt x="607565" y="26053"/>
                  </a:lnTo>
                  <a:lnTo>
                    <a:pt x="615776" y="27487"/>
                  </a:lnTo>
                  <a:lnTo>
                    <a:pt x="623986" y="28997"/>
                  </a:lnTo>
                  <a:lnTo>
                    <a:pt x="632196" y="30586"/>
                  </a:lnTo>
                  <a:lnTo>
                    <a:pt x="640407" y="32260"/>
                  </a:lnTo>
                  <a:lnTo>
                    <a:pt x="648617" y="34021"/>
                  </a:lnTo>
                  <a:lnTo>
                    <a:pt x="656827" y="35874"/>
                  </a:lnTo>
                  <a:lnTo>
                    <a:pt x="665038" y="37825"/>
                  </a:lnTo>
                  <a:lnTo>
                    <a:pt x="673248" y="39877"/>
                  </a:lnTo>
                  <a:lnTo>
                    <a:pt x="681458" y="42036"/>
                  </a:lnTo>
                  <a:lnTo>
                    <a:pt x="689669" y="44306"/>
                  </a:lnTo>
                  <a:lnTo>
                    <a:pt x="697879" y="46695"/>
                  </a:lnTo>
                  <a:lnTo>
                    <a:pt x="706089" y="49206"/>
                  </a:lnTo>
                  <a:lnTo>
                    <a:pt x="714300" y="51846"/>
                  </a:lnTo>
                  <a:lnTo>
                    <a:pt x="722510" y="54621"/>
                  </a:lnTo>
                  <a:lnTo>
                    <a:pt x="730720" y="57537"/>
                  </a:lnTo>
                  <a:lnTo>
                    <a:pt x="738931" y="60601"/>
                  </a:lnTo>
                  <a:lnTo>
                    <a:pt x="747141" y="63820"/>
                  </a:lnTo>
                  <a:lnTo>
                    <a:pt x="755351" y="67201"/>
                  </a:lnTo>
                  <a:lnTo>
                    <a:pt x="763562" y="70751"/>
                  </a:lnTo>
                  <a:lnTo>
                    <a:pt x="771772" y="74477"/>
                  </a:lnTo>
                  <a:lnTo>
                    <a:pt x="779982" y="78388"/>
                  </a:lnTo>
                  <a:lnTo>
                    <a:pt x="788193" y="82490"/>
                  </a:lnTo>
                  <a:lnTo>
                    <a:pt x="796403" y="86794"/>
                  </a:lnTo>
                  <a:lnTo>
                    <a:pt x="804614" y="91307"/>
                  </a:lnTo>
                  <a:lnTo>
                    <a:pt x="812824" y="96037"/>
                  </a:lnTo>
                  <a:lnTo>
                    <a:pt x="821034" y="100994"/>
                  </a:lnTo>
                  <a:lnTo>
                    <a:pt x="829245" y="106186"/>
                  </a:lnTo>
                  <a:lnTo>
                    <a:pt x="837455" y="111623"/>
                  </a:lnTo>
                  <a:lnTo>
                    <a:pt x="845665" y="117315"/>
                  </a:lnTo>
                  <a:lnTo>
                    <a:pt x="853876" y="123270"/>
                  </a:lnTo>
                  <a:lnTo>
                    <a:pt x="862086" y="129499"/>
                  </a:lnTo>
                  <a:lnTo>
                    <a:pt x="870296" y="136011"/>
                  </a:lnTo>
                  <a:lnTo>
                    <a:pt x="878507" y="142815"/>
                  </a:lnTo>
                  <a:lnTo>
                    <a:pt x="886717" y="149923"/>
                  </a:lnTo>
                  <a:lnTo>
                    <a:pt x="894927" y="157343"/>
                  </a:lnTo>
                  <a:lnTo>
                    <a:pt x="903138" y="165085"/>
                  </a:lnTo>
                  <a:lnTo>
                    <a:pt x="911348" y="173159"/>
                  </a:lnTo>
                  <a:lnTo>
                    <a:pt x="919558" y="181575"/>
                  </a:lnTo>
                  <a:lnTo>
                    <a:pt x="927769" y="190341"/>
                  </a:lnTo>
                  <a:lnTo>
                    <a:pt x="935979" y="199467"/>
                  </a:lnTo>
                  <a:lnTo>
                    <a:pt x="944189" y="208961"/>
                  </a:lnTo>
                  <a:lnTo>
                    <a:pt x="952400" y="218832"/>
                  </a:lnTo>
                  <a:lnTo>
                    <a:pt x="960610" y="229088"/>
                  </a:lnTo>
                  <a:lnTo>
                    <a:pt x="968820" y="239736"/>
                  </a:lnTo>
                  <a:lnTo>
                    <a:pt x="977031" y="250782"/>
                  </a:lnTo>
                  <a:lnTo>
                    <a:pt x="985241" y="262234"/>
                  </a:lnTo>
                  <a:lnTo>
                    <a:pt x="993451" y="274096"/>
                  </a:lnTo>
                  <a:lnTo>
                    <a:pt x="1001662" y="286373"/>
                  </a:lnTo>
                  <a:lnTo>
                    <a:pt x="1009872" y="299068"/>
                  </a:lnTo>
                  <a:lnTo>
                    <a:pt x="1018083" y="312185"/>
                  </a:lnTo>
                  <a:lnTo>
                    <a:pt x="1026293" y="325724"/>
                  </a:lnTo>
                  <a:lnTo>
                    <a:pt x="1034503" y="339687"/>
                  </a:lnTo>
                  <a:lnTo>
                    <a:pt x="1042714" y="354073"/>
                  </a:lnTo>
                  <a:lnTo>
                    <a:pt x="1050924" y="368878"/>
                  </a:lnTo>
                  <a:lnTo>
                    <a:pt x="1059134" y="384101"/>
                  </a:lnTo>
                  <a:lnTo>
                    <a:pt x="1067345" y="399736"/>
                  </a:lnTo>
                  <a:lnTo>
                    <a:pt x="1075555" y="415777"/>
                  </a:lnTo>
                  <a:lnTo>
                    <a:pt x="1083765" y="432216"/>
                  </a:lnTo>
                  <a:lnTo>
                    <a:pt x="1091976" y="449044"/>
                  </a:lnTo>
                  <a:lnTo>
                    <a:pt x="1100186" y="466249"/>
                  </a:lnTo>
                  <a:lnTo>
                    <a:pt x="1108396" y="483820"/>
                  </a:lnTo>
                  <a:lnTo>
                    <a:pt x="1116607" y="501741"/>
                  </a:lnTo>
                  <a:lnTo>
                    <a:pt x="1124817" y="519997"/>
                  </a:lnTo>
                  <a:lnTo>
                    <a:pt x="1133027" y="538572"/>
                  </a:lnTo>
                  <a:lnTo>
                    <a:pt x="1141238" y="557445"/>
                  </a:lnTo>
                  <a:lnTo>
                    <a:pt x="1149448" y="576596"/>
                  </a:lnTo>
                  <a:lnTo>
                    <a:pt x="1157658" y="596004"/>
                  </a:lnTo>
                  <a:lnTo>
                    <a:pt x="1165869" y="615646"/>
                  </a:lnTo>
                  <a:lnTo>
                    <a:pt x="1174079" y="635497"/>
                  </a:lnTo>
                  <a:lnTo>
                    <a:pt x="1182289" y="655531"/>
                  </a:lnTo>
                  <a:lnTo>
                    <a:pt x="1190500" y="675723"/>
                  </a:lnTo>
                  <a:lnTo>
                    <a:pt x="1198710" y="696045"/>
                  </a:lnTo>
                  <a:lnTo>
                    <a:pt x="1206921" y="716468"/>
                  </a:lnTo>
                  <a:lnTo>
                    <a:pt x="1215131" y="736965"/>
                  </a:lnTo>
                  <a:lnTo>
                    <a:pt x="1223341" y="757505"/>
                  </a:lnTo>
                  <a:lnTo>
                    <a:pt x="1231552" y="778061"/>
                  </a:lnTo>
                  <a:lnTo>
                    <a:pt x="1239762" y="798601"/>
                  </a:lnTo>
                  <a:lnTo>
                    <a:pt x="1247972" y="819098"/>
                  </a:lnTo>
                  <a:lnTo>
                    <a:pt x="1256183" y="839521"/>
                  </a:lnTo>
                  <a:lnTo>
                    <a:pt x="1264393" y="859843"/>
                  </a:lnTo>
                  <a:lnTo>
                    <a:pt x="1272603" y="880035"/>
                  </a:lnTo>
                  <a:lnTo>
                    <a:pt x="1280814" y="900069"/>
                  </a:lnTo>
                  <a:lnTo>
                    <a:pt x="1289024" y="919920"/>
                  </a:lnTo>
                  <a:lnTo>
                    <a:pt x="1297234" y="939562"/>
                  </a:lnTo>
                  <a:lnTo>
                    <a:pt x="1305445" y="958970"/>
                  </a:lnTo>
                  <a:lnTo>
                    <a:pt x="1313655" y="978121"/>
                  </a:lnTo>
                  <a:lnTo>
                    <a:pt x="1321865" y="996994"/>
                  </a:lnTo>
                  <a:lnTo>
                    <a:pt x="1330076" y="1015569"/>
                  </a:lnTo>
                  <a:lnTo>
                    <a:pt x="1338286" y="1033825"/>
                  </a:lnTo>
                  <a:lnTo>
                    <a:pt x="1346496" y="1051746"/>
                  </a:lnTo>
                  <a:lnTo>
                    <a:pt x="1354707" y="1069317"/>
                  </a:lnTo>
                  <a:lnTo>
                    <a:pt x="1362917" y="1086522"/>
                  </a:lnTo>
                  <a:lnTo>
                    <a:pt x="1371127" y="1103350"/>
                  </a:lnTo>
                  <a:lnTo>
                    <a:pt x="1379338" y="1119789"/>
                  </a:lnTo>
                  <a:lnTo>
                    <a:pt x="1387548" y="1135830"/>
                  </a:lnTo>
                  <a:lnTo>
                    <a:pt x="1395758" y="1151465"/>
                  </a:lnTo>
                  <a:lnTo>
                    <a:pt x="1403969" y="1166688"/>
                  </a:lnTo>
                  <a:lnTo>
                    <a:pt x="1412179" y="1181493"/>
                  </a:lnTo>
                  <a:lnTo>
                    <a:pt x="1420390" y="1195879"/>
                  </a:lnTo>
                  <a:lnTo>
                    <a:pt x="1428600" y="1209841"/>
                  </a:lnTo>
                  <a:lnTo>
                    <a:pt x="1436810" y="1223381"/>
                  </a:lnTo>
                  <a:lnTo>
                    <a:pt x="1445021" y="1236498"/>
                  </a:lnTo>
                  <a:lnTo>
                    <a:pt x="1453231" y="1249193"/>
                  </a:lnTo>
                  <a:lnTo>
                    <a:pt x="1461441" y="1261470"/>
                  </a:lnTo>
                  <a:lnTo>
                    <a:pt x="1469652" y="1273332"/>
                  </a:lnTo>
                  <a:lnTo>
                    <a:pt x="1477862" y="1284784"/>
                  </a:lnTo>
                  <a:lnTo>
                    <a:pt x="1486072" y="1295830"/>
                  </a:lnTo>
                  <a:lnTo>
                    <a:pt x="1494283" y="1306478"/>
                  </a:lnTo>
                  <a:lnTo>
                    <a:pt x="1502493" y="1316734"/>
                  </a:lnTo>
                  <a:lnTo>
                    <a:pt x="1510703" y="1326605"/>
                  </a:lnTo>
                  <a:lnTo>
                    <a:pt x="1518914" y="1336099"/>
                  </a:lnTo>
                  <a:lnTo>
                    <a:pt x="1527124" y="1345225"/>
                  </a:lnTo>
                  <a:lnTo>
                    <a:pt x="1535334" y="1353991"/>
                  </a:lnTo>
                  <a:lnTo>
                    <a:pt x="1543545" y="1362407"/>
                  </a:lnTo>
                  <a:lnTo>
                    <a:pt x="1551755" y="1370481"/>
                  </a:lnTo>
                  <a:lnTo>
                    <a:pt x="1559965" y="1378223"/>
                  </a:lnTo>
                  <a:lnTo>
                    <a:pt x="1568176" y="1385643"/>
                  </a:lnTo>
                  <a:lnTo>
                    <a:pt x="1576386" y="1392750"/>
                  </a:lnTo>
                  <a:lnTo>
                    <a:pt x="1584596" y="1399555"/>
                  </a:lnTo>
                  <a:lnTo>
                    <a:pt x="1592807" y="1406067"/>
                  </a:lnTo>
                  <a:lnTo>
                    <a:pt x="1601017" y="1412296"/>
                  </a:lnTo>
                  <a:lnTo>
                    <a:pt x="1609228" y="1418251"/>
                  </a:lnTo>
                  <a:lnTo>
                    <a:pt x="1617438" y="1423943"/>
                  </a:lnTo>
                  <a:lnTo>
                    <a:pt x="1625648" y="1429380"/>
                  </a:lnTo>
                  <a:lnTo>
                    <a:pt x="1633859" y="1434572"/>
                  </a:lnTo>
                  <a:lnTo>
                    <a:pt x="1642069" y="1439529"/>
                  </a:lnTo>
                  <a:lnTo>
                    <a:pt x="1650279" y="1444259"/>
                  </a:lnTo>
                  <a:lnTo>
                    <a:pt x="1658490" y="1448772"/>
                  </a:lnTo>
                  <a:lnTo>
                    <a:pt x="1666700" y="1453075"/>
                  </a:lnTo>
                  <a:lnTo>
                    <a:pt x="1674910" y="1457178"/>
                  </a:lnTo>
                  <a:lnTo>
                    <a:pt x="1683121" y="1461089"/>
                  </a:lnTo>
                  <a:lnTo>
                    <a:pt x="1691331" y="1464815"/>
                  </a:lnTo>
                  <a:lnTo>
                    <a:pt x="1699541" y="1468365"/>
                  </a:lnTo>
                  <a:lnTo>
                    <a:pt x="1707752" y="1471746"/>
                  </a:lnTo>
                  <a:lnTo>
                    <a:pt x="1715962" y="1474965"/>
                  </a:lnTo>
                  <a:lnTo>
                    <a:pt x="1724172" y="1478029"/>
                  </a:lnTo>
                  <a:lnTo>
                    <a:pt x="1732383" y="1480945"/>
                  </a:lnTo>
                  <a:lnTo>
                    <a:pt x="1740593" y="1483720"/>
                  </a:lnTo>
                  <a:lnTo>
                    <a:pt x="1748803" y="1486360"/>
                  </a:lnTo>
                  <a:lnTo>
                    <a:pt x="1757014" y="1488871"/>
                  </a:lnTo>
                  <a:lnTo>
                    <a:pt x="1765224" y="1491259"/>
                  </a:lnTo>
                  <a:lnTo>
                    <a:pt x="1773434" y="1493530"/>
                  </a:lnTo>
                  <a:lnTo>
                    <a:pt x="1781645" y="1495689"/>
                  </a:lnTo>
                  <a:lnTo>
                    <a:pt x="1789855" y="1497741"/>
                  </a:lnTo>
                  <a:lnTo>
                    <a:pt x="1798065" y="1499692"/>
                  </a:lnTo>
                  <a:lnTo>
                    <a:pt x="1806276" y="1501545"/>
                  </a:lnTo>
                  <a:lnTo>
                    <a:pt x="1814486" y="1503306"/>
                  </a:lnTo>
                  <a:lnTo>
                    <a:pt x="1822697" y="1504980"/>
                  </a:lnTo>
                  <a:lnTo>
                    <a:pt x="1830907" y="1506569"/>
                  </a:lnTo>
                  <a:lnTo>
                    <a:pt x="1839117" y="1508079"/>
                  </a:lnTo>
                  <a:lnTo>
                    <a:pt x="1847328" y="1509513"/>
                  </a:lnTo>
                  <a:lnTo>
                    <a:pt x="1855538" y="1510874"/>
                  </a:lnTo>
                  <a:lnTo>
                    <a:pt x="1863748" y="1512167"/>
                  </a:lnTo>
                  <a:lnTo>
                    <a:pt x="1871959" y="1513395"/>
                  </a:lnTo>
                  <a:lnTo>
                    <a:pt x="1880169" y="1514560"/>
                  </a:lnTo>
                  <a:lnTo>
                    <a:pt x="1888379" y="1515667"/>
                  </a:lnTo>
                  <a:lnTo>
                    <a:pt x="1896590" y="1516717"/>
                  </a:lnTo>
                  <a:lnTo>
                    <a:pt x="1904800" y="1517714"/>
                  </a:lnTo>
                  <a:lnTo>
                    <a:pt x="1913010" y="1518660"/>
                  </a:lnTo>
                  <a:lnTo>
                    <a:pt x="1921221" y="1519558"/>
                  </a:lnTo>
                  <a:lnTo>
                    <a:pt x="1929431" y="1520411"/>
                  </a:lnTo>
                  <a:lnTo>
                    <a:pt x="1937641" y="1521219"/>
                  </a:lnTo>
                  <a:lnTo>
                    <a:pt x="1945852" y="1521987"/>
                  </a:lnTo>
                  <a:lnTo>
                    <a:pt x="1954062" y="1522715"/>
                  </a:lnTo>
                  <a:lnTo>
                    <a:pt x="1962272" y="1523405"/>
                  </a:lnTo>
                  <a:lnTo>
                    <a:pt x="1970483" y="1524061"/>
                  </a:lnTo>
                  <a:lnTo>
                    <a:pt x="1978693" y="1524682"/>
                  </a:lnTo>
                  <a:lnTo>
                    <a:pt x="1986903" y="1525272"/>
                  </a:lnTo>
                  <a:lnTo>
                    <a:pt x="1995114" y="1525832"/>
                  </a:lnTo>
                  <a:lnTo>
                    <a:pt x="2003324" y="1526362"/>
                  </a:lnTo>
                  <a:lnTo>
                    <a:pt x="2011535" y="1526866"/>
                  </a:lnTo>
                  <a:lnTo>
                    <a:pt x="2019745" y="1527343"/>
                  </a:lnTo>
                  <a:lnTo>
                    <a:pt x="2027955" y="1527796"/>
                  </a:lnTo>
                  <a:lnTo>
                    <a:pt x="2036166" y="1528226"/>
                  </a:lnTo>
                  <a:lnTo>
                    <a:pt x="2044376" y="1528633"/>
                  </a:lnTo>
                  <a:lnTo>
                    <a:pt x="2052586" y="1529019"/>
                  </a:lnTo>
                  <a:lnTo>
                    <a:pt x="2060797" y="1529386"/>
                  </a:lnTo>
                  <a:lnTo>
                    <a:pt x="2069007" y="1529733"/>
                  </a:lnTo>
                  <a:lnTo>
                    <a:pt x="2077217" y="1530063"/>
                  </a:lnTo>
                  <a:lnTo>
                    <a:pt x="2085428" y="1530375"/>
                  </a:lnTo>
                  <a:lnTo>
                    <a:pt x="2093638" y="1530671"/>
                  </a:lnTo>
                  <a:lnTo>
                    <a:pt x="2101848" y="1530952"/>
                  </a:lnTo>
                  <a:lnTo>
                    <a:pt x="2110059" y="1531219"/>
                  </a:lnTo>
                  <a:lnTo>
                    <a:pt x="2118269" y="1531471"/>
                  </a:lnTo>
                  <a:lnTo>
                    <a:pt x="2126479" y="1531711"/>
                  </a:lnTo>
                  <a:lnTo>
                    <a:pt x="2134690" y="1531938"/>
                  </a:lnTo>
                  <a:lnTo>
                    <a:pt x="2142900" y="1532153"/>
                  </a:lnTo>
                  <a:lnTo>
                    <a:pt x="2151110" y="1532358"/>
                  </a:lnTo>
                  <a:lnTo>
                    <a:pt x="2159321" y="1532551"/>
                  </a:lnTo>
                  <a:lnTo>
                    <a:pt x="2167531" y="1532735"/>
                  </a:lnTo>
                  <a:lnTo>
                    <a:pt x="2175741" y="1532909"/>
                  </a:lnTo>
                  <a:lnTo>
                    <a:pt x="2183952" y="1533074"/>
                  </a:lnTo>
                  <a:lnTo>
                    <a:pt x="2192162" y="1533230"/>
                  </a:lnTo>
                  <a:lnTo>
                    <a:pt x="2200373" y="1533379"/>
                  </a:lnTo>
                  <a:lnTo>
                    <a:pt x="2208583" y="1533519"/>
                  </a:lnTo>
                  <a:lnTo>
                    <a:pt x="2216793" y="1533652"/>
                  </a:lnTo>
                  <a:lnTo>
                    <a:pt x="2225004" y="1533779"/>
                  </a:lnTo>
                  <a:lnTo>
                    <a:pt x="2233214" y="1533899"/>
                  </a:lnTo>
                  <a:lnTo>
                    <a:pt x="2241424" y="1534012"/>
                  </a:lnTo>
                  <a:lnTo>
                    <a:pt x="2249635" y="1534120"/>
                  </a:lnTo>
                  <a:lnTo>
                    <a:pt x="2257845" y="1534222"/>
                  </a:lnTo>
                  <a:lnTo>
                    <a:pt x="2266055" y="1534319"/>
                  </a:lnTo>
                  <a:lnTo>
                    <a:pt x="2274266" y="1534411"/>
                  </a:lnTo>
                  <a:lnTo>
                    <a:pt x="2282476" y="1534498"/>
                  </a:lnTo>
                  <a:lnTo>
                    <a:pt x="2290686" y="1534580"/>
                  </a:lnTo>
                  <a:lnTo>
                    <a:pt x="2298897" y="1534658"/>
                  </a:lnTo>
                  <a:lnTo>
                    <a:pt x="2307107" y="1534732"/>
                  </a:lnTo>
                  <a:lnTo>
                    <a:pt x="2315317" y="1534803"/>
                  </a:lnTo>
                  <a:lnTo>
                    <a:pt x="2323528" y="1534869"/>
                  </a:lnTo>
                  <a:lnTo>
                    <a:pt x="2331738" y="1534932"/>
                  </a:lnTo>
                  <a:lnTo>
                    <a:pt x="2339948" y="1534992"/>
                  </a:lnTo>
                  <a:lnTo>
                    <a:pt x="2348159" y="1535049"/>
                  </a:lnTo>
                  <a:lnTo>
                    <a:pt x="2356369" y="1535103"/>
                  </a:lnTo>
                  <a:lnTo>
                    <a:pt x="2364579" y="1535154"/>
                  </a:lnTo>
                  <a:lnTo>
                    <a:pt x="2372790" y="1535202"/>
                  </a:lnTo>
                  <a:lnTo>
                    <a:pt x="2381000" y="1535248"/>
                  </a:lnTo>
                  <a:lnTo>
                    <a:pt x="2389210" y="1535291"/>
                  </a:lnTo>
                  <a:lnTo>
                    <a:pt x="2397421" y="1535332"/>
                  </a:lnTo>
                  <a:lnTo>
                    <a:pt x="2405631" y="1535371"/>
                  </a:lnTo>
                  <a:lnTo>
                    <a:pt x="2413842" y="1535408"/>
                  </a:lnTo>
                  <a:lnTo>
                    <a:pt x="2422052" y="1535444"/>
                  </a:lnTo>
                  <a:lnTo>
                    <a:pt x="2430262" y="1535477"/>
                  </a:lnTo>
                  <a:lnTo>
                    <a:pt x="2438473" y="1535508"/>
                  </a:lnTo>
                  <a:lnTo>
                    <a:pt x="2446683" y="1535538"/>
                  </a:lnTo>
                  <a:lnTo>
                    <a:pt x="2454893" y="1535566"/>
                  </a:lnTo>
                  <a:lnTo>
                    <a:pt x="2454893" y="1593790"/>
                  </a:lnTo>
                  <a:lnTo>
                    <a:pt x="2446683" y="1593762"/>
                  </a:lnTo>
                  <a:lnTo>
                    <a:pt x="2438473" y="1593732"/>
                  </a:lnTo>
                  <a:lnTo>
                    <a:pt x="2430262" y="1593700"/>
                  </a:lnTo>
                  <a:lnTo>
                    <a:pt x="2422052" y="1593667"/>
                  </a:lnTo>
                  <a:lnTo>
                    <a:pt x="2413842" y="1593632"/>
                  </a:lnTo>
                  <a:lnTo>
                    <a:pt x="2405631" y="1593595"/>
                  </a:lnTo>
                  <a:lnTo>
                    <a:pt x="2397421" y="1593556"/>
                  </a:lnTo>
                  <a:lnTo>
                    <a:pt x="2389210" y="1593515"/>
                  </a:lnTo>
                  <a:lnTo>
                    <a:pt x="2381000" y="1593471"/>
                  </a:lnTo>
                  <a:lnTo>
                    <a:pt x="2372790" y="1593425"/>
                  </a:lnTo>
                  <a:lnTo>
                    <a:pt x="2364579" y="1593377"/>
                  </a:lnTo>
                  <a:lnTo>
                    <a:pt x="2356369" y="1593326"/>
                  </a:lnTo>
                  <a:lnTo>
                    <a:pt x="2348159" y="1593272"/>
                  </a:lnTo>
                  <a:lnTo>
                    <a:pt x="2339948" y="1593216"/>
                  </a:lnTo>
                  <a:lnTo>
                    <a:pt x="2331738" y="1593156"/>
                  </a:lnTo>
                  <a:lnTo>
                    <a:pt x="2323528" y="1593093"/>
                  </a:lnTo>
                  <a:lnTo>
                    <a:pt x="2315317" y="1593026"/>
                  </a:lnTo>
                  <a:lnTo>
                    <a:pt x="2307107" y="1592956"/>
                  </a:lnTo>
                  <a:lnTo>
                    <a:pt x="2298897" y="1592882"/>
                  </a:lnTo>
                  <a:lnTo>
                    <a:pt x="2290686" y="1592803"/>
                  </a:lnTo>
                  <a:lnTo>
                    <a:pt x="2282476" y="1592721"/>
                  </a:lnTo>
                  <a:lnTo>
                    <a:pt x="2274266" y="1592634"/>
                  </a:lnTo>
                  <a:lnTo>
                    <a:pt x="2266055" y="1592542"/>
                  </a:lnTo>
                  <a:lnTo>
                    <a:pt x="2257845" y="1592445"/>
                  </a:lnTo>
                  <a:lnTo>
                    <a:pt x="2249635" y="1592343"/>
                  </a:lnTo>
                  <a:lnTo>
                    <a:pt x="2241424" y="1592236"/>
                  </a:lnTo>
                  <a:lnTo>
                    <a:pt x="2233214" y="1592122"/>
                  </a:lnTo>
                  <a:lnTo>
                    <a:pt x="2225004" y="1592002"/>
                  </a:lnTo>
                  <a:lnTo>
                    <a:pt x="2216793" y="1591876"/>
                  </a:lnTo>
                  <a:lnTo>
                    <a:pt x="2208583" y="1591743"/>
                  </a:lnTo>
                  <a:lnTo>
                    <a:pt x="2200373" y="1591602"/>
                  </a:lnTo>
                  <a:lnTo>
                    <a:pt x="2192162" y="1591454"/>
                  </a:lnTo>
                  <a:lnTo>
                    <a:pt x="2183952" y="1591297"/>
                  </a:lnTo>
                  <a:lnTo>
                    <a:pt x="2175741" y="1591132"/>
                  </a:lnTo>
                  <a:lnTo>
                    <a:pt x="2167531" y="1590958"/>
                  </a:lnTo>
                  <a:lnTo>
                    <a:pt x="2159321" y="1590775"/>
                  </a:lnTo>
                  <a:lnTo>
                    <a:pt x="2151110" y="1590581"/>
                  </a:lnTo>
                  <a:lnTo>
                    <a:pt x="2142900" y="1590377"/>
                  </a:lnTo>
                  <a:lnTo>
                    <a:pt x="2134690" y="1590161"/>
                  </a:lnTo>
                  <a:lnTo>
                    <a:pt x="2126479" y="1589934"/>
                  </a:lnTo>
                  <a:lnTo>
                    <a:pt x="2118269" y="1589695"/>
                  </a:lnTo>
                  <a:lnTo>
                    <a:pt x="2110059" y="1589442"/>
                  </a:lnTo>
                  <a:lnTo>
                    <a:pt x="2101848" y="1589176"/>
                  </a:lnTo>
                  <a:lnTo>
                    <a:pt x="2093638" y="1588895"/>
                  </a:lnTo>
                  <a:lnTo>
                    <a:pt x="2085428" y="1588599"/>
                  </a:lnTo>
                  <a:lnTo>
                    <a:pt x="2077217" y="1588286"/>
                  </a:lnTo>
                  <a:lnTo>
                    <a:pt x="2069007" y="1587957"/>
                  </a:lnTo>
                  <a:lnTo>
                    <a:pt x="2060797" y="1587609"/>
                  </a:lnTo>
                  <a:lnTo>
                    <a:pt x="2052586" y="1587243"/>
                  </a:lnTo>
                  <a:lnTo>
                    <a:pt x="2044376" y="1586856"/>
                  </a:lnTo>
                  <a:lnTo>
                    <a:pt x="2036166" y="1586449"/>
                  </a:lnTo>
                  <a:lnTo>
                    <a:pt x="2027955" y="1586019"/>
                  </a:lnTo>
                  <a:lnTo>
                    <a:pt x="2019745" y="1585567"/>
                  </a:lnTo>
                  <a:lnTo>
                    <a:pt x="2011535" y="1585089"/>
                  </a:lnTo>
                  <a:lnTo>
                    <a:pt x="2003324" y="1584586"/>
                  </a:lnTo>
                  <a:lnTo>
                    <a:pt x="1995114" y="1584055"/>
                  </a:lnTo>
                  <a:lnTo>
                    <a:pt x="1986903" y="1583496"/>
                  </a:lnTo>
                  <a:lnTo>
                    <a:pt x="1978693" y="1582906"/>
                  </a:lnTo>
                  <a:lnTo>
                    <a:pt x="1970483" y="1582284"/>
                  </a:lnTo>
                  <a:lnTo>
                    <a:pt x="1962272" y="1581629"/>
                  </a:lnTo>
                  <a:lnTo>
                    <a:pt x="1954062" y="1580938"/>
                  </a:lnTo>
                  <a:lnTo>
                    <a:pt x="1945852" y="1580210"/>
                  </a:lnTo>
                  <a:lnTo>
                    <a:pt x="1937641" y="1579443"/>
                  </a:lnTo>
                  <a:lnTo>
                    <a:pt x="1929431" y="1578634"/>
                  </a:lnTo>
                  <a:lnTo>
                    <a:pt x="1921221" y="1577782"/>
                  </a:lnTo>
                  <a:lnTo>
                    <a:pt x="1913010" y="1576884"/>
                  </a:lnTo>
                  <a:lnTo>
                    <a:pt x="1904800" y="1575938"/>
                  </a:lnTo>
                  <a:lnTo>
                    <a:pt x="1896590" y="1574941"/>
                  </a:lnTo>
                  <a:lnTo>
                    <a:pt x="1888379" y="1573890"/>
                  </a:lnTo>
                  <a:lnTo>
                    <a:pt x="1880169" y="1572784"/>
                  </a:lnTo>
                  <a:lnTo>
                    <a:pt x="1871959" y="1571618"/>
                  </a:lnTo>
                  <a:lnTo>
                    <a:pt x="1863748" y="1570391"/>
                  </a:lnTo>
                  <a:lnTo>
                    <a:pt x="1855538" y="1569098"/>
                  </a:lnTo>
                  <a:lnTo>
                    <a:pt x="1847328" y="1567736"/>
                  </a:lnTo>
                  <a:lnTo>
                    <a:pt x="1839117" y="1566302"/>
                  </a:lnTo>
                  <a:lnTo>
                    <a:pt x="1830907" y="1564792"/>
                  </a:lnTo>
                  <a:lnTo>
                    <a:pt x="1822697" y="1563203"/>
                  </a:lnTo>
                  <a:lnTo>
                    <a:pt x="1814486" y="1561530"/>
                  </a:lnTo>
                  <a:lnTo>
                    <a:pt x="1806276" y="1559769"/>
                  </a:lnTo>
                  <a:lnTo>
                    <a:pt x="1798065" y="1557915"/>
                  </a:lnTo>
                  <a:lnTo>
                    <a:pt x="1789855" y="1555965"/>
                  </a:lnTo>
                  <a:lnTo>
                    <a:pt x="1781645" y="1553913"/>
                  </a:lnTo>
                  <a:lnTo>
                    <a:pt x="1773434" y="1551754"/>
                  </a:lnTo>
                  <a:lnTo>
                    <a:pt x="1765224" y="1549483"/>
                  </a:lnTo>
                  <a:lnTo>
                    <a:pt x="1757014" y="1547095"/>
                  </a:lnTo>
                  <a:lnTo>
                    <a:pt x="1748803" y="1544584"/>
                  </a:lnTo>
                  <a:lnTo>
                    <a:pt x="1740593" y="1541944"/>
                  </a:lnTo>
                  <a:lnTo>
                    <a:pt x="1732383" y="1539169"/>
                  </a:lnTo>
                  <a:lnTo>
                    <a:pt x="1724172" y="1536252"/>
                  </a:lnTo>
                  <a:lnTo>
                    <a:pt x="1715962" y="1533188"/>
                  </a:lnTo>
                  <a:lnTo>
                    <a:pt x="1707752" y="1529969"/>
                  </a:lnTo>
                  <a:lnTo>
                    <a:pt x="1699541" y="1526588"/>
                  </a:lnTo>
                  <a:lnTo>
                    <a:pt x="1691331" y="1523039"/>
                  </a:lnTo>
                  <a:lnTo>
                    <a:pt x="1683121" y="1519312"/>
                  </a:lnTo>
                  <a:lnTo>
                    <a:pt x="1674910" y="1515402"/>
                  </a:lnTo>
                  <a:lnTo>
                    <a:pt x="1666700" y="1511299"/>
                  </a:lnTo>
                  <a:lnTo>
                    <a:pt x="1658490" y="1506995"/>
                  </a:lnTo>
                  <a:lnTo>
                    <a:pt x="1650279" y="1502483"/>
                  </a:lnTo>
                  <a:lnTo>
                    <a:pt x="1642069" y="1497753"/>
                  </a:lnTo>
                  <a:lnTo>
                    <a:pt x="1633859" y="1492796"/>
                  </a:lnTo>
                  <a:lnTo>
                    <a:pt x="1625648" y="1487603"/>
                  </a:lnTo>
                  <a:lnTo>
                    <a:pt x="1617438" y="1482166"/>
                  </a:lnTo>
                  <a:lnTo>
                    <a:pt x="1609228" y="1476474"/>
                  </a:lnTo>
                  <a:lnTo>
                    <a:pt x="1601017" y="1470519"/>
                  </a:lnTo>
                  <a:lnTo>
                    <a:pt x="1592807" y="1464290"/>
                  </a:lnTo>
                  <a:lnTo>
                    <a:pt x="1584596" y="1457779"/>
                  </a:lnTo>
                  <a:lnTo>
                    <a:pt x="1576386" y="1450974"/>
                  </a:lnTo>
                  <a:lnTo>
                    <a:pt x="1568176" y="1443866"/>
                  </a:lnTo>
                  <a:lnTo>
                    <a:pt x="1559965" y="1436446"/>
                  </a:lnTo>
                  <a:lnTo>
                    <a:pt x="1551755" y="1428704"/>
                  </a:lnTo>
                  <a:lnTo>
                    <a:pt x="1543545" y="1420630"/>
                  </a:lnTo>
                  <a:lnTo>
                    <a:pt x="1535334" y="1412215"/>
                  </a:lnTo>
                  <a:lnTo>
                    <a:pt x="1527124" y="1403448"/>
                  </a:lnTo>
                  <a:lnTo>
                    <a:pt x="1518914" y="1394323"/>
                  </a:lnTo>
                  <a:lnTo>
                    <a:pt x="1510703" y="1384828"/>
                  </a:lnTo>
                  <a:lnTo>
                    <a:pt x="1502493" y="1374957"/>
                  </a:lnTo>
                  <a:lnTo>
                    <a:pt x="1494283" y="1364702"/>
                  </a:lnTo>
                  <a:lnTo>
                    <a:pt x="1486072" y="1354054"/>
                  </a:lnTo>
                  <a:lnTo>
                    <a:pt x="1477862" y="1343007"/>
                  </a:lnTo>
                  <a:lnTo>
                    <a:pt x="1469652" y="1331555"/>
                  </a:lnTo>
                  <a:lnTo>
                    <a:pt x="1461441" y="1319693"/>
                  </a:lnTo>
                  <a:lnTo>
                    <a:pt x="1453231" y="1307417"/>
                  </a:lnTo>
                  <a:lnTo>
                    <a:pt x="1445021" y="1294721"/>
                  </a:lnTo>
                  <a:lnTo>
                    <a:pt x="1436810" y="1281604"/>
                  </a:lnTo>
                  <a:lnTo>
                    <a:pt x="1428600" y="1268065"/>
                  </a:lnTo>
                  <a:lnTo>
                    <a:pt x="1420390" y="1254102"/>
                  </a:lnTo>
                  <a:lnTo>
                    <a:pt x="1412179" y="1239717"/>
                  </a:lnTo>
                  <a:lnTo>
                    <a:pt x="1403969" y="1224911"/>
                  </a:lnTo>
                  <a:lnTo>
                    <a:pt x="1395758" y="1209688"/>
                  </a:lnTo>
                  <a:lnTo>
                    <a:pt x="1387548" y="1194053"/>
                  </a:lnTo>
                  <a:lnTo>
                    <a:pt x="1379338" y="1178012"/>
                  </a:lnTo>
                  <a:lnTo>
                    <a:pt x="1371127" y="1161573"/>
                  </a:lnTo>
                  <a:lnTo>
                    <a:pt x="1362917" y="1144745"/>
                  </a:lnTo>
                  <a:lnTo>
                    <a:pt x="1354707" y="1127540"/>
                  </a:lnTo>
                  <a:lnTo>
                    <a:pt x="1346496" y="1109970"/>
                  </a:lnTo>
                  <a:lnTo>
                    <a:pt x="1338286" y="1092048"/>
                  </a:lnTo>
                  <a:lnTo>
                    <a:pt x="1330076" y="1073792"/>
                  </a:lnTo>
                  <a:lnTo>
                    <a:pt x="1321865" y="1055218"/>
                  </a:lnTo>
                  <a:lnTo>
                    <a:pt x="1313655" y="1036345"/>
                  </a:lnTo>
                  <a:lnTo>
                    <a:pt x="1305445" y="1017193"/>
                  </a:lnTo>
                  <a:lnTo>
                    <a:pt x="1297234" y="997785"/>
                  </a:lnTo>
                  <a:lnTo>
                    <a:pt x="1289024" y="978143"/>
                  </a:lnTo>
                  <a:lnTo>
                    <a:pt x="1280814" y="958293"/>
                  </a:lnTo>
                  <a:lnTo>
                    <a:pt x="1272603" y="938258"/>
                  </a:lnTo>
                  <a:lnTo>
                    <a:pt x="1264393" y="918066"/>
                  </a:lnTo>
                  <a:lnTo>
                    <a:pt x="1256183" y="897745"/>
                  </a:lnTo>
                  <a:lnTo>
                    <a:pt x="1247972" y="877321"/>
                  </a:lnTo>
                  <a:lnTo>
                    <a:pt x="1239762" y="856825"/>
                  </a:lnTo>
                  <a:lnTo>
                    <a:pt x="1231552" y="836284"/>
                  </a:lnTo>
                  <a:lnTo>
                    <a:pt x="1223341" y="815729"/>
                  </a:lnTo>
                  <a:lnTo>
                    <a:pt x="1215131" y="795188"/>
                  </a:lnTo>
                  <a:lnTo>
                    <a:pt x="1206921" y="774692"/>
                  </a:lnTo>
                  <a:lnTo>
                    <a:pt x="1198710" y="754268"/>
                  </a:lnTo>
                  <a:lnTo>
                    <a:pt x="1190500" y="733947"/>
                  </a:lnTo>
                  <a:lnTo>
                    <a:pt x="1182289" y="713755"/>
                  </a:lnTo>
                  <a:lnTo>
                    <a:pt x="1174079" y="693720"/>
                  </a:lnTo>
                  <a:lnTo>
                    <a:pt x="1165869" y="673869"/>
                  </a:lnTo>
                  <a:lnTo>
                    <a:pt x="1157658" y="654228"/>
                  </a:lnTo>
                  <a:lnTo>
                    <a:pt x="1149448" y="634820"/>
                  </a:lnTo>
                  <a:lnTo>
                    <a:pt x="1141238" y="615668"/>
                  </a:lnTo>
                  <a:lnTo>
                    <a:pt x="1133027" y="596795"/>
                  </a:lnTo>
                  <a:lnTo>
                    <a:pt x="1124817" y="578221"/>
                  </a:lnTo>
                  <a:lnTo>
                    <a:pt x="1116607" y="559964"/>
                  </a:lnTo>
                  <a:lnTo>
                    <a:pt x="1108396" y="542043"/>
                  </a:lnTo>
                  <a:lnTo>
                    <a:pt x="1100186" y="524473"/>
                  </a:lnTo>
                  <a:lnTo>
                    <a:pt x="1091976" y="507267"/>
                  </a:lnTo>
                  <a:lnTo>
                    <a:pt x="1083765" y="490440"/>
                  </a:lnTo>
                  <a:lnTo>
                    <a:pt x="1075555" y="474001"/>
                  </a:lnTo>
                  <a:lnTo>
                    <a:pt x="1067345" y="457960"/>
                  </a:lnTo>
                  <a:lnTo>
                    <a:pt x="1059134" y="442325"/>
                  </a:lnTo>
                  <a:lnTo>
                    <a:pt x="1050924" y="427102"/>
                  </a:lnTo>
                  <a:lnTo>
                    <a:pt x="1042714" y="412296"/>
                  </a:lnTo>
                  <a:lnTo>
                    <a:pt x="1034503" y="397911"/>
                  </a:lnTo>
                  <a:lnTo>
                    <a:pt x="1026293" y="383948"/>
                  </a:lnTo>
                  <a:lnTo>
                    <a:pt x="1018083" y="370408"/>
                  </a:lnTo>
                  <a:lnTo>
                    <a:pt x="1009872" y="357292"/>
                  </a:lnTo>
                  <a:lnTo>
                    <a:pt x="1001662" y="344596"/>
                  </a:lnTo>
                  <a:lnTo>
                    <a:pt x="993451" y="332319"/>
                  </a:lnTo>
                  <a:lnTo>
                    <a:pt x="985241" y="320457"/>
                  </a:lnTo>
                  <a:lnTo>
                    <a:pt x="977031" y="309006"/>
                  </a:lnTo>
                  <a:lnTo>
                    <a:pt x="968820" y="297959"/>
                  </a:lnTo>
                  <a:lnTo>
                    <a:pt x="960610" y="287311"/>
                  </a:lnTo>
                  <a:lnTo>
                    <a:pt x="952400" y="277056"/>
                  </a:lnTo>
                  <a:lnTo>
                    <a:pt x="944189" y="267184"/>
                  </a:lnTo>
                  <a:lnTo>
                    <a:pt x="935979" y="257690"/>
                  </a:lnTo>
                  <a:lnTo>
                    <a:pt x="927769" y="248564"/>
                  </a:lnTo>
                  <a:lnTo>
                    <a:pt x="919558" y="239798"/>
                  </a:lnTo>
                  <a:lnTo>
                    <a:pt x="911348" y="231383"/>
                  </a:lnTo>
                  <a:lnTo>
                    <a:pt x="903138" y="223309"/>
                  </a:lnTo>
                  <a:lnTo>
                    <a:pt x="894927" y="215566"/>
                  </a:lnTo>
                  <a:lnTo>
                    <a:pt x="886717" y="208146"/>
                  </a:lnTo>
                  <a:lnTo>
                    <a:pt x="878507" y="201039"/>
                  </a:lnTo>
                  <a:lnTo>
                    <a:pt x="870296" y="194234"/>
                  </a:lnTo>
                  <a:lnTo>
                    <a:pt x="862086" y="187722"/>
                  </a:lnTo>
                  <a:lnTo>
                    <a:pt x="853876" y="181494"/>
                  </a:lnTo>
                  <a:lnTo>
                    <a:pt x="845665" y="175538"/>
                  </a:lnTo>
                  <a:lnTo>
                    <a:pt x="837455" y="169847"/>
                  </a:lnTo>
                  <a:lnTo>
                    <a:pt x="829245" y="164410"/>
                  </a:lnTo>
                  <a:lnTo>
                    <a:pt x="821034" y="159217"/>
                  </a:lnTo>
                  <a:lnTo>
                    <a:pt x="812824" y="154260"/>
                  </a:lnTo>
                  <a:lnTo>
                    <a:pt x="804614" y="149530"/>
                  </a:lnTo>
                  <a:lnTo>
                    <a:pt x="796403" y="145017"/>
                  </a:lnTo>
                  <a:lnTo>
                    <a:pt x="788193" y="140714"/>
                  </a:lnTo>
                  <a:lnTo>
                    <a:pt x="779982" y="136611"/>
                  </a:lnTo>
                  <a:lnTo>
                    <a:pt x="771772" y="132700"/>
                  </a:lnTo>
                  <a:lnTo>
                    <a:pt x="763562" y="128974"/>
                  </a:lnTo>
                  <a:lnTo>
                    <a:pt x="755351" y="125424"/>
                  </a:lnTo>
                  <a:lnTo>
                    <a:pt x="747141" y="122044"/>
                  </a:lnTo>
                  <a:lnTo>
                    <a:pt x="738931" y="118825"/>
                  </a:lnTo>
                  <a:lnTo>
                    <a:pt x="730720" y="115761"/>
                  </a:lnTo>
                  <a:lnTo>
                    <a:pt x="722510" y="112844"/>
                  </a:lnTo>
                  <a:lnTo>
                    <a:pt x="714300" y="110069"/>
                  </a:lnTo>
                  <a:lnTo>
                    <a:pt x="706089" y="107429"/>
                  </a:lnTo>
                  <a:lnTo>
                    <a:pt x="697879" y="104918"/>
                  </a:lnTo>
                  <a:lnTo>
                    <a:pt x="689669" y="102530"/>
                  </a:lnTo>
                  <a:lnTo>
                    <a:pt x="681458" y="100259"/>
                  </a:lnTo>
                  <a:lnTo>
                    <a:pt x="673248" y="98100"/>
                  </a:lnTo>
                  <a:lnTo>
                    <a:pt x="665038" y="96048"/>
                  </a:lnTo>
                  <a:lnTo>
                    <a:pt x="656827" y="94098"/>
                  </a:lnTo>
                  <a:lnTo>
                    <a:pt x="648617" y="92244"/>
                  </a:lnTo>
                  <a:lnTo>
                    <a:pt x="640407" y="90483"/>
                  </a:lnTo>
                  <a:lnTo>
                    <a:pt x="632196" y="88810"/>
                  </a:lnTo>
                  <a:lnTo>
                    <a:pt x="623986" y="87220"/>
                  </a:lnTo>
                  <a:lnTo>
                    <a:pt x="615776" y="85711"/>
                  </a:lnTo>
                  <a:lnTo>
                    <a:pt x="607565" y="84277"/>
                  </a:lnTo>
                  <a:lnTo>
                    <a:pt x="599355" y="82915"/>
                  </a:lnTo>
                  <a:lnTo>
                    <a:pt x="591144" y="81622"/>
                  </a:lnTo>
                  <a:lnTo>
                    <a:pt x="582934" y="80394"/>
                  </a:lnTo>
                  <a:lnTo>
                    <a:pt x="574724" y="79229"/>
                  </a:lnTo>
                  <a:lnTo>
                    <a:pt x="566513" y="78122"/>
                  </a:lnTo>
                  <a:lnTo>
                    <a:pt x="558303" y="77072"/>
                  </a:lnTo>
                  <a:lnTo>
                    <a:pt x="550093" y="76075"/>
                  </a:lnTo>
                  <a:lnTo>
                    <a:pt x="541882" y="75129"/>
                  </a:lnTo>
                  <a:lnTo>
                    <a:pt x="533672" y="74231"/>
                  </a:lnTo>
                  <a:lnTo>
                    <a:pt x="525462" y="73379"/>
                  </a:lnTo>
                  <a:lnTo>
                    <a:pt x="517251" y="72570"/>
                  </a:lnTo>
                  <a:lnTo>
                    <a:pt x="509041" y="71803"/>
                  </a:lnTo>
                  <a:lnTo>
                    <a:pt x="500831" y="71075"/>
                  </a:lnTo>
                  <a:lnTo>
                    <a:pt x="492620" y="70384"/>
                  </a:lnTo>
                  <a:lnTo>
                    <a:pt x="484410" y="69729"/>
                  </a:lnTo>
                  <a:lnTo>
                    <a:pt x="476200" y="69107"/>
                  </a:lnTo>
                  <a:lnTo>
                    <a:pt x="467989" y="68517"/>
                  </a:lnTo>
                  <a:lnTo>
                    <a:pt x="459779" y="67958"/>
                  </a:lnTo>
                  <a:lnTo>
                    <a:pt x="451569" y="67427"/>
                  </a:lnTo>
                  <a:lnTo>
                    <a:pt x="443358" y="66924"/>
                  </a:lnTo>
                  <a:lnTo>
                    <a:pt x="435148" y="66446"/>
                  </a:lnTo>
                  <a:lnTo>
                    <a:pt x="426938" y="65993"/>
                  </a:lnTo>
                  <a:lnTo>
                    <a:pt x="418727" y="65564"/>
                  </a:lnTo>
                  <a:lnTo>
                    <a:pt x="410517" y="65156"/>
                  </a:lnTo>
                  <a:lnTo>
                    <a:pt x="402307" y="64770"/>
                  </a:lnTo>
                  <a:lnTo>
                    <a:pt x="394096" y="64404"/>
                  </a:lnTo>
                  <a:lnTo>
                    <a:pt x="385886" y="64056"/>
                  </a:lnTo>
                  <a:lnTo>
                    <a:pt x="377675" y="63727"/>
                  </a:lnTo>
                  <a:lnTo>
                    <a:pt x="369465" y="63414"/>
                  </a:lnTo>
                  <a:lnTo>
                    <a:pt x="361255" y="63118"/>
                  </a:lnTo>
                  <a:lnTo>
                    <a:pt x="353044" y="62837"/>
                  </a:lnTo>
                  <a:lnTo>
                    <a:pt x="344834" y="62571"/>
                  </a:lnTo>
                  <a:lnTo>
                    <a:pt x="336624" y="62318"/>
                  </a:lnTo>
                  <a:lnTo>
                    <a:pt x="328413" y="62078"/>
                  </a:lnTo>
                  <a:lnTo>
                    <a:pt x="320203" y="61851"/>
                  </a:lnTo>
                  <a:lnTo>
                    <a:pt x="311993" y="61636"/>
                  </a:lnTo>
                  <a:lnTo>
                    <a:pt x="303782" y="61432"/>
                  </a:lnTo>
                  <a:lnTo>
                    <a:pt x="295572" y="61238"/>
                  </a:lnTo>
                  <a:lnTo>
                    <a:pt x="287362" y="61055"/>
                  </a:lnTo>
                  <a:lnTo>
                    <a:pt x="279151" y="60881"/>
                  </a:lnTo>
                  <a:lnTo>
                    <a:pt x="270941" y="60716"/>
                  </a:lnTo>
                  <a:lnTo>
                    <a:pt x="262731" y="60559"/>
                  </a:lnTo>
                  <a:lnTo>
                    <a:pt x="254520" y="60411"/>
                  </a:lnTo>
                  <a:lnTo>
                    <a:pt x="246310" y="60270"/>
                  </a:lnTo>
                  <a:lnTo>
                    <a:pt x="238100" y="60137"/>
                  </a:lnTo>
                  <a:lnTo>
                    <a:pt x="229889" y="60010"/>
                  </a:lnTo>
                  <a:lnTo>
                    <a:pt x="221679" y="59891"/>
                  </a:lnTo>
                  <a:lnTo>
                    <a:pt x="213469" y="59777"/>
                  </a:lnTo>
                  <a:lnTo>
                    <a:pt x="205258" y="59669"/>
                  </a:lnTo>
                  <a:lnTo>
                    <a:pt x="197048" y="59567"/>
                  </a:lnTo>
                  <a:lnTo>
                    <a:pt x="188837" y="59470"/>
                  </a:lnTo>
                  <a:lnTo>
                    <a:pt x="180627" y="59379"/>
                  </a:lnTo>
                  <a:lnTo>
                    <a:pt x="172417" y="59292"/>
                  </a:lnTo>
                  <a:lnTo>
                    <a:pt x="164206" y="59209"/>
                  </a:lnTo>
                  <a:lnTo>
                    <a:pt x="155996" y="59131"/>
                  </a:lnTo>
                  <a:lnTo>
                    <a:pt x="147786" y="59057"/>
                  </a:lnTo>
                  <a:lnTo>
                    <a:pt x="139575" y="58987"/>
                  </a:lnTo>
                  <a:lnTo>
                    <a:pt x="131365" y="58920"/>
                  </a:lnTo>
                  <a:lnTo>
                    <a:pt x="123155" y="58857"/>
                  </a:lnTo>
                  <a:lnTo>
                    <a:pt x="114944" y="58797"/>
                  </a:lnTo>
                  <a:lnTo>
                    <a:pt x="106734" y="58740"/>
                  </a:lnTo>
                  <a:lnTo>
                    <a:pt x="98524" y="58687"/>
                  </a:lnTo>
                  <a:lnTo>
                    <a:pt x="90313" y="58636"/>
                  </a:lnTo>
                  <a:lnTo>
                    <a:pt x="82103" y="58587"/>
                  </a:lnTo>
                  <a:lnTo>
                    <a:pt x="73893" y="58542"/>
                  </a:lnTo>
                  <a:lnTo>
                    <a:pt x="65682" y="58498"/>
                  </a:lnTo>
                  <a:lnTo>
                    <a:pt x="57472" y="58457"/>
                  </a:lnTo>
                  <a:lnTo>
                    <a:pt x="49262" y="58418"/>
                  </a:lnTo>
                  <a:lnTo>
                    <a:pt x="41051" y="58381"/>
                  </a:lnTo>
                  <a:lnTo>
                    <a:pt x="32841" y="58346"/>
                  </a:lnTo>
                  <a:lnTo>
                    <a:pt x="24631" y="58313"/>
                  </a:lnTo>
                  <a:lnTo>
                    <a:pt x="16420" y="58281"/>
                  </a:lnTo>
                  <a:lnTo>
                    <a:pt x="8210" y="58251"/>
                  </a:lnTo>
                  <a:lnTo>
                    <a:pt x="0" y="58223"/>
                  </a:lnTo>
                  <a:close/>
                </a:path>
              </a:pathLst>
            </a:custGeom>
            <a:solidFill>
              <a:srgbClr val="89D548">
                <a:alpha val="50196"/>
              </a:srgbClr>
            </a:solidFill>
          </p:spPr>
          <p:txBody>
            <a:bodyPr/>
            <a:lstStyle/>
            <a:p/>
          </p:txBody>
        </p:sp>
        <p:sp>
          <p:nvSpPr>
            <p:cNvPr id="5" name="pg6"/>
            <p:cNvSpPr/>
            <p:nvPr/>
          </p:nvSpPr>
          <p:spPr>
            <a:xfrm>
              <a:off x="2281061" y="3985800"/>
              <a:ext cx="2454893" cy="689384"/>
            </a:xfrm>
            <a:custGeom>
              <a:avLst/>
              <a:pathLst>
                <a:path w="2454893" h="689384">
                  <a:moveTo>
                    <a:pt x="0" y="0"/>
                  </a:moveTo>
                  <a:lnTo>
                    <a:pt x="8210" y="2"/>
                  </a:lnTo>
                  <a:lnTo>
                    <a:pt x="16420" y="4"/>
                  </a:lnTo>
                  <a:lnTo>
                    <a:pt x="24631" y="7"/>
                  </a:lnTo>
                  <a:lnTo>
                    <a:pt x="32841" y="10"/>
                  </a:lnTo>
                  <a:lnTo>
                    <a:pt x="41051" y="12"/>
                  </a:lnTo>
                  <a:lnTo>
                    <a:pt x="49262" y="15"/>
                  </a:lnTo>
                  <a:lnTo>
                    <a:pt x="57472" y="19"/>
                  </a:lnTo>
                  <a:lnTo>
                    <a:pt x="65682" y="22"/>
                  </a:lnTo>
                  <a:lnTo>
                    <a:pt x="73893" y="26"/>
                  </a:lnTo>
                  <a:lnTo>
                    <a:pt x="82103" y="29"/>
                  </a:lnTo>
                  <a:lnTo>
                    <a:pt x="90313" y="33"/>
                  </a:lnTo>
                  <a:lnTo>
                    <a:pt x="98524" y="37"/>
                  </a:lnTo>
                  <a:lnTo>
                    <a:pt x="106734" y="42"/>
                  </a:lnTo>
                  <a:lnTo>
                    <a:pt x="114944" y="46"/>
                  </a:lnTo>
                  <a:lnTo>
                    <a:pt x="123155" y="51"/>
                  </a:lnTo>
                  <a:lnTo>
                    <a:pt x="131365" y="56"/>
                  </a:lnTo>
                  <a:lnTo>
                    <a:pt x="139575" y="62"/>
                  </a:lnTo>
                  <a:lnTo>
                    <a:pt x="147786" y="68"/>
                  </a:lnTo>
                  <a:lnTo>
                    <a:pt x="155996" y="74"/>
                  </a:lnTo>
                  <a:lnTo>
                    <a:pt x="164206" y="80"/>
                  </a:lnTo>
                  <a:lnTo>
                    <a:pt x="172417" y="87"/>
                  </a:lnTo>
                  <a:lnTo>
                    <a:pt x="180627" y="94"/>
                  </a:lnTo>
                  <a:lnTo>
                    <a:pt x="188837" y="101"/>
                  </a:lnTo>
                  <a:lnTo>
                    <a:pt x="197048" y="109"/>
                  </a:lnTo>
                  <a:lnTo>
                    <a:pt x="205258" y="118"/>
                  </a:lnTo>
                  <a:lnTo>
                    <a:pt x="213469" y="126"/>
                  </a:lnTo>
                  <a:lnTo>
                    <a:pt x="221679" y="136"/>
                  </a:lnTo>
                  <a:lnTo>
                    <a:pt x="229889" y="145"/>
                  </a:lnTo>
                  <a:lnTo>
                    <a:pt x="238100" y="156"/>
                  </a:lnTo>
                  <a:lnTo>
                    <a:pt x="246310" y="167"/>
                  </a:lnTo>
                  <a:lnTo>
                    <a:pt x="254520" y="178"/>
                  </a:lnTo>
                  <a:lnTo>
                    <a:pt x="262731" y="190"/>
                  </a:lnTo>
                  <a:lnTo>
                    <a:pt x="270941" y="203"/>
                  </a:lnTo>
                  <a:lnTo>
                    <a:pt x="279151" y="216"/>
                  </a:lnTo>
                  <a:lnTo>
                    <a:pt x="287362" y="231"/>
                  </a:lnTo>
                  <a:lnTo>
                    <a:pt x="295572" y="246"/>
                  </a:lnTo>
                  <a:lnTo>
                    <a:pt x="303782" y="261"/>
                  </a:lnTo>
                  <a:lnTo>
                    <a:pt x="311993" y="278"/>
                  </a:lnTo>
                  <a:lnTo>
                    <a:pt x="320203" y="296"/>
                  </a:lnTo>
                  <a:lnTo>
                    <a:pt x="328413" y="314"/>
                  </a:lnTo>
                  <a:lnTo>
                    <a:pt x="336624" y="334"/>
                  </a:lnTo>
                  <a:lnTo>
                    <a:pt x="344834" y="354"/>
                  </a:lnTo>
                  <a:lnTo>
                    <a:pt x="353044" y="376"/>
                  </a:lnTo>
                  <a:lnTo>
                    <a:pt x="361255" y="399"/>
                  </a:lnTo>
                  <a:lnTo>
                    <a:pt x="369465" y="423"/>
                  </a:lnTo>
                  <a:lnTo>
                    <a:pt x="377675" y="449"/>
                  </a:lnTo>
                  <a:lnTo>
                    <a:pt x="385886" y="476"/>
                  </a:lnTo>
                  <a:lnTo>
                    <a:pt x="394096" y="504"/>
                  </a:lnTo>
                  <a:lnTo>
                    <a:pt x="402307" y="534"/>
                  </a:lnTo>
                  <a:lnTo>
                    <a:pt x="410517" y="565"/>
                  </a:lnTo>
                  <a:lnTo>
                    <a:pt x="418727" y="599"/>
                  </a:lnTo>
                  <a:lnTo>
                    <a:pt x="426938" y="634"/>
                  </a:lnTo>
                  <a:lnTo>
                    <a:pt x="435148" y="671"/>
                  </a:lnTo>
                  <a:lnTo>
                    <a:pt x="443358" y="710"/>
                  </a:lnTo>
                  <a:lnTo>
                    <a:pt x="451569" y="751"/>
                  </a:lnTo>
                  <a:lnTo>
                    <a:pt x="459779" y="794"/>
                  </a:lnTo>
                  <a:lnTo>
                    <a:pt x="467989" y="840"/>
                  </a:lnTo>
                  <a:lnTo>
                    <a:pt x="476200" y="888"/>
                  </a:lnTo>
                  <a:lnTo>
                    <a:pt x="484410" y="939"/>
                  </a:lnTo>
                  <a:lnTo>
                    <a:pt x="492620" y="992"/>
                  </a:lnTo>
                  <a:lnTo>
                    <a:pt x="500831" y="1048"/>
                  </a:lnTo>
                  <a:lnTo>
                    <a:pt x="509041" y="1108"/>
                  </a:lnTo>
                  <a:lnTo>
                    <a:pt x="517251" y="1170"/>
                  </a:lnTo>
                  <a:lnTo>
                    <a:pt x="525462" y="1236"/>
                  </a:lnTo>
                  <a:lnTo>
                    <a:pt x="533672" y="1306"/>
                  </a:lnTo>
                  <a:lnTo>
                    <a:pt x="541882" y="1379"/>
                  </a:lnTo>
                  <a:lnTo>
                    <a:pt x="550093" y="1457"/>
                  </a:lnTo>
                  <a:lnTo>
                    <a:pt x="558303" y="1538"/>
                  </a:lnTo>
                  <a:lnTo>
                    <a:pt x="566513" y="1624"/>
                  </a:lnTo>
                  <a:lnTo>
                    <a:pt x="574724" y="1714"/>
                  </a:lnTo>
                  <a:lnTo>
                    <a:pt x="582934" y="1809"/>
                  </a:lnTo>
                  <a:lnTo>
                    <a:pt x="591144" y="1909"/>
                  </a:lnTo>
                  <a:lnTo>
                    <a:pt x="599355" y="2015"/>
                  </a:lnTo>
                  <a:lnTo>
                    <a:pt x="607565" y="2126"/>
                  </a:lnTo>
                  <a:lnTo>
                    <a:pt x="615776" y="2243"/>
                  </a:lnTo>
                  <a:lnTo>
                    <a:pt x="623986" y="2366"/>
                  </a:lnTo>
                  <a:lnTo>
                    <a:pt x="632196" y="2496"/>
                  </a:lnTo>
                  <a:lnTo>
                    <a:pt x="640407" y="2632"/>
                  </a:lnTo>
                  <a:lnTo>
                    <a:pt x="648617" y="2776"/>
                  </a:lnTo>
                  <a:lnTo>
                    <a:pt x="656827" y="2927"/>
                  </a:lnTo>
                  <a:lnTo>
                    <a:pt x="665038" y="3087"/>
                  </a:lnTo>
                  <a:lnTo>
                    <a:pt x="673248" y="3254"/>
                  </a:lnTo>
                  <a:lnTo>
                    <a:pt x="681458" y="3430"/>
                  </a:lnTo>
                  <a:lnTo>
                    <a:pt x="689669" y="3616"/>
                  </a:lnTo>
                  <a:lnTo>
                    <a:pt x="697879" y="3811"/>
                  </a:lnTo>
                  <a:lnTo>
                    <a:pt x="706089" y="4016"/>
                  </a:lnTo>
                  <a:lnTo>
                    <a:pt x="714300" y="4231"/>
                  </a:lnTo>
                  <a:lnTo>
                    <a:pt x="722510" y="4457"/>
                  </a:lnTo>
                  <a:lnTo>
                    <a:pt x="730720" y="4695"/>
                  </a:lnTo>
                  <a:lnTo>
                    <a:pt x="738931" y="4946"/>
                  </a:lnTo>
                  <a:lnTo>
                    <a:pt x="747141" y="5208"/>
                  </a:lnTo>
                  <a:lnTo>
                    <a:pt x="755351" y="5484"/>
                  </a:lnTo>
                  <a:lnTo>
                    <a:pt x="763562" y="5774"/>
                  </a:lnTo>
                  <a:lnTo>
                    <a:pt x="771772" y="6078"/>
                  </a:lnTo>
                  <a:lnTo>
                    <a:pt x="779982" y="6397"/>
                  </a:lnTo>
                  <a:lnTo>
                    <a:pt x="788193" y="6732"/>
                  </a:lnTo>
                  <a:lnTo>
                    <a:pt x="796403" y="7083"/>
                  </a:lnTo>
                  <a:lnTo>
                    <a:pt x="804614" y="7452"/>
                  </a:lnTo>
                  <a:lnTo>
                    <a:pt x="812824" y="7838"/>
                  </a:lnTo>
                  <a:lnTo>
                    <a:pt x="821034" y="8242"/>
                  </a:lnTo>
                  <a:lnTo>
                    <a:pt x="829245" y="8666"/>
                  </a:lnTo>
                  <a:lnTo>
                    <a:pt x="837455" y="9110"/>
                  </a:lnTo>
                  <a:lnTo>
                    <a:pt x="845665" y="9574"/>
                  </a:lnTo>
                  <a:lnTo>
                    <a:pt x="853876" y="10060"/>
                  </a:lnTo>
                  <a:lnTo>
                    <a:pt x="862086" y="10569"/>
                  </a:lnTo>
                  <a:lnTo>
                    <a:pt x="870296" y="11100"/>
                  </a:lnTo>
                  <a:lnTo>
                    <a:pt x="878507" y="11656"/>
                  </a:lnTo>
                  <a:lnTo>
                    <a:pt x="886717" y="12236"/>
                  </a:lnTo>
                  <a:lnTo>
                    <a:pt x="894927" y="12841"/>
                  </a:lnTo>
                  <a:lnTo>
                    <a:pt x="903138" y="13473"/>
                  </a:lnTo>
                  <a:lnTo>
                    <a:pt x="911348" y="14132"/>
                  </a:lnTo>
                  <a:lnTo>
                    <a:pt x="919558" y="14819"/>
                  </a:lnTo>
                  <a:lnTo>
                    <a:pt x="927769" y="15534"/>
                  </a:lnTo>
                  <a:lnTo>
                    <a:pt x="935979" y="16279"/>
                  </a:lnTo>
                  <a:lnTo>
                    <a:pt x="944189" y="17054"/>
                  </a:lnTo>
                  <a:lnTo>
                    <a:pt x="952400" y="17860"/>
                  </a:lnTo>
                  <a:lnTo>
                    <a:pt x="960610" y="18697"/>
                  </a:lnTo>
                  <a:lnTo>
                    <a:pt x="968820" y="19566"/>
                  </a:lnTo>
                  <a:lnTo>
                    <a:pt x="977031" y="20467"/>
                  </a:lnTo>
                  <a:lnTo>
                    <a:pt x="985241" y="21402"/>
                  </a:lnTo>
                  <a:lnTo>
                    <a:pt x="993451" y="22370"/>
                  </a:lnTo>
                  <a:lnTo>
                    <a:pt x="1001662" y="23372"/>
                  </a:lnTo>
                  <a:lnTo>
                    <a:pt x="1009872" y="24408"/>
                  </a:lnTo>
                  <a:lnTo>
                    <a:pt x="1018083" y="25479"/>
                  </a:lnTo>
                  <a:lnTo>
                    <a:pt x="1026293" y="26584"/>
                  </a:lnTo>
                  <a:lnTo>
                    <a:pt x="1034503" y="27723"/>
                  </a:lnTo>
                  <a:lnTo>
                    <a:pt x="1042714" y="28897"/>
                  </a:lnTo>
                  <a:lnTo>
                    <a:pt x="1050924" y="30106"/>
                  </a:lnTo>
                  <a:lnTo>
                    <a:pt x="1059134" y="31348"/>
                  </a:lnTo>
                  <a:lnTo>
                    <a:pt x="1067345" y="32624"/>
                  </a:lnTo>
                  <a:lnTo>
                    <a:pt x="1075555" y="33934"/>
                  </a:lnTo>
                  <a:lnTo>
                    <a:pt x="1083765" y="35275"/>
                  </a:lnTo>
                  <a:lnTo>
                    <a:pt x="1091976" y="36649"/>
                  </a:lnTo>
                  <a:lnTo>
                    <a:pt x="1100186" y="38053"/>
                  </a:lnTo>
                  <a:lnTo>
                    <a:pt x="1108396" y="39487"/>
                  </a:lnTo>
                  <a:lnTo>
                    <a:pt x="1116607" y="40950"/>
                  </a:lnTo>
                  <a:lnTo>
                    <a:pt x="1124817" y="42440"/>
                  </a:lnTo>
                  <a:lnTo>
                    <a:pt x="1133027" y="43956"/>
                  </a:lnTo>
                  <a:lnTo>
                    <a:pt x="1141238" y="45496"/>
                  </a:lnTo>
                  <a:lnTo>
                    <a:pt x="1149448" y="47059"/>
                  </a:lnTo>
                  <a:lnTo>
                    <a:pt x="1157658" y="48643"/>
                  </a:lnTo>
                  <a:lnTo>
                    <a:pt x="1165869" y="50246"/>
                  </a:lnTo>
                  <a:lnTo>
                    <a:pt x="1174079" y="51866"/>
                  </a:lnTo>
                  <a:lnTo>
                    <a:pt x="1182289" y="53501"/>
                  </a:lnTo>
                  <a:lnTo>
                    <a:pt x="1190500" y="55149"/>
                  </a:lnTo>
                  <a:lnTo>
                    <a:pt x="1198710" y="56808"/>
                  </a:lnTo>
                  <a:lnTo>
                    <a:pt x="1206921" y="58475"/>
                  </a:lnTo>
                  <a:lnTo>
                    <a:pt x="1215131" y="60148"/>
                  </a:lnTo>
                  <a:lnTo>
                    <a:pt x="1223341" y="61824"/>
                  </a:lnTo>
                  <a:lnTo>
                    <a:pt x="1231552" y="63502"/>
                  </a:lnTo>
                  <a:lnTo>
                    <a:pt x="1239762" y="65178"/>
                  </a:lnTo>
                  <a:lnTo>
                    <a:pt x="1247972" y="66851"/>
                  </a:lnTo>
                  <a:lnTo>
                    <a:pt x="1256183" y="68518"/>
                  </a:lnTo>
                  <a:lnTo>
                    <a:pt x="1264393" y="70176"/>
                  </a:lnTo>
                  <a:lnTo>
                    <a:pt x="1272603" y="71824"/>
                  </a:lnTo>
                  <a:lnTo>
                    <a:pt x="1280814" y="73459"/>
                  </a:lnTo>
                  <a:lnTo>
                    <a:pt x="1289024" y="75080"/>
                  </a:lnTo>
                  <a:lnTo>
                    <a:pt x="1297234" y="76683"/>
                  </a:lnTo>
                  <a:lnTo>
                    <a:pt x="1305445" y="78267"/>
                  </a:lnTo>
                  <a:lnTo>
                    <a:pt x="1313655" y="79830"/>
                  </a:lnTo>
                  <a:lnTo>
                    <a:pt x="1321865" y="81370"/>
                  </a:lnTo>
                  <a:lnTo>
                    <a:pt x="1330076" y="82886"/>
                  </a:lnTo>
                  <a:lnTo>
                    <a:pt x="1338286" y="84376"/>
                  </a:lnTo>
                  <a:lnTo>
                    <a:pt x="1346496" y="85839"/>
                  </a:lnTo>
                  <a:lnTo>
                    <a:pt x="1354707" y="87273"/>
                  </a:lnTo>
                  <a:lnTo>
                    <a:pt x="1362917" y="88677"/>
                  </a:lnTo>
                  <a:lnTo>
                    <a:pt x="1371127" y="90050"/>
                  </a:lnTo>
                  <a:lnTo>
                    <a:pt x="1379338" y="91392"/>
                  </a:lnTo>
                  <a:lnTo>
                    <a:pt x="1387548" y="92701"/>
                  </a:lnTo>
                  <a:lnTo>
                    <a:pt x="1395758" y="93977"/>
                  </a:lnTo>
                  <a:lnTo>
                    <a:pt x="1403969" y="95220"/>
                  </a:lnTo>
                  <a:lnTo>
                    <a:pt x="1412179" y="96428"/>
                  </a:lnTo>
                  <a:lnTo>
                    <a:pt x="1420390" y="97602"/>
                  </a:lnTo>
                  <a:lnTo>
                    <a:pt x="1428600" y="98742"/>
                  </a:lnTo>
                  <a:lnTo>
                    <a:pt x="1436810" y="99847"/>
                  </a:lnTo>
                  <a:lnTo>
                    <a:pt x="1445021" y="100917"/>
                  </a:lnTo>
                  <a:lnTo>
                    <a:pt x="1453231" y="101953"/>
                  </a:lnTo>
                  <a:lnTo>
                    <a:pt x="1461441" y="102955"/>
                  </a:lnTo>
                  <a:lnTo>
                    <a:pt x="1469652" y="103924"/>
                  </a:lnTo>
                  <a:lnTo>
                    <a:pt x="1477862" y="104858"/>
                  </a:lnTo>
                  <a:lnTo>
                    <a:pt x="1486072" y="105760"/>
                  </a:lnTo>
                  <a:lnTo>
                    <a:pt x="1494283" y="106629"/>
                  </a:lnTo>
                  <a:lnTo>
                    <a:pt x="1502493" y="107466"/>
                  </a:lnTo>
                  <a:lnTo>
                    <a:pt x="1510703" y="108272"/>
                  </a:lnTo>
                  <a:lnTo>
                    <a:pt x="1518914" y="109046"/>
                  </a:lnTo>
                  <a:lnTo>
                    <a:pt x="1527124" y="109791"/>
                  </a:lnTo>
                  <a:lnTo>
                    <a:pt x="1535334" y="110507"/>
                  </a:lnTo>
                  <a:lnTo>
                    <a:pt x="1543545" y="111193"/>
                  </a:lnTo>
                  <a:lnTo>
                    <a:pt x="1551755" y="111852"/>
                  </a:lnTo>
                  <a:lnTo>
                    <a:pt x="1559965" y="112484"/>
                  </a:lnTo>
                  <a:lnTo>
                    <a:pt x="1568176" y="113090"/>
                  </a:lnTo>
                  <a:lnTo>
                    <a:pt x="1576386" y="113670"/>
                  </a:lnTo>
                  <a:lnTo>
                    <a:pt x="1584596" y="114225"/>
                  </a:lnTo>
                  <a:lnTo>
                    <a:pt x="1592807" y="114757"/>
                  </a:lnTo>
                  <a:lnTo>
                    <a:pt x="1601017" y="115265"/>
                  </a:lnTo>
                  <a:lnTo>
                    <a:pt x="1609228" y="115751"/>
                  </a:lnTo>
                  <a:lnTo>
                    <a:pt x="1617438" y="116216"/>
                  </a:lnTo>
                  <a:lnTo>
                    <a:pt x="1625648" y="116660"/>
                  </a:lnTo>
                  <a:lnTo>
                    <a:pt x="1633859" y="117083"/>
                  </a:lnTo>
                  <a:lnTo>
                    <a:pt x="1642069" y="117488"/>
                  </a:lnTo>
                  <a:lnTo>
                    <a:pt x="1650279" y="117874"/>
                  </a:lnTo>
                  <a:lnTo>
                    <a:pt x="1658490" y="118242"/>
                  </a:lnTo>
                  <a:lnTo>
                    <a:pt x="1666700" y="118593"/>
                  </a:lnTo>
                  <a:lnTo>
                    <a:pt x="1674910" y="118928"/>
                  </a:lnTo>
                  <a:lnTo>
                    <a:pt x="1683121" y="119248"/>
                  </a:lnTo>
                  <a:lnTo>
                    <a:pt x="1691331" y="119552"/>
                  </a:lnTo>
                  <a:lnTo>
                    <a:pt x="1699541" y="119841"/>
                  </a:lnTo>
                  <a:lnTo>
                    <a:pt x="1707752" y="120117"/>
                  </a:lnTo>
                  <a:lnTo>
                    <a:pt x="1715962" y="120380"/>
                  </a:lnTo>
                  <a:lnTo>
                    <a:pt x="1724172" y="120630"/>
                  </a:lnTo>
                  <a:lnTo>
                    <a:pt x="1732383" y="120868"/>
                  </a:lnTo>
                  <a:lnTo>
                    <a:pt x="1740593" y="121095"/>
                  </a:lnTo>
                  <a:lnTo>
                    <a:pt x="1748803" y="121310"/>
                  </a:lnTo>
                  <a:lnTo>
                    <a:pt x="1757014" y="121515"/>
                  </a:lnTo>
                  <a:lnTo>
                    <a:pt x="1765224" y="121710"/>
                  </a:lnTo>
                  <a:lnTo>
                    <a:pt x="1773434" y="121895"/>
                  </a:lnTo>
                  <a:lnTo>
                    <a:pt x="1781645" y="122071"/>
                  </a:lnTo>
                  <a:lnTo>
                    <a:pt x="1789855" y="122239"/>
                  </a:lnTo>
                  <a:lnTo>
                    <a:pt x="1798065" y="122398"/>
                  </a:lnTo>
                  <a:lnTo>
                    <a:pt x="1806276" y="122549"/>
                  </a:lnTo>
                  <a:lnTo>
                    <a:pt x="1814486" y="122693"/>
                  </a:lnTo>
                  <a:lnTo>
                    <a:pt x="1822697" y="122830"/>
                  </a:lnTo>
                  <a:lnTo>
                    <a:pt x="1830907" y="122959"/>
                  </a:lnTo>
                  <a:lnTo>
                    <a:pt x="1839117" y="123083"/>
                  </a:lnTo>
                  <a:lnTo>
                    <a:pt x="1847328" y="123200"/>
                  </a:lnTo>
                  <a:lnTo>
                    <a:pt x="1855538" y="123311"/>
                  </a:lnTo>
                  <a:lnTo>
                    <a:pt x="1863748" y="123416"/>
                  </a:lnTo>
                  <a:lnTo>
                    <a:pt x="1871959" y="123517"/>
                  </a:lnTo>
                  <a:lnTo>
                    <a:pt x="1880169" y="123612"/>
                  </a:lnTo>
                  <a:lnTo>
                    <a:pt x="1888379" y="123702"/>
                  </a:lnTo>
                  <a:lnTo>
                    <a:pt x="1896590" y="123788"/>
                  </a:lnTo>
                  <a:lnTo>
                    <a:pt x="1904800" y="123869"/>
                  </a:lnTo>
                  <a:lnTo>
                    <a:pt x="1913010" y="123946"/>
                  </a:lnTo>
                  <a:lnTo>
                    <a:pt x="1921221" y="124020"/>
                  </a:lnTo>
                  <a:lnTo>
                    <a:pt x="1929431" y="124089"/>
                  </a:lnTo>
                  <a:lnTo>
                    <a:pt x="1937641" y="124155"/>
                  </a:lnTo>
                  <a:lnTo>
                    <a:pt x="1945852" y="124218"/>
                  </a:lnTo>
                  <a:lnTo>
                    <a:pt x="1954062" y="124277"/>
                  </a:lnTo>
                  <a:lnTo>
                    <a:pt x="1962272" y="124334"/>
                  </a:lnTo>
                  <a:lnTo>
                    <a:pt x="1970483" y="124387"/>
                  </a:lnTo>
                  <a:lnTo>
                    <a:pt x="1978693" y="124438"/>
                  </a:lnTo>
                  <a:lnTo>
                    <a:pt x="1986903" y="124486"/>
                  </a:lnTo>
                  <a:lnTo>
                    <a:pt x="1995114" y="124532"/>
                  </a:lnTo>
                  <a:lnTo>
                    <a:pt x="2003324" y="124575"/>
                  </a:lnTo>
                  <a:lnTo>
                    <a:pt x="2011535" y="124616"/>
                  </a:lnTo>
                  <a:lnTo>
                    <a:pt x="2019745" y="124655"/>
                  </a:lnTo>
                  <a:lnTo>
                    <a:pt x="2027955" y="124692"/>
                  </a:lnTo>
                  <a:lnTo>
                    <a:pt x="2036166" y="124727"/>
                  </a:lnTo>
                  <a:lnTo>
                    <a:pt x="2044376" y="124760"/>
                  </a:lnTo>
                  <a:lnTo>
                    <a:pt x="2052586" y="124792"/>
                  </a:lnTo>
                  <a:lnTo>
                    <a:pt x="2060797" y="124822"/>
                  </a:lnTo>
                  <a:lnTo>
                    <a:pt x="2069007" y="124850"/>
                  </a:lnTo>
                  <a:lnTo>
                    <a:pt x="2077217" y="124877"/>
                  </a:lnTo>
                  <a:lnTo>
                    <a:pt x="2085428" y="124902"/>
                  </a:lnTo>
                  <a:lnTo>
                    <a:pt x="2093638" y="124927"/>
                  </a:lnTo>
                  <a:lnTo>
                    <a:pt x="2101848" y="124949"/>
                  </a:lnTo>
                  <a:lnTo>
                    <a:pt x="2110059" y="124971"/>
                  </a:lnTo>
                  <a:lnTo>
                    <a:pt x="2118269" y="124992"/>
                  </a:lnTo>
                  <a:lnTo>
                    <a:pt x="2126479" y="125011"/>
                  </a:lnTo>
                  <a:lnTo>
                    <a:pt x="2134690" y="125030"/>
                  </a:lnTo>
                  <a:lnTo>
                    <a:pt x="2142900" y="125048"/>
                  </a:lnTo>
                  <a:lnTo>
                    <a:pt x="2151110" y="125064"/>
                  </a:lnTo>
                  <a:lnTo>
                    <a:pt x="2159321" y="125080"/>
                  </a:lnTo>
                  <a:lnTo>
                    <a:pt x="2167531" y="125095"/>
                  </a:lnTo>
                  <a:lnTo>
                    <a:pt x="2175741" y="125109"/>
                  </a:lnTo>
                  <a:lnTo>
                    <a:pt x="2183952" y="125123"/>
                  </a:lnTo>
                  <a:lnTo>
                    <a:pt x="2192162" y="125135"/>
                  </a:lnTo>
                  <a:lnTo>
                    <a:pt x="2200373" y="125148"/>
                  </a:lnTo>
                  <a:lnTo>
                    <a:pt x="2208583" y="125159"/>
                  </a:lnTo>
                  <a:lnTo>
                    <a:pt x="2216793" y="125170"/>
                  </a:lnTo>
                  <a:lnTo>
                    <a:pt x="2225004" y="125180"/>
                  </a:lnTo>
                  <a:lnTo>
                    <a:pt x="2233214" y="125190"/>
                  </a:lnTo>
                  <a:lnTo>
                    <a:pt x="2241424" y="125199"/>
                  </a:lnTo>
                  <a:lnTo>
                    <a:pt x="2249635" y="125208"/>
                  </a:lnTo>
                  <a:lnTo>
                    <a:pt x="2257845" y="125216"/>
                  </a:lnTo>
                  <a:lnTo>
                    <a:pt x="2266055" y="125224"/>
                  </a:lnTo>
                  <a:lnTo>
                    <a:pt x="2274266" y="125232"/>
                  </a:lnTo>
                  <a:lnTo>
                    <a:pt x="2282476" y="125239"/>
                  </a:lnTo>
                  <a:lnTo>
                    <a:pt x="2290686" y="125246"/>
                  </a:lnTo>
                  <a:lnTo>
                    <a:pt x="2298897" y="125252"/>
                  </a:lnTo>
                  <a:lnTo>
                    <a:pt x="2307107" y="125258"/>
                  </a:lnTo>
                  <a:lnTo>
                    <a:pt x="2315317" y="125264"/>
                  </a:lnTo>
                  <a:lnTo>
                    <a:pt x="2323528" y="125269"/>
                  </a:lnTo>
                  <a:lnTo>
                    <a:pt x="2331738" y="125274"/>
                  </a:lnTo>
                  <a:lnTo>
                    <a:pt x="2339948" y="125279"/>
                  </a:lnTo>
                  <a:lnTo>
                    <a:pt x="2348159" y="125284"/>
                  </a:lnTo>
                  <a:lnTo>
                    <a:pt x="2356369" y="125288"/>
                  </a:lnTo>
                  <a:lnTo>
                    <a:pt x="2364579" y="125292"/>
                  </a:lnTo>
                  <a:lnTo>
                    <a:pt x="2372790" y="125296"/>
                  </a:lnTo>
                  <a:lnTo>
                    <a:pt x="2381000" y="125300"/>
                  </a:lnTo>
                  <a:lnTo>
                    <a:pt x="2389210" y="125304"/>
                  </a:lnTo>
                  <a:lnTo>
                    <a:pt x="2397421" y="125307"/>
                  </a:lnTo>
                  <a:lnTo>
                    <a:pt x="2405631" y="125310"/>
                  </a:lnTo>
                  <a:lnTo>
                    <a:pt x="2413842" y="125313"/>
                  </a:lnTo>
                  <a:lnTo>
                    <a:pt x="2422052" y="125316"/>
                  </a:lnTo>
                  <a:lnTo>
                    <a:pt x="2430262" y="125319"/>
                  </a:lnTo>
                  <a:lnTo>
                    <a:pt x="2438473" y="125321"/>
                  </a:lnTo>
                  <a:lnTo>
                    <a:pt x="2446683" y="125324"/>
                  </a:lnTo>
                  <a:lnTo>
                    <a:pt x="2454893" y="125326"/>
                  </a:lnTo>
                  <a:lnTo>
                    <a:pt x="2454893" y="689384"/>
                  </a:lnTo>
                  <a:lnTo>
                    <a:pt x="2446683" y="689381"/>
                  </a:lnTo>
                  <a:lnTo>
                    <a:pt x="2438473" y="689379"/>
                  </a:lnTo>
                  <a:lnTo>
                    <a:pt x="2430262" y="689376"/>
                  </a:lnTo>
                  <a:lnTo>
                    <a:pt x="2422052" y="689374"/>
                  </a:lnTo>
                  <a:lnTo>
                    <a:pt x="2413842" y="689371"/>
                  </a:lnTo>
                  <a:lnTo>
                    <a:pt x="2405631" y="689368"/>
                  </a:lnTo>
                  <a:lnTo>
                    <a:pt x="2397421" y="689365"/>
                  </a:lnTo>
                  <a:lnTo>
                    <a:pt x="2389210" y="689361"/>
                  </a:lnTo>
                  <a:lnTo>
                    <a:pt x="2381000" y="689358"/>
                  </a:lnTo>
                  <a:lnTo>
                    <a:pt x="2372790" y="689354"/>
                  </a:lnTo>
                  <a:lnTo>
                    <a:pt x="2364579" y="689350"/>
                  </a:lnTo>
                  <a:lnTo>
                    <a:pt x="2356369" y="689346"/>
                  </a:lnTo>
                  <a:lnTo>
                    <a:pt x="2348159" y="689341"/>
                  </a:lnTo>
                  <a:lnTo>
                    <a:pt x="2339948" y="689337"/>
                  </a:lnTo>
                  <a:lnTo>
                    <a:pt x="2331738" y="689332"/>
                  </a:lnTo>
                  <a:lnTo>
                    <a:pt x="2323528" y="689327"/>
                  </a:lnTo>
                  <a:lnTo>
                    <a:pt x="2315317" y="689321"/>
                  </a:lnTo>
                  <a:lnTo>
                    <a:pt x="2307107" y="689316"/>
                  </a:lnTo>
                  <a:lnTo>
                    <a:pt x="2298897" y="689310"/>
                  </a:lnTo>
                  <a:lnTo>
                    <a:pt x="2290686" y="689303"/>
                  </a:lnTo>
                  <a:lnTo>
                    <a:pt x="2282476" y="689296"/>
                  </a:lnTo>
                  <a:lnTo>
                    <a:pt x="2274266" y="689289"/>
                  </a:lnTo>
                  <a:lnTo>
                    <a:pt x="2266055" y="689282"/>
                  </a:lnTo>
                  <a:lnTo>
                    <a:pt x="2257845" y="689274"/>
                  </a:lnTo>
                  <a:lnTo>
                    <a:pt x="2249635" y="689266"/>
                  </a:lnTo>
                  <a:lnTo>
                    <a:pt x="2241424" y="689257"/>
                  </a:lnTo>
                  <a:lnTo>
                    <a:pt x="2233214" y="689248"/>
                  </a:lnTo>
                  <a:lnTo>
                    <a:pt x="2225004" y="689238"/>
                  </a:lnTo>
                  <a:lnTo>
                    <a:pt x="2216793" y="689227"/>
                  </a:lnTo>
                  <a:lnTo>
                    <a:pt x="2208583" y="689217"/>
                  </a:lnTo>
                  <a:lnTo>
                    <a:pt x="2200373" y="689205"/>
                  </a:lnTo>
                  <a:lnTo>
                    <a:pt x="2192162" y="689193"/>
                  </a:lnTo>
                  <a:lnTo>
                    <a:pt x="2183952" y="689180"/>
                  </a:lnTo>
                  <a:lnTo>
                    <a:pt x="2175741" y="689167"/>
                  </a:lnTo>
                  <a:lnTo>
                    <a:pt x="2167531" y="689153"/>
                  </a:lnTo>
                  <a:lnTo>
                    <a:pt x="2159321" y="689138"/>
                  </a:lnTo>
                  <a:lnTo>
                    <a:pt x="2151110" y="689122"/>
                  </a:lnTo>
                  <a:lnTo>
                    <a:pt x="2142900" y="689105"/>
                  </a:lnTo>
                  <a:lnTo>
                    <a:pt x="2134690" y="689088"/>
                  </a:lnTo>
                  <a:lnTo>
                    <a:pt x="2126479" y="689069"/>
                  </a:lnTo>
                  <a:lnTo>
                    <a:pt x="2118269" y="689049"/>
                  </a:lnTo>
                  <a:lnTo>
                    <a:pt x="2110059" y="689029"/>
                  </a:lnTo>
                  <a:lnTo>
                    <a:pt x="2101848" y="689007"/>
                  </a:lnTo>
                  <a:lnTo>
                    <a:pt x="2093638" y="688984"/>
                  </a:lnTo>
                  <a:lnTo>
                    <a:pt x="2085428" y="688960"/>
                  </a:lnTo>
                  <a:lnTo>
                    <a:pt x="2077217" y="688934"/>
                  </a:lnTo>
                  <a:lnTo>
                    <a:pt x="2069007" y="688908"/>
                  </a:lnTo>
                  <a:lnTo>
                    <a:pt x="2060797" y="688879"/>
                  </a:lnTo>
                  <a:lnTo>
                    <a:pt x="2052586" y="688849"/>
                  </a:lnTo>
                  <a:lnTo>
                    <a:pt x="2044376" y="688818"/>
                  </a:lnTo>
                  <a:lnTo>
                    <a:pt x="2036166" y="688785"/>
                  </a:lnTo>
                  <a:lnTo>
                    <a:pt x="2027955" y="688749"/>
                  </a:lnTo>
                  <a:lnTo>
                    <a:pt x="2019745" y="688713"/>
                  </a:lnTo>
                  <a:lnTo>
                    <a:pt x="2011535" y="688674"/>
                  </a:lnTo>
                  <a:lnTo>
                    <a:pt x="2003324" y="688632"/>
                  </a:lnTo>
                  <a:lnTo>
                    <a:pt x="1995114" y="688589"/>
                  </a:lnTo>
                  <a:lnTo>
                    <a:pt x="1986903" y="688543"/>
                  </a:lnTo>
                  <a:lnTo>
                    <a:pt x="1978693" y="688495"/>
                  </a:lnTo>
                  <a:lnTo>
                    <a:pt x="1970483" y="688445"/>
                  </a:lnTo>
                  <a:lnTo>
                    <a:pt x="1962272" y="688391"/>
                  </a:lnTo>
                  <a:lnTo>
                    <a:pt x="1954062" y="688335"/>
                  </a:lnTo>
                  <a:lnTo>
                    <a:pt x="1945852" y="688275"/>
                  </a:lnTo>
                  <a:lnTo>
                    <a:pt x="1937641" y="688213"/>
                  </a:lnTo>
                  <a:lnTo>
                    <a:pt x="1929431" y="688147"/>
                  </a:lnTo>
                  <a:lnTo>
                    <a:pt x="1921221" y="688077"/>
                  </a:lnTo>
                  <a:lnTo>
                    <a:pt x="1913010" y="688004"/>
                  </a:lnTo>
                  <a:lnTo>
                    <a:pt x="1904800" y="687927"/>
                  </a:lnTo>
                  <a:lnTo>
                    <a:pt x="1896590" y="687845"/>
                  </a:lnTo>
                  <a:lnTo>
                    <a:pt x="1888379" y="687760"/>
                  </a:lnTo>
                  <a:lnTo>
                    <a:pt x="1880169" y="687669"/>
                  </a:lnTo>
                  <a:lnTo>
                    <a:pt x="1871959" y="687574"/>
                  </a:lnTo>
                  <a:lnTo>
                    <a:pt x="1863748" y="687474"/>
                  </a:lnTo>
                  <a:lnTo>
                    <a:pt x="1855538" y="687368"/>
                  </a:lnTo>
                  <a:lnTo>
                    <a:pt x="1847328" y="687257"/>
                  </a:lnTo>
                  <a:lnTo>
                    <a:pt x="1839117" y="687140"/>
                  </a:lnTo>
                  <a:lnTo>
                    <a:pt x="1830907" y="687017"/>
                  </a:lnTo>
                  <a:lnTo>
                    <a:pt x="1822697" y="686887"/>
                  </a:lnTo>
                  <a:lnTo>
                    <a:pt x="1814486" y="686751"/>
                  </a:lnTo>
                  <a:lnTo>
                    <a:pt x="1806276" y="686607"/>
                  </a:lnTo>
                  <a:lnTo>
                    <a:pt x="1798065" y="686456"/>
                  </a:lnTo>
                  <a:lnTo>
                    <a:pt x="1789855" y="686297"/>
                  </a:lnTo>
                  <a:lnTo>
                    <a:pt x="1781645" y="686129"/>
                  </a:lnTo>
                  <a:lnTo>
                    <a:pt x="1773434" y="685953"/>
                  </a:lnTo>
                  <a:lnTo>
                    <a:pt x="1765224" y="685767"/>
                  </a:lnTo>
                  <a:lnTo>
                    <a:pt x="1757014" y="685573"/>
                  </a:lnTo>
                  <a:lnTo>
                    <a:pt x="1748803" y="685368"/>
                  </a:lnTo>
                  <a:lnTo>
                    <a:pt x="1740593" y="685152"/>
                  </a:lnTo>
                  <a:lnTo>
                    <a:pt x="1732383" y="684926"/>
                  </a:lnTo>
                  <a:lnTo>
                    <a:pt x="1724172" y="684688"/>
                  </a:lnTo>
                  <a:lnTo>
                    <a:pt x="1715962" y="684438"/>
                  </a:lnTo>
                  <a:lnTo>
                    <a:pt x="1707752" y="684175"/>
                  </a:lnTo>
                  <a:lnTo>
                    <a:pt x="1699541" y="683899"/>
                  </a:lnTo>
                  <a:lnTo>
                    <a:pt x="1691331" y="683609"/>
                  </a:lnTo>
                  <a:lnTo>
                    <a:pt x="1683121" y="683305"/>
                  </a:lnTo>
                  <a:lnTo>
                    <a:pt x="1674910" y="682986"/>
                  </a:lnTo>
                  <a:lnTo>
                    <a:pt x="1666700" y="682651"/>
                  </a:lnTo>
                  <a:lnTo>
                    <a:pt x="1658490" y="682300"/>
                  </a:lnTo>
                  <a:lnTo>
                    <a:pt x="1650279" y="681932"/>
                  </a:lnTo>
                  <a:lnTo>
                    <a:pt x="1642069" y="681545"/>
                  </a:lnTo>
                  <a:lnTo>
                    <a:pt x="1633859" y="681141"/>
                  </a:lnTo>
                  <a:lnTo>
                    <a:pt x="1625648" y="680717"/>
                  </a:lnTo>
                  <a:lnTo>
                    <a:pt x="1617438" y="680273"/>
                  </a:lnTo>
                  <a:lnTo>
                    <a:pt x="1609228" y="679809"/>
                  </a:lnTo>
                  <a:lnTo>
                    <a:pt x="1601017" y="679323"/>
                  </a:lnTo>
                  <a:lnTo>
                    <a:pt x="1592807" y="678814"/>
                  </a:lnTo>
                  <a:lnTo>
                    <a:pt x="1584596" y="678283"/>
                  </a:lnTo>
                  <a:lnTo>
                    <a:pt x="1576386" y="677728"/>
                  </a:lnTo>
                  <a:lnTo>
                    <a:pt x="1568176" y="677148"/>
                  </a:lnTo>
                  <a:lnTo>
                    <a:pt x="1559965" y="676542"/>
                  </a:lnTo>
                  <a:lnTo>
                    <a:pt x="1551755" y="675910"/>
                  </a:lnTo>
                  <a:lnTo>
                    <a:pt x="1543545" y="675251"/>
                  </a:lnTo>
                  <a:lnTo>
                    <a:pt x="1535334" y="674564"/>
                  </a:lnTo>
                  <a:lnTo>
                    <a:pt x="1527124" y="673849"/>
                  </a:lnTo>
                  <a:lnTo>
                    <a:pt x="1518914" y="673104"/>
                  </a:lnTo>
                  <a:lnTo>
                    <a:pt x="1510703" y="672329"/>
                  </a:lnTo>
                  <a:lnTo>
                    <a:pt x="1502493" y="671523"/>
                  </a:lnTo>
                  <a:lnTo>
                    <a:pt x="1494283" y="670686"/>
                  </a:lnTo>
                  <a:lnTo>
                    <a:pt x="1486072" y="669817"/>
                  </a:lnTo>
                  <a:lnTo>
                    <a:pt x="1477862" y="668916"/>
                  </a:lnTo>
                  <a:lnTo>
                    <a:pt x="1469652" y="667981"/>
                  </a:lnTo>
                  <a:lnTo>
                    <a:pt x="1461441" y="667013"/>
                  </a:lnTo>
                  <a:lnTo>
                    <a:pt x="1453231" y="666011"/>
                  </a:lnTo>
                  <a:lnTo>
                    <a:pt x="1445021" y="664975"/>
                  </a:lnTo>
                  <a:lnTo>
                    <a:pt x="1436810" y="663904"/>
                  </a:lnTo>
                  <a:lnTo>
                    <a:pt x="1428600" y="662799"/>
                  </a:lnTo>
                  <a:lnTo>
                    <a:pt x="1420390" y="661660"/>
                  </a:lnTo>
                  <a:lnTo>
                    <a:pt x="1412179" y="660486"/>
                  </a:lnTo>
                  <a:lnTo>
                    <a:pt x="1403969" y="659277"/>
                  </a:lnTo>
                  <a:lnTo>
                    <a:pt x="1395758" y="658035"/>
                  </a:lnTo>
                  <a:lnTo>
                    <a:pt x="1387548" y="656759"/>
                  </a:lnTo>
                  <a:lnTo>
                    <a:pt x="1379338" y="655450"/>
                  </a:lnTo>
                  <a:lnTo>
                    <a:pt x="1371127" y="654108"/>
                  </a:lnTo>
                  <a:lnTo>
                    <a:pt x="1362917" y="652735"/>
                  </a:lnTo>
                  <a:lnTo>
                    <a:pt x="1354707" y="651330"/>
                  </a:lnTo>
                  <a:lnTo>
                    <a:pt x="1346496" y="649896"/>
                  </a:lnTo>
                  <a:lnTo>
                    <a:pt x="1338286" y="648434"/>
                  </a:lnTo>
                  <a:lnTo>
                    <a:pt x="1330076" y="646944"/>
                  </a:lnTo>
                  <a:lnTo>
                    <a:pt x="1321865" y="645428"/>
                  </a:lnTo>
                  <a:lnTo>
                    <a:pt x="1313655" y="643887"/>
                  </a:lnTo>
                  <a:lnTo>
                    <a:pt x="1305445" y="642324"/>
                  </a:lnTo>
                  <a:lnTo>
                    <a:pt x="1297234" y="640740"/>
                  </a:lnTo>
                  <a:lnTo>
                    <a:pt x="1289024" y="639137"/>
                  </a:lnTo>
                  <a:lnTo>
                    <a:pt x="1280814" y="637517"/>
                  </a:lnTo>
                  <a:lnTo>
                    <a:pt x="1272603" y="635882"/>
                  </a:lnTo>
                  <a:lnTo>
                    <a:pt x="1264393" y="634234"/>
                  </a:lnTo>
                  <a:lnTo>
                    <a:pt x="1256183" y="632575"/>
                  </a:lnTo>
                  <a:lnTo>
                    <a:pt x="1247972" y="630908"/>
                  </a:lnTo>
                  <a:lnTo>
                    <a:pt x="1239762" y="629236"/>
                  </a:lnTo>
                  <a:lnTo>
                    <a:pt x="1231552" y="627559"/>
                  </a:lnTo>
                  <a:lnTo>
                    <a:pt x="1223341" y="625882"/>
                  </a:lnTo>
                  <a:lnTo>
                    <a:pt x="1215131" y="624205"/>
                  </a:lnTo>
                  <a:lnTo>
                    <a:pt x="1206921" y="622532"/>
                  </a:lnTo>
                  <a:lnTo>
                    <a:pt x="1198710" y="620865"/>
                  </a:lnTo>
                  <a:lnTo>
                    <a:pt x="1190500" y="619207"/>
                  </a:lnTo>
                  <a:lnTo>
                    <a:pt x="1182289" y="617559"/>
                  </a:lnTo>
                  <a:lnTo>
                    <a:pt x="1174079" y="615924"/>
                  </a:lnTo>
                  <a:lnTo>
                    <a:pt x="1165869" y="614304"/>
                  </a:lnTo>
                  <a:lnTo>
                    <a:pt x="1157658" y="612701"/>
                  </a:lnTo>
                  <a:lnTo>
                    <a:pt x="1149448" y="611116"/>
                  </a:lnTo>
                  <a:lnTo>
                    <a:pt x="1141238" y="609553"/>
                  </a:lnTo>
                  <a:lnTo>
                    <a:pt x="1133027" y="608013"/>
                  </a:lnTo>
                  <a:lnTo>
                    <a:pt x="1124817" y="606497"/>
                  </a:lnTo>
                  <a:lnTo>
                    <a:pt x="1116607" y="605007"/>
                  </a:lnTo>
                  <a:lnTo>
                    <a:pt x="1108396" y="603544"/>
                  </a:lnTo>
                  <a:lnTo>
                    <a:pt x="1100186" y="602110"/>
                  </a:lnTo>
                  <a:lnTo>
                    <a:pt x="1091976" y="600706"/>
                  </a:lnTo>
                  <a:lnTo>
                    <a:pt x="1083765" y="599333"/>
                  </a:lnTo>
                  <a:lnTo>
                    <a:pt x="1075555" y="597991"/>
                  </a:lnTo>
                  <a:lnTo>
                    <a:pt x="1067345" y="596682"/>
                  </a:lnTo>
                  <a:lnTo>
                    <a:pt x="1059134" y="595406"/>
                  </a:lnTo>
                  <a:lnTo>
                    <a:pt x="1050924" y="594163"/>
                  </a:lnTo>
                  <a:lnTo>
                    <a:pt x="1042714" y="592955"/>
                  </a:lnTo>
                  <a:lnTo>
                    <a:pt x="1034503" y="591781"/>
                  </a:lnTo>
                  <a:lnTo>
                    <a:pt x="1026293" y="590641"/>
                  </a:lnTo>
                  <a:lnTo>
                    <a:pt x="1018083" y="589536"/>
                  </a:lnTo>
                  <a:lnTo>
                    <a:pt x="1009872" y="588466"/>
                  </a:lnTo>
                  <a:lnTo>
                    <a:pt x="1001662" y="587430"/>
                  </a:lnTo>
                  <a:lnTo>
                    <a:pt x="993451" y="586428"/>
                  </a:lnTo>
                  <a:lnTo>
                    <a:pt x="985241" y="585460"/>
                  </a:lnTo>
                  <a:lnTo>
                    <a:pt x="977031" y="584525"/>
                  </a:lnTo>
                  <a:lnTo>
                    <a:pt x="968820" y="583623"/>
                  </a:lnTo>
                  <a:lnTo>
                    <a:pt x="960610" y="582754"/>
                  </a:lnTo>
                  <a:lnTo>
                    <a:pt x="952400" y="581917"/>
                  </a:lnTo>
                  <a:lnTo>
                    <a:pt x="944189" y="581112"/>
                  </a:lnTo>
                  <a:lnTo>
                    <a:pt x="935979" y="580337"/>
                  </a:lnTo>
                  <a:lnTo>
                    <a:pt x="927769" y="579592"/>
                  </a:lnTo>
                  <a:lnTo>
                    <a:pt x="919558" y="578876"/>
                  </a:lnTo>
                  <a:lnTo>
                    <a:pt x="911348" y="578190"/>
                  </a:lnTo>
                  <a:lnTo>
                    <a:pt x="903138" y="577531"/>
                  </a:lnTo>
                  <a:lnTo>
                    <a:pt x="894927" y="576899"/>
                  </a:lnTo>
                  <a:lnTo>
                    <a:pt x="886717" y="576293"/>
                  </a:lnTo>
                  <a:lnTo>
                    <a:pt x="878507" y="575713"/>
                  </a:lnTo>
                  <a:lnTo>
                    <a:pt x="870296" y="575158"/>
                  </a:lnTo>
                  <a:lnTo>
                    <a:pt x="862086" y="574626"/>
                  </a:lnTo>
                  <a:lnTo>
                    <a:pt x="853876" y="574118"/>
                  </a:lnTo>
                  <a:lnTo>
                    <a:pt x="845665" y="573632"/>
                  </a:lnTo>
                  <a:lnTo>
                    <a:pt x="837455" y="573167"/>
                  </a:lnTo>
                  <a:lnTo>
                    <a:pt x="829245" y="572724"/>
                  </a:lnTo>
                  <a:lnTo>
                    <a:pt x="821034" y="572300"/>
                  </a:lnTo>
                  <a:lnTo>
                    <a:pt x="812824" y="571895"/>
                  </a:lnTo>
                  <a:lnTo>
                    <a:pt x="804614" y="571509"/>
                  </a:lnTo>
                  <a:lnTo>
                    <a:pt x="796403" y="571141"/>
                  </a:lnTo>
                  <a:lnTo>
                    <a:pt x="788193" y="570790"/>
                  </a:lnTo>
                  <a:lnTo>
                    <a:pt x="779982" y="570455"/>
                  </a:lnTo>
                  <a:lnTo>
                    <a:pt x="771772" y="570136"/>
                  </a:lnTo>
                  <a:lnTo>
                    <a:pt x="763562" y="569831"/>
                  </a:lnTo>
                  <a:lnTo>
                    <a:pt x="755351" y="569542"/>
                  </a:lnTo>
                  <a:lnTo>
                    <a:pt x="747141" y="569266"/>
                  </a:lnTo>
                  <a:lnTo>
                    <a:pt x="738931" y="569003"/>
                  </a:lnTo>
                  <a:lnTo>
                    <a:pt x="730720" y="568753"/>
                  </a:lnTo>
                  <a:lnTo>
                    <a:pt x="722510" y="568515"/>
                  </a:lnTo>
                  <a:lnTo>
                    <a:pt x="714300" y="568289"/>
                  </a:lnTo>
                  <a:lnTo>
                    <a:pt x="706089" y="568073"/>
                  </a:lnTo>
                  <a:lnTo>
                    <a:pt x="697879" y="567868"/>
                  </a:lnTo>
                  <a:lnTo>
                    <a:pt x="689669" y="567673"/>
                  </a:lnTo>
                  <a:lnTo>
                    <a:pt x="681458" y="567488"/>
                  </a:lnTo>
                  <a:lnTo>
                    <a:pt x="673248" y="567312"/>
                  </a:lnTo>
                  <a:lnTo>
                    <a:pt x="665038" y="567144"/>
                  </a:lnTo>
                  <a:lnTo>
                    <a:pt x="656827" y="566985"/>
                  </a:lnTo>
                  <a:lnTo>
                    <a:pt x="648617" y="566834"/>
                  </a:lnTo>
                  <a:lnTo>
                    <a:pt x="640407" y="566690"/>
                  </a:lnTo>
                  <a:lnTo>
                    <a:pt x="632196" y="566553"/>
                  </a:lnTo>
                  <a:lnTo>
                    <a:pt x="623986" y="566424"/>
                  </a:lnTo>
                  <a:lnTo>
                    <a:pt x="615776" y="566301"/>
                  </a:lnTo>
                  <a:lnTo>
                    <a:pt x="607565" y="566183"/>
                  </a:lnTo>
                  <a:lnTo>
                    <a:pt x="599355" y="566072"/>
                  </a:lnTo>
                  <a:lnTo>
                    <a:pt x="591144" y="565967"/>
                  </a:lnTo>
                  <a:lnTo>
                    <a:pt x="582934" y="565867"/>
                  </a:lnTo>
                  <a:lnTo>
                    <a:pt x="574724" y="565771"/>
                  </a:lnTo>
                  <a:lnTo>
                    <a:pt x="566513" y="565681"/>
                  </a:lnTo>
                  <a:lnTo>
                    <a:pt x="558303" y="565595"/>
                  </a:lnTo>
                  <a:lnTo>
                    <a:pt x="550093" y="565514"/>
                  </a:lnTo>
                  <a:lnTo>
                    <a:pt x="541882" y="565437"/>
                  </a:lnTo>
                  <a:lnTo>
                    <a:pt x="533672" y="565364"/>
                  </a:lnTo>
                  <a:lnTo>
                    <a:pt x="525462" y="565294"/>
                  </a:lnTo>
                  <a:lnTo>
                    <a:pt x="517251" y="565228"/>
                  </a:lnTo>
                  <a:lnTo>
                    <a:pt x="509041" y="565165"/>
                  </a:lnTo>
                  <a:lnTo>
                    <a:pt x="500831" y="565106"/>
                  </a:lnTo>
                  <a:lnTo>
                    <a:pt x="492620" y="565050"/>
                  </a:lnTo>
                  <a:lnTo>
                    <a:pt x="484410" y="564996"/>
                  </a:lnTo>
                  <a:lnTo>
                    <a:pt x="476200" y="564945"/>
                  </a:lnTo>
                  <a:lnTo>
                    <a:pt x="467989" y="564897"/>
                  </a:lnTo>
                  <a:lnTo>
                    <a:pt x="459779" y="564852"/>
                  </a:lnTo>
                  <a:lnTo>
                    <a:pt x="451569" y="564808"/>
                  </a:lnTo>
                  <a:lnTo>
                    <a:pt x="443358" y="564767"/>
                  </a:lnTo>
                  <a:lnTo>
                    <a:pt x="435148" y="564728"/>
                  </a:lnTo>
                  <a:lnTo>
                    <a:pt x="426938" y="564691"/>
                  </a:lnTo>
                  <a:lnTo>
                    <a:pt x="418727" y="564656"/>
                  </a:lnTo>
                  <a:lnTo>
                    <a:pt x="410517" y="564623"/>
                  </a:lnTo>
                  <a:lnTo>
                    <a:pt x="402307" y="564591"/>
                  </a:lnTo>
                  <a:lnTo>
                    <a:pt x="394096" y="564562"/>
                  </a:lnTo>
                  <a:lnTo>
                    <a:pt x="385886" y="564533"/>
                  </a:lnTo>
                  <a:lnTo>
                    <a:pt x="377675" y="564506"/>
                  </a:lnTo>
                  <a:lnTo>
                    <a:pt x="369465" y="564481"/>
                  </a:lnTo>
                  <a:lnTo>
                    <a:pt x="361255" y="564457"/>
                  </a:lnTo>
                  <a:lnTo>
                    <a:pt x="353044" y="564434"/>
                  </a:lnTo>
                  <a:lnTo>
                    <a:pt x="344834" y="564412"/>
                  </a:lnTo>
                  <a:lnTo>
                    <a:pt x="336624" y="564391"/>
                  </a:lnTo>
                  <a:lnTo>
                    <a:pt x="328413" y="564372"/>
                  </a:lnTo>
                  <a:lnTo>
                    <a:pt x="320203" y="564353"/>
                  </a:lnTo>
                  <a:lnTo>
                    <a:pt x="311993" y="564336"/>
                  </a:lnTo>
                  <a:lnTo>
                    <a:pt x="303782" y="564319"/>
                  </a:lnTo>
                  <a:lnTo>
                    <a:pt x="295572" y="564303"/>
                  </a:lnTo>
                  <a:lnTo>
                    <a:pt x="287362" y="564288"/>
                  </a:lnTo>
                  <a:lnTo>
                    <a:pt x="279151" y="564274"/>
                  </a:lnTo>
                  <a:lnTo>
                    <a:pt x="270941" y="564261"/>
                  </a:lnTo>
                  <a:lnTo>
                    <a:pt x="262731" y="564248"/>
                  </a:lnTo>
                  <a:lnTo>
                    <a:pt x="254520" y="564236"/>
                  </a:lnTo>
                  <a:lnTo>
                    <a:pt x="246310" y="564224"/>
                  </a:lnTo>
                  <a:lnTo>
                    <a:pt x="238100" y="564213"/>
                  </a:lnTo>
                  <a:lnTo>
                    <a:pt x="229889" y="564203"/>
                  </a:lnTo>
                  <a:lnTo>
                    <a:pt x="221679" y="564193"/>
                  </a:lnTo>
                  <a:lnTo>
                    <a:pt x="213469" y="564184"/>
                  </a:lnTo>
                  <a:lnTo>
                    <a:pt x="205258" y="564175"/>
                  </a:lnTo>
                  <a:lnTo>
                    <a:pt x="197048" y="564167"/>
                  </a:lnTo>
                  <a:lnTo>
                    <a:pt x="188837" y="564159"/>
                  </a:lnTo>
                  <a:lnTo>
                    <a:pt x="180627" y="564151"/>
                  </a:lnTo>
                  <a:lnTo>
                    <a:pt x="172417" y="564144"/>
                  </a:lnTo>
                  <a:lnTo>
                    <a:pt x="164206" y="564138"/>
                  </a:lnTo>
                  <a:lnTo>
                    <a:pt x="155996" y="564131"/>
                  </a:lnTo>
                  <a:lnTo>
                    <a:pt x="147786" y="564125"/>
                  </a:lnTo>
                  <a:lnTo>
                    <a:pt x="139575" y="564119"/>
                  </a:lnTo>
                  <a:lnTo>
                    <a:pt x="131365" y="564114"/>
                  </a:lnTo>
                  <a:lnTo>
                    <a:pt x="123155" y="564109"/>
                  </a:lnTo>
                  <a:lnTo>
                    <a:pt x="114944" y="564104"/>
                  </a:lnTo>
                  <a:lnTo>
                    <a:pt x="106734" y="564099"/>
                  </a:lnTo>
                  <a:lnTo>
                    <a:pt x="98524" y="564095"/>
                  </a:lnTo>
                  <a:lnTo>
                    <a:pt x="90313" y="564091"/>
                  </a:lnTo>
                  <a:lnTo>
                    <a:pt x="82103" y="564087"/>
                  </a:lnTo>
                  <a:lnTo>
                    <a:pt x="73893" y="564083"/>
                  </a:lnTo>
                  <a:lnTo>
                    <a:pt x="65682" y="564080"/>
                  </a:lnTo>
                  <a:lnTo>
                    <a:pt x="57472" y="564076"/>
                  </a:lnTo>
                  <a:lnTo>
                    <a:pt x="49262" y="564073"/>
                  </a:lnTo>
                  <a:lnTo>
                    <a:pt x="41051" y="564070"/>
                  </a:lnTo>
                  <a:lnTo>
                    <a:pt x="32841" y="564067"/>
                  </a:lnTo>
                  <a:lnTo>
                    <a:pt x="24631" y="564064"/>
                  </a:lnTo>
                  <a:lnTo>
                    <a:pt x="16420" y="564062"/>
                  </a:lnTo>
                  <a:lnTo>
                    <a:pt x="8210" y="564059"/>
                  </a:lnTo>
                  <a:lnTo>
                    <a:pt x="0" y="564057"/>
                  </a:lnTo>
                  <a:close/>
                </a:path>
              </a:pathLst>
            </a:custGeom>
            <a:solidFill>
              <a:srgbClr val="433D84">
                <a:alpha val="50196"/>
              </a:srgbClr>
            </a:solidFill>
          </p:spPr>
          <p:txBody>
            <a:bodyPr/>
            <a:lstStyle/>
            <a:p/>
          </p:txBody>
        </p:sp>
        <p:sp>
          <p:nvSpPr>
            <p:cNvPr id="6" name="pg7"/>
            <p:cNvSpPr/>
            <p:nvPr/>
          </p:nvSpPr>
          <p:spPr>
            <a:xfrm>
              <a:off x="2281061" y="2449652"/>
              <a:ext cx="2454893" cy="751845"/>
            </a:xfrm>
            <a:custGeom>
              <a:avLst/>
              <a:pathLst>
                <a:path w="2454893" h="751845">
                  <a:moveTo>
                    <a:pt x="0" y="0"/>
                  </a:moveTo>
                  <a:lnTo>
                    <a:pt x="8210" y="12"/>
                  </a:lnTo>
                  <a:lnTo>
                    <a:pt x="16420" y="25"/>
                  </a:lnTo>
                  <a:lnTo>
                    <a:pt x="24631" y="40"/>
                  </a:lnTo>
                  <a:lnTo>
                    <a:pt x="32841" y="54"/>
                  </a:lnTo>
                  <a:lnTo>
                    <a:pt x="41051" y="70"/>
                  </a:lnTo>
                  <a:lnTo>
                    <a:pt x="49262" y="86"/>
                  </a:lnTo>
                  <a:lnTo>
                    <a:pt x="57472" y="104"/>
                  </a:lnTo>
                  <a:lnTo>
                    <a:pt x="65682" y="122"/>
                  </a:lnTo>
                  <a:lnTo>
                    <a:pt x="73893" y="142"/>
                  </a:lnTo>
                  <a:lnTo>
                    <a:pt x="82103" y="162"/>
                  </a:lnTo>
                  <a:lnTo>
                    <a:pt x="90313" y="184"/>
                  </a:lnTo>
                  <a:lnTo>
                    <a:pt x="98524" y="206"/>
                  </a:lnTo>
                  <a:lnTo>
                    <a:pt x="106734" y="230"/>
                  </a:lnTo>
                  <a:lnTo>
                    <a:pt x="114944" y="256"/>
                  </a:lnTo>
                  <a:lnTo>
                    <a:pt x="123155" y="282"/>
                  </a:lnTo>
                  <a:lnTo>
                    <a:pt x="131365" y="310"/>
                  </a:lnTo>
                  <a:lnTo>
                    <a:pt x="139575" y="340"/>
                  </a:lnTo>
                  <a:lnTo>
                    <a:pt x="147786" y="372"/>
                  </a:lnTo>
                  <a:lnTo>
                    <a:pt x="155996" y="405"/>
                  </a:lnTo>
                  <a:lnTo>
                    <a:pt x="164206" y="439"/>
                  </a:lnTo>
                  <a:lnTo>
                    <a:pt x="172417" y="476"/>
                  </a:lnTo>
                  <a:lnTo>
                    <a:pt x="180627" y="515"/>
                  </a:lnTo>
                  <a:lnTo>
                    <a:pt x="188837" y="556"/>
                  </a:lnTo>
                  <a:lnTo>
                    <a:pt x="197048" y="599"/>
                  </a:lnTo>
                  <a:lnTo>
                    <a:pt x="205258" y="645"/>
                  </a:lnTo>
                  <a:lnTo>
                    <a:pt x="213469" y="693"/>
                  </a:lnTo>
                  <a:lnTo>
                    <a:pt x="221679" y="743"/>
                  </a:lnTo>
                  <a:lnTo>
                    <a:pt x="229889" y="797"/>
                  </a:lnTo>
                  <a:lnTo>
                    <a:pt x="238100" y="853"/>
                  </a:lnTo>
                  <a:lnTo>
                    <a:pt x="246310" y="913"/>
                  </a:lnTo>
                  <a:lnTo>
                    <a:pt x="254520" y="975"/>
                  </a:lnTo>
                  <a:lnTo>
                    <a:pt x="262731" y="1042"/>
                  </a:lnTo>
                  <a:lnTo>
                    <a:pt x="270941" y="1111"/>
                  </a:lnTo>
                  <a:lnTo>
                    <a:pt x="279151" y="1185"/>
                  </a:lnTo>
                  <a:lnTo>
                    <a:pt x="287362" y="1263"/>
                  </a:lnTo>
                  <a:lnTo>
                    <a:pt x="295572" y="1344"/>
                  </a:lnTo>
                  <a:lnTo>
                    <a:pt x="303782" y="1431"/>
                  </a:lnTo>
                  <a:lnTo>
                    <a:pt x="311993" y="1522"/>
                  </a:lnTo>
                  <a:lnTo>
                    <a:pt x="320203" y="1618"/>
                  </a:lnTo>
                  <a:lnTo>
                    <a:pt x="328413" y="1719"/>
                  </a:lnTo>
                  <a:lnTo>
                    <a:pt x="336624" y="1826"/>
                  </a:lnTo>
                  <a:lnTo>
                    <a:pt x="344834" y="1939"/>
                  </a:lnTo>
                  <a:lnTo>
                    <a:pt x="353044" y="2058"/>
                  </a:lnTo>
                  <a:lnTo>
                    <a:pt x="361255" y="2183"/>
                  </a:lnTo>
                  <a:lnTo>
                    <a:pt x="369465" y="2315"/>
                  </a:lnTo>
                  <a:lnTo>
                    <a:pt x="377675" y="2454"/>
                  </a:lnTo>
                  <a:lnTo>
                    <a:pt x="385886" y="2601"/>
                  </a:lnTo>
                  <a:lnTo>
                    <a:pt x="394096" y="2756"/>
                  </a:lnTo>
                  <a:lnTo>
                    <a:pt x="402307" y="2920"/>
                  </a:lnTo>
                  <a:lnTo>
                    <a:pt x="410517" y="3092"/>
                  </a:lnTo>
                  <a:lnTo>
                    <a:pt x="418727" y="3274"/>
                  </a:lnTo>
                  <a:lnTo>
                    <a:pt x="426938" y="3465"/>
                  </a:lnTo>
                  <a:lnTo>
                    <a:pt x="435148" y="3667"/>
                  </a:lnTo>
                  <a:lnTo>
                    <a:pt x="443358" y="3880"/>
                  </a:lnTo>
                  <a:lnTo>
                    <a:pt x="451569" y="4105"/>
                  </a:lnTo>
                  <a:lnTo>
                    <a:pt x="459779" y="4342"/>
                  </a:lnTo>
                  <a:lnTo>
                    <a:pt x="467989" y="4591"/>
                  </a:lnTo>
                  <a:lnTo>
                    <a:pt x="476200" y="4854"/>
                  </a:lnTo>
                  <a:lnTo>
                    <a:pt x="484410" y="5132"/>
                  </a:lnTo>
                  <a:lnTo>
                    <a:pt x="492620" y="5424"/>
                  </a:lnTo>
                  <a:lnTo>
                    <a:pt x="500831" y="5732"/>
                  </a:lnTo>
                  <a:lnTo>
                    <a:pt x="509041" y="6057"/>
                  </a:lnTo>
                  <a:lnTo>
                    <a:pt x="517251" y="6399"/>
                  </a:lnTo>
                  <a:lnTo>
                    <a:pt x="525462" y="6760"/>
                  </a:lnTo>
                  <a:lnTo>
                    <a:pt x="533672" y="7140"/>
                  </a:lnTo>
                  <a:lnTo>
                    <a:pt x="541882" y="7540"/>
                  </a:lnTo>
                  <a:lnTo>
                    <a:pt x="550093" y="7962"/>
                  </a:lnTo>
                  <a:lnTo>
                    <a:pt x="558303" y="8407"/>
                  </a:lnTo>
                  <a:lnTo>
                    <a:pt x="566513" y="8875"/>
                  </a:lnTo>
                  <a:lnTo>
                    <a:pt x="574724" y="9369"/>
                  </a:lnTo>
                  <a:lnTo>
                    <a:pt x="582934" y="9889"/>
                  </a:lnTo>
                  <a:lnTo>
                    <a:pt x="591144" y="10436"/>
                  </a:lnTo>
                  <a:lnTo>
                    <a:pt x="599355" y="11013"/>
                  </a:lnTo>
                  <a:lnTo>
                    <a:pt x="607565" y="11620"/>
                  </a:lnTo>
                  <a:lnTo>
                    <a:pt x="615776" y="12260"/>
                  </a:lnTo>
                  <a:lnTo>
                    <a:pt x="623986" y="12933"/>
                  </a:lnTo>
                  <a:lnTo>
                    <a:pt x="632196" y="13642"/>
                  </a:lnTo>
                  <a:lnTo>
                    <a:pt x="640407" y="14389"/>
                  </a:lnTo>
                  <a:lnTo>
                    <a:pt x="648617" y="15174"/>
                  </a:lnTo>
                  <a:lnTo>
                    <a:pt x="656827" y="16001"/>
                  </a:lnTo>
                  <a:lnTo>
                    <a:pt x="665038" y="16871"/>
                  </a:lnTo>
                  <a:lnTo>
                    <a:pt x="673248" y="17786"/>
                  </a:lnTo>
                  <a:lnTo>
                    <a:pt x="681458" y="18749"/>
                  </a:lnTo>
                  <a:lnTo>
                    <a:pt x="689669" y="19762"/>
                  </a:lnTo>
                  <a:lnTo>
                    <a:pt x="697879" y="20827"/>
                  </a:lnTo>
                  <a:lnTo>
                    <a:pt x="706089" y="21947"/>
                  </a:lnTo>
                  <a:lnTo>
                    <a:pt x="714300" y="23125"/>
                  </a:lnTo>
                  <a:lnTo>
                    <a:pt x="722510" y="24363"/>
                  </a:lnTo>
                  <a:lnTo>
                    <a:pt x="730720" y="25663"/>
                  </a:lnTo>
                  <a:lnTo>
                    <a:pt x="738931" y="27030"/>
                  </a:lnTo>
                  <a:lnTo>
                    <a:pt x="747141" y="28466"/>
                  </a:lnTo>
                  <a:lnTo>
                    <a:pt x="755351" y="29974"/>
                  </a:lnTo>
                  <a:lnTo>
                    <a:pt x="763562" y="31557"/>
                  </a:lnTo>
                  <a:lnTo>
                    <a:pt x="771772" y="33219"/>
                  </a:lnTo>
                  <a:lnTo>
                    <a:pt x="779982" y="34963"/>
                  </a:lnTo>
                  <a:lnTo>
                    <a:pt x="788193" y="36794"/>
                  </a:lnTo>
                  <a:lnTo>
                    <a:pt x="796403" y="38713"/>
                  </a:lnTo>
                  <a:lnTo>
                    <a:pt x="804614" y="40726"/>
                  </a:lnTo>
                  <a:lnTo>
                    <a:pt x="812824" y="42836"/>
                  </a:lnTo>
                  <a:lnTo>
                    <a:pt x="821034" y="45047"/>
                  </a:lnTo>
                  <a:lnTo>
                    <a:pt x="829245" y="47363"/>
                  </a:lnTo>
                  <a:lnTo>
                    <a:pt x="837455" y="49788"/>
                  </a:lnTo>
                  <a:lnTo>
                    <a:pt x="845665" y="52327"/>
                  </a:lnTo>
                  <a:lnTo>
                    <a:pt x="853876" y="54983"/>
                  </a:lnTo>
                  <a:lnTo>
                    <a:pt x="862086" y="57761"/>
                  </a:lnTo>
                  <a:lnTo>
                    <a:pt x="870296" y="60666"/>
                  </a:lnTo>
                  <a:lnTo>
                    <a:pt x="878507" y="63701"/>
                  </a:lnTo>
                  <a:lnTo>
                    <a:pt x="886717" y="66871"/>
                  </a:lnTo>
                  <a:lnTo>
                    <a:pt x="894927" y="70180"/>
                  </a:lnTo>
                  <a:lnTo>
                    <a:pt x="903138" y="73634"/>
                  </a:lnTo>
                  <a:lnTo>
                    <a:pt x="911348" y="77235"/>
                  </a:lnTo>
                  <a:lnTo>
                    <a:pt x="919558" y="80989"/>
                  </a:lnTo>
                  <a:lnTo>
                    <a:pt x="927769" y="84899"/>
                  </a:lnTo>
                  <a:lnTo>
                    <a:pt x="935979" y="88969"/>
                  </a:lnTo>
                  <a:lnTo>
                    <a:pt x="944189" y="93204"/>
                  </a:lnTo>
                  <a:lnTo>
                    <a:pt x="952400" y="97607"/>
                  </a:lnTo>
                  <a:lnTo>
                    <a:pt x="960610" y="102181"/>
                  </a:lnTo>
                  <a:lnTo>
                    <a:pt x="968820" y="106931"/>
                  </a:lnTo>
                  <a:lnTo>
                    <a:pt x="977031" y="111858"/>
                  </a:lnTo>
                  <a:lnTo>
                    <a:pt x="985241" y="116966"/>
                  </a:lnTo>
                  <a:lnTo>
                    <a:pt x="993451" y="122257"/>
                  </a:lnTo>
                  <a:lnTo>
                    <a:pt x="1001662" y="127733"/>
                  </a:lnTo>
                  <a:lnTo>
                    <a:pt x="1009872" y="133395"/>
                  </a:lnTo>
                  <a:lnTo>
                    <a:pt x="1018083" y="139246"/>
                  </a:lnTo>
                  <a:lnTo>
                    <a:pt x="1026293" y="145285"/>
                  </a:lnTo>
                  <a:lnTo>
                    <a:pt x="1034503" y="151513"/>
                  </a:lnTo>
                  <a:lnTo>
                    <a:pt x="1042714" y="157929"/>
                  </a:lnTo>
                  <a:lnTo>
                    <a:pt x="1050924" y="164533"/>
                  </a:lnTo>
                  <a:lnTo>
                    <a:pt x="1059134" y="171323"/>
                  </a:lnTo>
                  <a:lnTo>
                    <a:pt x="1067345" y="178297"/>
                  </a:lnTo>
                  <a:lnTo>
                    <a:pt x="1075555" y="185452"/>
                  </a:lnTo>
                  <a:lnTo>
                    <a:pt x="1083765" y="192784"/>
                  </a:lnTo>
                  <a:lnTo>
                    <a:pt x="1091976" y="200290"/>
                  </a:lnTo>
                  <a:lnTo>
                    <a:pt x="1100186" y="207964"/>
                  </a:lnTo>
                  <a:lnTo>
                    <a:pt x="1108396" y="215801"/>
                  </a:lnTo>
                  <a:lnTo>
                    <a:pt x="1116607" y="223795"/>
                  </a:lnTo>
                  <a:lnTo>
                    <a:pt x="1124817" y="231938"/>
                  </a:lnTo>
                  <a:lnTo>
                    <a:pt x="1133027" y="240223"/>
                  </a:lnTo>
                  <a:lnTo>
                    <a:pt x="1141238" y="248641"/>
                  </a:lnTo>
                  <a:lnTo>
                    <a:pt x="1149448" y="257183"/>
                  </a:lnTo>
                  <a:lnTo>
                    <a:pt x="1157658" y="265840"/>
                  </a:lnTo>
                  <a:lnTo>
                    <a:pt x="1165869" y="274601"/>
                  </a:lnTo>
                  <a:lnTo>
                    <a:pt x="1174079" y="283455"/>
                  </a:lnTo>
                  <a:lnTo>
                    <a:pt x="1182289" y="292391"/>
                  </a:lnTo>
                  <a:lnTo>
                    <a:pt x="1190500" y="301397"/>
                  </a:lnTo>
                  <a:lnTo>
                    <a:pt x="1198710" y="310461"/>
                  </a:lnTo>
                  <a:lnTo>
                    <a:pt x="1206921" y="319571"/>
                  </a:lnTo>
                  <a:lnTo>
                    <a:pt x="1215131" y="328713"/>
                  </a:lnTo>
                  <a:lnTo>
                    <a:pt x="1223341" y="337875"/>
                  </a:lnTo>
                  <a:lnTo>
                    <a:pt x="1231552" y="347044"/>
                  </a:lnTo>
                  <a:lnTo>
                    <a:pt x="1239762" y="356205"/>
                  </a:lnTo>
                  <a:lnTo>
                    <a:pt x="1247972" y="365348"/>
                  </a:lnTo>
                  <a:lnTo>
                    <a:pt x="1256183" y="374457"/>
                  </a:lnTo>
                  <a:lnTo>
                    <a:pt x="1264393" y="383521"/>
                  </a:lnTo>
                  <a:lnTo>
                    <a:pt x="1272603" y="392528"/>
                  </a:lnTo>
                  <a:lnTo>
                    <a:pt x="1280814" y="401464"/>
                  </a:lnTo>
                  <a:lnTo>
                    <a:pt x="1289024" y="410318"/>
                  </a:lnTo>
                  <a:lnTo>
                    <a:pt x="1297234" y="419079"/>
                  </a:lnTo>
                  <a:lnTo>
                    <a:pt x="1305445" y="427736"/>
                  </a:lnTo>
                  <a:lnTo>
                    <a:pt x="1313655" y="436278"/>
                  </a:lnTo>
                  <a:lnTo>
                    <a:pt x="1321865" y="444696"/>
                  </a:lnTo>
                  <a:lnTo>
                    <a:pt x="1330076" y="452981"/>
                  </a:lnTo>
                  <a:lnTo>
                    <a:pt x="1338286" y="461124"/>
                  </a:lnTo>
                  <a:lnTo>
                    <a:pt x="1346496" y="469117"/>
                  </a:lnTo>
                  <a:lnTo>
                    <a:pt x="1354707" y="476955"/>
                  </a:lnTo>
                  <a:lnTo>
                    <a:pt x="1362917" y="484629"/>
                  </a:lnTo>
                  <a:lnTo>
                    <a:pt x="1371127" y="492135"/>
                  </a:lnTo>
                  <a:lnTo>
                    <a:pt x="1379338" y="499467"/>
                  </a:lnTo>
                  <a:lnTo>
                    <a:pt x="1387548" y="506622"/>
                  </a:lnTo>
                  <a:lnTo>
                    <a:pt x="1395758" y="513596"/>
                  </a:lnTo>
                  <a:lnTo>
                    <a:pt x="1403969" y="520386"/>
                  </a:lnTo>
                  <a:lnTo>
                    <a:pt x="1412179" y="526989"/>
                  </a:lnTo>
                  <a:lnTo>
                    <a:pt x="1420390" y="533406"/>
                  </a:lnTo>
                  <a:lnTo>
                    <a:pt x="1428600" y="539634"/>
                  </a:lnTo>
                  <a:lnTo>
                    <a:pt x="1436810" y="545673"/>
                  </a:lnTo>
                  <a:lnTo>
                    <a:pt x="1445021" y="551523"/>
                  </a:lnTo>
                  <a:lnTo>
                    <a:pt x="1453231" y="557186"/>
                  </a:lnTo>
                  <a:lnTo>
                    <a:pt x="1461441" y="562662"/>
                  </a:lnTo>
                  <a:lnTo>
                    <a:pt x="1469652" y="567953"/>
                  </a:lnTo>
                  <a:lnTo>
                    <a:pt x="1477862" y="573061"/>
                  </a:lnTo>
                  <a:lnTo>
                    <a:pt x="1486072" y="577988"/>
                  </a:lnTo>
                  <a:lnTo>
                    <a:pt x="1494283" y="582737"/>
                  </a:lnTo>
                  <a:lnTo>
                    <a:pt x="1502493" y="587312"/>
                  </a:lnTo>
                  <a:lnTo>
                    <a:pt x="1510703" y="591715"/>
                  </a:lnTo>
                  <a:lnTo>
                    <a:pt x="1518914" y="595949"/>
                  </a:lnTo>
                  <a:lnTo>
                    <a:pt x="1527124" y="600020"/>
                  </a:lnTo>
                  <a:lnTo>
                    <a:pt x="1535334" y="603930"/>
                  </a:lnTo>
                  <a:lnTo>
                    <a:pt x="1543545" y="607684"/>
                  </a:lnTo>
                  <a:lnTo>
                    <a:pt x="1551755" y="611285"/>
                  </a:lnTo>
                  <a:lnTo>
                    <a:pt x="1559965" y="614738"/>
                  </a:lnTo>
                  <a:lnTo>
                    <a:pt x="1568176" y="618048"/>
                  </a:lnTo>
                  <a:lnTo>
                    <a:pt x="1576386" y="621218"/>
                  </a:lnTo>
                  <a:lnTo>
                    <a:pt x="1584596" y="624253"/>
                  </a:lnTo>
                  <a:lnTo>
                    <a:pt x="1592807" y="627158"/>
                  </a:lnTo>
                  <a:lnTo>
                    <a:pt x="1601017" y="629936"/>
                  </a:lnTo>
                  <a:lnTo>
                    <a:pt x="1609228" y="632592"/>
                  </a:lnTo>
                  <a:lnTo>
                    <a:pt x="1617438" y="635131"/>
                  </a:lnTo>
                  <a:lnTo>
                    <a:pt x="1625648" y="637556"/>
                  </a:lnTo>
                  <a:lnTo>
                    <a:pt x="1633859" y="639872"/>
                  </a:lnTo>
                  <a:lnTo>
                    <a:pt x="1642069" y="642083"/>
                  </a:lnTo>
                  <a:lnTo>
                    <a:pt x="1650279" y="644193"/>
                  </a:lnTo>
                  <a:lnTo>
                    <a:pt x="1658490" y="646206"/>
                  </a:lnTo>
                  <a:lnTo>
                    <a:pt x="1666700" y="648125"/>
                  </a:lnTo>
                  <a:lnTo>
                    <a:pt x="1674910" y="649955"/>
                  </a:lnTo>
                  <a:lnTo>
                    <a:pt x="1683121" y="651699"/>
                  </a:lnTo>
                  <a:lnTo>
                    <a:pt x="1691331" y="653362"/>
                  </a:lnTo>
                  <a:lnTo>
                    <a:pt x="1699541" y="654945"/>
                  </a:lnTo>
                  <a:lnTo>
                    <a:pt x="1707752" y="656453"/>
                  </a:lnTo>
                  <a:lnTo>
                    <a:pt x="1715962" y="657888"/>
                  </a:lnTo>
                  <a:lnTo>
                    <a:pt x="1724172" y="659255"/>
                  </a:lnTo>
                  <a:lnTo>
                    <a:pt x="1732383" y="660556"/>
                  </a:lnTo>
                  <a:lnTo>
                    <a:pt x="1740593" y="661794"/>
                  </a:lnTo>
                  <a:lnTo>
                    <a:pt x="1748803" y="662971"/>
                  </a:lnTo>
                  <a:lnTo>
                    <a:pt x="1757014" y="664091"/>
                  </a:lnTo>
                  <a:lnTo>
                    <a:pt x="1765224" y="665157"/>
                  </a:lnTo>
                  <a:lnTo>
                    <a:pt x="1773434" y="666169"/>
                  </a:lnTo>
                  <a:lnTo>
                    <a:pt x="1781645" y="667132"/>
                  </a:lnTo>
                  <a:lnTo>
                    <a:pt x="1789855" y="668048"/>
                  </a:lnTo>
                  <a:lnTo>
                    <a:pt x="1798065" y="668918"/>
                  </a:lnTo>
                  <a:lnTo>
                    <a:pt x="1806276" y="669744"/>
                  </a:lnTo>
                  <a:lnTo>
                    <a:pt x="1814486" y="670530"/>
                  </a:lnTo>
                  <a:lnTo>
                    <a:pt x="1822697" y="671276"/>
                  </a:lnTo>
                  <a:lnTo>
                    <a:pt x="1830907" y="671985"/>
                  </a:lnTo>
                  <a:lnTo>
                    <a:pt x="1839117" y="672659"/>
                  </a:lnTo>
                  <a:lnTo>
                    <a:pt x="1847328" y="673298"/>
                  </a:lnTo>
                  <a:lnTo>
                    <a:pt x="1855538" y="673906"/>
                  </a:lnTo>
                  <a:lnTo>
                    <a:pt x="1863748" y="674482"/>
                  </a:lnTo>
                  <a:lnTo>
                    <a:pt x="1871959" y="675030"/>
                  </a:lnTo>
                  <a:lnTo>
                    <a:pt x="1880169" y="675550"/>
                  </a:lnTo>
                  <a:lnTo>
                    <a:pt x="1888379" y="676043"/>
                  </a:lnTo>
                  <a:lnTo>
                    <a:pt x="1896590" y="676512"/>
                  </a:lnTo>
                  <a:lnTo>
                    <a:pt x="1904800" y="676956"/>
                  </a:lnTo>
                  <a:lnTo>
                    <a:pt x="1913010" y="677378"/>
                  </a:lnTo>
                  <a:lnTo>
                    <a:pt x="1921221" y="677779"/>
                  </a:lnTo>
                  <a:lnTo>
                    <a:pt x="1929431" y="678159"/>
                  </a:lnTo>
                  <a:lnTo>
                    <a:pt x="1937641" y="678520"/>
                  </a:lnTo>
                  <a:lnTo>
                    <a:pt x="1945852" y="678862"/>
                  </a:lnTo>
                  <a:lnTo>
                    <a:pt x="1954062" y="679187"/>
                  </a:lnTo>
                  <a:lnTo>
                    <a:pt x="1962272" y="679495"/>
                  </a:lnTo>
                  <a:lnTo>
                    <a:pt x="1970483" y="679787"/>
                  </a:lnTo>
                  <a:lnTo>
                    <a:pt x="1978693" y="680064"/>
                  </a:lnTo>
                  <a:lnTo>
                    <a:pt x="1986903" y="680328"/>
                  </a:lnTo>
                  <a:lnTo>
                    <a:pt x="1995114" y="680577"/>
                  </a:lnTo>
                  <a:lnTo>
                    <a:pt x="2003324" y="680814"/>
                  </a:lnTo>
                  <a:lnTo>
                    <a:pt x="2011535" y="681038"/>
                  </a:lnTo>
                  <a:lnTo>
                    <a:pt x="2019745" y="681251"/>
                  </a:lnTo>
                  <a:lnTo>
                    <a:pt x="2027955" y="681453"/>
                  </a:lnTo>
                  <a:lnTo>
                    <a:pt x="2036166" y="681645"/>
                  </a:lnTo>
                  <a:lnTo>
                    <a:pt x="2044376" y="681827"/>
                  </a:lnTo>
                  <a:lnTo>
                    <a:pt x="2052586" y="681999"/>
                  </a:lnTo>
                  <a:lnTo>
                    <a:pt x="2060797" y="682162"/>
                  </a:lnTo>
                  <a:lnTo>
                    <a:pt x="2069007" y="682317"/>
                  </a:lnTo>
                  <a:lnTo>
                    <a:pt x="2077217" y="682464"/>
                  </a:lnTo>
                  <a:lnTo>
                    <a:pt x="2085428" y="682604"/>
                  </a:lnTo>
                  <a:lnTo>
                    <a:pt x="2093638" y="682736"/>
                  </a:lnTo>
                  <a:lnTo>
                    <a:pt x="2101848" y="682861"/>
                  </a:lnTo>
                  <a:lnTo>
                    <a:pt x="2110059" y="682980"/>
                  </a:lnTo>
                  <a:lnTo>
                    <a:pt x="2118269" y="683093"/>
                  </a:lnTo>
                  <a:lnTo>
                    <a:pt x="2126479" y="683199"/>
                  </a:lnTo>
                  <a:lnTo>
                    <a:pt x="2134690" y="683301"/>
                  </a:lnTo>
                  <a:lnTo>
                    <a:pt x="2142900" y="683397"/>
                  </a:lnTo>
                  <a:lnTo>
                    <a:pt x="2151110" y="683488"/>
                  </a:lnTo>
                  <a:lnTo>
                    <a:pt x="2159321" y="683574"/>
                  </a:lnTo>
                  <a:lnTo>
                    <a:pt x="2167531" y="683656"/>
                  </a:lnTo>
                  <a:lnTo>
                    <a:pt x="2175741" y="683734"/>
                  </a:lnTo>
                  <a:lnTo>
                    <a:pt x="2183952" y="683807"/>
                  </a:lnTo>
                  <a:lnTo>
                    <a:pt x="2192162" y="683877"/>
                  </a:lnTo>
                  <a:lnTo>
                    <a:pt x="2200373" y="683943"/>
                  </a:lnTo>
                  <a:lnTo>
                    <a:pt x="2208583" y="684006"/>
                  </a:lnTo>
                  <a:lnTo>
                    <a:pt x="2216793" y="684065"/>
                  </a:lnTo>
                  <a:lnTo>
                    <a:pt x="2225004" y="684122"/>
                  </a:lnTo>
                  <a:lnTo>
                    <a:pt x="2233214" y="684175"/>
                  </a:lnTo>
                  <a:lnTo>
                    <a:pt x="2241424" y="684226"/>
                  </a:lnTo>
                  <a:lnTo>
                    <a:pt x="2249635" y="684274"/>
                  </a:lnTo>
                  <a:lnTo>
                    <a:pt x="2257845" y="684320"/>
                  </a:lnTo>
                  <a:lnTo>
                    <a:pt x="2266055" y="684363"/>
                  </a:lnTo>
                  <a:lnTo>
                    <a:pt x="2274266" y="684404"/>
                  </a:lnTo>
                  <a:lnTo>
                    <a:pt x="2282476" y="684442"/>
                  </a:lnTo>
                  <a:lnTo>
                    <a:pt x="2290686" y="684479"/>
                  </a:lnTo>
                  <a:lnTo>
                    <a:pt x="2298897" y="684514"/>
                  </a:lnTo>
                  <a:lnTo>
                    <a:pt x="2307107" y="684547"/>
                  </a:lnTo>
                  <a:lnTo>
                    <a:pt x="2315317" y="684578"/>
                  </a:lnTo>
                  <a:lnTo>
                    <a:pt x="2323528" y="684608"/>
                  </a:lnTo>
                  <a:lnTo>
                    <a:pt x="2331738" y="684636"/>
                  </a:lnTo>
                  <a:lnTo>
                    <a:pt x="2339948" y="684663"/>
                  </a:lnTo>
                  <a:lnTo>
                    <a:pt x="2348159" y="684688"/>
                  </a:lnTo>
                  <a:lnTo>
                    <a:pt x="2356369" y="684712"/>
                  </a:lnTo>
                  <a:lnTo>
                    <a:pt x="2364579" y="684735"/>
                  </a:lnTo>
                  <a:lnTo>
                    <a:pt x="2372790" y="684757"/>
                  </a:lnTo>
                  <a:lnTo>
                    <a:pt x="2381000" y="684777"/>
                  </a:lnTo>
                  <a:lnTo>
                    <a:pt x="2389210" y="684796"/>
                  </a:lnTo>
                  <a:lnTo>
                    <a:pt x="2397421" y="684815"/>
                  </a:lnTo>
                  <a:lnTo>
                    <a:pt x="2405631" y="684832"/>
                  </a:lnTo>
                  <a:lnTo>
                    <a:pt x="2413842" y="684849"/>
                  </a:lnTo>
                  <a:lnTo>
                    <a:pt x="2422052" y="684864"/>
                  </a:lnTo>
                  <a:lnTo>
                    <a:pt x="2430262" y="684879"/>
                  </a:lnTo>
                  <a:lnTo>
                    <a:pt x="2438473" y="684893"/>
                  </a:lnTo>
                  <a:lnTo>
                    <a:pt x="2446683" y="684907"/>
                  </a:lnTo>
                  <a:lnTo>
                    <a:pt x="2454893" y="684919"/>
                  </a:lnTo>
                  <a:lnTo>
                    <a:pt x="2454893" y="751845"/>
                  </a:lnTo>
                  <a:lnTo>
                    <a:pt x="2446683" y="751832"/>
                  </a:lnTo>
                  <a:lnTo>
                    <a:pt x="2438473" y="751819"/>
                  </a:lnTo>
                  <a:lnTo>
                    <a:pt x="2430262" y="751804"/>
                  </a:lnTo>
                  <a:lnTo>
                    <a:pt x="2422052" y="751790"/>
                  </a:lnTo>
                  <a:lnTo>
                    <a:pt x="2413842" y="751774"/>
                  </a:lnTo>
                  <a:lnTo>
                    <a:pt x="2405631" y="751758"/>
                  </a:lnTo>
                  <a:lnTo>
                    <a:pt x="2397421" y="751740"/>
                  </a:lnTo>
                  <a:lnTo>
                    <a:pt x="2389210" y="751722"/>
                  </a:lnTo>
                  <a:lnTo>
                    <a:pt x="2381000" y="751702"/>
                  </a:lnTo>
                  <a:lnTo>
                    <a:pt x="2372790" y="751682"/>
                  </a:lnTo>
                  <a:lnTo>
                    <a:pt x="2364579" y="751660"/>
                  </a:lnTo>
                  <a:lnTo>
                    <a:pt x="2356369" y="751638"/>
                  </a:lnTo>
                  <a:lnTo>
                    <a:pt x="2348159" y="751614"/>
                  </a:lnTo>
                  <a:lnTo>
                    <a:pt x="2339948" y="751588"/>
                  </a:lnTo>
                  <a:lnTo>
                    <a:pt x="2331738" y="751562"/>
                  </a:lnTo>
                  <a:lnTo>
                    <a:pt x="2323528" y="751534"/>
                  </a:lnTo>
                  <a:lnTo>
                    <a:pt x="2315317" y="751504"/>
                  </a:lnTo>
                  <a:lnTo>
                    <a:pt x="2307107" y="751472"/>
                  </a:lnTo>
                  <a:lnTo>
                    <a:pt x="2298897" y="751439"/>
                  </a:lnTo>
                  <a:lnTo>
                    <a:pt x="2290686" y="751405"/>
                  </a:lnTo>
                  <a:lnTo>
                    <a:pt x="2282476" y="751368"/>
                  </a:lnTo>
                  <a:lnTo>
                    <a:pt x="2274266" y="751329"/>
                  </a:lnTo>
                  <a:lnTo>
                    <a:pt x="2266055" y="751288"/>
                  </a:lnTo>
                  <a:lnTo>
                    <a:pt x="2257845" y="751245"/>
                  </a:lnTo>
                  <a:lnTo>
                    <a:pt x="2249635" y="751199"/>
                  </a:lnTo>
                  <a:lnTo>
                    <a:pt x="2241424" y="751151"/>
                  </a:lnTo>
                  <a:lnTo>
                    <a:pt x="2233214" y="751101"/>
                  </a:lnTo>
                  <a:lnTo>
                    <a:pt x="2225004" y="751047"/>
                  </a:lnTo>
                  <a:lnTo>
                    <a:pt x="2216793" y="750991"/>
                  </a:lnTo>
                  <a:lnTo>
                    <a:pt x="2208583" y="750931"/>
                  </a:lnTo>
                  <a:lnTo>
                    <a:pt x="2200373" y="750869"/>
                  </a:lnTo>
                  <a:lnTo>
                    <a:pt x="2192162" y="750802"/>
                  </a:lnTo>
                  <a:lnTo>
                    <a:pt x="2183952" y="750733"/>
                  </a:lnTo>
                  <a:lnTo>
                    <a:pt x="2175741" y="750659"/>
                  </a:lnTo>
                  <a:lnTo>
                    <a:pt x="2167531" y="750581"/>
                  </a:lnTo>
                  <a:lnTo>
                    <a:pt x="2159321" y="750500"/>
                  </a:lnTo>
                  <a:lnTo>
                    <a:pt x="2151110" y="750413"/>
                  </a:lnTo>
                  <a:lnTo>
                    <a:pt x="2142900" y="750322"/>
                  </a:lnTo>
                  <a:lnTo>
                    <a:pt x="2134690" y="750226"/>
                  </a:lnTo>
                  <a:lnTo>
                    <a:pt x="2126479" y="750125"/>
                  </a:lnTo>
                  <a:lnTo>
                    <a:pt x="2118269" y="750018"/>
                  </a:lnTo>
                  <a:lnTo>
                    <a:pt x="2110059" y="749905"/>
                  </a:lnTo>
                  <a:lnTo>
                    <a:pt x="2101848" y="749786"/>
                  </a:lnTo>
                  <a:lnTo>
                    <a:pt x="2093638" y="749661"/>
                  </a:lnTo>
                  <a:lnTo>
                    <a:pt x="2085428" y="749529"/>
                  </a:lnTo>
                  <a:lnTo>
                    <a:pt x="2077217" y="749390"/>
                  </a:lnTo>
                  <a:lnTo>
                    <a:pt x="2069007" y="749243"/>
                  </a:lnTo>
                  <a:lnTo>
                    <a:pt x="2060797" y="749088"/>
                  </a:lnTo>
                  <a:lnTo>
                    <a:pt x="2052586" y="748924"/>
                  </a:lnTo>
                  <a:lnTo>
                    <a:pt x="2044376" y="748752"/>
                  </a:lnTo>
                  <a:lnTo>
                    <a:pt x="2036166" y="748570"/>
                  </a:lnTo>
                  <a:lnTo>
                    <a:pt x="2027955" y="748379"/>
                  </a:lnTo>
                  <a:lnTo>
                    <a:pt x="2019745" y="748177"/>
                  </a:lnTo>
                  <a:lnTo>
                    <a:pt x="2011535" y="747964"/>
                  </a:lnTo>
                  <a:lnTo>
                    <a:pt x="2003324" y="747739"/>
                  </a:lnTo>
                  <a:lnTo>
                    <a:pt x="1995114" y="747502"/>
                  </a:lnTo>
                  <a:lnTo>
                    <a:pt x="1986903" y="747253"/>
                  </a:lnTo>
                  <a:lnTo>
                    <a:pt x="1978693" y="746990"/>
                  </a:lnTo>
                  <a:lnTo>
                    <a:pt x="1970483" y="746712"/>
                  </a:lnTo>
                  <a:lnTo>
                    <a:pt x="1962272" y="746420"/>
                  </a:lnTo>
                  <a:lnTo>
                    <a:pt x="1954062" y="746112"/>
                  </a:lnTo>
                  <a:lnTo>
                    <a:pt x="1945852" y="745787"/>
                  </a:lnTo>
                  <a:lnTo>
                    <a:pt x="1937641" y="745445"/>
                  </a:lnTo>
                  <a:lnTo>
                    <a:pt x="1929431" y="745084"/>
                  </a:lnTo>
                  <a:lnTo>
                    <a:pt x="1921221" y="744704"/>
                  </a:lnTo>
                  <a:lnTo>
                    <a:pt x="1913010" y="744304"/>
                  </a:lnTo>
                  <a:lnTo>
                    <a:pt x="1904800" y="743882"/>
                  </a:lnTo>
                  <a:lnTo>
                    <a:pt x="1896590" y="743437"/>
                  </a:lnTo>
                  <a:lnTo>
                    <a:pt x="1888379" y="742969"/>
                  </a:lnTo>
                  <a:lnTo>
                    <a:pt x="1880169" y="742475"/>
                  </a:lnTo>
                  <a:lnTo>
                    <a:pt x="1871959" y="741955"/>
                  </a:lnTo>
                  <a:lnTo>
                    <a:pt x="1863748" y="741408"/>
                  </a:lnTo>
                  <a:lnTo>
                    <a:pt x="1855538" y="740831"/>
                  </a:lnTo>
                  <a:lnTo>
                    <a:pt x="1847328" y="740224"/>
                  </a:lnTo>
                  <a:lnTo>
                    <a:pt x="1839117" y="739584"/>
                  </a:lnTo>
                  <a:lnTo>
                    <a:pt x="1830907" y="738911"/>
                  </a:lnTo>
                  <a:lnTo>
                    <a:pt x="1822697" y="738202"/>
                  </a:lnTo>
                  <a:lnTo>
                    <a:pt x="1814486" y="737455"/>
                  </a:lnTo>
                  <a:lnTo>
                    <a:pt x="1806276" y="736670"/>
                  </a:lnTo>
                  <a:lnTo>
                    <a:pt x="1798065" y="735843"/>
                  </a:lnTo>
                  <a:lnTo>
                    <a:pt x="1789855" y="734973"/>
                  </a:lnTo>
                  <a:lnTo>
                    <a:pt x="1781645" y="734058"/>
                  </a:lnTo>
                  <a:lnTo>
                    <a:pt x="1773434" y="733095"/>
                  </a:lnTo>
                  <a:lnTo>
                    <a:pt x="1765224" y="732082"/>
                  </a:lnTo>
                  <a:lnTo>
                    <a:pt x="1757014" y="731017"/>
                  </a:lnTo>
                  <a:lnTo>
                    <a:pt x="1748803" y="729897"/>
                  </a:lnTo>
                  <a:lnTo>
                    <a:pt x="1740593" y="728719"/>
                  </a:lnTo>
                  <a:lnTo>
                    <a:pt x="1732383" y="727481"/>
                  </a:lnTo>
                  <a:lnTo>
                    <a:pt x="1724172" y="726181"/>
                  </a:lnTo>
                  <a:lnTo>
                    <a:pt x="1715962" y="724814"/>
                  </a:lnTo>
                  <a:lnTo>
                    <a:pt x="1707752" y="723378"/>
                  </a:lnTo>
                  <a:lnTo>
                    <a:pt x="1699541" y="721870"/>
                  </a:lnTo>
                  <a:lnTo>
                    <a:pt x="1691331" y="720287"/>
                  </a:lnTo>
                  <a:lnTo>
                    <a:pt x="1683121" y="718625"/>
                  </a:lnTo>
                  <a:lnTo>
                    <a:pt x="1674910" y="716881"/>
                  </a:lnTo>
                  <a:lnTo>
                    <a:pt x="1666700" y="715050"/>
                  </a:lnTo>
                  <a:lnTo>
                    <a:pt x="1658490" y="713131"/>
                  </a:lnTo>
                  <a:lnTo>
                    <a:pt x="1650279" y="711118"/>
                  </a:lnTo>
                  <a:lnTo>
                    <a:pt x="1642069" y="709008"/>
                  </a:lnTo>
                  <a:lnTo>
                    <a:pt x="1633859" y="706797"/>
                  </a:lnTo>
                  <a:lnTo>
                    <a:pt x="1625648" y="704481"/>
                  </a:lnTo>
                  <a:lnTo>
                    <a:pt x="1617438" y="702056"/>
                  </a:lnTo>
                  <a:lnTo>
                    <a:pt x="1609228" y="699517"/>
                  </a:lnTo>
                  <a:lnTo>
                    <a:pt x="1601017" y="696861"/>
                  </a:lnTo>
                  <a:lnTo>
                    <a:pt x="1592807" y="694083"/>
                  </a:lnTo>
                  <a:lnTo>
                    <a:pt x="1584596" y="691178"/>
                  </a:lnTo>
                  <a:lnTo>
                    <a:pt x="1576386" y="688143"/>
                  </a:lnTo>
                  <a:lnTo>
                    <a:pt x="1568176" y="684973"/>
                  </a:lnTo>
                  <a:lnTo>
                    <a:pt x="1559965" y="681664"/>
                  </a:lnTo>
                  <a:lnTo>
                    <a:pt x="1551755" y="678210"/>
                  </a:lnTo>
                  <a:lnTo>
                    <a:pt x="1543545" y="674609"/>
                  </a:lnTo>
                  <a:lnTo>
                    <a:pt x="1535334" y="670855"/>
                  </a:lnTo>
                  <a:lnTo>
                    <a:pt x="1527124" y="666945"/>
                  </a:lnTo>
                  <a:lnTo>
                    <a:pt x="1518914" y="662875"/>
                  </a:lnTo>
                  <a:lnTo>
                    <a:pt x="1510703" y="658640"/>
                  </a:lnTo>
                  <a:lnTo>
                    <a:pt x="1502493" y="654237"/>
                  </a:lnTo>
                  <a:lnTo>
                    <a:pt x="1494283" y="649663"/>
                  </a:lnTo>
                  <a:lnTo>
                    <a:pt x="1486072" y="644913"/>
                  </a:lnTo>
                  <a:lnTo>
                    <a:pt x="1477862" y="639986"/>
                  </a:lnTo>
                  <a:lnTo>
                    <a:pt x="1469652" y="634878"/>
                  </a:lnTo>
                  <a:lnTo>
                    <a:pt x="1461441" y="629587"/>
                  </a:lnTo>
                  <a:lnTo>
                    <a:pt x="1453231" y="624111"/>
                  </a:lnTo>
                  <a:lnTo>
                    <a:pt x="1445021" y="618449"/>
                  </a:lnTo>
                  <a:lnTo>
                    <a:pt x="1436810" y="612598"/>
                  </a:lnTo>
                  <a:lnTo>
                    <a:pt x="1428600" y="606559"/>
                  </a:lnTo>
                  <a:lnTo>
                    <a:pt x="1420390" y="600331"/>
                  </a:lnTo>
                  <a:lnTo>
                    <a:pt x="1412179" y="593915"/>
                  </a:lnTo>
                  <a:lnTo>
                    <a:pt x="1403969" y="587311"/>
                  </a:lnTo>
                  <a:lnTo>
                    <a:pt x="1395758" y="580521"/>
                  </a:lnTo>
                  <a:lnTo>
                    <a:pt x="1387548" y="573547"/>
                  </a:lnTo>
                  <a:lnTo>
                    <a:pt x="1379338" y="566392"/>
                  </a:lnTo>
                  <a:lnTo>
                    <a:pt x="1371127" y="559060"/>
                  </a:lnTo>
                  <a:lnTo>
                    <a:pt x="1362917" y="551554"/>
                  </a:lnTo>
                  <a:lnTo>
                    <a:pt x="1354707" y="543880"/>
                  </a:lnTo>
                  <a:lnTo>
                    <a:pt x="1346496" y="536043"/>
                  </a:lnTo>
                  <a:lnTo>
                    <a:pt x="1338286" y="528049"/>
                  </a:lnTo>
                  <a:lnTo>
                    <a:pt x="1330076" y="519906"/>
                  </a:lnTo>
                  <a:lnTo>
                    <a:pt x="1321865" y="511621"/>
                  </a:lnTo>
                  <a:lnTo>
                    <a:pt x="1313655" y="503203"/>
                  </a:lnTo>
                  <a:lnTo>
                    <a:pt x="1305445" y="494661"/>
                  </a:lnTo>
                  <a:lnTo>
                    <a:pt x="1297234" y="486004"/>
                  </a:lnTo>
                  <a:lnTo>
                    <a:pt x="1289024" y="477243"/>
                  </a:lnTo>
                  <a:lnTo>
                    <a:pt x="1280814" y="468389"/>
                  </a:lnTo>
                  <a:lnTo>
                    <a:pt x="1272603" y="459453"/>
                  </a:lnTo>
                  <a:lnTo>
                    <a:pt x="1264393" y="450447"/>
                  </a:lnTo>
                  <a:lnTo>
                    <a:pt x="1256183" y="441383"/>
                  </a:lnTo>
                  <a:lnTo>
                    <a:pt x="1247972" y="432273"/>
                  </a:lnTo>
                  <a:lnTo>
                    <a:pt x="1239762" y="423131"/>
                  </a:lnTo>
                  <a:lnTo>
                    <a:pt x="1231552" y="413969"/>
                  </a:lnTo>
                  <a:lnTo>
                    <a:pt x="1223341" y="404800"/>
                  </a:lnTo>
                  <a:lnTo>
                    <a:pt x="1215131" y="395639"/>
                  </a:lnTo>
                  <a:lnTo>
                    <a:pt x="1206921" y="386496"/>
                  </a:lnTo>
                  <a:lnTo>
                    <a:pt x="1198710" y="377387"/>
                  </a:lnTo>
                  <a:lnTo>
                    <a:pt x="1190500" y="368323"/>
                  </a:lnTo>
                  <a:lnTo>
                    <a:pt x="1182289" y="359316"/>
                  </a:lnTo>
                  <a:lnTo>
                    <a:pt x="1174079" y="350380"/>
                  </a:lnTo>
                  <a:lnTo>
                    <a:pt x="1165869" y="341526"/>
                  </a:lnTo>
                  <a:lnTo>
                    <a:pt x="1157658" y="332765"/>
                  </a:lnTo>
                  <a:lnTo>
                    <a:pt x="1149448" y="324108"/>
                  </a:lnTo>
                  <a:lnTo>
                    <a:pt x="1141238" y="315566"/>
                  </a:lnTo>
                  <a:lnTo>
                    <a:pt x="1133027" y="307148"/>
                  </a:lnTo>
                  <a:lnTo>
                    <a:pt x="1124817" y="298863"/>
                  </a:lnTo>
                  <a:lnTo>
                    <a:pt x="1116607" y="290720"/>
                  </a:lnTo>
                  <a:lnTo>
                    <a:pt x="1108396" y="282727"/>
                  </a:lnTo>
                  <a:lnTo>
                    <a:pt x="1100186" y="274889"/>
                  </a:lnTo>
                  <a:lnTo>
                    <a:pt x="1091976" y="267215"/>
                  </a:lnTo>
                  <a:lnTo>
                    <a:pt x="1083765" y="259709"/>
                  </a:lnTo>
                  <a:lnTo>
                    <a:pt x="1075555" y="252377"/>
                  </a:lnTo>
                  <a:lnTo>
                    <a:pt x="1067345" y="245222"/>
                  </a:lnTo>
                  <a:lnTo>
                    <a:pt x="1059134" y="238248"/>
                  </a:lnTo>
                  <a:lnTo>
                    <a:pt x="1050924" y="231458"/>
                  </a:lnTo>
                  <a:lnTo>
                    <a:pt x="1042714" y="224855"/>
                  </a:lnTo>
                  <a:lnTo>
                    <a:pt x="1034503" y="218438"/>
                  </a:lnTo>
                  <a:lnTo>
                    <a:pt x="1026293" y="212210"/>
                  </a:lnTo>
                  <a:lnTo>
                    <a:pt x="1018083" y="206171"/>
                  </a:lnTo>
                  <a:lnTo>
                    <a:pt x="1009872" y="200321"/>
                  </a:lnTo>
                  <a:lnTo>
                    <a:pt x="1001662" y="194658"/>
                  </a:lnTo>
                  <a:lnTo>
                    <a:pt x="993451" y="189182"/>
                  </a:lnTo>
                  <a:lnTo>
                    <a:pt x="985241" y="183891"/>
                  </a:lnTo>
                  <a:lnTo>
                    <a:pt x="977031" y="178783"/>
                  </a:lnTo>
                  <a:lnTo>
                    <a:pt x="968820" y="173856"/>
                  </a:lnTo>
                  <a:lnTo>
                    <a:pt x="960610" y="169107"/>
                  </a:lnTo>
                  <a:lnTo>
                    <a:pt x="952400" y="164532"/>
                  </a:lnTo>
                  <a:lnTo>
                    <a:pt x="944189" y="160129"/>
                  </a:lnTo>
                  <a:lnTo>
                    <a:pt x="935979" y="155895"/>
                  </a:lnTo>
                  <a:lnTo>
                    <a:pt x="927769" y="151824"/>
                  </a:lnTo>
                  <a:lnTo>
                    <a:pt x="919558" y="147914"/>
                  </a:lnTo>
                  <a:lnTo>
                    <a:pt x="911348" y="144161"/>
                  </a:lnTo>
                  <a:lnTo>
                    <a:pt x="903138" y="140559"/>
                  </a:lnTo>
                  <a:lnTo>
                    <a:pt x="894927" y="137106"/>
                  </a:lnTo>
                  <a:lnTo>
                    <a:pt x="886717" y="133796"/>
                  </a:lnTo>
                  <a:lnTo>
                    <a:pt x="878507" y="130626"/>
                  </a:lnTo>
                  <a:lnTo>
                    <a:pt x="870296" y="127591"/>
                  </a:lnTo>
                  <a:lnTo>
                    <a:pt x="862086" y="124686"/>
                  </a:lnTo>
                  <a:lnTo>
                    <a:pt x="853876" y="121908"/>
                  </a:lnTo>
                  <a:lnTo>
                    <a:pt x="845665" y="119252"/>
                  </a:lnTo>
                  <a:lnTo>
                    <a:pt x="837455" y="116713"/>
                  </a:lnTo>
                  <a:lnTo>
                    <a:pt x="829245" y="114288"/>
                  </a:lnTo>
                  <a:lnTo>
                    <a:pt x="821034" y="111972"/>
                  </a:lnTo>
                  <a:lnTo>
                    <a:pt x="812824" y="109761"/>
                  </a:lnTo>
                  <a:lnTo>
                    <a:pt x="804614" y="107651"/>
                  </a:lnTo>
                  <a:lnTo>
                    <a:pt x="796403" y="105638"/>
                  </a:lnTo>
                  <a:lnTo>
                    <a:pt x="788193" y="103719"/>
                  </a:lnTo>
                  <a:lnTo>
                    <a:pt x="779982" y="101889"/>
                  </a:lnTo>
                  <a:lnTo>
                    <a:pt x="771772" y="100145"/>
                  </a:lnTo>
                  <a:lnTo>
                    <a:pt x="763562" y="98482"/>
                  </a:lnTo>
                  <a:lnTo>
                    <a:pt x="755351" y="96899"/>
                  </a:lnTo>
                  <a:lnTo>
                    <a:pt x="747141" y="95391"/>
                  </a:lnTo>
                  <a:lnTo>
                    <a:pt x="738931" y="93956"/>
                  </a:lnTo>
                  <a:lnTo>
                    <a:pt x="730720" y="92589"/>
                  </a:lnTo>
                  <a:lnTo>
                    <a:pt x="722510" y="91288"/>
                  </a:lnTo>
                  <a:lnTo>
                    <a:pt x="714300" y="90050"/>
                  </a:lnTo>
                  <a:lnTo>
                    <a:pt x="706089" y="88873"/>
                  </a:lnTo>
                  <a:lnTo>
                    <a:pt x="697879" y="87753"/>
                  </a:lnTo>
                  <a:lnTo>
                    <a:pt x="689669" y="86687"/>
                  </a:lnTo>
                  <a:lnTo>
                    <a:pt x="681458" y="85675"/>
                  </a:lnTo>
                  <a:lnTo>
                    <a:pt x="673248" y="84712"/>
                  </a:lnTo>
                  <a:lnTo>
                    <a:pt x="665038" y="83796"/>
                  </a:lnTo>
                  <a:lnTo>
                    <a:pt x="656827" y="82926"/>
                  </a:lnTo>
                  <a:lnTo>
                    <a:pt x="648617" y="82100"/>
                  </a:lnTo>
                  <a:lnTo>
                    <a:pt x="640407" y="81314"/>
                  </a:lnTo>
                  <a:lnTo>
                    <a:pt x="632196" y="80568"/>
                  </a:lnTo>
                  <a:lnTo>
                    <a:pt x="623986" y="79859"/>
                  </a:lnTo>
                  <a:lnTo>
                    <a:pt x="615776" y="79185"/>
                  </a:lnTo>
                  <a:lnTo>
                    <a:pt x="607565" y="78546"/>
                  </a:lnTo>
                  <a:lnTo>
                    <a:pt x="599355" y="77938"/>
                  </a:lnTo>
                  <a:lnTo>
                    <a:pt x="591144" y="77362"/>
                  </a:lnTo>
                  <a:lnTo>
                    <a:pt x="582934" y="76814"/>
                  </a:lnTo>
                  <a:lnTo>
                    <a:pt x="574724" y="76294"/>
                  </a:lnTo>
                  <a:lnTo>
                    <a:pt x="566513" y="75801"/>
                  </a:lnTo>
                  <a:lnTo>
                    <a:pt x="558303" y="75332"/>
                  </a:lnTo>
                  <a:lnTo>
                    <a:pt x="550093" y="74888"/>
                  </a:lnTo>
                  <a:lnTo>
                    <a:pt x="541882" y="74466"/>
                  </a:lnTo>
                  <a:lnTo>
                    <a:pt x="533672" y="74065"/>
                  </a:lnTo>
                  <a:lnTo>
                    <a:pt x="525462" y="73685"/>
                  </a:lnTo>
                  <a:lnTo>
                    <a:pt x="517251" y="73324"/>
                  </a:lnTo>
                  <a:lnTo>
                    <a:pt x="509041" y="72982"/>
                  </a:lnTo>
                  <a:lnTo>
                    <a:pt x="500831" y="72657"/>
                  </a:lnTo>
                  <a:lnTo>
                    <a:pt x="492620" y="72349"/>
                  </a:lnTo>
                  <a:lnTo>
                    <a:pt x="484410" y="72057"/>
                  </a:lnTo>
                  <a:lnTo>
                    <a:pt x="476200" y="71780"/>
                  </a:lnTo>
                  <a:lnTo>
                    <a:pt x="467989" y="71516"/>
                  </a:lnTo>
                  <a:lnTo>
                    <a:pt x="459779" y="71267"/>
                  </a:lnTo>
                  <a:lnTo>
                    <a:pt x="451569" y="71030"/>
                  </a:lnTo>
                  <a:lnTo>
                    <a:pt x="443358" y="70806"/>
                  </a:lnTo>
                  <a:lnTo>
                    <a:pt x="435148" y="70593"/>
                  </a:lnTo>
                  <a:lnTo>
                    <a:pt x="426938" y="70391"/>
                  </a:lnTo>
                  <a:lnTo>
                    <a:pt x="418727" y="70199"/>
                  </a:lnTo>
                  <a:lnTo>
                    <a:pt x="410517" y="70017"/>
                  </a:lnTo>
                  <a:lnTo>
                    <a:pt x="402307" y="69845"/>
                  </a:lnTo>
                  <a:lnTo>
                    <a:pt x="394096" y="69682"/>
                  </a:lnTo>
                  <a:lnTo>
                    <a:pt x="385886" y="69527"/>
                  </a:lnTo>
                  <a:lnTo>
                    <a:pt x="377675" y="69380"/>
                  </a:lnTo>
                  <a:lnTo>
                    <a:pt x="369465" y="69240"/>
                  </a:lnTo>
                  <a:lnTo>
                    <a:pt x="361255" y="69108"/>
                  </a:lnTo>
                  <a:lnTo>
                    <a:pt x="353044" y="68983"/>
                  </a:lnTo>
                  <a:lnTo>
                    <a:pt x="344834" y="68864"/>
                  </a:lnTo>
                  <a:lnTo>
                    <a:pt x="336624" y="68751"/>
                  </a:lnTo>
                  <a:lnTo>
                    <a:pt x="328413" y="68645"/>
                  </a:lnTo>
                  <a:lnTo>
                    <a:pt x="320203" y="68543"/>
                  </a:lnTo>
                  <a:lnTo>
                    <a:pt x="311993" y="68447"/>
                  </a:lnTo>
                  <a:lnTo>
                    <a:pt x="303782" y="68356"/>
                  </a:lnTo>
                  <a:lnTo>
                    <a:pt x="295572" y="68270"/>
                  </a:lnTo>
                  <a:lnTo>
                    <a:pt x="287362" y="68188"/>
                  </a:lnTo>
                  <a:lnTo>
                    <a:pt x="279151" y="68110"/>
                  </a:lnTo>
                  <a:lnTo>
                    <a:pt x="270941" y="68037"/>
                  </a:lnTo>
                  <a:lnTo>
                    <a:pt x="262731" y="67967"/>
                  </a:lnTo>
                  <a:lnTo>
                    <a:pt x="254520" y="67901"/>
                  </a:lnTo>
                  <a:lnTo>
                    <a:pt x="246310" y="67838"/>
                  </a:lnTo>
                  <a:lnTo>
                    <a:pt x="238100" y="67779"/>
                  </a:lnTo>
                  <a:lnTo>
                    <a:pt x="229889" y="67722"/>
                  </a:lnTo>
                  <a:lnTo>
                    <a:pt x="221679" y="67669"/>
                  </a:lnTo>
                  <a:lnTo>
                    <a:pt x="213469" y="67618"/>
                  </a:lnTo>
                  <a:lnTo>
                    <a:pt x="205258" y="67570"/>
                  </a:lnTo>
                  <a:lnTo>
                    <a:pt x="197048" y="67524"/>
                  </a:lnTo>
                  <a:lnTo>
                    <a:pt x="188837" y="67481"/>
                  </a:lnTo>
                  <a:lnTo>
                    <a:pt x="180627" y="67440"/>
                  </a:lnTo>
                  <a:lnTo>
                    <a:pt x="172417" y="67402"/>
                  </a:lnTo>
                  <a:lnTo>
                    <a:pt x="164206" y="67365"/>
                  </a:lnTo>
                  <a:lnTo>
                    <a:pt x="155996" y="67330"/>
                  </a:lnTo>
                  <a:lnTo>
                    <a:pt x="147786" y="67297"/>
                  </a:lnTo>
                  <a:lnTo>
                    <a:pt x="139575" y="67266"/>
                  </a:lnTo>
                  <a:lnTo>
                    <a:pt x="131365" y="67236"/>
                  </a:lnTo>
                  <a:lnTo>
                    <a:pt x="123155" y="67208"/>
                  </a:lnTo>
                  <a:lnTo>
                    <a:pt x="114944" y="67181"/>
                  </a:lnTo>
                  <a:lnTo>
                    <a:pt x="106734" y="67156"/>
                  </a:lnTo>
                  <a:lnTo>
                    <a:pt x="98524" y="67132"/>
                  </a:lnTo>
                  <a:lnTo>
                    <a:pt x="90313" y="67109"/>
                  </a:lnTo>
                  <a:lnTo>
                    <a:pt x="82103" y="67087"/>
                  </a:lnTo>
                  <a:lnTo>
                    <a:pt x="73893" y="67067"/>
                  </a:lnTo>
                  <a:lnTo>
                    <a:pt x="65682" y="67048"/>
                  </a:lnTo>
                  <a:lnTo>
                    <a:pt x="57472" y="67029"/>
                  </a:lnTo>
                  <a:lnTo>
                    <a:pt x="49262" y="67012"/>
                  </a:lnTo>
                  <a:lnTo>
                    <a:pt x="41051" y="66995"/>
                  </a:lnTo>
                  <a:lnTo>
                    <a:pt x="32841" y="66980"/>
                  </a:lnTo>
                  <a:lnTo>
                    <a:pt x="24631" y="66965"/>
                  </a:lnTo>
                  <a:lnTo>
                    <a:pt x="16420" y="66951"/>
                  </a:lnTo>
                  <a:lnTo>
                    <a:pt x="8210" y="66937"/>
                  </a:lnTo>
                  <a:lnTo>
                    <a:pt x="0" y="66925"/>
                  </a:lnTo>
                  <a:close/>
                </a:path>
              </a:pathLst>
            </a:custGeom>
            <a:solidFill>
              <a:srgbClr val="89D548">
                <a:alpha val="50196"/>
              </a:srgbClr>
            </a:solidFill>
          </p:spPr>
          <p:txBody>
            <a:bodyPr/>
            <a:lstStyle/>
            <a:p/>
          </p:txBody>
        </p:sp>
        <p:sp>
          <p:nvSpPr>
            <p:cNvPr id="7" name="pg8"/>
            <p:cNvSpPr/>
            <p:nvPr/>
          </p:nvSpPr>
          <p:spPr>
            <a:xfrm>
              <a:off x="2281061" y="3201788"/>
              <a:ext cx="2454893" cy="783907"/>
            </a:xfrm>
            <a:custGeom>
              <a:avLst/>
              <a:pathLst>
                <a:path w="2454893" h="783907">
                  <a:moveTo>
                    <a:pt x="0" y="183510"/>
                  </a:moveTo>
                  <a:lnTo>
                    <a:pt x="8210" y="183507"/>
                  </a:lnTo>
                  <a:lnTo>
                    <a:pt x="16420" y="183503"/>
                  </a:lnTo>
                  <a:lnTo>
                    <a:pt x="24631" y="183500"/>
                  </a:lnTo>
                  <a:lnTo>
                    <a:pt x="32841" y="183496"/>
                  </a:lnTo>
                  <a:lnTo>
                    <a:pt x="41051" y="183492"/>
                  </a:lnTo>
                  <a:lnTo>
                    <a:pt x="49262" y="183487"/>
                  </a:lnTo>
                  <a:lnTo>
                    <a:pt x="57472" y="183482"/>
                  </a:lnTo>
                  <a:lnTo>
                    <a:pt x="65682" y="183478"/>
                  </a:lnTo>
                  <a:lnTo>
                    <a:pt x="73893" y="183472"/>
                  </a:lnTo>
                  <a:lnTo>
                    <a:pt x="82103" y="183467"/>
                  </a:lnTo>
                  <a:lnTo>
                    <a:pt x="90313" y="183461"/>
                  </a:lnTo>
                  <a:lnTo>
                    <a:pt x="98524" y="183455"/>
                  </a:lnTo>
                  <a:lnTo>
                    <a:pt x="106734" y="183449"/>
                  </a:lnTo>
                  <a:lnTo>
                    <a:pt x="114944" y="183442"/>
                  </a:lnTo>
                  <a:lnTo>
                    <a:pt x="123155" y="183435"/>
                  </a:lnTo>
                  <a:lnTo>
                    <a:pt x="131365" y="183427"/>
                  </a:lnTo>
                  <a:lnTo>
                    <a:pt x="139575" y="183419"/>
                  </a:lnTo>
                  <a:lnTo>
                    <a:pt x="147786" y="183411"/>
                  </a:lnTo>
                  <a:lnTo>
                    <a:pt x="155996" y="183402"/>
                  </a:lnTo>
                  <a:lnTo>
                    <a:pt x="164206" y="183393"/>
                  </a:lnTo>
                  <a:lnTo>
                    <a:pt x="172417" y="183383"/>
                  </a:lnTo>
                  <a:lnTo>
                    <a:pt x="180627" y="183372"/>
                  </a:lnTo>
                  <a:lnTo>
                    <a:pt x="188837" y="183361"/>
                  </a:lnTo>
                  <a:lnTo>
                    <a:pt x="197048" y="183350"/>
                  </a:lnTo>
                  <a:lnTo>
                    <a:pt x="205258" y="183338"/>
                  </a:lnTo>
                  <a:lnTo>
                    <a:pt x="213469" y="183325"/>
                  </a:lnTo>
                  <a:lnTo>
                    <a:pt x="221679" y="183311"/>
                  </a:lnTo>
                  <a:lnTo>
                    <a:pt x="229889" y="183297"/>
                  </a:lnTo>
                  <a:lnTo>
                    <a:pt x="238100" y="183282"/>
                  </a:lnTo>
                  <a:lnTo>
                    <a:pt x="246310" y="183266"/>
                  </a:lnTo>
                  <a:lnTo>
                    <a:pt x="254520" y="183249"/>
                  </a:lnTo>
                  <a:lnTo>
                    <a:pt x="262731" y="183231"/>
                  </a:lnTo>
                  <a:lnTo>
                    <a:pt x="270941" y="183213"/>
                  </a:lnTo>
                  <a:lnTo>
                    <a:pt x="279151" y="183193"/>
                  </a:lnTo>
                  <a:lnTo>
                    <a:pt x="287362" y="183172"/>
                  </a:lnTo>
                  <a:lnTo>
                    <a:pt x="295572" y="183150"/>
                  </a:lnTo>
                  <a:lnTo>
                    <a:pt x="303782" y="183127"/>
                  </a:lnTo>
                  <a:lnTo>
                    <a:pt x="311993" y="183103"/>
                  </a:lnTo>
                  <a:lnTo>
                    <a:pt x="320203" y="183077"/>
                  </a:lnTo>
                  <a:lnTo>
                    <a:pt x="328413" y="183050"/>
                  </a:lnTo>
                  <a:lnTo>
                    <a:pt x="336624" y="183021"/>
                  </a:lnTo>
                  <a:lnTo>
                    <a:pt x="344834" y="182991"/>
                  </a:lnTo>
                  <a:lnTo>
                    <a:pt x="353044" y="182959"/>
                  </a:lnTo>
                  <a:lnTo>
                    <a:pt x="361255" y="182925"/>
                  </a:lnTo>
                  <a:lnTo>
                    <a:pt x="369465" y="182890"/>
                  </a:lnTo>
                  <a:lnTo>
                    <a:pt x="377675" y="182853"/>
                  </a:lnTo>
                  <a:lnTo>
                    <a:pt x="385886" y="182813"/>
                  </a:lnTo>
                  <a:lnTo>
                    <a:pt x="394096" y="182772"/>
                  </a:lnTo>
                  <a:lnTo>
                    <a:pt x="402307" y="182728"/>
                  </a:lnTo>
                  <a:lnTo>
                    <a:pt x="410517" y="182682"/>
                  </a:lnTo>
                  <a:lnTo>
                    <a:pt x="418727" y="182633"/>
                  </a:lnTo>
                  <a:lnTo>
                    <a:pt x="426938" y="182582"/>
                  </a:lnTo>
                  <a:lnTo>
                    <a:pt x="435148" y="182528"/>
                  </a:lnTo>
                  <a:lnTo>
                    <a:pt x="443358" y="182471"/>
                  </a:lnTo>
                  <a:lnTo>
                    <a:pt x="451569" y="182410"/>
                  </a:lnTo>
                  <a:lnTo>
                    <a:pt x="459779" y="182347"/>
                  </a:lnTo>
                  <a:lnTo>
                    <a:pt x="467989" y="182280"/>
                  </a:lnTo>
                  <a:lnTo>
                    <a:pt x="476200" y="182210"/>
                  </a:lnTo>
                  <a:lnTo>
                    <a:pt x="484410" y="182135"/>
                  </a:lnTo>
                  <a:lnTo>
                    <a:pt x="492620" y="182057"/>
                  </a:lnTo>
                  <a:lnTo>
                    <a:pt x="500831" y="181975"/>
                  </a:lnTo>
                  <a:lnTo>
                    <a:pt x="509041" y="181888"/>
                  </a:lnTo>
                  <a:lnTo>
                    <a:pt x="517251" y="181796"/>
                  </a:lnTo>
                  <a:lnTo>
                    <a:pt x="525462" y="181699"/>
                  </a:lnTo>
                  <a:lnTo>
                    <a:pt x="533672" y="181597"/>
                  </a:lnTo>
                  <a:lnTo>
                    <a:pt x="541882" y="181490"/>
                  </a:lnTo>
                  <a:lnTo>
                    <a:pt x="550093" y="181377"/>
                  </a:lnTo>
                  <a:lnTo>
                    <a:pt x="558303" y="181258"/>
                  </a:lnTo>
                  <a:lnTo>
                    <a:pt x="566513" y="181132"/>
                  </a:lnTo>
                  <a:lnTo>
                    <a:pt x="574724" y="181000"/>
                  </a:lnTo>
                  <a:lnTo>
                    <a:pt x="582934" y="180861"/>
                  </a:lnTo>
                  <a:lnTo>
                    <a:pt x="591144" y="180714"/>
                  </a:lnTo>
                  <a:lnTo>
                    <a:pt x="599355" y="180560"/>
                  </a:lnTo>
                  <a:lnTo>
                    <a:pt x="607565" y="180397"/>
                  </a:lnTo>
                  <a:lnTo>
                    <a:pt x="615776" y="180225"/>
                  </a:lnTo>
                  <a:lnTo>
                    <a:pt x="623986" y="180045"/>
                  </a:lnTo>
                  <a:lnTo>
                    <a:pt x="632196" y="179855"/>
                  </a:lnTo>
                  <a:lnTo>
                    <a:pt x="640407" y="179655"/>
                  </a:lnTo>
                  <a:lnTo>
                    <a:pt x="648617" y="179445"/>
                  </a:lnTo>
                  <a:lnTo>
                    <a:pt x="656827" y="179223"/>
                  </a:lnTo>
                  <a:lnTo>
                    <a:pt x="665038" y="178990"/>
                  </a:lnTo>
                  <a:lnTo>
                    <a:pt x="673248" y="178745"/>
                  </a:lnTo>
                  <a:lnTo>
                    <a:pt x="681458" y="178487"/>
                  </a:lnTo>
                  <a:lnTo>
                    <a:pt x="689669" y="178215"/>
                  </a:lnTo>
                  <a:lnTo>
                    <a:pt x="697879" y="177930"/>
                  </a:lnTo>
                  <a:lnTo>
                    <a:pt x="706089" y="177630"/>
                  </a:lnTo>
                  <a:lnTo>
                    <a:pt x="714300" y="177314"/>
                  </a:lnTo>
                  <a:lnTo>
                    <a:pt x="722510" y="176983"/>
                  </a:lnTo>
                  <a:lnTo>
                    <a:pt x="730720" y="176634"/>
                  </a:lnTo>
                  <a:lnTo>
                    <a:pt x="738931" y="176268"/>
                  </a:lnTo>
                  <a:lnTo>
                    <a:pt x="747141" y="175883"/>
                  </a:lnTo>
                  <a:lnTo>
                    <a:pt x="755351" y="175479"/>
                  </a:lnTo>
                  <a:lnTo>
                    <a:pt x="763562" y="175055"/>
                  </a:lnTo>
                  <a:lnTo>
                    <a:pt x="771772" y="174610"/>
                  </a:lnTo>
                  <a:lnTo>
                    <a:pt x="779982" y="174143"/>
                  </a:lnTo>
                  <a:lnTo>
                    <a:pt x="788193" y="173652"/>
                  </a:lnTo>
                  <a:lnTo>
                    <a:pt x="796403" y="173138"/>
                  </a:lnTo>
                  <a:lnTo>
                    <a:pt x="804614" y="172599"/>
                  </a:lnTo>
                  <a:lnTo>
                    <a:pt x="812824" y="172033"/>
                  </a:lnTo>
                  <a:lnTo>
                    <a:pt x="821034" y="171441"/>
                  </a:lnTo>
                  <a:lnTo>
                    <a:pt x="829245" y="170820"/>
                  </a:lnTo>
                  <a:lnTo>
                    <a:pt x="837455" y="170171"/>
                  </a:lnTo>
                  <a:lnTo>
                    <a:pt x="845665" y="169490"/>
                  </a:lnTo>
                  <a:lnTo>
                    <a:pt x="853876" y="168779"/>
                  </a:lnTo>
                  <a:lnTo>
                    <a:pt x="862086" y="168034"/>
                  </a:lnTo>
                  <a:lnTo>
                    <a:pt x="870296" y="167256"/>
                  </a:lnTo>
                  <a:lnTo>
                    <a:pt x="878507" y="166443"/>
                  </a:lnTo>
                  <a:lnTo>
                    <a:pt x="886717" y="165594"/>
                  </a:lnTo>
                  <a:lnTo>
                    <a:pt x="894927" y="164707"/>
                  </a:lnTo>
                  <a:lnTo>
                    <a:pt x="903138" y="163782"/>
                  </a:lnTo>
                  <a:lnTo>
                    <a:pt x="911348" y="162817"/>
                  </a:lnTo>
                  <a:lnTo>
                    <a:pt x="919558" y="161811"/>
                  </a:lnTo>
                  <a:lnTo>
                    <a:pt x="927769" y="160763"/>
                  </a:lnTo>
                  <a:lnTo>
                    <a:pt x="935979" y="159673"/>
                  </a:lnTo>
                  <a:lnTo>
                    <a:pt x="944189" y="158538"/>
                  </a:lnTo>
                  <a:lnTo>
                    <a:pt x="952400" y="157358"/>
                  </a:lnTo>
                  <a:lnTo>
                    <a:pt x="960610" y="156133"/>
                  </a:lnTo>
                  <a:lnTo>
                    <a:pt x="968820" y="154860"/>
                  </a:lnTo>
                  <a:lnTo>
                    <a:pt x="977031" y="153540"/>
                  </a:lnTo>
                  <a:lnTo>
                    <a:pt x="985241" y="152172"/>
                  </a:lnTo>
                  <a:lnTo>
                    <a:pt x="993451" y="150754"/>
                  </a:lnTo>
                  <a:lnTo>
                    <a:pt x="1001662" y="149287"/>
                  </a:lnTo>
                  <a:lnTo>
                    <a:pt x="1009872" y="147770"/>
                  </a:lnTo>
                  <a:lnTo>
                    <a:pt x="1018083" y="146202"/>
                  </a:lnTo>
                  <a:lnTo>
                    <a:pt x="1026293" y="144584"/>
                  </a:lnTo>
                  <a:lnTo>
                    <a:pt x="1034503" y="142915"/>
                  </a:lnTo>
                  <a:lnTo>
                    <a:pt x="1042714" y="141196"/>
                  </a:lnTo>
                  <a:lnTo>
                    <a:pt x="1050924" y="139427"/>
                  </a:lnTo>
                  <a:lnTo>
                    <a:pt x="1059134" y="137608"/>
                  </a:lnTo>
                  <a:lnTo>
                    <a:pt x="1067345" y="135739"/>
                  </a:lnTo>
                  <a:lnTo>
                    <a:pt x="1075555" y="133822"/>
                  </a:lnTo>
                  <a:lnTo>
                    <a:pt x="1083765" y="131858"/>
                  </a:lnTo>
                  <a:lnTo>
                    <a:pt x="1091976" y="129847"/>
                  </a:lnTo>
                  <a:lnTo>
                    <a:pt x="1100186" y="127790"/>
                  </a:lnTo>
                  <a:lnTo>
                    <a:pt x="1108396" y="125691"/>
                  </a:lnTo>
                  <a:lnTo>
                    <a:pt x="1116607" y="123549"/>
                  </a:lnTo>
                  <a:lnTo>
                    <a:pt x="1124817" y="121367"/>
                  </a:lnTo>
                  <a:lnTo>
                    <a:pt x="1133027" y="119147"/>
                  </a:lnTo>
                  <a:lnTo>
                    <a:pt x="1141238" y="116892"/>
                  </a:lnTo>
                  <a:lnTo>
                    <a:pt x="1149448" y="114603"/>
                  </a:lnTo>
                  <a:lnTo>
                    <a:pt x="1157658" y="112284"/>
                  </a:lnTo>
                  <a:lnTo>
                    <a:pt x="1165869" y="109936"/>
                  </a:lnTo>
                  <a:lnTo>
                    <a:pt x="1174079" y="107564"/>
                  </a:lnTo>
                  <a:lnTo>
                    <a:pt x="1182289" y="105170"/>
                  </a:lnTo>
                  <a:lnTo>
                    <a:pt x="1190500" y="102757"/>
                  </a:lnTo>
                  <a:lnTo>
                    <a:pt x="1198710" y="100328"/>
                  </a:lnTo>
                  <a:lnTo>
                    <a:pt x="1206921" y="97887"/>
                  </a:lnTo>
                  <a:lnTo>
                    <a:pt x="1215131" y="95438"/>
                  </a:lnTo>
                  <a:lnTo>
                    <a:pt x="1223341" y="92983"/>
                  </a:lnTo>
                  <a:lnTo>
                    <a:pt x="1231552" y="90527"/>
                  </a:lnTo>
                  <a:lnTo>
                    <a:pt x="1239762" y="88072"/>
                  </a:lnTo>
                  <a:lnTo>
                    <a:pt x="1247972" y="85623"/>
                  </a:lnTo>
                  <a:lnTo>
                    <a:pt x="1256183" y="83182"/>
                  </a:lnTo>
                  <a:lnTo>
                    <a:pt x="1264393" y="80753"/>
                  </a:lnTo>
                  <a:lnTo>
                    <a:pt x="1272603" y="78340"/>
                  </a:lnTo>
                  <a:lnTo>
                    <a:pt x="1280814" y="75946"/>
                  </a:lnTo>
                  <a:lnTo>
                    <a:pt x="1289024" y="73574"/>
                  </a:lnTo>
                  <a:lnTo>
                    <a:pt x="1297234" y="71226"/>
                  </a:lnTo>
                  <a:lnTo>
                    <a:pt x="1305445" y="68907"/>
                  </a:lnTo>
                  <a:lnTo>
                    <a:pt x="1313655" y="66618"/>
                  </a:lnTo>
                  <a:lnTo>
                    <a:pt x="1321865" y="64363"/>
                  </a:lnTo>
                  <a:lnTo>
                    <a:pt x="1330076" y="62143"/>
                  </a:lnTo>
                  <a:lnTo>
                    <a:pt x="1338286" y="59961"/>
                  </a:lnTo>
                  <a:lnTo>
                    <a:pt x="1346496" y="57819"/>
                  </a:lnTo>
                  <a:lnTo>
                    <a:pt x="1354707" y="55720"/>
                  </a:lnTo>
                  <a:lnTo>
                    <a:pt x="1362917" y="53663"/>
                  </a:lnTo>
                  <a:lnTo>
                    <a:pt x="1371127" y="51652"/>
                  </a:lnTo>
                  <a:lnTo>
                    <a:pt x="1379338" y="49688"/>
                  </a:lnTo>
                  <a:lnTo>
                    <a:pt x="1387548" y="47771"/>
                  </a:lnTo>
                  <a:lnTo>
                    <a:pt x="1395758" y="45902"/>
                  </a:lnTo>
                  <a:lnTo>
                    <a:pt x="1403969" y="44083"/>
                  </a:lnTo>
                  <a:lnTo>
                    <a:pt x="1412179" y="42314"/>
                  </a:lnTo>
                  <a:lnTo>
                    <a:pt x="1420390" y="40595"/>
                  </a:lnTo>
                  <a:lnTo>
                    <a:pt x="1428600" y="38926"/>
                  </a:lnTo>
                  <a:lnTo>
                    <a:pt x="1436810" y="37308"/>
                  </a:lnTo>
                  <a:lnTo>
                    <a:pt x="1445021" y="35740"/>
                  </a:lnTo>
                  <a:lnTo>
                    <a:pt x="1453231" y="34223"/>
                  </a:lnTo>
                  <a:lnTo>
                    <a:pt x="1461441" y="32756"/>
                  </a:lnTo>
                  <a:lnTo>
                    <a:pt x="1469652" y="31338"/>
                  </a:lnTo>
                  <a:lnTo>
                    <a:pt x="1477862" y="29970"/>
                  </a:lnTo>
                  <a:lnTo>
                    <a:pt x="1486072" y="28650"/>
                  </a:lnTo>
                  <a:lnTo>
                    <a:pt x="1494283" y="27377"/>
                  </a:lnTo>
                  <a:lnTo>
                    <a:pt x="1502493" y="26152"/>
                  </a:lnTo>
                  <a:lnTo>
                    <a:pt x="1510703" y="24972"/>
                  </a:lnTo>
                  <a:lnTo>
                    <a:pt x="1518914" y="23837"/>
                  </a:lnTo>
                  <a:lnTo>
                    <a:pt x="1527124" y="22747"/>
                  </a:lnTo>
                  <a:lnTo>
                    <a:pt x="1535334" y="21699"/>
                  </a:lnTo>
                  <a:lnTo>
                    <a:pt x="1543545" y="20693"/>
                  </a:lnTo>
                  <a:lnTo>
                    <a:pt x="1551755" y="19728"/>
                  </a:lnTo>
                  <a:lnTo>
                    <a:pt x="1559965" y="18803"/>
                  </a:lnTo>
                  <a:lnTo>
                    <a:pt x="1568176" y="17916"/>
                  </a:lnTo>
                  <a:lnTo>
                    <a:pt x="1576386" y="17067"/>
                  </a:lnTo>
                  <a:lnTo>
                    <a:pt x="1584596" y="16254"/>
                  </a:lnTo>
                  <a:lnTo>
                    <a:pt x="1592807" y="15476"/>
                  </a:lnTo>
                  <a:lnTo>
                    <a:pt x="1601017" y="14731"/>
                  </a:lnTo>
                  <a:lnTo>
                    <a:pt x="1609228" y="14020"/>
                  </a:lnTo>
                  <a:lnTo>
                    <a:pt x="1617438" y="13339"/>
                  </a:lnTo>
                  <a:lnTo>
                    <a:pt x="1625648" y="12690"/>
                  </a:lnTo>
                  <a:lnTo>
                    <a:pt x="1633859" y="12069"/>
                  </a:lnTo>
                  <a:lnTo>
                    <a:pt x="1642069" y="11477"/>
                  </a:lnTo>
                  <a:lnTo>
                    <a:pt x="1650279" y="10911"/>
                  </a:lnTo>
                  <a:lnTo>
                    <a:pt x="1658490" y="10372"/>
                  </a:lnTo>
                  <a:lnTo>
                    <a:pt x="1666700" y="9858"/>
                  </a:lnTo>
                  <a:lnTo>
                    <a:pt x="1674910" y="9367"/>
                  </a:lnTo>
                  <a:lnTo>
                    <a:pt x="1683121" y="8900"/>
                  </a:lnTo>
                  <a:lnTo>
                    <a:pt x="1691331" y="8455"/>
                  </a:lnTo>
                  <a:lnTo>
                    <a:pt x="1699541" y="8031"/>
                  </a:lnTo>
                  <a:lnTo>
                    <a:pt x="1707752" y="7627"/>
                  </a:lnTo>
                  <a:lnTo>
                    <a:pt x="1715962" y="7242"/>
                  </a:lnTo>
                  <a:lnTo>
                    <a:pt x="1724172" y="6876"/>
                  </a:lnTo>
                  <a:lnTo>
                    <a:pt x="1732383" y="6527"/>
                  </a:lnTo>
                  <a:lnTo>
                    <a:pt x="1740593" y="6195"/>
                  </a:lnTo>
                  <a:lnTo>
                    <a:pt x="1748803" y="5880"/>
                  </a:lnTo>
                  <a:lnTo>
                    <a:pt x="1757014" y="5580"/>
                  </a:lnTo>
                  <a:lnTo>
                    <a:pt x="1765224" y="5294"/>
                  </a:lnTo>
                  <a:lnTo>
                    <a:pt x="1773434" y="5023"/>
                  </a:lnTo>
                  <a:lnTo>
                    <a:pt x="1781645" y="4765"/>
                  </a:lnTo>
                  <a:lnTo>
                    <a:pt x="1789855" y="4520"/>
                  </a:lnTo>
                  <a:lnTo>
                    <a:pt x="1798065" y="4287"/>
                  </a:lnTo>
                  <a:lnTo>
                    <a:pt x="1806276" y="4065"/>
                  </a:lnTo>
                  <a:lnTo>
                    <a:pt x="1814486" y="3855"/>
                  </a:lnTo>
                  <a:lnTo>
                    <a:pt x="1822697" y="3655"/>
                  </a:lnTo>
                  <a:lnTo>
                    <a:pt x="1830907" y="3465"/>
                  </a:lnTo>
                  <a:lnTo>
                    <a:pt x="1839117" y="3284"/>
                  </a:lnTo>
                  <a:lnTo>
                    <a:pt x="1847328" y="3113"/>
                  </a:lnTo>
                  <a:lnTo>
                    <a:pt x="1855538" y="2950"/>
                  </a:lnTo>
                  <a:lnTo>
                    <a:pt x="1863748" y="2796"/>
                  </a:lnTo>
                  <a:lnTo>
                    <a:pt x="1871959" y="2649"/>
                  </a:lnTo>
                  <a:lnTo>
                    <a:pt x="1880169" y="2510"/>
                  </a:lnTo>
                  <a:lnTo>
                    <a:pt x="1888379" y="2378"/>
                  </a:lnTo>
                  <a:lnTo>
                    <a:pt x="1896590" y="2252"/>
                  </a:lnTo>
                  <a:lnTo>
                    <a:pt x="1904800" y="2133"/>
                  </a:lnTo>
                  <a:lnTo>
                    <a:pt x="1913010" y="2020"/>
                  </a:lnTo>
                  <a:lnTo>
                    <a:pt x="1921221" y="1913"/>
                  </a:lnTo>
                  <a:lnTo>
                    <a:pt x="1929431" y="1811"/>
                  </a:lnTo>
                  <a:lnTo>
                    <a:pt x="1937641" y="1714"/>
                  </a:lnTo>
                  <a:lnTo>
                    <a:pt x="1945852" y="1622"/>
                  </a:lnTo>
                  <a:lnTo>
                    <a:pt x="1954062" y="1535"/>
                  </a:lnTo>
                  <a:lnTo>
                    <a:pt x="1962272" y="1453"/>
                  </a:lnTo>
                  <a:lnTo>
                    <a:pt x="1970483" y="1375"/>
                  </a:lnTo>
                  <a:lnTo>
                    <a:pt x="1978693" y="1300"/>
                  </a:lnTo>
                  <a:lnTo>
                    <a:pt x="1986903" y="1230"/>
                  </a:lnTo>
                  <a:lnTo>
                    <a:pt x="1995114" y="1163"/>
                  </a:lnTo>
                  <a:lnTo>
                    <a:pt x="2003324" y="1099"/>
                  </a:lnTo>
                  <a:lnTo>
                    <a:pt x="2011535" y="1039"/>
                  </a:lnTo>
                  <a:lnTo>
                    <a:pt x="2019745" y="982"/>
                  </a:lnTo>
                  <a:lnTo>
                    <a:pt x="2027955" y="928"/>
                  </a:lnTo>
                  <a:lnTo>
                    <a:pt x="2036166" y="877"/>
                  </a:lnTo>
                  <a:lnTo>
                    <a:pt x="2044376" y="828"/>
                  </a:lnTo>
                  <a:lnTo>
                    <a:pt x="2052586" y="782"/>
                  </a:lnTo>
                  <a:lnTo>
                    <a:pt x="2060797" y="738"/>
                  </a:lnTo>
                  <a:lnTo>
                    <a:pt x="2069007" y="697"/>
                  </a:lnTo>
                  <a:lnTo>
                    <a:pt x="2077217" y="657"/>
                  </a:lnTo>
                  <a:lnTo>
                    <a:pt x="2085428" y="620"/>
                  </a:lnTo>
                  <a:lnTo>
                    <a:pt x="2093638" y="584"/>
                  </a:lnTo>
                  <a:lnTo>
                    <a:pt x="2101848" y="551"/>
                  </a:lnTo>
                  <a:lnTo>
                    <a:pt x="2110059" y="519"/>
                  </a:lnTo>
                  <a:lnTo>
                    <a:pt x="2118269" y="489"/>
                  </a:lnTo>
                  <a:lnTo>
                    <a:pt x="2126479" y="460"/>
                  </a:lnTo>
                  <a:lnTo>
                    <a:pt x="2134690" y="433"/>
                  </a:lnTo>
                  <a:lnTo>
                    <a:pt x="2142900" y="407"/>
                  </a:lnTo>
                  <a:lnTo>
                    <a:pt x="2151110" y="383"/>
                  </a:lnTo>
                  <a:lnTo>
                    <a:pt x="2159321" y="360"/>
                  </a:lnTo>
                  <a:lnTo>
                    <a:pt x="2167531" y="338"/>
                  </a:lnTo>
                  <a:lnTo>
                    <a:pt x="2175741" y="317"/>
                  </a:lnTo>
                  <a:lnTo>
                    <a:pt x="2183952" y="297"/>
                  </a:lnTo>
                  <a:lnTo>
                    <a:pt x="2192162" y="279"/>
                  </a:lnTo>
                  <a:lnTo>
                    <a:pt x="2200373" y="261"/>
                  </a:lnTo>
                  <a:lnTo>
                    <a:pt x="2208583" y="244"/>
                  </a:lnTo>
                  <a:lnTo>
                    <a:pt x="2216793" y="228"/>
                  </a:lnTo>
                  <a:lnTo>
                    <a:pt x="2225004" y="213"/>
                  </a:lnTo>
                  <a:lnTo>
                    <a:pt x="2233214" y="199"/>
                  </a:lnTo>
                  <a:lnTo>
                    <a:pt x="2241424" y="185"/>
                  </a:lnTo>
                  <a:lnTo>
                    <a:pt x="2249635" y="172"/>
                  </a:lnTo>
                  <a:lnTo>
                    <a:pt x="2257845" y="160"/>
                  </a:lnTo>
                  <a:lnTo>
                    <a:pt x="2266055" y="149"/>
                  </a:lnTo>
                  <a:lnTo>
                    <a:pt x="2274266" y="138"/>
                  </a:lnTo>
                  <a:lnTo>
                    <a:pt x="2282476" y="127"/>
                  </a:lnTo>
                  <a:lnTo>
                    <a:pt x="2290686" y="117"/>
                  </a:lnTo>
                  <a:lnTo>
                    <a:pt x="2298897" y="108"/>
                  </a:lnTo>
                  <a:lnTo>
                    <a:pt x="2307107" y="99"/>
                  </a:lnTo>
                  <a:lnTo>
                    <a:pt x="2315317" y="91"/>
                  </a:lnTo>
                  <a:lnTo>
                    <a:pt x="2323528" y="83"/>
                  </a:lnTo>
                  <a:lnTo>
                    <a:pt x="2331738" y="75"/>
                  </a:lnTo>
                  <a:lnTo>
                    <a:pt x="2339948" y="68"/>
                  </a:lnTo>
                  <a:lnTo>
                    <a:pt x="2348159" y="61"/>
                  </a:lnTo>
                  <a:lnTo>
                    <a:pt x="2356369" y="55"/>
                  </a:lnTo>
                  <a:lnTo>
                    <a:pt x="2364579" y="49"/>
                  </a:lnTo>
                  <a:lnTo>
                    <a:pt x="2372790" y="43"/>
                  </a:lnTo>
                  <a:lnTo>
                    <a:pt x="2381000" y="38"/>
                  </a:lnTo>
                  <a:lnTo>
                    <a:pt x="2389210" y="32"/>
                  </a:lnTo>
                  <a:lnTo>
                    <a:pt x="2397421" y="27"/>
                  </a:lnTo>
                  <a:lnTo>
                    <a:pt x="2405631" y="23"/>
                  </a:lnTo>
                  <a:lnTo>
                    <a:pt x="2413842" y="18"/>
                  </a:lnTo>
                  <a:lnTo>
                    <a:pt x="2422052" y="14"/>
                  </a:lnTo>
                  <a:lnTo>
                    <a:pt x="2430262" y="10"/>
                  </a:lnTo>
                  <a:lnTo>
                    <a:pt x="2438473" y="6"/>
                  </a:lnTo>
                  <a:lnTo>
                    <a:pt x="2446683" y="3"/>
                  </a:lnTo>
                  <a:lnTo>
                    <a:pt x="2454893" y="0"/>
                  </a:lnTo>
                  <a:lnTo>
                    <a:pt x="2454893" y="600396"/>
                  </a:lnTo>
                  <a:lnTo>
                    <a:pt x="2446683" y="600400"/>
                  </a:lnTo>
                  <a:lnTo>
                    <a:pt x="2438473" y="600403"/>
                  </a:lnTo>
                  <a:lnTo>
                    <a:pt x="2430262" y="600407"/>
                  </a:lnTo>
                  <a:lnTo>
                    <a:pt x="2422052" y="600411"/>
                  </a:lnTo>
                  <a:lnTo>
                    <a:pt x="2413842" y="600415"/>
                  </a:lnTo>
                  <a:lnTo>
                    <a:pt x="2405631" y="600420"/>
                  </a:lnTo>
                  <a:lnTo>
                    <a:pt x="2397421" y="600424"/>
                  </a:lnTo>
                  <a:lnTo>
                    <a:pt x="2389210" y="600429"/>
                  </a:lnTo>
                  <a:lnTo>
                    <a:pt x="2381000" y="600434"/>
                  </a:lnTo>
                  <a:lnTo>
                    <a:pt x="2372790" y="600440"/>
                  </a:lnTo>
                  <a:lnTo>
                    <a:pt x="2364579" y="600446"/>
                  </a:lnTo>
                  <a:lnTo>
                    <a:pt x="2356369" y="600452"/>
                  </a:lnTo>
                  <a:lnTo>
                    <a:pt x="2348159" y="600458"/>
                  </a:lnTo>
                  <a:lnTo>
                    <a:pt x="2339948" y="600465"/>
                  </a:lnTo>
                  <a:lnTo>
                    <a:pt x="2331738" y="600472"/>
                  </a:lnTo>
                  <a:lnTo>
                    <a:pt x="2323528" y="600480"/>
                  </a:lnTo>
                  <a:lnTo>
                    <a:pt x="2315317" y="600488"/>
                  </a:lnTo>
                  <a:lnTo>
                    <a:pt x="2307107" y="600496"/>
                  </a:lnTo>
                  <a:lnTo>
                    <a:pt x="2298897" y="600505"/>
                  </a:lnTo>
                  <a:lnTo>
                    <a:pt x="2290686" y="600514"/>
                  </a:lnTo>
                  <a:lnTo>
                    <a:pt x="2282476" y="600524"/>
                  </a:lnTo>
                  <a:lnTo>
                    <a:pt x="2274266" y="600534"/>
                  </a:lnTo>
                  <a:lnTo>
                    <a:pt x="2266055" y="600545"/>
                  </a:lnTo>
                  <a:lnTo>
                    <a:pt x="2257845" y="600557"/>
                  </a:lnTo>
                  <a:lnTo>
                    <a:pt x="2249635" y="600569"/>
                  </a:lnTo>
                  <a:lnTo>
                    <a:pt x="2241424" y="600582"/>
                  </a:lnTo>
                  <a:lnTo>
                    <a:pt x="2233214" y="600596"/>
                  </a:lnTo>
                  <a:lnTo>
                    <a:pt x="2225004" y="600610"/>
                  </a:lnTo>
                  <a:lnTo>
                    <a:pt x="2216793" y="600625"/>
                  </a:lnTo>
                  <a:lnTo>
                    <a:pt x="2208583" y="600641"/>
                  </a:lnTo>
                  <a:lnTo>
                    <a:pt x="2200373" y="600658"/>
                  </a:lnTo>
                  <a:lnTo>
                    <a:pt x="2192162" y="600676"/>
                  </a:lnTo>
                  <a:lnTo>
                    <a:pt x="2183952" y="600694"/>
                  </a:lnTo>
                  <a:lnTo>
                    <a:pt x="2175741" y="600714"/>
                  </a:lnTo>
                  <a:lnTo>
                    <a:pt x="2167531" y="600735"/>
                  </a:lnTo>
                  <a:lnTo>
                    <a:pt x="2159321" y="600757"/>
                  </a:lnTo>
                  <a:lnTo>
                    <a:pt x="2151110" y="600780"/>
                  </a:lnTo>
                  <a:lnTo>
                    <a:pt x="2142900" y="600804"/>
                  </a:lnTo>
                  <a:lnTo>
                    <a:pt x="2134690" y="600830"/>
                  </a:lnTo>
                  <a:lnTo>
                    <a:pt x="2126479" y="600857"/>
                  </a:lnTo>
                  <a:lnTo>
                    <a:pt x="2118269" y="600886"/>
                  </a:lnTo>
                  <a:lnTo>
                    <a:pt x="2110059" y="600916"/>
                  </a:lnTo>
                  <a:lnTo>
                    <a:pt x="2101848" y="600948"/>
                  </a:lnTo>
                  <a:lnTo>
                    <a:pt x="2093638" y="600981"/>
                  </a:lnTo>
                  <a:lnTo>
                    <a:pt x="2085428" y="601017"/>
                  </a:lnTo>
                  <a:lnTo>
                    <a:pt x="2077217" y="601054"/>
                  </a:lnTo>
                  <a:lnTo>
                    <a:pt x="2069007" y="601093"/>
                  </a:lnTo>
                  <a:lnTo>
                    <a:pt x="2060797" y="601135"/>
                  </a:lnTo>
                  <a:lnTo>
                    <a:pt x="2052586" y="601179"/>
                  </a:lnTo>
                  <a:lnTo>
                    <a:pt x="2044376" y="601225"/>
                  </a:lnTo>
                  <a:lnTo>
                    <a:pt x="2036166" y="601274"/>
                  </a:lnTo>
                  <a:lnTo>
                    <a:pt x="2027955" y="601325"/>
                  </a:lnTo>
                  <a:lnTo>
                    <a:pt x="2019745" y="601379"/>
                  </a:lnTo>
                  <a:lnTo>
                    <a:pt x="2011535" y="601436"/>
                  </a:lnTo>
                  <a:lnTo>
                    <a:pt x="2003324" y="601496"/>
                  </a:lnTo>
                  <a:lnTo>
                    <a:pt x="1995114" y="601560"/>
                  </a:lnTo>
                  <a:lnTo>
                    <a:pt x="1986903" y="601627"/>
                  </a:lnTo>
                  <a:lnTo>
                    <a:pt x="1978693" y="601697"/>
                  </a:lnTo>
                  <a:lnTo>
                    <a:pt x="1970483" y="601771"/>
                  </a:lnTo>
                  <a:lnTo>
                    <a:pt x="1962272" y="601850"/>
                  </a:lnTo>
                  <a:lnTo>
                    <a:pt x="1954062" y="601932"/>
                  </a:lnTo>
                  <a:lnTo>
                    <a:pt x="1945852" y="602019"/>
                  </a:lnTo>
                  <a:lnTo>
                    <a:pt x="1937641" y="602111"/>
                  </a:lnTo>
                  <a:lnTo>
                    <a:pt x="1929431" y="602208"/>
                  </a:lnTo>
                  <a:lnTo>
                    <a:pt x="1921221" y="602309"/>
                  </a:lnTo>
                  <a:lnTo>
                    <a:pt x="1913010" y="602417"/>
                  </a:lnTo>
                  <a:lnTo>
                    <a:pt x="1904800" y="602530"/>
                  </a:lnTo>
                  <a:lnTo>
                    <a:pt x="1896590" y="602649"/>
                  </a:lnTo>
                  <a:lnTo>
                    <a:pt x="1888379" y="602774"/>
                  </a:lnTo>
                  <a:lnTo>
                    <a:pt x="1880169" y="602907"/>
                  </a:lnTo>
                  <a:lnTo>
                    <a:pt x="1871959" y="603046"/>
                  </a:lnTo>
                  <a:lnTo>
                    <a:pt x="1863748" y="603193"/>
                  </a:lnTo>
                  <a:lnTo>
                    <a:pt x="1855538" y="603347"/>
                  </a:lnTo>
                  <a:lnTo>
                    <a:pt x="1847328" y="603510"/>
                  </a:lnTo>
                  <a:lnTo>
                    <a:pt x="1839117" y="603681"/>
                  </a:lnTo>
                  <a:lnTo>
                    <a:pt x="1830907" y="603862"/>
                  </a:lnTo>
                  <a:lnTo>
                    <a:pt x="1822697" y="604052"/>
                  </a:lnTo>
                  <a:lnTo>
                    <a:pt x="1814486" y="604252"/>
                  </a:lnTo>
                  <a:lnTo>
                    <a:pt x="1806276" y="604462"/>
                  </a:lnTo>
                  <a:lnTo>
                    <a:pt x="1798065" y="604684"/>
                  </a:lnTo>
                  <a:lnTo>
                    <a:pt x="1789855" y="604917"/>
                  </a:lnTo>
                  <a:lnTo>
                    <a:pt x="1781645" y="605162"/>
                  </a:lnTo>
                  <a:lnTo>
                    <a:pt x="1773434" y="605420"/>
                  </a:lnTo>
                  <a:lnTo>
                    <a:pt x="1765224" y="605691"/>
                  </a:lnTo>
                  <a:lnTo>
                    <a:pt x="1757014" y="605977"/>
                  </a:lnTo>
                  <a:lnTo>
                    <a:pt x="1748803" y="606277"/>
                  </a:lnTo>
                  <a:lnTo>
                    <a:pt x="1740593" y="606592"/>
                  </a:lnTo>
                  <a:lnTo>
                    <a:pt x="1732383" y="606924"/>
                  </a:lnTo>
                  <a:lnTo>
                    <a:pt x="1724172" y="607272"/>
                  </a:lnTo>
                  <a:lnTo>
                    <a:pt x="1715962" y="607639"/>
                  </a:lnTo>
                  <a:lnTo>
                    <a:pt x="1707752" y="608023"/>
                  </a:lnTo>
                  <a:lnTo>
                    <a:pt x="1699541" y="608427"/>
                  </a:lnTo>
                  <a:lnTo>
                    <a:pt x="1691331" y="608852"/>
                  </a:lnTo>
                  <a:lnTo>
                    <a:pt x="1683121" y="609297"/>
                  </a:lnTo>
                  <a:lnTo>
                    <a:pt x="1674910" y="609764"/>
                  </a:lnTo>
                  <a:lnTo>
                    <a:pt x="1666700" y="610255"/>
                  </a:lnTo>
                  <a:lnTo>
                    <a:pt x="1658490" y="610769"/>
                  </a:lnTo>
                  <a:lnTo>
                    <a:pt x="1650279" y="611308"/>
                  </a:lnTo>
                  <a:lnTo>
                    <a:pt x="1642069" y="611873"/>
                  </a:lnTo>
                  <a:lnTo>
                    <a:pt x="1633859" y="612466"/>
                  </a:lnTo>
                  <a:lnTo>
                    <a:pt x="1625648" y="613086"/>
                  </a:lnTo>
                  <a:lnTo>
                    <a:pt x="1617438" y="613736"/>
                  </a:lnTo>
                  <a:lnTo>
                    <a:pt x="1609228" y="614416"/>
                  </a:lnTo>
                  <a:lnTo>
                    <a:pt x="1601017" y="615128"/>
                  </a:lnTo>
                  <a:lnTo>
                    <a:pt x="1592807" y="615872"/>
                  </a:lnTo>
                  <a:lnTo>
                    <a:pt x="1584596" y="616651"/>
                  </a:lnTo>
                  <a:lnTo>
                    <a:pt x="1576386" y="617464"/>
                  </a:lnTo>
                  <a:lnTo>
                    <a:pt x="1568176" y="618313"/>
                  </a:lnTo>
                  <a:lnTo>
                    <a:pt x="1559965" y="619200"/>
                  </a:lnTo>
                  <a:lnTo>
                    <a:pt x="1551755" y="620125"/>
                  </a:lnTo>
                  <a:lnTo>
                    <a:pt x="1543545" y="621090"/>
                  </a:lnTo>
                  <a:lnTo>
                    <a:pt x="1535334" y="622096"/>
                  </a:lnTo>
                  <a:lnTo>
                    <a:pt x="1527124" y="623143"/>
                  </a:lnTo>
                  <a:lnTo>
                    <a:pt x="1518914" y="624234"/>
                  </a:lnTo>
                  <a:lnTo>
                    <a:pt x="1510703" y="625369"/>
                  </a:lnTo>
                  <a:lnTo>
                    <a:pt x="1502493" y="626548"/>
                  </a:lnTo>
                  <a:lnTo>
                    <a:pt x="1494283" y="627774"/>
                  </a:lnTo>
                  <a:lnTo>
                    <a:pt x="1486072" y="629046"/>
                  </a:lnTo>
                  <a:lnTo>
                    <a:pt x="1477862" y="630367"/>
                  </a:lnTo>
                  <a:lnTo>
                    <a:pt x="1469652" y="631735"/>
                  </a:lnTo>
                  <a:lnTo>
                    <a:pt x="1461441" y="633153"/>
                  </a:lnTo>
                  <a:lnTo>
                    <a:pt x="1453231" y="634620"/>
                  </a:lnTo>
                  <a:lnTo>
                    <a:pt x="1445021" y="636137"/>
                  </a:lnTo>
                  <a:lnTo>
                    <a:pt x="1436810" y="637705"/>
                  </a:lnTo>
                  <a:lnTo>
                    <a:pt x="1428600" y="639323"/>
                  </a:lnTo>
                  <a:lnTo>
                    <a:pt x="1420390" y="640991"/>
                  </a:lnTo>
                  <a:lnTo>
                    <a:pt x="1412179" y="642711"/>
                  </a:lnTo>
                  <a:lnTo>
                    <a:pt x="1403969" y="644480"/>
                  </a:lnTo>
                  <a:lnTo>
                    <a:pt x="1395758" y="646299"/>
                  </a:lnTo>
                  <a:lnTo>
                    <a:pt x="1387548" y="648168"/>
                  </a:lnTo>
                  <a:lnTo>
                    <a:pt x="1379338" y="650085"/>
                  </a:lnTo>
                  <a:lnTo>
                    <a:pt x="1371127" y="652049"/>
                  </a:lnTo>
                  <a:lnTo>
                    <a:pt x="1362917" y="654060"/>
                  </a:lnTo>
                  <a:lnTo>
                    <a:pt x="1354707" y="656116"/>
                  </a:lnTo>
                  <a:lnTo>
                    <a:pt x="1346496" y="658216"/>
                  </a:lnTo>
                  <a:lnTo>
                    <a:pt x="1338286" y="660358"/>
                  </a:lnTo>
                  <a:lnTo>
                    <a:pt x="1330076" y="662540"/>
                  </a:lnTo>
                  <a:lnTo>
                    <a:pt x="1321865" y="664759"/>
                  </a:lnTo>
                  <a:lnTo>
                    <a:pt x="1313655" y="667015"/>
                  </a:lnTo>
                  <a:lnTo>
                    <a:pt x="1305445" y="669304"/>
                  </a:lnTo>
                  <a:lnTo>
                    <a:pt x="1297234" y="671623"/>
                  </a:lnTo>
                  <a:lnTo>
                    <a:pt x="1289024" y="673970"/>
                  </a:lnTo>
                  <a:lnTo>
                    <a:pt x="1280814" y="676343"/>
                  </a:lnTo>
                  <a:lnTo>
                    <a:pt x="1272603" y="678737"/>
                  </a:lnTo>
                  <a:lnTo>
                    <a:pt x="1264393" y="681150"/>
                  </a:lnTo>
                  <a:lnTo>
                    <a:pt x="1256183" y="683579"/>
                  </a:lnTo>
                  <a:lnTo>
                    <a:pt x="1247972" y="686019"/>
                  </a:lnTo>
                  <a:lnTo>
                    <a:pt x="1239762" y="688469"/>
                  </a:lnTo>
                  <a:lnTo>
                    <a:pt x="1231552" y="690924"/>
                  </a:lnTo>
                  <a:lnTo>
                    <a:pt x="1223341" y="693380"/>
                  </a:lnTo>
                  <a:lnTo>
                    <a:pt x="1215131" y="695835"/>
                  </a:lnTo>
                  <a:lnTo>
                    <a:pt x="1206921" y="698284"/>
                  </a:lnTo>
                  <a:lnTo>
                    <a:pt x="1198710" y="700725"/>
                  </a:lnTo>
                  <a:lnTo>
                    <a:pt x="1190500" y="703154"/>
                  </a:lnTo>
                  <a:lnTo>
                    <a:pt x="1182289" y="705567"/>
                  </a:lnTo>
                  <a:lnTo>
                    <a:pt x="1174079" y="707961"/>
                  </a:lnTo>
                  <a:lnTo>
                    <a:pt x="1165869" y="710333"/>
                  </a:lnTo>
                  <a:lnTo>
                    <a:pt x="1157658" y="712681"/>
                  </a:lnTo>
                  <a:lnTo>
                    <a:pt x="1149448" y="715000"/>
                  </a:lnTo>
                  <a:lnTo>
                    <a:pt x="1141238" y="717289"/>
                  </a:lnTo>
                  <a:lnTo>
                    <a:pt x="1133027" y="719544"/>
                  </a:lnTo>
                  <a:lnTo>
                    <a:pt x="1124817" y="721764"/>
                  </a:lnTo>
                  <a:lnTo>
                    <a:pt x="1116607" y="723946"/>
                  </a:lnTo>
                  <a:lnTo>
                    <a:pt x="1108396" y="726087"/>
                  </a:lnTo>
                  <a:lnTo>
                    <a:pt x="1100186" y="728187"/>
                  </a:lnTo>
                  <a:lnTo>
                    <a:pt x="1091976" y="730243"/>
                  </a:lnTo>
                  <a:lnTo>
                    <a:pt x="1083765" y="732254"/>
                  </a:lnTo>
                  <a:lnTo>
                    <a:pt x="1075555" y="734219"/>
                  </a:lnTo>
                  <a:lnTo>
                    <a:pt x="1067345" y="736136"/>
                  </a:lnTo>
                  <a:lnTo>
                    <a:pt x="1059134" y="738004"/>
                  </a:lnTo>
                  <a:lnTo>
                    <a:pt x="1050924" y="739824"/>
                  </a:lnTo>
                  <a:lnTo>
                    <a:pt x="1042714" y="741593"/>
                  </a:lnTo>
                  <a:lnTo>
                    <a:pt x="1034503" y="743312"/>
                  </a:lnTo>
                  <a:lnTo>
                    <a:pt x="1026293" y="744981"/>
                  </a:lnTo>
                  <a:lnTo>
                    <a:pt x="1018083" y="746599"/>
                  </a:lnTo>
                  <a:lnTo>
                    <a:pt x="1009872" y="748166"/>
                  </a:lnTo>
                  <a:lnTo>
                    <a:pt x="1001662" y="749684"/>
                  </a:lnTo>
                  <a:lnTo>
                    <a:pt x="993451" y="751151"/>
                  </a:lnTo>
                  <a:lnTo>
                    <a:pt x="985241" y="752568"/>
                  </a:lnTo>
                  <a:lnTo>
                    <a:pt x="977031" y="753937"/>
                  </a:lnTo>
                  <a:lnTo>
                    <a:pt x="968820" y="755257"/>
                  </a:lnTo>
                  <a:lnTo>
                    <a:pt x="960610" y="756530"/>
                  </a:lnTo>
                  <a:lnTo>
                    <a:pt x="952400" y="757755"/>
                  </a:lnTo>
                  <a:lnTo>
                    <a:pt x="944189" y="758935"/>
                  </a:lnTo>
                  <a:lnTo>
                    <a:pt x="935979" y="760070"/>
                  </a:lnTo>
                  <a:lnTo>
                    <a:pt x="927769" y="761160"/>
                  </a:lnTo>
                  <a:lnTo>
                    <a:pt x="919558" y="762208"/>
                  </a:lnTo>
                  <a:lnTo>
                    <a:pt x="911348" y="763213"/>
                  </a:lnTo>
                  <a:lnTo>
                    <a:pt x="903138" y="764178"/>
                  </a:lnTo>
                  <a:lnTo>
                    <a:pt x="894927" y="765104"/>
                  </a:lnTo>
                  <a:lnTo>
                    <a:pt x="886717" y="765990"/>
                  </a:lnTo>
                  <a:lnTo>
                    <a:pt x="878507" y="766840"/>
                  </a:lnTo>
                  <a:lnTo>
                    <a:pt x="870296" y="767653"/>
                  </a:lnTo>
                  <a:lnTo>
                    <a:pt x="862086" y="768431"/>
                  </a:lnTo>
                  <a:lnTo>
                    <a:pt x="853876" y="769176"/>
                  </a:lnTo>
                  <a:lnTo>
                    <a:pt x="845665" y="769887"/>
                  </a:lnTo>
                  <a:lnTo>
                    <a:pt x="837455" y="770567"/>
                  </a:lnTo>
                  <a:lnTo>
                    <a:pt x="829245" y="771217"/>
                  </a:lnTo>
                  <a:lnTo>
                    <a:pt x="821034" y="771838"/>
                  </a:lnTo>
                  <a:lnTo>
                    <a:pt x="812824" y="772430"/>
                  </a:lnTo>
                  <a:lnTo>
                    <a:pt x="804614" y="772995"/>
                  </a:lnTo>
                  <a:lnTo>
                    <a:pt x="796403" y="773535"/>
                  </a:lnTo>
                  <a:lnTo>
                    <a:pt x="788193" y="774049"/>
                  </a:lnTo>
                  <a:lnTo>
                    <a:pt x="779982" y="774539"/>
                  </a:lnTo>
                  <a:lnTo>
                    <a:pt x="771772" y="775007"/>
                  </a:lnTo>
                  <a:lnTo>
                    <a:pt x="763562" y="775452"/>
                  </a:lnTo>
                  <a:lnTo>
                    <a:pt x="755351" y="775876"/>
                  </a:lnTo>
                  <a:lnTo>
                    <a:pt x="747141" y="776280"/>
                  </a:lnTo>
                  <a:lnTo>
                    <a:pt x="738931" y="776665"/>
                  </a:lnTo>
                  <a:lnTo>
                    <a:pt x="730720" y="777031"/>
                  </a:lnTo>
                  <a:lnTo>
                    <a:pt x="722510" y="777380"/>
                  </a:lnTo>
                  <a:lnTo>
                    <a:pt x="714300" y="777711"/>
                  </a:lnTo>
                  <a:lnTo>
                    <a:pt x="706089" y="778027"/>
                  </a:lnTo>
                  <a:lnTo>
                    <a:pt x="697879" y="778327"/>
                  </a:lnTo>
                  <a:lnTo>
                    <a:pt x="689669" y="778612"/>
                  </a:lnTo>
                  <a:lnTo>
                    <a:pt x="681458" y="778884"/>
                  </a:lnTo>
                  <a:lnTo>
                    <a:pt x="673248" y="779142"/>
                  </a:lnTo>
                  <a:lnTo>
                    <a:pt x="665038" y="779387"/>
                  </a:lnTo>
                  <a:lnTo>
                    <a:pt x="656827" y="779620"/>
                  </a:lnTo>
                  <a:lnTo>
                    <a:pt x="648617" y="779842"/>
                  </a:lnTo>
                  <a:lnTo>
                    <a:pt x="640407" y="780052"/>
                  </a:lnTo>
                  <a:lnTo>
                    <a:pt x="632196" y="780252"/>
                  </a:lnTo>
                  <a:lnTo>
                    <a:pt x="623986" y="780442"/>
                  </a:lnTo>
                  <a:lnTo>
                    <a:pt x="615776" y="780622"/>
                  </a:lnTo>
                  <a:lnTo>
                    <a:pt x="607565" y="780794"/>
                  </a:lnTo>
                  <a:lnTo>
                    <a:pt x="599355" y="780956"/>
                  </a:lnTo>
                  <a:lnTo>
                    <a:pt x="591144" y="781111"/>
                  </a:lnTo>
                  <a:lnTo>
                    <a:pt x="582934" y="781258"/>
                  </a:lnTo>
                  <a:lnTo>
                    <a:pt x="574724" y="781397"/>
                  </a:lnTo>
                  <a:lnTo>
                    <a:pt x="566513" y="781529"/>
                  </a:lnTo>
                  <a:lnTo>
                    <a:pt x="558303" y="781655"/>
                  </a:lnTo>
                  <a:lnTo>
                    <a:pt x="550093" y="781774"/>
                  </a:lnTo>
                  <a:lnTo>
                    <a:pt x="541882" y="781887"/>
                  </a:lnTo>
                  <a:lnTo>
                    <a:pt x="533672" y="781994"/>
                  </a:lnTo>
                  <a:lnTo>
                    <a:pt x="525462" y="782096"/>
                  </a:lnTo>
                  <a:lnTo>
                    <a:pt x="517251" y="782193"/>
                  </a:lnTo>
                  <a:lnTo>
                    <a:pt x="509041" y="782284"/>
                  </a:lnTo>
                  <a:lnTo>
                    <a:pt x="500831" y="782371"/>
                  </a:lnTo>
                  <a:lnTo>
                    <a:pt x="492620" y="782454"/>
                  </a:lnTo>
                  <a:lnTo>
                    <a:pt x="484410" y="782532"/>
                  </a:lnTo>
                  <a:lnTo>
                    <a:pt x="476200" y="782607"/>
                  </a:lnTo>
                  <a:lnTo>
                    <a:pt x="467989" y="782677"/>
                  </a:lnTo>
                  <a:lnTo>
                    <a:pt x="459779" y="782744"/>
                  </a:lnTo>
                  <a:lnTo>
                    <a:pt x="451569" y="782807"/>
                  </a:lnTo>
                  <a:lnTo>
                    <a:pt x="443358" y="782867"/>
                  </a:lnTo>
                  <a:lnTo>
                    <a:pt x="435148" y="782925"/>
                  </a:lnTo>
                  <a:lnTo>
                    <a:pt x="426938" y="782979"/>
                  </a:lnTo>
                  <a:lnTo>
                    <a:pt x="418727" y="783030"/>
                  </a:lnTo>
                  <a:lnTo>
                    <a:pt x="410517" y="783079"/>
                  </a:lnTo>
                  <a:lnTo>
                    <a:pt x="402307" y="783125"/>
                  </a:lnTo>
                  <a:lnTo>
                    <a:pt x="394096" y="783169"/>
                  </a:lnTo>
                  <a:lnTo>
                    <a:pt x="385886" y="783210"/>
                  </a:lnTo>
                  <a:lnTo>
                    <a:pt x="377675" y="783250"/>
                  </a:lnTo>
                  <a:lnTo>
                    <a:pt x="369465" y="783287"/>
                  </a:lnTo>
                  <a:lnTo>
                    <a:pt x="361255" y="783322"/>
                  </a:lnTo>
                  <a:lnTo>
                    <a:pt x="353044" y="783356"/>
                  </a:lnTo>
                  <a:lnTo>
                    <a:pt x="344834" y="783388"/>
                  </a:lnTo>
                  <a:lnTo>
                    <a:pt x="336624" y="783418"/>
                  </a:lnTo>
                  <a:lnTo>
                    <a:pt x="328413" y="783447"/>
                  </a:lnTo>
                  <a:lnTo>
                    <a:pt x="320203" y="783474"/>
                  </a:lnTo>
                  <a:lnTo>
                    <a:pt x="311993" y="783499"/>
                  </a:lnTo>
                  <a:lnTo>
                    <a:pt x="303782" y="783524"/>
                  </a:lnTo>
                  <a:lnTo>
                    <a:pt x="295572" y="783547"/>
                  </a:lnTo>
                  <a:lnTo>
                    <a:pt x="287362" y="783569"/>
                  </a:lnTo>
                  <a:lnTo>
                    <a:pt x="279151" y="783590"/>
                  </a:lnTo>
                  <a:lnTo>
                    <a:pt x="270941" y="783609"/>
                  </a:lnTo>
                  <a:lnTo>
                    <a:pt x="262731" y="783628"/>
                  </a:lnTo>
                  <a:lnTo>
                    <a:pt x="254520" y="783646"/>
                  </a:lnTo>
                  <a:lnTo>
                    <a:pt x="246310" y="783663"/>
                  </a:lnTo>
                  <a:lnTo>
                    <a:pt x="238100" y="783679"/>
                  </a:lnTo>
                  <a:lnTo>
                    <a:pt x="229889" y="783694"/>
                  </a:lnTo>
                  <a:lnTo>
                    <a:pt x="221679" y="783708"/>
                  </a:lnTo>
                  <a:lnTo>
                    <a:pt x="213469" y="783722"/>
                  </a:lnTo>
                  <a:lnTo>
                    <a:pt x="205258" y="783734"/>
                  </a:lnTo>
                  <a:lnTo>
                    <a:pt x="197048" y="783747"/>
                  </a:lnTo>
                  <a:lnTo>
                    <a:pt x="188837" y="783758"/>
                  </a:lnTo>
                  <a:lnTo>
                    <a:pt x="180627" y="783769"/>
                  </a:lnTo>
                  <a:lnTo>
                    <a:pt x="172417" y="783780"/>
                  </a:lnTo>
                  <a:lnTo>
                    <a:pt x="164206" y="783789"/>
                  </a:lnTo>
                  <a:lnTo>
                    <a:pt x="155996" y="783799"/>
                  </a:lnTo>
                  <a:lnTo>
                    <a:pt x="147786" y="783808"/>
                  </a:lnTo>
                  <a:lnTo>
                    <a:pt x="139575" y="783816"/>
                  </a:lnTo>
                  <a:lnTo>
                    <a:pt x="131365" y="783824"/>
                  </a:lnTo>
                  <a:lnTo>
                    <a:pt x="123155" y="783832"/>
                  </a:lnTo>
                  <a:lnTo>
                    <a:pt x="114944" y="783839"/>
                  </a:lnTo>
                  <a:lnTo>
                    <a:pt x="106734" y="783845"/>
                  </a:lnTo>
                  <a:lnTo>
                    <a:pt x="98524" y="783852"/>
                  </a:lnTo>
                  <a:lnTo>
                    <a:pt x="90313" y="783858"/>
                  </a:lnTo>
                  <a:lnTo>
                    <a:pt x="82103" y="783864"/>
                  </a:lnTo>
                  <a:lnTo>
                    <a:pt x="73893" y="783869"/>
                  </a:lnTo>
                  <a:lnTo>
                    <a:pt x="65682" y="783874"/>
                  </a:lnTo>
                  <a:lnTo>
                    <a:pt x="57472" y="783879"/>
                  </a:lnTo>
                  <a:lnTo>
                    <a:pt x="49262" y="783884"/>
                  </a:lnTo>
                  <a:lnTo>
                    <a:pt x="41051" y="783888"/>
                  </a:lnTo>
                  <a:lnTo>
                    <a:pt x="32841" y="783893"/>
                  </a:lnTo>
                  <a:lnTo>
                    <a:pt x="24631" y="783897"/>
                  </a:lnTo>
                  <a:lnTo>
                    <a:pt x="16420" y="783900"/>
                  </a:lnTo>
                  <a:lnTo>
                    <a:pt x="8210" y="783904"/>
                  </a:lnTo>
                  <a:lnTo>
                    <a:pt x="0" y="783907"/>
                  </a:lnTo>
                  <a:close/>
                </a:path>
              </a:pathLst>
            </a:custGeom>
            <a:solidFill>
              <a:srgbClr val="433D84">
                <a:alpha val="50196"/>
              </a:srgbClr>
            </a:solidFill>
          </p:spPr>
          <p:txBody>
            <a:bodyPr/>
            <a:lstStyle/>
            <a:p/>
          </p:txBody>
        </p:sp>
        <p:sp>
          <p:nvSpPr>
            <p:cNvPr id="8" name="pg9"/>
            <p:cNvSpPr/>
            <p:nvPr/>
          </p:nvSpPr>
          <p:spPr>
            <a:xfrm>
              <a:off x="2281061" y="2167054"/>
              <a:ext cx="2454893" cy="282325"/>
            </a:xfrm>
            <a:custGeom>
              <a:avLst/>
              <a:pathLst>
                <a:path w="2454893" h="282325">
                  <a:moveTo>
                    <a:pt x="0" y="125326"/>
                  </a:moveTo>
                  <a:lnTo>
                    <a:pt x="8210" y="125324"/>
                  </a:lnTo>
                  <a:lnTo>
                    <a:pt x="16420" y="125321"/>
                  </a:lnTo>
                  <a:lnTo>
                    <a:pt x="24631" y="125319"/>
                  </a:lnTo>
                  <a:lnTo>
                    <a:pt x="32841" y="125316"/>
                  </a:lnTo>
                  <a:lnTo>
                    <a:pt x="41051" y="125313"/>
                  </a:lnTo>
                  <a:lnTo>
                    <a:pt x="49262" y="125310"/>
                  </a:lnTo>
                  <a:lnTo>
                    <a:pt x="57472" y="125307"/>
                  </a:lnTo>
                  <a:lnTo>
                    <a:pt x="65682" y="125304"/>
                  </a:lnTo>
                  <a:lnTo>
                    <a:pt x="73893" y="125300"/>
                  </a:lnTo>
                  <a:lnTo>
                    <a:pt x="82103" y="125296"/>
                  </a:lnTo>
                  <a:lnTo>
                    <a:pt x="90313" y="125292"/>
                  </a:lnTo>
                  <a:lnTo>
                    <a:pt x="98524" y="125288"/>
                  </a:lnTo>
                  <a:lnTo>
                    <a:pt x="106734" y="125284"/>
                  </a:lnTo>
                  <a:lnTo>
                    <a:pt x="114944" y="125279"/>
                  </a:lnTo>
                  <a:lnTo>
                    <a:pt x="123155" y="125274"/>
                  </a:lnTo>
                  <a:lnTo>
                    <a:pt x="131365" y="125269"/>
                  </a:lnTo>
                  <a:lnTo>
                    <a:pt x="139575" y="125264"/>
                  </a:lnTo>
                  <a:lnTo>
                    <a:pt x="147786" y="125258"/>
                  </a:lnTo>
                  <a:lnTo>
                    <a:pt x="155996" y="125252"/>
                  </a:lnTo>
                  <a:lnTo>
                    <a:pt x="164206" y="125246"/>
                  </a:lnTo>
                  <a:lnTo>
                    <a:pt x="172417" y="125239"/>
                  </a:lnTo>
                  <a:lnTo>
                    <a:pt x="180627" y="125232"/>
                  </a:lnTo>
                  <a:lnTo>
                    <a:pt x="188837" y="125224"/>
                  </a:lnTo>
                  <a:lnTo>
                    <a:pt x="197048" y="125216"/>
                  </a:lnTo>
                  <a:lnTo>
                    <a:pt x="205258" y="125208"/>
                  </a:lnTo>
                  <a:lnTo>
                    <a:pt x="213469" y="125199"/>
                  </a:lnTo>
                  <a:lnTo>
                    <a:pt x="221679" y="125190"/>
                  </a:lnTo>
                  <a:lnTo>
                    <a:pt x="229889" y="125180"/>
                  </a:lnTo>
                  <a:lnTo>
                    <a:pt x="238100" y="125170"/>
                  </a:lnTo>
                  <a:lnTo>
                    <a:pt x="246310" y="125159"/>
                  </a:lnTo>
                  <a:lnTo>
                    <a:pt x="254520" y="125148"/>
                  </a:lnTo>
                  <a:lnTo>
                    <a:pt x="262731" y="125135"/>
                  </a:lnTo>
                  <a:lnTo>
                    <a:pt x="270941" y="125123"/>
                  </a:lnTo>
                  <a:lnTo>
                    <a:pt x="279151" y="125109"/>
                  </a:lnTo>
                  <a:lnTo>
                    <a:pt x="287362" y="125095"/>
                  </a:lnTo>
                  <a:lnTo>
                    <a:pt x="295572" y="125080"/>
                  </a:lnTo>
                  <a:lnTo>
                    <a:pt x="303782" y="125064"/>
                  </a:lnTo>
                  <a:lnTo>
                    <a:pt x="311993" y="125048"/>
                  </a:lnTo>
                  <a:lnTo>
                    <a:pt x="320203" y="125030"/>
                  </a:lnTo>
                  <a:lnTo>
                    <a:pt x="328413" y="125011"/>
                  </a:lnTo>
                  <a:lnTo>
                    <a:pt x="336624" y="124992"/>
                  </a:lnTo>
                  <a:lnTo>
                    <a:pt x="344834" y="124971"/>
                  </a:lnTo>
                  <a:lnTo>
                    <a:pt x="353044" y="124949"/>
                  </a:lnTo>
                  <a:lnTo>
                    <a:pt x="361255" y="124927"/>
                  </a:lnTo>
                  <a:lnTo>
                    <a:pt x="369465" y="124902"/>
                  </a:lnTo>
                  <a:lnTo>
                    <a:pt x="377675" y="124877"/>
                  </a:lnTo>
                  <a:lnTo>
                    <a:pt x="385886" y="124850"/>
                  </a:lnTo>
                  <a:lnTo>
                    <a:pt x="394096" y="124822"/>
                  </a:lnTo>
                  <a:lnTo>
                    <a:pt x="402307" y="124792"/>
                  </a:lnTo>
                  <a:lnTo>
                    <a:pt x="410517" y="124760"/>
                  </a:lnTo>
                  <a:lnTo>
                    <a:pt x="418727" y="124727"/>
                  </a:lnTo>
                  <a:lnTo>
                    <a:pt x="426938" y="124692"/>
                  </a:lnTo>
                  <a:lnTo>
                    <a:pt x="435148" y="124655"/>
                  </a:lnTo>
                  <a:lnTo>
                    <a:pt x="443358" y="124616"/>
                  </a:lnTo>
                  <a:lnTo>
                    <a:pt x="451569" y="124575"/>
                  </a:lnTo>
                  <a:lnTo>
                    <a:pt x="459779" y="124532"/>
                  </a:lnTo>
                  <a:lnTo>
                    <a:pt x="467989" y="124486"/>
                  </a:lnTo>
                  <a:lnTo>
                    <a:pt x="476200" y="124438"/>
                  </a:lnTo>
                  <a:lnTo>
                    <a:pt x="484410" y="124387"/>
                  </a:lnTo>
                  <a:lnTo>
                    <a:pt x="492620" y="124334"/>
                  </a:lnTo>
                  <a:lnTo>
                    <a:pt x="500831" y="124277"/>
                  </a:lnTo>
                  <a:lnTo>
                    <a:pt x="509041" y="124218"/>
                  </a:lnTo>
                  <a:lnTo>
                    <a:pt x="517251" y="124155"/>
                  </a:lnTo>
                  <a:lnTo>
                    <a:pt x="525462" y="124089"/>
                  </a:lnTo>
                  <a:lnTo>
                    <a:pt x="533672" y="124020"/>
                  </a:lnTo>
                  <a:lnTo>
                    <a:pt x="541882" y="123946"/>
                  </a:lnTo>
                  <a:lnTo>
                    <a:pt x="550093" y="123869"/>
                  </a:lnTo>
                  <a:lnTo>
                    <a:pt x="558303" y="123788"/>
                  </a:lnTo>
                  <a:lnTo>
                    <a:pt x="566513" y="123702"/>
                  </a:lnTo>
                  <a:lnTo>
                    <a:pt x="574724" y="123612"/>
                  </a:lnTo>
                  <a:lnTo>
                    <a:pt x="582934" y="123517"/>
                  </a:lnTo>
                  <a:lnTo>
                    <a:pt x="591144" y="123416"/>
                  </a:lnTo>
                  <a:lnTo>
                    <a:pt x="599355" y="123311"/>
                  </a:lnTo>
                  <a:lnTo>
                    <a:pt x="607565" y="123200"/>
                  </a:lnTo>
                  <a:lnTo>
                    <a:pt x="615776" y="123083"/>
                  </a:lnTo>
                  <a:lnTo>
                    <a:pt x="623986" y="122959"/>
                  </a:lnTo>
                  <a:lnTo>
                    <a:pt x="632196" y="122830"/>
                  </a:lnTo>
                  <a:lnTo>
                    <a:pt x="640407" y="122693"/>
                  </a:lnTo>
                  <a:lnTo>
                    <a:pt x="648617" y="122549"/>
                  </a:lnTo>
                  <a:lnTo>
                    <a:pt x="656827" y="122398"/>
                  </a:lnTo>
                  <a:lnTo>
                    <a:pt x="665038" y="122239"/>
                  </a:lnTo>
                  <a:lnTo>
                    <a:pt x="673248" y="122071"/>
                  </a:lnTo>
                  <a:lnTo>
                    <a:pt x="681458" y="121895"/>
                  </a:lnTo>
                  <a:lnTo>
                    <a:pt x="689669" y="121710"/>
                  </a:lnTo>
                  <a:lnTo>
                    <a:pt x="697879" y="121515"/>
                  </a:lnTo>
                  <a:lnTo>
                    <a:pt x="706089" y="121310"/>
                  </a:lnTo>
                  <a:lnTo>
                    <a:pt x="714300" y="121095"/>
                  </a:lnTo>
                  <a:lnTo>
                    <a:pt x="722510" y="120868"/>
                  </a:lnTo>
                  <a:lnTo>
                    <a:pt x="730720" y="120630"/>
                  </a:lnTo>
                  <a:lnTo>
                    <a:pt x="738931" y="120380"/>
                  </a:lnTo>
                  <a:lnTo>
                    <a:pt x="747141" y="120117"/>
                  </a:lnTo>
                  <a:lnTo>
                    <a:pt x="755351" y="119841"/>
                  </a:lnTo>
                  <a:lnTo>
                    <a:pt x="763562" y="119552"/>
                  </a:lnTo>
                  <a:lnTo>
                    <a:pt x="771772" y="119248"/>
                  </a:lnTo>
                  <a:lnTo>
                    <a:pt x="779982" y="118928"/>
                  </a:lnTo>
                  <a:lnTo>
                    <a:pt x="788193" y="118593"/>
                  </a:lnTo>
                  <a:lnTo>
                    <a:pt x="796403" y="118242"/>
                  </a:lnTo>
                  <a:lnTo>
                    <a:pt x="804614" y="117874"/>
                  </a:lnTo>
                  <a:lnTo>
                    <a:pt x="812824" y="117488"/>
                  </a:lnTo>
                  <a:lnTo>
                    <a:pt x="821034" y="117083"/>
                  </a:lnTo>
                  <a:lnTo>
                    <a:pt x="829245" y="116660"/>
                  </a:lnTo>
                  <a:lnTo>
                    <a:pt x="837455" y="116216"/>
                  </a:lnTo>
                  <a:lnTo>
                    <a:pt x="845665" y="115751"/>
                  </a:lnTo>
                  <a:lnTo>
                    <a:pt x="853876" y="115265"/>
                  </a:lnTo>
                  <a:lnTo>
                    <a:pt x="862086" y="114757"/>
                  </a:lnTo>
                  <a:lnTo>
                    <a:pt x="870296" y="114225"/>
                  </a:lnTo>
                  <a:lnTo>
                    <a:pt x="878507" y="113670"/>
                  </a:lnTo>
                  <a:lnTo>
                    <a:pt x="886717" y="113090"/>
                  </a:lnTo>
                  <a:lnTo>
                    <a:pt x="894927" y="112484"/>
                  </a:lnTo>
                  <a:lnTo>
                    <a:pt x="903138" y="111852"/>
                  </a:lnTo>
                  <a:lnTo>
                    <a:pt x="911348" y="111193"/>
                  </a:lnTo>
                  <a:lnTo>
                    <a:pt x="919558" y="110507"/>
                  </a:lnTo>
                  <a:lnTo>
                    <a:pt x="927769" y="109791"/>
                  </a:lnTo>
                  <a:lnTo>
                    <a:pt x="935979" y="109046"/>
                  </a:lnTo>
                  <a:lnTo>
                    <a:pt x="944189" y="108272"/>
                  </a:lnTo>
                  <a:lnTo>
                    <a:pt x="952400" y="107466"/>
                  </a:lnTo>
                  <a:lnTo>
                    <a:pt x="960610" y="106629"/>
                  </a:lnTo>
                  <a:lnTo>
                    <a:pt x="968820" y="105760"/>
                  </a:lnTo>
                  <a:lnTo>
                    <a:pt x="977031" y="104858"/>
                  </a:lnTo>
                  <a:lnTo>
                    <a:pt x="985241" y="103924"/>
                  </a:lnTo>
                  <a:lnTo>
                    <a:pt x="993451" y="102955"/>
                  </a:lnTo>
                  <a:lnTo>
                    <a:pt x="1001662" y="101953"/>
                  </a:lnTo>
                  <a:lnTo>
                    <a:pt x="1009872" y="100917"/>
                  </a:lnTo>
                  <a:lnTo>
                    <a:pt x="1018083" y="99847"/>
                  </a:lnTo>
                  <a:lnTo>
                    <a:pt x="1026293" y="98742"/>
                  </a:lnTo>
                  <a:lnTo>
                    <a:pt x="1034503" y="97602"/>
                  </a:lnTo>
                  <a:lnTo>
                    <a:pt x="1042714" y="96428"/>
                  </a:lnTo>
                  <a:lnTo>
                    <a:pt x="1050924" y="95220"/>
                  </a:lnTo>
                  <a:lnTo>
                    <a:pt x="1059134" y="93977"/>
                  </a:lnTo>
                  <a:lnTo>
                    <a:pt x="1067345" y="92701"/>
                  </a:lnTo>
                  <a:lnTo>
                    <a:pt x="1075555" y="91392"/>
                  </a:lnTo>
                  <a:lnTo>
                    <a:pt x="1083765" y="90050"/>
                  </a:lnTo>
                  <a:lnTo>
                    <a:pt x="1091976" y="88677"/>
                  </a:lnTo>
                  <a:lnTo>
                    <a:pt x="1100186" y="87273"/>
                  </a:lnTo>
                  <a:lnTo>
                    <a:pt x="1108396" y="85839"/>
                  </a:lnTo>
                  <a:lnTo>
                    <a:pt x="1116607" y="84376"/>
                  </a:lnTo>
                  <a:lnTo>
                    <a:pt x="1124817" y="82886"/>
                  </a:lnTo>
                  <a:lnTo>
                    <a:pt x="1133027" y="81370"/>
                  </a:lnTo>
                  <a:lnTo>
                    <a:pt x="1141238" y="79830"/>
                  </a:lnTo>
                  <a:lnTo>
                    <a:pt x="1149448" y="78267"/>
                  </a:lnTo>
                  <a:lnTo>
                    <a:pt x="1157658" y="76683"/>
                  </a:lnTo>
                  <a:lnTo>
                    <a:pt x="1165869" y="75080"/>
                  </a:lnTo>
                  <a:lnTo>
                    <a:pt x="1174079" y="73459"/>
                  </a:lnTo>
                  <a:lnTo>
                    <a:pt x="1182289" y="71824"/>
                  </a:lnTo>
                  <a:lnTo>
                    <a:pt x="1190500" y="70176"/>
                  </a:lnTo>
                  <a:lnTo>
                    <a:pt x="1198710" y="68518"/>
                  </a:lnTo>
                  <a:lnTo>
                    <a:pt x="1206921" y="66851"/>
                  </a:lnTo>
                  <a:lnTo>
                    <a:pt x="1215131" y="65178"/>
                  </a:lnTo>
                  <a:lnTo>
                    <a:pt x="1223341" y="63502"/>
                  </a:lnTo>
                  <a:lnTo>
                    <a:pt x="1231552" y="61824"/>
                  </a:lnTo>
                  <a:lnTo>
                    <a:pt x="1239762" y="60148"/>
                  </a:lnTo>
                  <a:lnTo>
                    <a:pt x="1247972" y="58475"/>
                  </a:lnTo>
                  <a:lnTo>
                    <a:pt x="1256183" y="56808"/>
                  </a:lnTo>
                  <a:lnTo>
                    <a:pt x="1264393" y="55149"/>
                  </a:lnTo>
                  <a:lnTo>
                    <a:pt x="1272603" y="53501"/>
                  </a:lnTo>
                  <a:lnTo>
                    <a:pt x="1280814" y="51866"/>
                  </a:lnTo>
                  <a:lnTo>
                    <a:pt x="1289024" y="50246"/>
                  </a:lnTo>
                  <a:lnTo>
                    <a:pt x="1297234" y="48643"/>
                  </a:lnTo>
                  <a:lnTo>
                    <a:pt x="1305445" y="47059"/>
                  </a:lnTo>
                  <a:lnTo>
                    <a:pt x="1313655" y="45496"/>
                  </a:lnTo>
                  <a:lnTo>
                    <a:pt x="1321865" y="43956"/>
                  </a:lnTo>
                  <a:lnTo>
                    <a:pt x="1330076" y="42440"/>
                  </a:lnTo>
                  <a:lnTo>
                    <a:pt x="1338286" y="40950"/>
                  </a:lnTo>
                  <a:lnTo>
                    <a:pt x="1346496" y="39487"/>
                  </a:lnTo>
                  <a:lnTo>
                    <a:pt x="1354707" y="38053"/>
                  </a:lnTo>
                  <a:lnTo>
                    <a:pt x="1362917" y="36649"/>
                  </a:lnTo>
                  <a:lnTo>
                    <a:pt x="1371127" y="35275"/>
                  </a:lnTo>
                  <a:lnTo>
                    <a:pt x="1379338" y="33934"/>
                  </a:lnTo>
                  <a:lnTo>
                    <a:pt x="1387548" y="32624"/>
                  </a:lnTo>
                  <a:lnTo>
                    <a:pt x="1395758" y="31348"/>
                  </a:lnTo>
                  <a:lnTo>
                    <a:pt x="1403969" y="30106"/>
                  </a:lnTo>
                  <a:lnTo>
                    <a:pt x="1412179" y="28897"/>
                  </a:lnTo>
                  <a:lnTo>
                    <a:pt x="1420390" y="27723"/>
                  </a:lnTo>
                  <a:lnTo>
                    <a:pt x="1428600" y="26584"/>
                  </a:lnTo>
                  <a:lnTo>
                    <a:pt x="1436810" y="25479"/>
                  </a:lnTo>
                  <a:lnTo>
                    <a:pt x="1445021" y="24408"/>
                  </a:lnTo>
                  <a:lnTo>
                    <a:pt x="1453231" y="23372"/>
                  </a:lnTo>
                  <a:lnTo>
                    <a:pt x="1461441" y="22370"/>
                  </a:lnTo>
                  <a:lnTo>
                    <a:pt x="1469652" y="21402"/>
                  </a:lnTo>
                  <a:lnTo>
                    <a:pt x="1477862" y="20467"/>
                  </a:lnTo>
                  <a:lnTo>
                    <a:pt x="1486072" y="19566"/>
                  </a:lnTo>
                  <a:lnTo>
                    <a:pt x="1494283" y="18697"/>
                  </a:lnTo>
                  <a:lnTo>
                    <a:pt x="1502493" y="17860"/>
                  </a:lnTo>
                  <a:lnTo>
                    <a:pt x="1510703" y="17054"/>
                  </a:lnTo>
                  <a:lnTo>
                    <a:pt x="1518914" y="16279"/>
                  </a:lnTo>
                  <a:lnTo>
                    <a:pt x="1527124" y="15534"/>
                  </a:lnTo>
                  <a:lnTo>
                    <a:pt x="1535334" y="14819"/>
                  </a:lnTo>
                  <a:lnTo>
                    <a:pt x="1543545" y="14132"/>
                  </a:lnTo>
                  <a:lnTo>
                    <a:pt x="1551755" y="13473"/>
                  </a:lnTo>
                  <a:lnTo>
                    <a:pt x="1559965" y="12841"/>
                  </a:lnTo>
                  <a:lnTo>
                    <a:pt x="1568176" y="12236"/>
                  </a:lnTo>
                  <a:lnTo>
                    <a:pt x="1576386" y="11656"/>
                  </a:lnTo>
                  <a:lnTo>
                    <a:pt x="1584596" y="11100"/>
                  </a:lnTo>
                  <a:lnTo>
                    <a:pt x="1592807" y="10569"/>
                  </a:lnTo>
                  <a:lnTo>
                    <a:pt x="1601017" y="10060"/>
                  </a:lnTo>
                  <a:lnTo>
                    <a:pt x="1609228" y="9574"/>
                  </a:lnTo>
                  <a:lnTo>
                    <a:pt x="1617438" y="9110"/>
                  </a:lnTo>
                  <a:lnTo>
                    <a:pt x="1625648" y="8666"/>
                  </a:lnTo>
                  <a:lnTo>
                    <a:pt x="1633859" y="8242"/>
                  </a:lnTo>
                  <a:lnTo>
                    <a:pt x="1642069" y="7838"/>
                  </a:lnTo>
                  <a:lnTo>
                    <a:pt x="1650279" y="7452"/>
                  </a:lnTo>
                  <a:lnTo>
                    <a:pt x="1658490" y="7083"/>
                  </a:lnTo>
                  <a:lnTo>
                    <a:pt x="1666700" y="6732"/>
                  </a:lnTo>
                  <a:lnTo>
                    <a:pt x="1674910" y="6397"/>
                  </a:lnTo>
                  <a:lnTo>
                    <a:pt x="1683121" y="6078"/>
                  </a:lnTo>
                  <a:lnTo>
                    <a:pt x="1691331" y="5774"/>
                  </a:lnTo>
                  <a:lnTo>
                    <a:pt x="1699541" y="5484"/>
                  </a:lnTo>
                  <a:lnTo>
                    <a:pt x="1707752" y="5208"/>
                  </a:lnTo>
                  <a:lnTo>
                    <a:pt x="1715962" y="4946"/>
                  </a:lnTo>
                  <a:lnTo>
                    <a:pt x="1724172" y="4695"/>
                  </a:lnTo>
                  <a:lnTo>
                    <a:pt x="1732383" y="4457"/>
                  </a:lnTo>
                  <a:lnTo>
                    <a:pt x="1740593" y="4231"/>
                  </a:lnTo>
                  <a:lnTo>
                    <a:pt x="1748803" y="4016"/>
                  </a:lnTo>
                  <a:lnTo>
                    <a:pt x="1757014" y="3811"/>
                  </a:lnTo>
                  <a:lnTo>
                    <a:pt x="1765224" y="3616"/>
                  </a:lnTo>
                  <a:lnTo>
                    <a:pt x="1773434" y="3430"/>
                  </a:lnTo>
                  <a:lnTo>
                    <a:pt x="1781645" y="3254"/>
                  </a:lnTo>
                  <a:lnTo>
                    <a:pt x="1789855" y="3087"/>
                  </a:lnTo>
                  <a:lnTo>
                    <a:pt x="1798065" y="2927"/>
                  </a:lnTo>
                  <a:lnTo>
                    <a:pt x="1806276" y="2776"/>
                  </a:lnTo>
                  <a:lnTo>
                    <a:pt x="1814486" y="2632"/>
                  </a:lnTo>
                  <a:lnTo>
                    <a:pt x="1822697" y="2496"/>
                  </a:lnTo>
                  <a:lnTo>
                    <a:pt x="1830907" y="2366"/>
                  </a:lnTo>
                  <a:lnTo>
                    <a:pt x="1839117" y="2243"/>
                  </a:lnTo>
                  <a:lnTo>
                    <a:pt x="1847328" y="2126"/>
                  </a:lnTo>
                  <a:lnTo>
                    <a:pt x="1855538" y="2015"/>
                  </a:lnTo>
                  <a:lnTo>
                    <a:pt x="1863748" y="1909"/>
                  </a:lnTo>
                  <a:lnTo>
                    <a:pt x="1871959" y="1809"/>
                  </a:lnTo>
                  <a:lnTo>
                    <a:pt x="1880169" y="1714"/>
                  </a:lnTo>
                  <a:lnTo>
                    <a:pt x="1888379" y="1624"/>
                  </a:lnTo>
                  <a:lnTo>
                    <a:pt x="1896590" y="1538"/>
                  </a:lnTo>
                  <a:lnTo>
                    <a:pt x="1904800" y="1457"/>
                  </a:lnTo>
                  <a:lnTo>
                    <a:pt x="1913010" y="1379"/>
                  </a:lnTo>
                  <a:lnTo>
                    <a:pt x="1921221" y="1306"/>
                  </a:lnTo>
                  <a:lnTo>
                    <a:pt x="1929431" y="1236"/>
                  </a:lnTo>
                  <a:lnTo>
                    <a:pt x="1937641" y="1170"/>
                  </a:lnTo>
                  <a:lnTo>
                    <a:pt x="1945852" y="1108"/>
                  </a:lnTo>
                  <a:lnTo>
                    <a:pt x="1954062" y="1048"/>
                  </a:lnTo>
                  <a:lnTo>
                    <a:pt x="1962272" y="992"/>
                  </a:lnTo>
                  <a:lnTo>
                    <a:pt x="1970483" y="939"/>
                  </a:lnTo>
                  <a:lnTo>
                    <a:pt x="1978693" y="888"/>
                  </a:lnTo>
                  <a:lnTo>
                    <a:pt x="1986903" y="840"/>
                  </a:lnTo>
                  <a:lnTo>
                    <a:pt x="1995114" y="794"/>
                  </a:lnTo>
                  <a:lnTo>
                    <a:pt x="2003324" y="751"/>
                  </a:lnTo>
                  <a:lnTo>
                    <a:pt x="2011535" y="710"/>
                  </a:lnTo>
                  <a:lnTo>
                    <a:pt x="2019745" y="671"/>
                  </a:lnTo>
                  <a:lnTo>
                    <a:pt x="2027955" y="634"/>
                  </a:lnTo>
                  <a:lnTo>
                    <a:pt x="2036166" y="599"/>
                  </a:lnTo>
                  <a:lnTo>
                    <a:pt x="2044376" y="565"/>
                  </a:lnTo>
                  <a:lnTo>
                    <a:pt x="2052586" y="534"/>
                  </a:lnTo>
                  <a:lnTo>
                    <a:pt x="2060797" y="504"/>
                  </a:lnTo>
                  <a:lnTo>
                    <a:pt x="2069007" y="476"/>
                  </a:lnTo>
                  <a:lnTo>
                    <a:pt x="2077217" y="449"/>
                  </a:lnTo>
                  <a:lnTo>
                    <a:pt x="2085428" y="423"/>
                  </a:lnTo>
                  <a:lnTo>
                    <a:pt x="2093638" y="399"/>
                  </a:lnTo>
                  <a:lnTo>
                    <a:pt x="2101848" y="376"/>
                  </a:lnTo>
                  <a:lnTo>
                    <a:pt x="2110059" y="354"/>
                  </a:lnTo>
                  <a:lnTo>
                    <a:pt x="2118269" y="334"/>
                  </a:lnTo>
                  <a:lnTo>
                    <a:pt x="2126479" y="314"/>
                  </a:lnTo>
                  <a:lnTo>
                    <a:pt x="2134690" y="296"/>
                  </a:lnTo>
                  <a:lnTo>
                    <a:pt x="2142900" y="278"/>
                  </a:lnTo>
                  <a:lnTo>
                    <a:pt x="2151110" y="261"/>
                  </a:lnTo>
                  <a:lnTo>
                    <a:pt x="2159321" y="246"/>
                  </a:lnTo>
                  <a:lnTo>
                    <a:pt x="2167531" y="231"/>
                  </a:lnTo>
                  <a:lnTo>
                    <a:pt x="2175741" y="216"/>
                  </a:lnTo>
                  <a:lnTo>
                    <a:pt x="2183952" y="203"/>
                  </a:lnTo>
                  <a:lnTo>
                    <a:pt x="2192162" y="190"/>
                  </a:lnTo>
                  <a:lnTo>
                    <a:pt x="2200373" y="178"/>
                  </a:lnTo>
                  <a:lnTo>
                    <a:pt x="2208583" y="167"/>
                  </a:lnTo>
                  <a:lnTo>
                    <a:pt x="2216793" y="156"/>
                  </a:lnTo>
                  <a:lnTo>
                    <a:pt x="2225004" y="145"/>
                  </a:lnTo>
                  <a:lnTo>
                    <a:pt x="2233214" y="136"/>
                  </a:lnTo>
                  <a:lnTo>
                    <a:pt x="2241424" y="126"/>
                  </a:lnTo>
                  <a:lnTo>
                    <a:pt x="2249635" y="118"/>
                  </a:lnTo>
                  <a:lnTo>
                    <a:pt x="2257845" y="109"/>
                  </a:lnTo>
                  <a:lnTo>
                    <a:pt x="2266055" y="101"/>
                  </a:lnTo>
                  <a:lnTo>
                    <a:pt x="2274266" y="94"/>
                  </a:lnTo>
                  <a:lnTo>
                    <a:pt x="2282476" y="87"/>
                  </a:lnTo>
                  <a:lnTo>
                    <a:pt x="2290686" y="80"/>
                  </a:lnTo>
                  <a:lnTo>
                    <a:pt x="2298897" y="74"/>
                  </a:lnTo>
                  <a:lnTo>
                    <a:pt x="2307107" y="68"/>
                  </a:lnTo>
                  <a:lnTo>
                    <a:pt x="2315317" y="62"/>
                  </a:lnTo>
                  <a:lnTo>
                    <a:pt x="2323528" y="56"/>
                  </a:lnTo>
                  <a:lnTo>
                    <a:pt x="2331738" y="51"/>
                  </a:lnTo>
                  <a:lnTo>
                    <a:pt x="2339948" y="46"/>
                  </a:lnTo>
                  <a:lnTo>
                    <a:pt x="2348159" y="42"/>
                  </a:lnTo>
                  <a:lnTo>
                    <a:pt x="2356369" y="37"/>
                  </a:lnTo>
                  <a:lnTo>
                    <a:pt x="2364579" y="33"/>
                  </a:lnTo>
                  <a:lnTo>
                    <a:pt x="2372790" y="29"/>
                  </a:lnTo>
                  <a:lnTo>
                    <a:pt x="2381000" y="26"/>
                  </a:lnTo>
                  <a:lnTo>
                    <a:pt x="2389210" y="22"/>
                  </a:lnTo>
                  <a:lnTo>
                    <a:pt x="2397421" y="19"/>
                  </a:lnTo>
                  <a:lnTo>
                    <a:pt x="2405631" y="15"/>
                  </a:lnTo>
                  <a:lnTo>
                    <a:pt x="2413842" y="12"/>
                  </a:lnTo>
                  <a:lnTo>
                    <a:pt x="2422052" y="10"/>
                  </a:lnTo>
                  <a:lnTo>
                    <a:pt x="2430262" y="7"/>
                  </a:lnTo>
                  <a:lnTo>
                    <a:pt x="2438473" y="4"/>
                  </a:lnTo>
                  <a:lnTo>
                    <a:pt x="2446683" y="2"/>
                  </a:lnTo>
                  <a:lnTo>
                    <a:pt x="2454893" y="0"/>
                  </a:lnTo>
                  <a:lnTo>
                    <a:pt x="2454893" y="156999"/>
                  </a:lnTo>
                  <a:lnTo>
                    <a:pt x="2446683" y="157001"/>
                  </a:lnTo>
                  <a:lnTo>
                    <a:pt x="2438473" y="157003"/>
                  </a:lnTo>
                  <a:lnTo>
                    <a:pt x="2430262" y="157006"/>
                  </a:lnTo>
                  <a:lnTo>
                    <a:pt x="2422052" y="157009"/>
                  </a:lnTo>
                  <a:lnTo>
                    <a:pt x="2413842" y="157011"/>
                  </a:lnTo>
                  <a:lnTo>
                    <a:pt x="2405631" y="157014"/>
                  </a:lnTo>
                  <a:lnTo>
                    <a:pt x="2397421" y="157018"/>
                  </a:lnTo>
                  <a:lnTo>
                    <a:pt x="2389210" y="157021"/>
                  </a:lnTo>
                  <a:lnTo>
                    <a:pt x="2381000" y="157025"/>
                  </a:lnTo>
                  <a:lnTo>
                    <a:pt x="2372790" y="157028"/>
                  </a:lnTo>
                  <a:lnTo>
                    <a:pt x="2364579" y="157032"/>
                  </a:lnTo>
                  <a:lnTo>
                    <a:pt x="2356369" y="157036"/>
                  </a:lnTo>
                  <a:lnTo>
                    <a:pt x="2348159" y="157041"/>
                  </a:lnTo>
                  <a:lnTo>
                    <a:pt x="2339948" y="157045"/>
                  </a:lnTo>
                  <a:lnTo>
                    <a:pt x="2331738" y="157050"/>
                  </a:lnTo>
                  <a:lnTo>
                    <a:pt x="2323528" y="157055"/>
                  </a:lnTo>
                  <a:lnTo>
                    <a:pt x="2315317" y="157061"/>
                  </a:lnTo>
                  <a:lnTo>
                    <a:pt x="2307107" y="157067"/>
                  </a:lnTo>
                  <a:lnTo>
                    <a:pt x="2298897" y="157073"/>
                  </a:lnTo>
                  <a:lnTo>
                    <a:pt x="2290686" y="157079"/>
                  </a:lnTo>
                  <a:lnTo>
                    <a:pt x="2282476" y="157086"/>
                  </a:lnTo>
                  <a:lnTo>
                    <a:pt x="2274266" y="157093"/>
                  </a:lnTo>
                  <a:lnTo>
                    <a:pt x="2266055" y="157100"/>
                  </a:lnTo>
                  <a:lnTo>
                    <a:pt x="2257845" y="157108"/>
                  </a:lnTo>
                  <a:lnTo>
                    <a:pt x="2249635" y="157117"/>
                  </a:lnTo>
                  <a:lnTo>
                    <a:pt x="2241424" y="157125"/>
                  </a:lnTo>
                  <a:lnTo>
                    <a:pt x="2233214" y="157135"/>
                  </a:lnTo>
                  <a:lnTo>
                    <a:pt x="2225004" y="157144"/>
                  </a:lnTo>
                  <a:lnTo>
                    <a:pt x="2216793" y="157155"/>
                  </a:lnTo>
                  <a:lnTo>
                    <a:pt x="2208583" y="157166"/>
                  </a:lnTo>
                  <a:lnTo>
                    <a:pt x="2200373" y="157177"/>
                  </a:lnTo>
                  <a:lnTo>
                    <a:pt x="2192162" y="157189"/>
                  </a:lnTo>
                  <a:lnTo>
                    <a:pt x="2183952" y="157202"/>
                  </a:lnTo>
                  <a:lnTo>
                    <a:pt x="2175741" y="157215"/>
                  </a:lnTo>
                  <a:lnTo>
                    <a:pt x="2167531" y="157230"/>
                  </a:lnTo>
                  <a:lnTo>
                    <a:pt x="2159321" y="157245"/>
                  </a:lnTo>
                  <a:lnTo>
                    <a:pt x="2151110" y="157260"/>
                  </a:lnTo>
                  <a:lnTo>
                    <a:pt x="2142900" y="157277"/>
                  </a:lnTo>
                  <a:lnTo>
                    <a:pt x="2134690" y="157295"/>
                  </a:lnTo>
                  <a:lnTo>
                    <a:pt x="2126479" y="157313"/>
                  </a:lnTo>
                  <a:lnTo>
                    <a:pt x="2118269" y="157333"/>
                  </a:lnTo>
                  <a:lnTo>
                    <a:pt x="2110059" y="157353"/>
                  </a:lnTo>
                  <a:lnTo>
                    <a:pt x="2101848" y="157375"/>
                  </a:lnTo>
                  <a:lnTo>
                    <a:pt x="2093638" y="157398"/>
                  </a:lnTo>
                  <a:lnTo>
                    <a:pt x="2085428" y="157422"/>
                  </a:lnTo>
                  <a:lnTo>
                    <a:pt x="2077217" y="157448"/>
                  </a:lnTo>
                  <a:lnTo>
                    <a:pt x="2069007" y="157475"/>
                  </a:lnTo>
                  <a:lnTo>
                    <a:pt x="2060797" y="157503"/>
                  </a:lnTo>
                  <a:lnTo>
                    <a:pt x="2052586" y="157533"/>
                  </a:lnTo>
                  <a:lnTo>
                    <a:pt x="2044376" y="157564"/>
                  </a:lnTo>
                  <a:lnTo>
                    <a:pt x="2036166" y="157598"/>
                  </a:lnTo>
                  <a:lnTo>
                    <a:pt x="2027955" y="157633"/>
                  </a:lnTo>
                  <a:lnTo>
                    <a:pt x="2019745" y="157670"/>
                  </a:lnTo>
                  <a:lnTo>
                    <a:pt x="2011535" y="157709"/>
                  </a:lnTo>
                  <a:lnTo>
                    <a:pt x="2003324" y="157750"/>
                  </a:lnTo>
                  <a:lnTo>
                    <a:pt x="1995114" y="157793"/>
                  </a:lnTo>
                  <a:lnTo>
                    <a:pt x="1986903" y="157839"/>
                  </a:lnTo>
                  <a:lnTo>
                    <a:pt x="1978693" y="157887"/>
                  </a:lnTo>
                  <a:lnTo>
                    <a:pt x="1970483" y="157938"/>
                  </a:lnTo>
                  <a:lnTo>
                    <a:pt x="1962272" y="157991"/>
                  </a:lnTo>
                  <a:lnTo>
                    <a:pt x="1954062" y="158047"/>
                  </a:lnTo>
                  <a:lnTo>
                    <a:pt x="1945852" y="158107"/>
                  </a:lnTo>
                  <a:lnTo>
                    <a:pt x="1937641" y="158170"/>
                  </a:lnTo>
                  <a:lnTo>
                    <a:pt x="1929431" y="158236"/>
                  </a:lnTo>
                  <a:lnTo>
                    <a:pt x="1921221" y="158305"/>
                  </a:lnTo>
                  <a:lnTo>
                    <a:pt x="1913010" y="158378"/>
                  </a:lnTo>
                  <a:lnTo>
                    <a:pt x="1904800" y="158456"/>
                  </a:lnTo>
                  <a:lnTo>
                    <a:pt x="1896590" y="158537"/>
                  </a:lnTo>
                  <a:lnTo>
                    <a:pt x="1888379" y="158623"/>
                  </a:lnTo>
                  <a:lnTo>
                    <a:pt x="1880169" y="158713"/>
                  </a:lnTo>
                  <a:lnTo>
                    <a:pt x="1871959" y="158808"/>
                  </a:lnTo>
                  <a:lnTo>
                    <a:pt x="1863748" y="158908"/>
                  </a:lnTo>
                  <a:lnTo>
                    <a:pt x="1855538" y="159014"/>
                  </a:lnTo>
                  <a:lnTo>
                    <a:pt x="1847328" y="159125"/>
                  </a:lnTo>
                  <a:lnTo>
                    <a:pt x="1839117" y="159242"/>
                  </a:lnTo>
                  <a:lnTo>
                    <a:pt x="1830907" y="159365"/>
                  </a:lnTo>
                  <a:lnTo>
                    <a:pt x="1822697" y="159495"/>
                  </a:lnTo>
                  <a:lnTo>
                    <a:pt x="1814486" y="159631"/>
                  </a:lnTo>
                  <a:lnTo>
                    <a:pt x="1806276" y="159775"/>
                  </a:lnTo>
                  <a:lnTo>
                    <a:pt x="1798065" y="159927"/>
                  </a:lnTo>
                  <a:lnTo>
                    <a:pt x="1789855" y="160086"/>
                  </a:lnTo>
                  <a:lnTo>
                    <a:pt x="1781645" y="160253"/>
                  </a:lnTo>
                  <a:lnTo>
                    <a:pt x="1773434" y="160429"/>
                  </a:lnTo>
                  <a:lnTo>
                    <a:pt x="1765224" y="160615"/>
                  </a:lnTo>
                  <a:lnTo>
                    <a:pt x="1757014" y="160810"/>
                  </a:lnTo>
                  <a:lnTo>
                    <a:pt x="1748803" y="161015"/>
                  </a:lnTo>
                  <a:lnTo>
                    <a:pt x="1740593" y="161230"/>
                  </a:lnTo>
                  <a:lnTo>
                    <a:pt x="1732383" y="161457"/>
                  </a:lnTo>
                  <a:lnTo>
                    <a:pt x="1724172" y="161695"/>
                  </a:lnTo>
                  <a:lnTo>
                    <a:pt x="1715962" y="161945"/>
                  </a:lnTo>
                  <a:lnTo>
                    <a:pt x="1707752" y="162207"/>
                  </a:lnTo>
                  <a:lnTo>
                    <a:pt x="1699541" y="162483"/>
                  </a:lnTo>
                  <a:lnTo>
                    <a:pt x="1691331" y="162773"/>
                  </a:lnTo>
                  <a:lnTo>
                    <a:pt x="1683121" y="163077"/>
                  </a:lnTo>
                  <a:lnTo>
                    <a:pt x="1674910" y="163396"/>
                  </a:lnTo>
                  <a:lnTo>
                    <a:pt x="1666700" y="163731"/>
                  </a:lnTo>
                  <a:lnTo>
                    <a:pt x="1658490" y="164082"/>
                  </a:lnTo>
                  <a:lnTo>
                    <a:pt x="1650279" y="164451"/>
                  </a:lnTo>
                  <a:lnTo>
                    <a:pt x="1642069" y="164837"/>
                  </a:lnTo>
                  <a:lnTo>
                    <a:pt x="1633859" y="165241"/>
                  </a:lnTo>
                  <a:lnTo>
                    <a:pt x="1625648" y="165665"/>
                  </a:lnTo>
                  <a:lnTo>
                    <a:pt x="1617438" y="166109"/>
                  </a:lnTo>
                  <a:lnTo>
                    <a:pt x="1609228" y="166573"/>
                  </a:lnTo>
                  <a:lnTo>
                    <a:pt x="1601017" y="167059"/>
                  </a:lnTo>
                  <a:lnTo>
                    <a:pt x="1592807" y="167568"/>
                  </a:lnTo>
                  <a:lnTo>
                    <a:pt x="1584596" y="168099"/>
                  </a:lnTo>
                  <a:lnTo>
                    <a:pt x="1576386" y="168655"/>
                  </a:lnTo>
                  <a:lnTo>
                    <a:pt x="1568176" y="169235"/>
                  </a:lnTo>
                  <a:lnTo>
                    <a:pt x="1559965" y="169840"/>
                  </a:lnTo>
                  <a:lnTo>
                    <a:pt x="1551755" y="170472"/>
                  </a:lnTo>
                  <a:lnTo>
                    <a:pt x="1543545" y="171131"/>
                  </a:lnTo>
                  <a:lnTo>
                    <a:pt x="1535334" y="171818"/>
                  </a:lnTo>
                  <a:lnTo>
                    <a:pt x="1527124" y="172533"/>
                  </a:lnTo>
                  <a:lnTo>
                    <a:pt x="1518914" y="173278"/>
                  </a:lnTo>
                  <a:lnTo>
                    <a:pt x="1510703" y="174053"/>
                  </a:lnTo>
                  <a:lnTo>
                    <a:pt x="1502493" y="174859"/>
                  </a:lnTo>
                  <a:lnTo>
                    <a:pt x="1494283" y="175696"/>
                  </a:lnTo>
                  <a:lnTo>
                    <a:pt x="1486072" y="176565"/>
                  </a:lnTo>
                  <a:lnTo>
                    <a:pt x="1477862" y="177466"/>
                  </a:lnTo>
                  <a:lnTo>
                    <a:pt x="1469652" y="178401"/>
                  </a:lnTo>
                  <a:lnTo>
                    <a:pt x="1461441" y="179369"/>
                  </a:lnTo>
                  <a:lnTo>
                    <a:pt x="1453231" y="180371"/>
                  </a:lnTo>
                  <a:lnTo>
                    <a:pt x="1445021" y="181407"/>
                  </a:lnTo>
                  <a:lnTo>
                    <a:pt x="1436810" y="182478"/>
                  </a:lnTo>
                  <a:lnTo>
                    <a:pt x="1428600" y="183583"/>
                  </a:lnTo>
                  <a:lnTo>
                    <a:pt x="1420390" y="184722"/>
                  </a:lnTo>
                  <a:lnTo>
                    <a:pt x="1412179" y="185897"/>
                  </a:lnTo>
                  <a:lnTo>
                    <a:pt x="1403969" y="187105"/>
                  </a:lnTo>
                  <a:lnTo>
                    <a:pt x="1395758" y="188347"/>
                  </a:lnTo>
                  <a:lnTo>
                    <a:pt x="1387548" y="189623"/>
                  </a:lnTo>
                  <a:lnTo>
                    <a:pt x="1379338" y="190933"/>
                  </a:lnTo>
                  <a:lnTo>
                    <a:pt x="1371127" y="192274"/>
                  </a:lnTo>
                  <a:lnTo>
                    <a:pt x="1362917" y="193648"/>
                  </a:lnTo>
                  <a:lnTo>
                    <a:pt x="1354707" y="195052"/>
                  </a:lnTo>
                  <a:lnTo>
                    <a:pt x="1346496" y="196486"/>
                  </a:lnTo>
                  <a:lnTo>
                    <a:pt x="1338286" y="197949"/>
                  </a:lnTo>
                  <a:lnTo>
                    <a:pt x="1330076" y="199439"/>
                  </a:lnTo>
                  <a:lnTo>
                    <a:pt x="1321865" y="200955"/>
                  </a:lnTo>
                  <a:lnTo>
                    <a:pt x="1313655" y="202495"/>
                  </a:lnTo>
                  <a:lnTo>
                    <a:pt x="1305445" y="204058"/>
                  </a:lnTo>
                  <a:lnTo>
                    <a:pt x="1297234" y="205642"/>
                  </a:lnTo>
                  <a:lnTo>
                    <a:pt x="1289024" y="207245"/>
                  </a:lnTo>
                  <a:lnTo>
                    <a:pt x="1280814" y="208865"/>
                  </a:lnTo>
                  <a:lnTo>
                    <a:pt x="1272603" y="210500"/>
                  </a:lnTo>
                  <a:lnTo>
                    <a:pt x="1264393" y="212148"/>
                  </a:lnTo>
                  <a:lnTo>
                    <a:pt x="1256183" y="213807"/>
                  </a:lnTo>
                  <a:lnTo>
                    <a:pt x="1247972" y="215474"/>
                  </a:lnTo>
                  <a:lnTo>
                    <a:pt x="1239762" y="217147"/>
                  </a:lnTo>
                  <a:lnTo>
                    <a:pt x="1231552" y="218823"/>
                  </a:lnTo>
                  <a:lnTo>
                    <a:pt x="1223341" y="220501"/>
                  </a:lnTo>
                  <a:lnTo>
                    <a:pt x="1215131" y="222177"/>
                  </a:lnTo>
                  <a:lnTo>
                    <a:pt x="1206921" y="223850"/>
                  </a:lnTo>
                  <a:lnTo>
                    <a:pt x="1198710" y="225517"/>
                  </a:lnTo>
                  <a:lnTo>
                    <a:pt x="1190500" y="227175"/>
                  </a:lnTo>
                  <a:lnTo>
                    <a:pt x="1182289" y="228823"/>
                  </a:lnTo>
                  <a:lnTo>
                    <a:pt x="1174079" y="230458"/>
                  </a:lnTo>
                  <a:lnTo>
                    <a:pt x="1165869" y="232079"/>
                  </a:lnTo>
                  <a:lnTo>
                    <a:pt x="1157658" y="233682"/>
                  </a:lnTo>
                  <a:lnTo>
                    <a:pt x="1149448" y="235266"/>
                  </a:lnTo>
                  <a:lnTo>
                    <a:pt x="1141238" y="236829"/>
                  </a:lnTo>
                  <a:lnTo>
                    <a:pt x="1133027" y="238369"/>
                  </a:lnTo>
                  <a:lnTo>
                    <a:pt x="1124817" y="239885"/>
                  </a:lnTo>
                  <a:lnTo>
                    <a:pt x="1116607" y="241375"/>
                  </a:lnTo>
                  <a:lnTo>
                    <a:pt x="1108396" y="242838"/>
                  </a:lnTo>
                  <a:lnTo>
                    <a:pt x="1100186" y="244272"/>
                  </a:lnTo>
                  <a:lnTo>
                    <a:pt x="1091976" y="245676"/>
                  </a:lnTo>
                  <a:lnTo>
                    <a:pt x="1083765" y="247049"/>
                  </a:lnTo>
                  <a:lnTo>
                    <a:pt x="1075555" y="248391"/>
                  </a:lnTo>
                  <a:lnTo>
                    <a:pt x="1067345" y="249700"/>
                  </a:lnTo>
                  <a:lnTo>
                    <a:pt x="1059134" y="250976"/>
                  </a:lnTo>
                  <a:lnTo>
                    <a:pt x="1050924" y="252219"/>
                  </a:lnTo>
                  <a:lnTo>
                    <a:pt x="1042714" y="253427"/>
                  </a:lnTo>
                  <a:lnTo>
                    <a:pt x="1034503" y="254601"/>
                  </a:lnTo>
                  <a:lnTo>
                    <a:pt x="1026293" y="255741"/>
                  </a:lnTo>
                  <a:lnTo>
                    <a:pt x="1018083" y="256846"/>
                  </a:lnTo>
                  <a:lnTo>
                    <a:pt x="1009872" y="257916"/>
                  </a:lnTo>
                  <a:lnTo>
                    <a:pt x="1001662" y="258953"/>
                  </a:lnTo>
                  <a:lnTo>
                    <a:pt x="993451" y="259955"/>
                  </a:lnTo>
                  <a:lnTo>
                    <a:pt x="985241" y="260923"/>
                  </a:lnTo>
                  <a:lnTo>
                    <a:pt x="977031" y="261857"/>
                  </a:lnTo>
                  <a:lnTo>
                    <a:pt x="968820" y="262759"/>
                  </a:lnTo>
                  <a:lnTo>
                    <a:pt x="960610" y="263628"/>
                  </a:lnTo>
                  <a:lnTo>
                    <a:pt x="952400" y="264465"/>
                  </a:lnTo>
                  <a:lnTo>
                    <a:pt x="944189" y="265271"/>
                  </a:lnTo>
                  <a:lnTo>
                    <a:pt x="935979" y="266045"/>
                  </a:lnTo>
                  <a:lnTo>
                    <a:pt x="927769" y="266790"/>
                  </a:lnTo>
                  <a:lnTo>
                    <a:pt x="919558" y="267506"/>
                  </a:lnTo>
                  <a:lnTo>
                    <a:pt x="911348" y="268193"/>
                  </a:lnTo>
                  <a:lnTo>
                    <a:pt x="903138" y="268852"/>
                  </a:lnTo>
                  <a:lnTo>
                    <a:pt x="894927" y="269483"/>
                  </a:lnTo>
                  <a:lnTo>
                    <a:pt x="886717" y="270089"/>
                  </a:lnTo>
                  <a:lnTo>
                    <a:pt x="878507" y="270669"/>
                  </a:lnTo>
                  <a:lnTo>
                    <a:pt x="870296" y="271224"/>
                  </a:lnTo>
                  <a:lnTo>
                    <a:pt x="862086" y="271756"/>
                  </a:lnTo>
                  <a:lnTo>
                    <a:pt x="853876" y="272264"/>
                  </a:lnTo>
                  <a:lnTo>
                    <a:pt x="845665" y="272750"/>
                  </a:lnTo>
                  <a:lnTo>
                    <a:pt x="837455" y="273215"/>
                  </a:lnTo>
                  <a:lnTo>
                    <a:pt x="829245" y="273659"/>
                  </a:lnTo>
                  <a:lnTo>
                    <a:pt x="821034" y="274082"/>
                  </a:lnTo>
                  <a:lnTo>
                    <a:pt x="812824" y="274487"/>
                  </a:lnTo>
                  <a:lnTo>
                    <a:pt x="804614" y="274873"/>
                  </a:lnTo>
                  <a:lnTo>
                    <a:pt x="796403" y="275241"/>
                  </a:lnTo>
                  <a:lnTo>
                    <a:pt x="788193" y="275593"/>
                  </a:lnTo>
                  <a:lnTo>
                    <a:pt x="779982" y="275927"/>
                  </a:lnTo>
                  <a:lnTo>
                    <a:pt x="771772" y="276247"/>
                  </a:lnTo>
                  <a:lnTo>
                    <a:pt x="763562" y="276551"/>
                  </a:lnTo>
                  <a:lnTo>
                    <a:pt x="755351" y="276840"/>
                  </a:lnTo>
                  <a:lnTo>
                    <a:pt x="747141" y="277116"/>
                  </a:lnTo>
                  <a:lnTo>
                    <a:pt x="738931" y="277379"/>
                  </a:lnTo>
                  <a:lnTo>
                    <a:pt x="730720" y="277629"/>
                  </a:lnTo>
                  <a:lnTo>
                    <a:pt x="722510" y="277867"/>
                  </a:lnTo>
                  <a:lnTo>
                    <a:pt x="714300" y="278094"/>
                  </a:lnTo>
                  <a:lnTo>
                    <a:pt x="706089" y="278309"/>
                  </a:lnTo>
                  <a:lnTo>
                    <a:pt x="697879" y="278514"/>
                  </a:lnTo>
                  <a:lnTo>
                    <a:pt x="689669" y="278709"/>
                  </a:lnTo>
                  <a:lnTo>
                    <a:pt x="681458" y="278894"/>
                  </a:lnTo>
                  <a:lnTo>
                    <a:pt x="673248" y="279071"/>
                  </a:lnTo>
                  <a:lnTo>
                    <a:pt x="665038" y="279238"/>
                  </a:lnTo>
                  <a:lnTo>
                    <a:pt x="656827" y="279397"/>
                  </a:lnTo>
                  <a:lnTo>
                    <a:pt x="648617" y="279548"/>
                  </a:lnTo>
                  <a:lnTo>
                    <a:pt x="640407" y="279692"/>
                  </a:lnTo>
                  <a:lnTo>
                    <a:pt x="632196" y="279829"/>
                  </a:lnTo>
                  <a:lnTo>
                    <a:pt x="623986" y="279958"/>
                  </a:lnTo>
                  <a:lnTo>
                    <a:pt x="615776" y="280082"/>
                  </a:lnTo>
                  <a:lnTo>
                    <a:pt x="607565" y="280199"/>
                  </a:lnTo>
                  <a:lnTo>
                    <a:pt x="599355" y="280310"/>
                  </a:lnTo>
                  <a:lnTo>
                    <a:pt x="591144" y="280415"/>
                  </a:lnTo>
                  <a:lnTo>
                    <a:pt x="582934" y="280516"/>
                  </a:lnTo>
                  <a:lnTo>
                    <a:pt x="574724" y="280611"/>
                  </a:lnTo>
                  <a:lnTo>
                    <a:pt x="566513" y="280701"/>
                  </a:lnTo>
                  <a:lnTo>
                    <a:pt x="558303" y="280787"/>
                  </a:lnTo>
                  <a:lnTo>
                    <a:pt x="550093" y="280868"/>
                  </a:lnTo>
                  <a:lnTo>
                    <a:pt x="541882" y="280945"/>
                  </a:lnTo>
                  <a:lnTo>
                    <a:pt x="533672" y="281019"/>
                  </a:lnTo>
                  <a:lnTo>
                    <a:pt x="525462" y="281088"/>
                  </a:lnTo>
                  <a:lnTo>
                    <a:pt x="517251" y="281154"/>
                  </a:lnTo>
                  <a:lnTo>
                    <a:pt x="509041" y="281217"/>
                  </a:lnTo>
                  <a:lnTo>
                    <a:pt x="500831" y="281276"/>
                  </a:lnTo>
                  <a:lnTo>
                    <a:pt x="492620" y="281333"/>
                  </a:lnTo>
                  <a:lnTo>
                    <a:pt x="484410" y="281386"/>
                  </a:lnTo>
                  <a:lnTo>
                    <a:pt x="476200" y="281437"/>
                  </a:lnTo>
                  <a:lnTo>
                    <a:pt x="467989" y="281485"/>
                  </a:lnTo>
                  <a:lnTo>
                    <a:pt x="459779" y="281531"/>
                  </a:lnTo>
                  <a:lnTo>
                    <a:pt x="451569" y="281574"/>
                  </a:lnTo>
                  <a:lnTo>
                    <a:pt x="443358" y="281615"/>
                  </a:lnTo>
                  <a:lnTo>
                    <a:pt x="435148" y="281654"/>
                  </a:lnTo>
                  <a:lnTo>
                    <a:pt x="426938" y="281691"/>
                  </a:lnTo>
                  <a:lnTo>
                    <a:pt x="418727" y="281726"/>
                  </a:lnTo>
                  <a:lnTo>
                    <a:pt x="410517" y="281759"/>
                  </a:lnTo>
                  <a:lnTo>
                    <a:pt x="402307" y="281791"/>
                  </a:lnTo>
                  <a:lnTo>
                    <a:pt x="394096" y="281821"/>
                  </a:lnTo>
                  <a:lnTo>
                    <a:pt x="385886" y="281849"/>
                  </a:lnTo>
                  <a:lnTo>
                    <a:pt x="377675" y="281876"/>
                  </a:lnTo>
                  <a:lnTo>
                    <a:pt x="369465" y="281901"/>
                  </a:lnTo>
                  <a:lnTo>
                    <a:pt x="361255" y="281926"/>
                  </a:lnTo>
                  <a:lnTo>
                    <a:pt x="353044" y="281949"/>
                  </a:lnTo>
                  <a:lnTo>
                    <a:pt x="344834" y="281970"/>
                  </a:lnTo>
                  <a:lnTo>
                    <a:pt x="336624" y="281991"/>
                  </a:lnTo>
                  <a:lnTo>
                    <a:pt x="328413" y="282010"/>
                  </a:lnTo>
                  <a:lnTo>
                    <a:pt x="320203" y="282029"/>
                  </a:lnTo>
                  <a:lnTo>
                    <a:pt x="311993" y="282047"/>
                  </a:lnTo>
                  <a:lnTo>
                    <a:pt x="303782" y="282063"/>
                  </a:lnTo>
                  <a:lnTo>
                    <a:pt x="295572" y="282079"/>
                  </a:lnTo>
                  <a:lnTo>
                    <a:pt x="287362" y="282094"/>
                  </a:lnTo>
                  <a:lnTo>
                    <a:pt x="279151" y="282108"/>
                  </a:lnTo>
                  <a:lnTo>
                    <a:pt x="270941" y="282122"/>
                  </a:lnTo>
                  <a:lnTo>
                    <a:pt x="262731" y="282134"/>
                  </a:lnTo>
                  <a:lnTo>
                    <a:pt x="254520" y="282147"/>
                  </a:lnTo>
                  <a:lnTo>
                    <a:pt x="246310" y="282158"/>
                  </a:lnTo>
                  <a:lnTo>
                    <a:pt x="238100" y="282169"/>
                  </a:lnTo>
                  <a:lnTo>
                    <a:pt x="229889" y="282179"/>
                  </a:lnTo>
                  <a:lnTo>
                    <a:pt x="221679" y="282189"/>
                  </a:lnTo>
                  <a:lnTo>
                    <a:pt x="213469" y="282198"/>
                  </a:lnTo>
                  <a:lnTo>
                    <a:pt x="205258" y="282207"/>
                  </a:lnTo>
                  <a:lnTo>
                    <a:pt x="197048" y="282215"/>
                  </a:lnTo>
                  <a:lnTo>
                    <a:pt x="188837" y="282223"/>
                  </a:lnTo>
                  <a:lnTo>
                    <a:pt x="180627" y="282231"/>
                  </a:lnTo>
                  <a:lnTo>
                    <a:pt x="172417" y="282238"/>
                  </a:lnTo>
                  <a:lnTo>
                    <a:pt x="164206" y="282245"/>
                  </a:lnTo>
                  <a:lnTo>
                    <a:pt x="155996" y="282251"/>
                  </a:lnTo>
                  <a:lnTo>
                    <a:pt x="147786" y="282257"/>
                  </a:lnTo>
                  <a:lnTo>
                    <a:pt x="139575" y="282263"/>
                  </a:lnTo>
                  <a:lnTo>
                    <a:pt x="131365" y="282268"/>
                  </a:lnTo>
                  <a:lnTo>
                    <a:pt x="123155" y="282273"/>
                  </a:lnTo>
                  <a:lnTo>
                    <a:pt x="114944" y="282278"/>
                  </a:lnTo>
                  <a:lnTo>
                    <a:pt x="106734" y="282283"/>
                  </a:lnTo>
                  <a:lnTo>
                    <a:pt x="98524" y="282287"/>
                  </a:lnTo>
                  <a:lnTo>
                    <a:pt x="90313" y="282291"/>
                  </a:lnTo>
                  <a:lnTo>
                    <a:pt x="82103" y="282295"/>
                  </a:lnTo>
                  <a:lnTo>
                    <a:pt x="73893" y="282299"/>
                  </a:lnTo>
                  <a:lnTo>
                    <a:pt x="65682" y="282303"/>
                  </a:lnTo>
                  <a:lnTo>
                    <a:pt x="57472" y="282306"/>
                  </a:lnTo>
                  <a:lnTo>
                    <a:pt x="49262" y="282309"/>
                  </a:lnTo>
                  <a:lnTo>
                    <a:pt x="41051" y="282312"/>
                  </a:lnTo>
                  <a:lnTo>
                    <a:pt x="32841" y="282315"/>
                  </a:lnTo>
                  <a:lnTo>
                    <a:pt x="24631" y="282318"/>
                  </a:lnTo>
                  <a:lnTo>
                    <a:pt x="16420" y="282320"/>
                  </a:lnTo>
                  <a:lnTo>
                    <a:pt x="8210" y="282323"/>
                  </a:lnTo>
                  <a:lnTo>
                    <a:pt x="0" y="282325"/>
                  </a:lnTo>
                  <a:close/>
                </a:path>
              </a:pathLst>
            </a:custGeom>
            <a:solidFill>
              <a:srgbClr val="89D548">
                <a:alpha val="50196"/>
              </a:srgbClr>
            </a:solidFill>
          </p:spPr>
          <p:txBody>
            <a:bodyPr/>
            <a:lstStyle/>
            <a:p/>
          </p:txBody>
        </p:sp>
        <p:sp>
          <p:nvSpPr>
            <p:cNvPr id="9" name="pg10"/>
            <p:cNvSpPr/>
            <p:nvPr/>
          </p:nvSpPr>
          <p:spPr>
            <a:xfrm>
              <a:off x="2281061" y="2324180"/>
              <a:ext cx="2454893" cy="1061013"/>
            </a:xfrm>
            <a:custGeom>
              <a:avLst/>
              <a:pathLst>
                <a:path w="2454893" h="1061013">
                  <a:moveTo>
                    <a:pt x="0" y="501044"/>
                  </a:moveTo>
                  <a:lnTo>
                    <a:pt x="8210" y="501035"/>
                  </a:lnTo>
                  <a:lnTo>
                    <a:pt x="16420" y="501025"/>
                  </a:lnTo>
                  <a:lnTo>
                    <a:pt x="24631" y="501015"/>
                  </a:lnTo>
                  <a:lnTo>
                    <a:pt x="32841" y="501004"/>
                  </a:lnTo>
                  <a:lnTo>
                    <a:pt x="41051" y="500992"/>
                  </a:lnTo>
                  <a:lnTo>
                    <a:pt x="49262" y="500980"/>
                  </a:lnTo>
                  <a:lnTo>
                    <a:pt x="57472" y="500968"/>
                  </a:lnTo>
                  <a:lnTo>
                    <a:pt x="65682" y="500954"/>
                  </a:lnTo>
                  <a:lnTo>
                    <a:pt x="73893" y="500940"/>
                  </a:lnTo>
                  <a:lnTo>
                    <a:pt x="82103" y="500925"/>
                  </a:lnTo>
                  <a:lnTo>
                    <a:pt x="90313" y="500909"/>
                  </a:lnTo>
                  <a:lnTo>
                    <a:pt x="98524" y="500893"/>
                  </a:lnTo>
                  <a:lnTo>
                    <a:pt x="106734" y="500875"/>
                  </a:lnTo>
                  <a:lnTo>
                    <a:pt x="114944" y="500857"/>
                  </a:lnTo>
                  <a:lnTo>
                    <a:pt x="123155" y="500837"/>
                  </a:lnTo>
                  <a:lnTo>
                    <a:pt x="131365" y="500817"/>
                  </a:lnTo>
                  <a:lnTo>
                    <a:pt x="139575" y="500795"/>
                  </a:lnTo>
                  <a:lnTo>
                    <a:pt x="147786" y="500772"/>
                  </a:lnTo>
                  <a:lnTo>
                    <a:pt x="155996" y="500748"/>
                  </a:lnTo>
                  <a:lnTo>
                    <a:pt x="164206" y="500722"/>
                  </a:lnTo>
                  <a:lnTo>
                    <a:pt x="172417" y="500695"/>
                  </a:lnTo>
                  <a:lnTo>
                    <a:pt x="180627" y="500667"/>
                  </a:lnTo>
                  <a:lnTo>
                    <a:pt x="188837" y="500637"/>
                  </a:lnTo>
                  <a:lnTo>
                    <a:pt x="197048" y="500605"/>
                  </a:lnTo>
                  <a:lnTo>
                    <a:pt x="205258" y="500572"/>
                  </a:lnTo>
                  <a:lnTo>
                    <a:pt x="213469" y="500537"/>
                  </a:lnTo>
                  <a:lnTo>
                    <a:pt x="221679" y="500500"/>
                  </a:lnTo>
                  <a:lnTo>
                    <a:pt x="229889" y="500461"/>
                  </a:lnTo>
                  <a:lnTo>
                    <a:pt x="238100" y="500420"/>
                  </a:lnTo>
                  <a:lnTo>
                    <a:pt x="246310" y="500376"/>
                  </a:lnTo>
                  <a:lnTo>
                    <a:pt x="254520" y="500330"/>
                  </a:lnTo>
                  <a:lnTo>
                    <a:pt x="262731" y="500282"/>
                  </a:lnTo>
                  <a:lnTo>
                    <a:pt x="270941" y="500231"/>
                  </a:lnTo>
                  <a:lnTo>
                    <a:pt x="279151" y="500177"/>
                  </a:lnTo>
                  <a:lnTo>
                    <a:pt x="287362" y="500120"/>
                  </a:lnTo>
                  <a:lnTo>
                    <a:pt x="295572" y="500060"/>
                  </a:lnTo>
                  <a:lnTo>
                    <a:pt x="303782" y="499997"/>
                  </a:lnTo>
                  <a:lnTo>
                    <a:pt x="311993" y="499930"/>
                  </a:lnTo>
                  <a:lnTo>
                    <a:pt x="320203" y="499860"/>
                  </a:lnTo>
                  <a:lnTo>
                    <a:pt x="328413" y="499786"/>
                  </a:lnTo>
                  <a:lnTo>
                    <a:pt x="336624" y="499708"/>
                  </a:lnTo>
                  <a:lnTo>
                    <a:pt x="344834" y="499625"/>
                  </a:lnTo>
                  <a:lnTo>
                    <a:pt x="353044" y="499539"/>
                  </a:lnTo>
                  <a:lnTo>
                    <a:pt x="361255" y="499447"/>
                  </a:lnTo>
                  <a:lnTo>
                    <a:pt x="369465" y="499350"/>
                  </a:lnTo>
                  <a:lnTo>
                    <a:pt x="377675" y="499248"/>
                  </a:lnTo>
                  <a:lnTo>
                    <a:pt x="385886" y="499141"/>
                  </a:lnTo>
                  <a:lnTo>
                    <a:pt x="394096" y="499027"/>
                  </a:lnTo>
                  <a:lnTo>
                    <a:pt x="402307" y="498908"/>
                  </a:lnTo>
                  <a:lnTo>
                    <a:pt x="410517" y="498782"/>
                  </a:lnTo>
                  <a:lnTo>
                    <a:pt x="418727" y="498649"/>
                  </a:lnTo>
                  <a:lnTo>
                    <a:pt x="426938" y="498509"/>
                  </a:lnTo>
                  <a:lnTo>
                    <a:pt x="435148" y="498361"/>
                  </a:lnTo>
                  <a:lnTo>
                    <a:pt x="443358" y="498205"/>
                  </a:lnTo>
                  <a:lnTo>
                    <a:pt x="451569" y="498041"/>
                  </a:lnTo>
                  <a:lnTo>
                    <a:pt x="459779" y="497868"/>
                  </a:lnTo>
                  <a:lnTo>
                    <a:pt x="467989" y="497685"/>
                  </a:lnTo>
                  <a:lnTo>
                    <a:pt x="476200" y="497493"/>
                  </a:lnTo>
                  <a:lnTo>
                    <a:pt x="484410" y="497290"/>
                  </a:lnTo>
                  <a:lnTo>
                    <a:pt x="492620" y="497076"/>
                  </a:lnTo>
                  <a:lnTo>
                    <a:pt x="500831" y="496851"/>
                  </a:lnTo>
                  <a:lnTo>
                    <a:pt x="509041" y="496613"/>
                  </a:lnTo>
                  <a:lnTo>
                    <a:pt x="517251" y="496363"/>
                  </a:lnTo>
                  <a:lnTo>
                    <a:pt x="525462" y="496099"/>
                  </a:lnTo>
                  <a:lnTo>
                    <a:pt x="533672" y="495821"/>
                  </a:lnTo>
                  <a:lnTo>
                    <a:pt x="541882" y="495528"/>
                  </a:lnTo>
                  <a:lnTo>
                    <a:pt x="550093" y="495219"/>
                  </a:lnTo>
                  <a:lnTo>
                    <a:pt x="558303" y="494894"/>
                  </a:lnTo>
                  <a:lnTo>
                    <a:pt x="566513" y="494551"/>
                  </a:lnTo>
                  <a:lnTo>
                    <a:pt x="574724" y="494190"/>
                  </a:lnTo>
                  <a:lnTo>
                    <a:pt x="582934" y="493810"/>
                  </a:lnTo>
                  <a:lnTo>
                    <a:pt x="591144" y="493409"/>
                  </a:lnTo>
                  <a:lnTo>
                    <a:pt x="599355" y="492987"/>
                  </a:lnTo>
                  <a:lnTo>
                    <a:pt x="607565" y="492543"/>
                  </a:lnTo>
                  <a:lnTo>
                    <a:pt x="615776" y="492075"/>
                  </a:lnTo>
                  <a:lnTo>
                    <a:pt x="623986" y="491582"/>
                  </a:lnTo>
                  <a:lnTo>
                    <a:pt x="632196" y="491064"/>
                  </a:lnTo>
                  <a:lnTo>
                    <a:pt x="640407" y="490518"/>
                  </a:lnTo>
                  <a:lnTo>
                    <a:pt x="648617" y="489943"/>
                  </a:lnTo>
                  <a:lnTo>
                    <a:pt x="656827" y="489338"/>
                  </a:lnTo>
                  <a:lnTo>
                    <a:pt x="665038" y="488702"/>
                  </a:lnTo>
                  <a:lnTo>
                    <a:pt x="673248" y="488032"/>
                  </a:lnTo>
                  <a:lnTo>
                    <a:pt x="681458" y="487328"/>
                  </a:lnTo>
                  <a:lnTo>
                    <a:pt x="689669" y="486587"/>
                  </a:lnTo>
                  <a:lnTo>
                    <a:pt x="697879" y="485808"/>
                  </a:lnTo>
                  <a:lnTo>
                    <a:pt x="706089" y="484988"/>
                  </a:lnTo>
                  <a:lnTo>
                    <a:pt x="714300" y="484127"/>
                  </a:lnTo>
                  <a:lnTo>
                    <a:pt x="722510" y="483222"/>
                  </a:lnTo>
                  <a:lnTo>
                    <a:pt x="730720" y="482270"/>
                  </a:lnTo>
                  <a:lnTo>
                    <a:pt x="738931" y="481270"/>
                  </a:lnTo>
                  <a:lnTo>
                    <a:pt x="747141" y="480220"/>
                  </a:lnTo>
                  <a:lnTo>
                    <a:pt x="755351" y="479117"/>
                  </a:lnTo>
                  <a:lnTo>
                    <a:pt x="763562" y="477958"/>
                  </a:lnTo>
                  <a:lnTo>
                    <a:pt x="771772" y="476743"/>
                  </a:lnTo>
                  <a:lnTo>
                    <a:pt x="779982" y="475467"/>
                  </a:lnTo>
                  <a:lnTo>
                    <a:pt x="788193" y="474128"/>
                  </a:lnTo>
                  <a:lnTo>
                    <a:pt x="796403" y="472724"/>
                  </a:lnTo>
                  <a:lnTo>
                    <a:pt x="804614" y="471251"/>
                  </a:lnTo>
                  <a:lnTo>
                    <a:pt x="812824" y="469708"/>
                  </a:lnTo>
                  <a:lnTo>
                    <a:pt x="821034" y="468090"/>
                  </a:lnTo>
                  <a:lnTo>
                    <a:pt x="829245" y="466396"/>
                  </a:lnTo>
                  <a:lnTo>
                    <a:pt x="837455" y="464622"/>
                  </a:lnTo>
                  <a:lnTo>
                    <a:pt x="845665" y="462765"/>
                  </a:lnTo>
                  <a:lnTo>
                    <a:pt x="853876" y="460822"/>
                  </a:lnTo>
                  <a:lnTo>
                    <a:pt x="862086" y="458789"/>
                  </a:lnTo>
                  <a:lnTo>
                    <a:pt x="870296" y="456665"/>
                  </a:lnTo>
                  <a:lnTo>
                    <a:pt x="878507" y="454444"/>
                  </a:lnTo>
                  <a:lnTo>
                    <a:pt x="886717" y="452125"/>
                  </a:lnTo>
                  <a:lnTo>
                    <a:pt x="894927" y="449704"/>
                  </a:lnTo>
                  <a:lnTo>
                    <a:pt x="903138" y="447178"/>
                  </a:lnTo>
                  <a:lnTo>
                    <a:pt x="911348" y="444543"/>
                  </a:lnTo>
                  <a:lnTo>
                    <a:pt x="919558" y="441797"/>
                  </a:lnTo>
                  <a:lnTo>
                    <a:pt x="927769" y="438937"/>
                  </a:lnTo>
                  <a:lnTo>
                    <a:pt x="935979" y="435959"/>
                  </a:lnTo>
                  <a:lnTo>
                    <a:pt x="944189" y="432861"/>
                  </a:lnTo>
                  <a:lnTo>
                    <a:pt x="952400" y="429641"/>
                  </a:lnTo>
                  <a:lnTo>
                    <a:pt x="960610" y="426294"/>
                  </a:lnTo>
                  <a:lnTo>
                    <a:pt x="968820" y="422820"/>
                  </a:lnTo>
                  <a:lnTo>
                    <a:pt x="977031" y="419215"/>
                  </a:lnTo>
                  <a:lnTo>
                    <a:pt x="985241" y="415479"/>
                  </a:lnTo>
                  <a:lnTo>
                    <a:pt x="993451" y="411608"/>
                  </a:lnTo>
                  <a:lnTo>
                    <a:pt x="1001662" y="407602"/>
                  </a:lnTo>
                  <a:lnTo>
                    <a:pt x="1009872" y="403460"/>
                  </a:lnTo>
                  <a:lnTo>
                    <a:pt x="1018083" y="399180"/>
                  </a:lnTo>
                  <a:lnTo>
                    <a:pt x="1026293" y="394762"/>
                  </a:lnTo>
                  <a:lnTo>
                    <a:pt x="1034503" y="390206"/>
                  </a:lnTo>
                  <a:lnTo>
                    <a:pt x="1042714" y="385513"/>
                  </a:lnTo>
                  <a:lnTo>
                    <a:pt x="1050924" y="380682"/>
                  </a:lnTo>
                  <a:lnTo>
                    <a:pt x="1059134" y="375714"/>
                  </a:lnTo>
                  <a:lnTo>
                    <a:pt x="1067345" y="370613"/>
                  </a:lnTo>
                  <a:lnTo>
                    <a:pt x="1075555" y="365379"/>
                  </a:lnTo>
                  <a:lnTo>
                    <a:pt x="1083765" y="360015"/>
                  </a:lnTo>
                  <a:lnTo>
                    <a:pt x="1091976" y="354524"/>
                  </a:lnTo>
                  <a:lnTo>
                    <a:pt x="1100186" y="348910"/>
                  </a:lnTo>
                  <a:lnTo>
                    <a:pt x="1108396" y="343177"/>
                  </a:lnTo>
                  <a:lnTo>
                    <a:pt x="1116607" y="337329"/>
                  </a:lnTo>
                  <a:lnTo>
                    <a:pt x="1124817" y="331372"/>
                  </a:lnTo>
                  <a:lnTo>
                    <a:pt x="1133027" y="325312"/>
                  </a:lnTo>
                  <a:lnTo>
                    <a:pt x="1141238" y="319154"/>
                  </a:lnTo>
                  <a:lnTo>
                    <a:pt x="1149448" y="312905"/>
                  </a:lnTo>
                  <a:lnTo>
                    <a:pt x="1157658" y="306572"/>
                  </a:lnTo>
                  <a:lnTo>
                    <a:pt x="1165869" y="300163"/>
                  </a:lnTo>
                  <a:lnTo>
                    <a:pt x="1174079" y="293686"/>
                  </a:lnTo>
                  <a:lnTo>
                    <a:pt x="1182289" y="287149"/>
                  </a:lnTo>
                  <a:lnTo>
                    <a:pt x="1190500" y="280560"/>
                  </a:lnTo>
                  <a:lnTo>
                    <a:pt x="1198710" y="273929"/>
                  </a:lnTo>
                  <a:lnTo>
                    <a:pt x="1206921" y="267265"/>
                  </a:lnTo>
                  <a:lnTo>
                    <a:pt x="1215131" y="260578"/>
                  </a:lnTo>
                  <a:lnTo>
                    <a:pt x="1223341" y="253875"/>
                  </a:lnTo>
                  <a:lnTo>
                    <a:pt x="1231552" y="247168"/>
                  </a:lnTo>
                  <a:lnTo>
                    <a:pt x="1239762" y="240466"/>
                  </a:lnTo>
                  <a:lnTo>
                    <a:pt x="1247972" y="233778"/>
                  </a:lnTo>
                  <a:lnTo>
                    <a:pt x="1256183" y="227114"/>
                  </a:lnTo>
                  <a:lnTo>
                    <a:pt x="1264393" y="220483"/>
                  </a:lnTo>
                  <a:lnTo>
                    <a:pt x="1272603" y="213895"/>
                  </a:lnTo>
                  <a:lnTo>
                    <a:pt x="1280814" y="207358"/>
                  </a:lnTo>
                  <a:lnTo>
                    <a:pt x="1289024" y="200881"/>
                  </a:lnTo>
                  <a:lnTo>
                    <a:pt x="1297234" y="194472"/>
                  </a:lnTo>
                  <a:lnTo>
                    <a:pt x="1305445" y="188139"/>
                  </a:lnTo>
                  <a:lnTo>
                    <a:pt x="1313655" y="181890"/>
                  </a:lnTo>
                  <a:lnTo>
                    <a:pt x="1321865" y="175732"/>
                  </a:lnTo>
                  <a:lnTo>
                    <a:pt x="1330076" y="169671"/>
                  </a:lnTo>
                  <a:lnTo>
                    <a:pt x="1338286" y="163714"/>
                  </a:lnTo>
                  <a:lnTo>
                    <a:pt x="1346496" y="157867"/>
                  </a:lnTo>
                  <a:lnTo>
                    <a:pt x="1354707" y="152133"/>
                  </a:lnTo>
                  <a:lnTo>
                    <a:pt x="1362917" y="146519"/>
                  </a:lnTo>
                  <a:lnTo>
                    <a:pt x="1371127" y="141029"/>
                  </a:lnTo>
                  <a:lnTo>
                    <a:pt x="1379338" y="135665"/>
                  </a:lnTo>
                  <a:lnTo>
                    <a:pt x="1387548" y="130431"/>
                  </a:lnTo>
                  <a:lnTo>
                    <a:pt x="1395758" y="125329"/>
                  </a:lnTo>
                  <a:lnTo>
                    <a:pt x="1403969" y="120362"/>
                  </a:lnTo>
                  <a:lnTo>
                    <a:pt x="1412179" y="115531"/>
                  </a:lnTo>
                  <a:lnTo>
                    <a:pt x="1420390" y="110837"/>
                  </a:lnTo>
                  <a:lnTo>
                    <a:pt x="1428600" y="106281"/>
                  </a:lnTo>
                  <a:lnTo>
                    <a:pt x="1436810" y="101863"/>
                  </a:lnTo>
                  <a:lnTo>
                    <a:pt x="1445021" y="97584"/>
                  </a:lnTo>
                  <a:lnTo>
                    <a:pt x="1453231" y="93441"/>
                  </a:lnTo>
                  <a:lnTo>
                    <a:pt x="1461441" y="89435"/>
                  </a:lnTo>
                  <a:lnTo>
                    <a:pt x="1469652" y="85565"/>
                  </a:lnTo>
                  <a:lnTo>
                    <a:pt x="1477862" y="81828"/>
                  </a:lnTo>
                  <a:lnTo>
                    <a:pt x="1486072" y="78224"/>
                  </a:lnTo>
                  <a:lnTo>
                    <a:pt x="1494283" y="74749"/>
                  </a:lnTo>
                  <a:lnTo>
                    <a:pt x="1502493" y="71403"/>
                  </a:lnTo>
                  <a:lnTo>
                    <a:pt x="1510703" y="68182"/>
                  </a:lnTo>
                  <a:lnTo>
                    <a:pt x="1518914" y="65084"/>
                  </a:lnTo>
                  <a:lnTo>
                    <a:pt x="1527124" y="62107"/>
                  </a:lnTo>
                  <a:lnTo>
                    <a:pt x="1535334" y="59246"/>
                  </a:lnTo>
                  <a:lnTo>
                    <a:pt x="1543545" y="56500"/>
                  </a:lnTo>
                  <a:lnTo>
                    <a:pt x="1551755" y="53866"/>
                  </a:lnTo>
                  <a:lnTo>
                    <a:pt x="1559965" y="51340"/>
                  </a:lnTo>
                  <a:lnTo>
                    <a:pt x="1568176" y="48918"/>
                  </a:lnTo>
                  <a:lnTo>
                    <a:pt x="1576386" y="46599"/>
                  </a:lnTo>
                  <a:lnTo>
                    <a:pt x="1584596" y="44379"/>
                  </a:lnTo>
                  <a:lnTo>
                    <a:pt x="1592807" y="42254"/>
                  </a:lnTo>
                  <a:lnTo>
                    <a:pt x="1601017" y="40222"/>
                  </a:lnTo>
                  <a:lnTo>
                    <a:pt x="1609228" y="38279"/>
                  </a:lnTo>
                  <a:lnTo>
                    <a:pt x="1617438" y="36422"/>
                  </a:lnTo>
                  <a:lnTo>
                    <a:pt x="1625648" y="34647"/>
                  </a:lnTo>
                  <a:lnTo>
                    <a:pt x="1633859" y="32953"/>
                  </a:lnTo>
                  <a:lnTo>
                    <a:pt x="1642069" y="31336"/>
                  </a:lnTo>
                  <a:lnTo>
                    <a:pt x="1650279" y="29792"/>
                  </a:lnTo>
                  <a:lnTo>
                    <a:pt x="1658490" y="28320"/>
                  </a:lnTo>
                  <a:lnTo>
                    <a:pt x="1666700" y="26916"/>
                  </a:lnTo>
                  <a:lnTo>
                    <a:pt x="1674910" y="25577"/>
                  </a:lnTo>
                  <a:lnTo>
                    <a:pt x="1683121" y="24301"/>
                  </a:lnTo>
                  <a:lnTo>
                    <a:pt x="1691331" y="23085"/>
                  </a:lnTo>
                  <a:lnTo>
                    <a:pt x="1699541" y="21927"/>
                  </a:lnTo>
                  <a:lnTo>
                    <a:pt x="1707752" y="20824"/>
                  </a:lnTo>
                  <a:lnTo>
                    <a:pt x="1715962" y="19773"/>
                  </a:lnTo>
                  <a:lnTo>
                    <a:pt x="1724172" y="18774"/>
                  </a:lnTo>
                  <a:lnTo>
                    <a:pt x="1732383" y="17822"/>
                  </a:lnTo>
                  <a:lnTo>
                    <a:pt x="1740593" y="16917"/>
                  </a:lnTo>
                  <a:lnTo>
                    <a:pt x="1748803" y="16055"/>
                  </a:lnTo>
                  <a:lnTo>
                    <a:pt x="1757014" y="15236"/>
                  </a:lnTo>
                  <a:lnTo>
                    <a:pt x="1765224" y="14457"/>
                  </a:lnTo>
                  <a:lnTo>
                    <a:pt x="1773434" y="13716"/>
                  </a:lnTo>
                  <a:lnTo>
                    <a:pt x="1781645" y="13011"/>
                  </a:lnTo>
                  <a:lnTo>
                    <a:pt x="1789855" y="12342"/>
                  </a:lnTo>
                  <a:lnTo>
                    <a:pt x="1798065" y="11705"/>
                  </a:lnTo>
                  <a:lnTo>
                    <a:pt x="1806276" y="11100"/>
                  </a:lnTo>
                  <a:lnTo>
                    <a:pt x="1814486" y="10526"/>
                  </a:lnTo>
                  <a:lnTo>
                    <a:pt x="1822697" y="9980"/>
                  </a:lnTo>
                  <a:lnTo>
                    <a:pt x="1830907" y="9461"/>
                  </a:lnTo>
                  <a:lnTo>
                    <a:pt x="1839117" y="8969"/>
                  </a:lnTo>
                  <a:lnTo>
                    <a:pt x="1847328" y="8501"/>
                  </a:lnTo>
                  <a:lnTo>
                    <a:pt x="1855538" y="8056"/>
                  </a:lnTo>
                  <a:lnTo>
                    <a:pt x="1863748" y="7634"/>
                  </a:lnTo>
                  <a:lnTo>
                    <a:pt x="1871959" y="7234"/>
                  </a:lnTo>
                  <a:lnTo>
                    <a:pt x="1880169" y="6854"/>
                  </a:lnTo>
                  <a:lnTo>
                    <a:pt x="1888379" y="6493"/>
                  </a:lnTo>
                  <a:lnTo>
                    <a:pt x="1896590" y="6150"/>
                  </a:lnTo>
                  <a:lnTo>
                    <a:pt x="1904800" y="5825"/>
                  </a:lnTo>
                  <a:lnTo>
                    <a:pt x="1913010" y="5516"/>
                  </a:lnTo>
                  <a:lnTo>
                    <a:pt x="1921221" y="5223"/>
                  </a:lnTo>
                  <a:lnTo>
                    <a:pt x="1929431" y="4945"/>
                  </a:lnTo>
                  <a:lnTo>
                    <a:pt x="1937641" y="4681"/>
                  </a:lnTo>
                  <a:lnTo>
                    <a:pt x="1945852" y="4431"/>
                  </a:lnTo>
                  <a:lnTo>
                    <a:pt x="1954062" y="4193"/>
                  </a:lnTo>
                  <a:lnTo>
                    <a:pt x="1962272" y="3968"/>
                  </a:lnTo>
                  <a:lnTo>
                    <a:pt x="1970483" y="3754"/>
                  </a:lnTo>
                  <a:lnTo>
                    <a:pt x="1978693" y="3551"/>
                  </a:lnTo>
                  <a:lnTo>
                    <a:pt x="1986903" y="3358"/>
                  </a:lnTo>
                  <a:lnTo>
                    <a:pt x="1995114" y="3176"/>
                  </a:lnTo>
                  <a:lnTo>
                    <a:pt x="2003324" y="3003"/>
                  </a:lnTo>
                  <a:lnTo>
                    <a:pt x="2011535" y="2838"/>
                  </a:lnTo>
                  <a:lnTo>
                    <a:pt x="2019745" y="2683"/>
                  </a:lnTo>
                  <a:lnTo>
                    <a:pt x="2027955" y="2535"/>
                  </a:lnTo>
                  <a:lnTo>
                    <a:pt x="2036166" y="2395"/>
                  </a:lnTo>
                  <a:lnTo>
                    <a:pt x="2044376" y="2262"/>
                  </a:lnTo>
                  <a:lnTo>
                    <a:pt x="2052586" y="2136"/>
                  </a:lnTo>
                  <a:lnTo>
                    <a:pt x="2060797" y="2016"/>
                  </a:lnTo>
                  <a:lnTo>
                    <a:pt x="2069007" y="1903"/>
                  </a:lnTo>
                  <a:lnTo>
                    <a:pt x="2077217" y="1795"/>
                  </a:lnTo>
                  <a:lnTo>
                    <a:pt x="2085428" y="1693"/>
                  </a:lnTo>
                  <a:lnTo>
                    <a:pt x="2093638" y="1597"/>
                  </a:lnTo>
                  <a:lnTo>
                    <a:pt x="2101848" y="1505"/>
                  </a:lnTo>
                  <a:lnTo>
                    <a:pt x="2110059" y="1418"/>
                  </a:lnTo>
                  <a:lnTo>
                    <a:pt x="2118269" y="1336"/>
                  </a:lnTo>
                  <a:lnTo>
                    <a:pt x="2126479" y="1258"/>
                  </a:lnTo>
                  <a:lnTo>
                    <a:pt x="2134690" y="1183"/>
                  </a:lnTo>
                  <a:lnTo>
                    <a:pt x="2142900" y="1113"/>
                  </a:lnTo>
                  <a:lnTo>
                    <a:pt x="2151110" y="1047"/>
                  </a:lnTo>
                  <a:lnTo>
                    <a:pt x="2159321" y="983"/>
                  </a:lnTo>
                  <a:lnTo>
                    <a:pt x="2167531" y="923"/>
                  </a:lnTo>
                  <a:lnTo>
                    <a:pt x="2175741" y="867"/>
                  </a:lnTo>
                  <a:lnTo>
                    <a:pt x="2183952" y="813"/>
                  </a:lnTo>
                  <a:lnTo>
                    <a:pt x="2192162" y="762"/>
                  </a:lnTo>
                  <a:lnTo>
                    <a:pt x="2200373" y="713"/>
                  </a:lnTo>
                  <a:lnTo>
                    <a:pt x="2208583" y="668"/>
                  </a:lnTo>
                  <a:lnTo>
                    <a:pt x="2216793" y="624"/>
                  </a:lnTo>
                  <a:lnTo>
                    <a:pt x="2225004" y="583"/>
                  </a:lnTo>
                  <a:lnTo>
                    <a:pt x="2233214" y="544"/>
                  </a:lnTo>
                  <a:lnTo>
                    <a:pt x="2241424" y="507"/>
                  </a:lnTo>
                  <a:lnTo>
                    <a:pt x="2249635" y="471"/>
                  </a:lnTo>
                  <a:lnTo>
                    <a:pt x="2257845" y="438"/>
                  </a:lnTo>
                  <a:lnTo>
                    <a:pt x="2266055" y="407"/>
                  </a:lnTo>
                  <a:lnTo>
                    <a:pt x="2274266" y="377"/>
                  </a:lnTo>
                  <a:lnTo>
                    <a:pt x="2282476" y="348"/>
                  </a:lnTo>
                  <a:lnTo>
                    <a:pt x="2290686" y="321"/>
                  </a:lnTo>
                  <a:lnTo>
                    <a:pt x="2298897" y="296"/>
                  </a:lnTo>
                  <a:lnTo>
                    <a:pt x="2307107" y="272"/>
                  </a:lnTo>
                  <a:lnTo>
                    <a:pt x="2315317" y="249"/>
                  </a:lnTo>
                  <a:lnTo>
                    <a:pt x="2323528" y="227"/>
                  </a:lnTo>
                  <a:lnTo>
                    <a:pt x="2331738" y="206"/>
                  </a:lnTo>
                  <a:lnTo>
                    <a:pt x="2339948" y="187"/>
                  </a:lnTo>
                  <a:lnTo>
                    <a:pt x="2348159" y="168"/>
                  </a:lnTo>
                  <a:lnTo>
                    <a:pt x="2356369" y="151"/>
                  </a:lnTo>
                  <a:lnTo>
                    <a:pt x="2364579" y="134"/>
                  </a:lnTo>
                  <a:lnTo>
                    <a:pt x="2372790" y="118"/>
                  </a:lnTo>
                  <a:lnTo>
                    <a:pt x="2381000" y="103"/>
                  </a:lnTo>
                  <a:lnTo>
                    <a:pt x="2389210" y="89"/>
                  </a:lnTo>
                  <a:lnTo>
                    <a:pt x="2397421" y="76"/>
                  </a:lnTo>
                  <a:lnTo>
                    <a:pt x="2405631" y="63"/>
                  </a:lnTo>
                  <a:lnTo>
                    <a:pt x="2413842" y="51"/>
                  </a:lnTo>
                  <a:lnTo>
                    <a:pt x="2422052" y="40"/>
                  </a:lnTo>
                  <a:lnTo>
                    <a:pt x="2430262" y="29"/>
                  </a:lnTo>
                  <a:lnTo>
                    <a:pt x="2438473" y="18"/>
                  </a:lnTo>
                  <a:lnTo>
                    <a:pt x="2446683" y="9"/>
                  </a:lnTo>
                  <a:lnTo>
                    <a:pt x="2454893" y="0"/>
                  </a:lnTo>
                  <a:lnTo>
                    <a:pt x="2454893" y="559968"/>
                  </a:lnTo>
                  <a:lnTo>
                    <a:pt x="2446683" y="559977"/>
                  </a:lnTo>
                  <a:lnTo>
                    <a:pt x="2438473" y="559987"/>
                  </a:lnTo>
                  <a:lnTo>
                    <a:pt x="2430262" y="559997"/>
                  </a:lnTo>
                  <a:lnTo>
                    <a:pt x="2422052" y="560008"/>
                  </a:lnTo>
                  <a:lnTo>
                    <a:pt x="2413842" y="560020"/>
                  </a:lnTo>
                  <a:lnTo>
                    <a:pt x="2405631" y="560032"/>
                  </a:lnTo>
                  <a:lnTo>
                    <a:pt x="2397421" y="560045"/>
                  </a:lnTo>
                  <a:lnTo>
                    <a:pt x="2389210" y="560058"/>
                  </a:lnTo>
                  <a:lnTo>
                    <a:pt x="2381000" y="560072"/>
                  </a:lnTo>
                  <a:lnTo>
                    <a:pt x="2372790" y="560087"/>
                  </a:lnTo>
                  <a:lnTo>
                    <a:pt x="2364579" y="560103"/>
                  </a:lnTo>
                  <a:lnTo>
                    <a:pt x="2356369" y="560119"/>
                  </a:lnTo>
                  <a:lnTo>
                    <a:pt x="2348159" y="560137"/>
                  </a:lnTo>
                  <a:lnTo>
                    <a:pt x="2339948" y="560156"/>
                  </a:lnTo>
                  <a:lnTo>
                    <a:pt x="2331738" y="560175"/>
                  </a:lnTo>
                  <a:lnTo>
                    <a:pt x="2323528" y="560196"/>
                  </a:lnTo>
                  <a:lnTo>
                    <a:pt x="2315317" y="560217"/>
                  </a:lnTo>
                  <a:lnTo>
                    <a:pt x="2307107" y="560240"/>
                  </a:lnTo>
                  <a:lnTo>
                    <a:pt x="2298897" y="560264"/>
                  </a:lnTo>
                  <a:lnTo>
                    <a:pt x="2290686" y="560290"/>
                  </a:lnTo>
                  <a:lnTo>
                    <a:pt x="2282476" y="560317"/>
                  </a:lnTo>
                  <a:lnTo>
                    <a:pt x="2274266" y="560345"/>
                  </a:lnTo>
                  <a:lnTo>
                    <a:pt x="2266055" y="560375"/>
                  </a:lnTo>
                  <a:lnTo>
                    <a:pt x="2257845" y="560407"/>
                  </a:lnTo>
                  <a:lnTo>
                    <a:pt x="2249635" y="560440"/>
                  </a:lnTo>
                  <a:lnTo>
                    <a:pt x="2241424" y="560475"/>
                  </a:lnTo>
                  <a:lnTo>
                    <a:pt x="2233214" y="560512"/>
                  </a:lnTo>
                  <a:lnTo>
                    <a:pt x="2225004" y="560551"/>
                  </a:lnTo>
                  <a:lnTo>
                    <a:pt x="2216793" y="560593"/>
                  </a:lnTo>
                  <a:lnTo>
                    <a:pt x="2208583" y="560636"/>
                  </a:lnTo>
                  <a:lnTo>
                    <a:pt x="2200373" y="560682"/>
                  </a:lnTo>
                  <a:lnTo>
                    <a:pt x="2192162" y="560730"/>
                  </a:lnTo>
                  <a:lnTo>
                    <a:pt x="2183952" y="560781"/>
                  </a:lnTo>
                  <a:lnTo>
                    <a:pt x="2175741" y="560835"/>
                  </a:lnTo>
                  <a:lnTo>
                    <a:pt x="2167531" y="560892"/>
                  </a:lnTo>
                  <a:lnTo>
                    <a:pt x="2159321" y="560952"/>
                  </a:lnTo>
                  <a:lnTo>
                    <a:pt x="2151110" y="561015"/>
                  </a:lnTo>
                  <a:lnTo>
                    <a:pt x="2142900" y="561082"/>
                  </a:lnTo>
                  <a:lnTo>
                    <a:pt x="2134690" y="561152"/>
                  </a:lnTo>
                  <a:lnTo>
                    <a:pt x="2126479" y="561226"/>
                  </a:lnTo>
                  <a:lnTo>
                    <a:pt x="2118269" y="561304"/>
                  </a:lnTo>
                  <a:lnTo>
                    <a:pt x="2110059" y="561387"/>
                  </a:lnTo>
                  <a:lnTo>
                    <a:pt x="2101848" y="561474"/>
                  </a:lnTo>
                  <a:lnTo>
                    <a:pt x="2093638" y="561565"/>
                  </a:lnTo>
                  <a:lnTo>
                    <a:pt x="2085428" y="561662"/>
                  </a:lnTo>
                  <a:lnTo>
                    <a:pt x="2077217" y="561764"/>
                  </a:lnTo>
                  <a:lnTo>
                    <a:pt x="2069007" y="561872"/>
                  </a:lnTo>
                  <a:lnTo>
                    <a:pt x="2060797" y="561985"/>
                  </a:lnTo>
                  <a:lnTo>
                    <a:pt x="2052586" y="562104"/>
                  </a:lnTo>
                  <a:lnTo>
                    <a:pt x="2044376" y="562230"/>
                  </a:lnTo>
                  <a:lnTo>
                    <a:pt x="2036166" y="562363"/>
                  </a:lnTo>
                  <a:lnTo>
                    <a:pt x="2027955" y="562504"/>
                  </a:lnTo>
                  <a:lnTo>
                    <a:pt x="2019745" y="562651"/>
                  </a:lnTo>
                  <a:lnTo>
                    <a:pt x="2011535" y="562807"/>
                  </a:lnTo>
                  <a:lnTo>
                    <a:pt x="2003324" y="562971"/>
                  </a:lnTo>
                  <a:lnTo>
                    <a:pt x="1995114" y="563145"/>
                  </a:lnTo>
                  <a:lnTo>
                    <a:pt x="1986903" y="563327"/>
                  </a:lnTo>
                  <a:lnTo>
                    <a:pt x="1978693" y="563520"/>
                  </a:lnTo>
                  <a:lnTo>
                    <a:pt x="1970483" y="563722"/>
                  </a:lnTo>
                  <a:lnTo>
                    <a:pt x="1962272" y="563936"/>
                  </a:lnTo>
                  <a:lnTo>
                    <a:pt x="1954062" y="564162"/>
                  </a:lnTo>
                  <a:lnTo>
                    <a:pt x="1945852" y="564399"/>
                  </a:lnTo>
                  <a:lnTo>
                    <a:pt x="1937641" y="564650"/>
                  </a:lnTo>
                  <a:lnTo>
                    <a:pt x="1929431" y="564913"/>
                  </a:lnTo>
                  <a:lnTo>
                    <a:pt x="1921221" y="565191"/>
                  </a:lnTo>
                  <a:lnTo>
                    <a:pt x="1913010" y="565484"/>
                  </a:lnTo>
                  <a:lnTo>
                    <a:pt x="1904800" y="565793"/>
                  </a:lnTo>
                  <a:lnTo>
                    <a:pt x="1896590" y="566118"/>
                  </a:lnTo>
                  <a:lnTo>
                    <a:pt x="1888379" y="566461"/>
                  </a:lnTo>
                  <a:lnTo>
                    <a:pt x="1880169" y="566822"/>
                  </a:lnTo>
                  <a:lnTo>
                    <a:pt x="1871959" y="567203"/>
                  </a:lnTo>
                  <a:lnTo>
                    <a:pt x="1863748" y="567603"/>
                  </a:lnTo>
                  <a:lnTo>
                    <a:pt x="1855538" y="568025"/>
                  </a:lnTo>
                  <a:lnTo>
                    <a:pt x="1847328" y="568469"/>
                  </a:lnTo>
                  <a:lnTo>
                    <a:pt x="1839117" y="568937"/>
                  </a:lnTo>
                  <a:lnTo>
                    <a:pt x="1830907" y="569430"/>
                  </a:lnTo>
                  <a:lnTo>
                    <a:pt x="1822697" y="569948"/>
                  </a:lnTo>
                  <a:lnTo>
                    <a:pt x="1814486" y="570494"/>
                  </a:lnTo>
                  <a:lnTo>
                    <a:pt x="1806276" y="571069"/>
                  </a:lnTo>
                  <a:lnTo>
                    <a:pt x="1798065" y="571674"/>
                  </a:lnTo>
                  <a:lnTo>
                    <a:pt x="1789855" y="572310"/>
                  </a:lnTo>
                  <a:lnTo>
                    <a:pt x="1781645" y="572980"/>
                  </a:lnTo>
                  <a:lnTo>
                    <a:pt x="1773434" y="573684"/>
                  </a:lnTo>
                  <a:lnTo>
                    <a:pt x="1765224" y="574425"/>
                  </a:lnTo>
                  <a:lnTo>
                    <a:pt x="1757014" y="575204"/>
                  </a:lnTo>
                  <a:lnTo>
                    <a:pt x="1748803" y="576024"/>
                  </a:lnTo>
                  <a:lnTo>
                    <a:pt x="1740593" y="576885"/>
                  </a:lnTo>
                  <a:lnTo>
                    <a:pt x="1732383" y="577791"/>
                  </a:lnTo>
                  <a:lnTo>
                    <a:pt x="1724172" y="578742"/>
                  </a:lnTo>
                  <a:lnTo>
                    <a:pt x="1715962" y="579742"/>
                  </a:lnTo>
                  <a:lnTo>
                    <a:pt x="1707752" y="580792"/>
                  </a:lnTo>
                  <a:lnTo>
                    <a:pt x="1699541" y="581895"/>
                  </a:lnTo>
                  <a:lnTo>
                    <a:pt x="1691331" y="583054"/>
                  </a:lnTo>
                  <a:lnTo>
                    <a:pt x="1683121" y="584270"/>
                  </a:lnTo>
                  <a:lnTo>
                    <a:pt x="1674910" y="585546"/>
                  </a:lnTo>
                  <a:lnTo>
                    <a:pt x="1666700" y="586884"/>
                  </a:lnTo>
                  <a:lnTo>
                    <a:pt x="1658490" y="588289"/>
                  </a:lnTo>
                  <a:lnTo>
                    <a:pt x="1650279" y="589761"/>
                  </a:lnTo>
                  <a:lnTo>
                    <a:pt x="1642069" y="591304"/>
                  </a:lnTo>
                  <a:lnTo>
                    <a:pt x="1633859" y="592922"/>
                  </a:lnTo>
                  <a:lnTo>
                    <a:pt x="1625648" y="594616"/>
                  </a:lnTo>
                  <a:lnTo>
                    <a:pt x="1617438" y="596390"/>
                  </a:lnTo>
                  <a:lnTo>
                    <a:pt x="1609228" y="598247"/>
                  </a:lnTo>
                  <a:lnTo>
                    <a:pt x="1601017" y="600191"/>
                  </a:lnTo>
                  <a:lnTo>
                    <a:pt x="1592807" y="602223"/>
                  </a:lnTo>
                  <a:lnTo>
                    <a:pt x="1584596" y="604348"/>
                  </a:lnTo>
                  <a:lnTo>
                    <a:pt x="1576386" y="606568"/>
                  </a:lnTo>
                  <a:lnTo>
                    <a:pt x="1568176" y="608887"/>
                  </a:lnTo>
                  <a:lnTo>
                    <a:pt x="1559965" y="611308"/>
                  </a:lnTo>
                  <a:lnTo>
                    <a:pt x="1551755" y="613834"/>
                  </a:lnTo>
                  <a:lnTo>
                    <a:pt x="1543545" y="616469"/>
                  </a:lnTo>
                  <a:lnTo>
                    <a:pt x="1535334" y="619215"/>
                  </a:lnTo>
                  <a:lnTo>
                    <a:pt x="1527124" y="622075"/>
                  </a:lnTo>
                  <a:lnTo>
                    <a:pt x="1518914" y="625053"/>
                  </a:lnTo>
                  <a:lnTo>
                    <a:pt x="1510703" y="628151"/>
                  </a:lnTo>
                  <a:lnTo>
                    <a:pt x="1502493" y="631372"/>
                  </a:lnTo>
                  <a:lnTo>
                    <a:pt x="1494283" y="634718"/>
                  </a:lnTo>
                  <a:lnTo>
                    <a:pt x="1486072" y="638192"/>
                  </a:lnTo>
                  <a:lnTo>
                    <a:pt x="1477862" y="641797"/>
                  </a:lnTo>
                  <a:lnTo>
                    <a:pt x="1469652" y="645533"/>
                  </a:lnTo>
                  <a:lnTo>
                    <a:pt x="1461441" y="649404"/>
                  </a:lnTo>
                  <a:lnTo>
                    <a:pt x="1453231" y="653410"/>
                  </a:lnTo>
                  <a:lnTo>
                    <a:pt x="1445021" y="657552"/>
                  </a:lnTo>
                  <a:lnTo>
                    <a:pt x="1436810" y="661832"/>
                  </a:lnTo>
                  <a:lnTo>
                    <a:pt x="1428600" y="666250"/>
                  </a:lnTo>
                  <a:lnTo>
                    <a:pt x="1420390" y="670806"/>
                  </a:lnTo>
                  <a:lnTo>
                    <a:pt x="1412179" y="675500"/>
                  </a:lnTo>
                  <a:lnTo>
                    <a:pt x="1403969" y="680331"/>
                  </a:lnTo>
                  <a:lnTo>
                    <a:pt x="1395758" y="685298"/>
                  </a:lnTo>
                  <a:lnTo>
                    <a:pt x="1387548" y="690399"/>
                  </a:lnTo>
                  <a:lnTo>
                    <a:pt x="1379338" y="695633"/>
                  </a:lnTo>
                  <a:lnTo>
                    <a:pt x="1371127" y="700997"/>
                  </a:lnTo>
                  <a:lnTo>
                    <a:pt x="1362917" y="706488"/>
                  </a:lnTo>
                  <a:lnTo>
                    <a:pt x="1354707" y="712102"/>
                  </a:lnTo>
                  <a:lnTo>
                    <a:pt x="1346496" y="717835"/>
                  </a:lnTo>
                  <a:lnTo>
                    <a:pt x="1338286" y="723683"/>
                  </a:lnTo>
                  <a:lnTo>
                    <a:pt x="1330076" y="729640"/>
                  </a:lnTo>
                  <a:lnTo>
                    <a:pt x="1321865" y="735700"/>
                  </a:lnTo>
                  <a:lnTo>
                    <a:pt x="1313655" y="741859"/>
                  </a:lnTo>
                  <a:lnTo>
                    <a:pt x="1305445" y="748108"/>
                  </a:lnTo>
                  <a:lnTo>
                    <a:pt x="1297234" y="754440"/>
                  </a:lnTo>
                  <a:lnTo>
                    <a:pt x="1289024" y="760849"/>
                  </a:lnTo>
                  <a:lnTo>
                    <a:pt x="1280814" y="767326"/>
                  </a:lnTo>
                  <a:lnTo>
                    <a:pt x="1272603" y="773864"/>
                  </a:lnTo>
                  <a:lnTo>
                    <a:pt x="1264393" y="780452"/>
                  </a:lnTo>
                  <a:lnTo>
                    <a:pt x="1256183" y="787083"/>
                  </a:lnTo>
                  <a:lnTo>
                    <a:pt x="1247972" y="793747"/>
                  </a:lnTo>
                  <a:lnTo>
                    <a:pt x="1239762" y="800435"/>
                  </a:lnTo>
                  <a:lnTo>
                    <a:pt x="1231552" y="807137"/>
                  </a:lnTo>
                  <a:lnTo>
                    <a:pt x="1223341" y="813844"/>
                  </a:lnTo>
                  <a:lnTo>
                    <a:pt x="1215131" y="820546"/>
                  </a:lnTo>
                  <a:lnTo>
                    <a:pt x="1206921" y="827234"/>
                  </a:lnTo>
                  <a:lnTo>
                    <a:pt x="1198710" y="833898"/>
                  </a:lnTo>
                  <a:lnTo>
                    <a:pt x="1190500" y="840529"/>
                  </a:lnTo>
                  <a:lnTo>
                    <a:pt x="1182289" y="847117"/>
                  </a:lnTo>
                  <a:lnTo>
                    <a:pt x="1174079" y="853654"/>
                  </a:lnTo>
                  <a:lnTo>
                    <a:pt x="1165869" y="860132"/>
                  </a:lnTo>
                  <a:lnTo>
                    <a:pt x="1157658" y="866541"/>
                  </a:lnTo>
                  <a:lnTo>
                    <a:pt x="1149448" y="872873"/>
                  </a:lnTo>
                  <a:lnTo>
                    <a:pt x="1141238" y="879122"/>
                  </a:lnTo>
                  <a:lnTo>
                    <a:pt x="1133027" y="885280"/>
                  </a:lnTo>
                  <a:lnTo>
                    <a:pt x="1124817" y="891341"/>
                  </a:lnTo>
                  <a:lnTo>
                    <a:pt x="1116607" y="897298"/>
                  </a:lnTo>
                  <a:lnTo>
                    <a:pt x="1108396" y="903146"/>
                  </a:lnTo>
                  <a:lnTo>
                    <a:pt x="1100186" y="908879"/>
                  </a:lnTo>
                  <a:lnTo>
                    <a:pt x="1091976" y="914493"/>
                  </a:lnTo>
                  <a:lnTo>
                    <a:pt x="1083765" y="919983"/>
                  </a:lnTo>
                  <a:lnTo>
                    <a:pt x="1075555" y="925347"/>
                  </a:lnTo>
                  <a:lnTo>
                    <a:pt x="1067345" y="930581"/>
                  </a:lnTo>
                  <a:lnTo>
                    <a:pt x="1059134" y="935683"/>
                  </a:lnTo>
                  <a:lnTo>
                    <a:pt x="1050924" y="940650"/>
                  </a:lnTo>
                  <a:lnTo>
                    <a:pt x="1042714" y="945481"/>
                  </a:lnTo>
                  <a:lnTo>
                    <a:pt x="1034503" y="950175"/>
                  </a:lnTo>
                  <a:lnTo>
                    <a:pt x="1026293" y="954731"/>
                  </a:lnTo>
                  <a:lnTo>
                    <a:pt x="1018083" y="959149"/>
                  </a:lnTo>
                  <a:lnTo>
                    <a:pt x="1009872" y="963429"/>
                  </a:lnTo>
                  <a:lnTo>
                    <a:pt x="1001662" y="967571"/>
                  </a:lnTo>
                  <a:lnTo>
                    <a:pt x="993451" y="971577"/>
                  </a:lnTo>
                  <a:lnTo>
                    <a:pt x="985241" y="975447"/>
                  </a:lnTo>
                  <a:lnTo>
                    <a:pt x="977031" y="979184"/>
                  </a:lnTo>
                  <a:lnTo>
                    <a:pt x="968820" y="982788"/>
                  </a:lnTo>
                  <a:lnTo>
                    <a:pt x="960610" y="986263"/>
                  </a:lnTo>
                  <a:lnTo>
                    <a:pt x="952400" y="989609"/>
                  </a:lnTo>
                  <a:lnTo>
                    <a:pt x="944189" y="992830"/>
                  </a:lnTo>
                  <a:lnTo>
                    <a:pt x="935979" y="995928"/>
                  </a:lnTo>
                  <a:lnTo>
                    <a:pt x="927769" y="998906"/>
                  </a:lnTo>
                  <a:lnTo>
                    <a:pt x="919558" y="1001766"/>
                  </a:lnTo>
                  <a:lnTo>
                    <a:pt x="911348" y="1004512"/>
                  </a:lnTo>
                  <a:lnTo>
                    <a:pt x="903138" y="1007146"/>
                  </a:lnTo>
                  <a:lnTo>
                    <a:pt x="894927" y="1009673"/>
                  </a:lnTo>
                  <a:lnTo>
                    <a:pt x="886717" y="1012094"/>
                  </a:lnTo>
                  <a:lnTo>
                    <a:pt x="878507" y="1014413"/>
                  </a:lnTo>
                  <a:lnTo>
                    <a:pt x="870296" y="1016633"/>
                  </a:lnTo>
                  <a:lnTo>
                    <a:pt x="862086" y="1018758"/>
                  </a:lnTo>
                  <a:lnTo>
                    <a:pt x="853876" y="1020790"/>
                  </a:lnTo>
                  <a:lnTo>
                    <a:pt x="845665" y="1022734"/>
                  </a:lnTo>
                  <a:lnTo>
                    <a:pt x="837455" y="1024591"/>
                  </a:lnTo>
                  <a:lnTo>
                    <a:pt x="829245" y="1026365"/>
                  </a:lnTo>
                  <a:lnTo>
                    <a:pt x="821034" y="1028059"/>
                  </a:lnTo>
                  <a:lnTo>
                    <a:pt x="812824" y="1029676"/>
                  </a:lnTo>
                  <a:lnTo>
                    <a:pt x="804614" y="1031220"/>
                  </a:lnTo>
                  <a:lnTo>
                    <a:pt x="796403" y="1032692"/>
                  </a:lnTo>
                  <a:lnTo>
                    <a:pt x="788193" y="1034096"/>
                  </a:lnTo>
                  <a:lnTo>
                    <a:pt x="779982" y="1035435"/>
                  </a:lnTo>
                  <a:lnTo>
                    <a:pt x="771772" y="1036711"/>
                  </a:lnTo>
                  <a:lnTo>
                    <a:pt x="763562" y="1037927"/>
                  </a:lnTo>
                  <a:lnTo>
                    <a:pt x="755351" y="1039085"/>
                  </a:lnTo>
                  <a:lnTo>
                    <a:pt x="747141" y="1040188"/>
                  </a:lnTo>
                  <a:lnTo>
                    <a:pt x="738931" y="1041239"/>
                  </a:lnTo>
                  <a:lnTo>
                    <a:pt x="730720" y="1042239"/>
                  </a:lnTo>
                  <a:lnTo>
                    <a:pt x="722510" y="1043190"/>
                  </a:lnTo>
                  <a:lnTo>
                    <a:pt x="714300" y="1044096"/>
                  </a:lnTo>
                  <a:lnTo>
                    <a:pt x="706089" y="1044957"/>
                  </a:lnTo>
                  <a:lnTo>
                    <a:pt x="697879" y="1045776"/>
                  </a:lnTo>
                  <a:lnTo>
                    <a:pt x="689669" y="1046556"/>
                  </a:lnTo>
                  <a:lnTo>
                    <a:pt x="681458" y="1047297"/>
                  </a:lnTo>
                  <a:lnTo>
                    <a:pt x="673248" y="1048001"/>
                  </a:lnTo>
                  <a:lnTo>
                    <a:pt x="665038" y="1048671"/>
                  </a:lnTo>
                  <a:lnTo>
                    <a:pt x="656827" y="1049307"/>
                  </a:lnTo>
                  <a:lnTo>
                    <a:pt x="648617" y="1049912"/>
                  </a:lnTo>
                  <a:lnTo>
                    <a:pt x="640407" y="1050486"/>
                  </a:lnTo>
                  <a:lnTo>
                    <a:pt x="632196" y="1051032"/>
                  </a:lnTo>
                  <a:lnTo>
                    <a:pt x="623986" y="1051551"/>
                  </a:lnTo>
                  <a:lnTo>
                    <a:pt x="615776" y="1052044"/>
                  </a:lnTo>
                  <a:lnTo>
                    <a:pt x="607565" y="1052512"/>
                  </a:lnTo>
                  <a:lnTo>
                    <a:pt x="599355" y="1052956"/>
                  </a:lnTo>
                  <a:lnTo>
                    <a:pt x="591144" y="1053378"/>
                  </a:lnTo>
                  <a:lnTo>
                    <a:pt x="582934" y="1053778"/>
                  </a:lnTo>
                  <a:lnTo>
                    <a:pt x="574724" y="1054159"/>
                  </a:lnTo>
                  <a:lnTo>
                    <a:pt x="566513" y="1054520"/>
                  </a:lnTo>
                  <a:lnTo>
                    <a:pt x="558303" y="1054862"/>
                  </a:lnTo>
                  <a:lnTo>
                    <a:pt x="550093" y="1055188"/>
                  </a:lnTo>
                  <a:lnTo>
                    <a:pt x="541882" y="1055496"/>
                  </a:lnTo>
                  <a:lnTo>
                    <a:pt x="533672" y="1055789"/>
                  </a:lnTo>
                  <a:lnTo>
                    <a:pt x="525462" y="1056067"/>
                  </a:lnTo>
                  <a:lnTo>
                    <a:pt x="517251" y="1056331"/>
                  </a:lnTo>
                  <a:lnTo>
                    <a:pt x="509041" y="1056582"/>
                  </a:lnTo>
                  <a:lnTo>
                    <a:pt x="500831" y="1056819"/>
                  </a:lnTo>
                  <a:lnTo>
                    <a:pt x="492620" y="1057045"/>
                  </a:lnTo>
                  <a:lnTo>
                    <a:pt x="484410" y="1057258"/>
                  </a:lnTo>
                  <a:lnTo>
                    <a:pt x="476200" y="1057461"/>
                  </a:lnTo>
                  <a:lnTo>
                    <a:pt x="467989" y="1057654"/>
                  </a:lnTo>
                  <a:lnTo>
                    <a:pt x="459779" y="1057836"/>
                  </a:lnTo>
                  <a:lnTo>
                    <a:pt x="451569" y="1058009"/>
                  </a:lnTo>
                  <a:lnTo>
                    <a:pt x="443358" y="1058174"/>
                  </a:lnTo>
                  <a:lnTo>
                    <a:pt x="435148" y="1058330"/>
                  </a:lnTo>
                  <a:lnTo>
                    <a:pt x="426938" y="1058477"/>
                  </a:lnTo>
                  <a:lnTo>
                    <a:pt x="418727" y="1058617"/>
                  </a:lnTo>
                  <a:lnTo>
                    <a:pt x="410517" y="1058750"/>
                  </a:lnTo>
                  <a:lnTo>
                    <a:pt x="402307" y="1058876"/>
                  </a:lnTo>
                  <a:lnTo>
                    <a:pt x="394096" y="1058996"/>
                  </a:lnTo>
                  <a:lnTo>
                    <a:pt x="385886" y="1059109"/>
                  </a:lnTo>
                  <a:lnTo>
                    <a:pt x="377675" y="1059217"/>
                  </a:lnTo>
                  <a:lnTo>
                    <a:pt x="369465" y="1059319"/>
                  </a:lnTo>
                  <a:lnTo>
                    <a:pt x="361255" y="1059415"/>
                  </a:lnTo>
                  <a:lnTo>
                    <a:pt x="353044" y="1059507"/>
                  </a:lnTo>
                  <a:lnTo>
                    <a:pt x="344834" y="1059594"/>
                  </a:lnTo>
                  <a:lnTo>
                    <a:pt x="336624" y="1059677"/>
                  </a:lnTo>
                  <a:lnTo>
                    <a:pt x="328413" y="1059755"/>
                  </a:lnTo>
                  <a:lnTo>
                    <a:pt x="320203" y="1059829"/>
                  </a:lnTo>
                  <a:lnTo>
                    <a:pt x="311993" y="1059899"/>
                  </a:lnTo>
                  <a:lnTo>
                    <a:pt x="303782" y="1059966"/>
                  </a:lnTo>
                  <a:lnTo>
                    <a:pt x="295572" y="1060029"/>
                  </a:lnTo>
                  <a:lnTo>
                    <a:pt x="287362" y="1060089"/>
                  </a:lnTo>
                  <a:lnTo>
                    <a:pt x="279151" y="1060146"/>
                  </a:lnTo>
                  <a:lnTo>
                    <a:pt x="270941" y="1060199"/>
                  </a:lnTo>
                  <a:lnTo>
                    <a:pt x="262731" y="1060250"/>
                  </a:lnTo>
                  <a:lnTo>
                    <a:pt x="254520" y="1060299"/>
                  </a:lnTo>
                  <a:lnTo>
                    <a:pt x="246310" y="1060345"/>
                  </a:lnTo>
                  <a:lnTo>
                    <a:pt x="238100" y="1060388"/>
                  </a:lnTo>
                  <a:lnTo>
                    <a:pt x="229889" y="1060429"/>
                  </a:lnTo>
                  <a:lnTo>
                    <a:pt x="221679" y="1060469"/>
                  </a:lnTo>
                  <a:lnTo>
                    <a:pt x="213469" y="1060506"/>
                  </a:lnTo>
                  <a:lnTo>
                    <a:pt x="205258" y="1060541"/>
                  </a:lnTo>
                  <a:lnTo>
                    <a:pt x="197048" y="1060574"/>
                  </a:lnTo>
                  <a:lnTo>
                    <a:pt x="188837" y="1060606"/>
                  </a:lnTo>
                  <a:lnTo>
                    <a:pt x="180627" y="1060636"/>
                  </a:lnTo>
                  <a:lnTo>
                    <a:pt x="172417" y="1060664"/>
                  </a:lnTo>
                  <a:lnTo>
                    <a:pt x="164206" y="1060691"/>
                  </a:lnTo>
                  <a:lnTo>
                    <a:pt x="155996" y="1060716"/>
                  </a:lnTo>
                  <a:lnTo>
                    <a:pt x="147786" y="1060741"/>
                  </a:lnTo>
                  <a:lnTo>
                    <a:pt x="139575" y="1060763"/>
                  </a:lnTo>
                  <a:lnTo>
                    <a:pt x="131365" y="1060785"/>
                  </a:lnTo>
                  <a:lnTo>
                    <a:pt x="123155" y="1060806"/>
                  </a:lnTo>
                  <a:lnTo>
                    <a:pt x="114944" y="1060825"/>
                  </a:lnTo>
                  <a:lnTo>
                    <a:pt x="106734" y="1060844"/>
                  </a:lnTo>
                  <a:lnTo>
                    <a:pt x="98524" y="1060861"/>
                  </a:lnTo>
                  <a:lnTo>
                    <a:pt x="90313" y="1060878"/>
                  </a:lnTo>
                  <a:lnTo>
                    <a:pt x="82103" y="1060894"/>
                  </a:lnTo>
                  <a:lnTo>
                    <a:pt x="73893" y="1060909"/>
                  </a:lnTo>
                  <a:lnTo>
                    <a:pt x="65682" y="1060923"/>
                  </a:lnTo>
                  <a:lnTo>
                    <a:pt x="57472" y="1060936"/>
                  </a:lnTo>
                  <a:lnTo>
                    <a:pt x="49262" y="1060949"/>
                  </a:lnTo>
                  <a:lnTo>
                    <a:pt x="41051" y="1060961"/>
                  </a:lnTo>
                  <a:lnTo>
                    <a:pt x="32841" y="1060973"/>
                  </a:lnTo>
                  <a:lnTo>
                    <a:pt x="24631" y="1060983"/>
                  </a:lnTo>
                  <a:lnTo>
                    <a:pt x="16420" y="1060994"/>
                  </a:lnTo>
                  <a:lnTo>
                    <a:pt x="8210" y="1061003"/>
                  </a:lnTo>
                  <a:lnTo>
                    <a:pt x="0" y="1061013"/>
                  </a:lnTo>
                  <a:close/>
                </a:path>
              </a:pathLst>
            </a:custGeom>
            <a:solidFill>
              <a:srgbClr val="433D84">
                <a:alpha val="50196"/>
              </a:srgbClr>
            </a:solidFill>
          </p:spPr>
          <p:txBody>
            <a:bodyPr/>
            <a:lstStyle/>
            <a:p/>
          </p:txBody>
        </p:sp>
        <p:sp>
          <p:nvSpPr>
            <p:cNvPr id="10" name="pg11"/>
            <p:cNvSpPr/>
            <p:nvPr/>
          </p:nvSpPr>
          <p:spPr>
            <a:xfrm>
              <a:off x="5008721" y="2879441"/>
              <a:ext cx="2454893" cy="2664936"/>
            </a:xfrm>
            <a:custGeom>
              <a:avLst/>
              <a:pathLst>
                <a:path w="2454893" h="2664936">
                  <a:moveTo>
                    <a:pt x="0" y="0"/>
                  </a:moveTo>
                  <a:lnTo>
                    <a:pt x="8210" y="49"/>
                  </a:lnTo>
                  <a:lnTo>
                    <a:pt x="16420" y="100"/>
                  </a:lnTo>
                  <a:lnTo>
                    <a:pt x="24631" y="155"/>
                  </a:lnTo>
                  <a:lnTo>
                    <a:pt x="32841" y="212"/>
                  </a:lnTo>
                  <a:lnTo>
                    <a:pt x="41051" y="273"/>
                  </a:lnTo>
                  <a:lnTo>
                    <a:pt x="49262" y="337"/>
                  </a:lnTo>
                  <a:lnTo>
                    <a:pt x="57472" y="405"/>
                  </a:lnTo>
                  <a:lnTo>
                    <a:pt x="65682" y="476"/>
                  </a:lnTo>
                  <a:lnTo>
                    <a:pt x="73893" y="551"/>
                  </a:lnTo>
                  <a:lnTo>
                    <a:pt x="82103" y="631"/>
                  </a:lnTo>
                  <a:lnTo>
                    <a:pt x="90313" y="714"/>
                  </a:lnTo>
                  <a:lnTo>
                    <a:pt x="98524" y="803"/>
                  </a:lnTo>
                  <a:lnTo>
                    <a:pt x="106734" y="896"/>
                  </a:lnTo>
                  <a:lnTo>
                    <a:pt x="114944" y="994"/>
                  </a:lnTo>
                  <a:lnTo>
                    <a:pt x="123155" y="1098"/>
                  </a:lnTo>
                  <a:lnTo>
                    <a:pt x="131365" y="1207"/>
                  </a:lnTo>
                  <a:lnTo>
                    <a:pt x="139575" y="1322"/>
                  </a:lnTo>
                  <a:lnTo>
                    <a:pt x="147786" y="1444"/>
                  </a:lnTo>
                  <a:lnTo>
                    <a:pt x="155996" y="1572"/>
                  </a:lnTo>
                  <a:lnTo>
                    <a:pt x="164206" y="1708"/>
                  </a:lnTo>
                  <a:lnTo>
                    <a:pt x="172417" y="1851"/>
                  </a:lnTo>
                  <a:lnTo>
                    <a:pt x="180627" y="2001"/>
                  </a:lnTo>
                  <a:lnTo>
                    <a:pt x="188837" y="2160"/>
                  </a:lnTo>
                  <a:lnTo>
                    <a:pt x="197048" y="2328"/>
                  </a:lnTo>
                  <a:lnTo>
                    <a:pt x="205258" y="2505"/>
                  </a:lnTo>
                  <a:lnTo>
                    <a:pt x="213469" y="2691"/>
                  </a:lnTo>
                  <a:lnTo>
                    <a:pt x="221679" y="2888"/>
                  </a:lnTo>
                  <a:lnTo>
                    <a:pt x="229889" y="3095"/>
                  </a:lnTo>
                  <a:lnTo>
                    <a:pt x="238100" y="3314"/>
                  </a:lnTo>
                  <a:lnTo>
                    <a:pt x="246310" y="3545"/>
                  </a:lnTo>
                  <a:lnTo>
                    <a:pt x="254520" y="3789"/>
                  </a:lnTo>
                  <a:lnTo>
                    <a:pt x="262731" y="4046"/>
                  </a:lnTo>
                  <a:lnTo>
                    <a:pt x="270941" y="4317"/>
                  </a:lnTo>
                  <a:lnTo>
                    <a:pt x="279151" y="4602"/>
                  </a:lnTo>
                  <a:lnTo>
                    <a:pt x="287362" y="4904"/>
                  </a:lnTo>
                  <a:lnTo>
                    <a:pt x="295572" y="5222"/>
                  </a:lnTo>
                  <a:lnTo>
                    <a:pt x="303782" y="5557"/>
                  </a:lnTo>
                  <a:lnTo>
                    <a:pt x="311993" y="5911"/>
                  </a:lnTo>
                  <a:lnTo>
                    <a:pt x="320203" y="6284"/>
                  </a:lnTo>
                  <a:lnTo>
                    <a:pt x="328413" y="6677"/>
                  </a:lnTo>
                  <a:lnTo>
                    <a:pt x="336624" y="7092"/>
                  </a:lnTo>
                  <a:lnTo>
                    <a:pt x="344834" y="7529"/>
                  </a:lnTo>
                  <a:lnTo>
                    <a:pt x="353044" y="7991"/>
                  </a:lnTo>
                  <a:lnTo>
                    <a:pt x="361255" y="8477"/>
                  </a:lnTo>
                  <a:lnTo>
                    <a:pt x="369465" y="8991"/>
                  </a:lnTo>
                  <a:lnTo>
                    <a:pt x="377675" y="9532"/>
                  </a:lnTo>
                  <a:lnTo>
                    <a:pt x="385886" y="10102"/>
                  </a:lnTo>
                  <a:lnTo>
                    <a:pt x="394096" y="10704"/>
                  </a:lnTo>
                  <a:lnTo>
                    <a:pt x="402307" y="11339"/>
                  </a:lnTo>
                  <a:lnTo>
                    <a:pt x="410517" y="12008"/>
                  </a:lnTo>
                  <a:lnTo>
                    <a:pt x="418727" y="12713"/>
                  </a:lnTo>
                  <a:lnTo>
                    <a:pt x="426938" y="13457"/>
                  </a:lnTo>
                  <a:lnTo>
                    <a:pt x="435148" y="14242"/>
                  </a:lnTo>
                  <a:lnTo>
                    <a:pt x="443358" y="15069"/>
                  </a:lnTo>
                  <a:lnTo>
                    <a:pt x="451569" y="15940"/>
                  </a:lnTo>
                  <a:lnTo>
                    <a:pt x="459779" y="16860"/>
                  </a:lnTo>
                  <a:lnTo>
                    <a:pt x="467989" y="17829"/>
                  </a:lnTo>
                  <a:lnTo>
                    <a:pt x="476200" y="18850"/>
                  </a:lnTo>
                  <a:lnTo>
                    <a:pt x="484410" y="19927"/>
                  </a:lnTo>
                  <a:lnTo>
                    <a:pt x="492620" y="21062"/>
                  </a:lnTo>
                  <a:lnTo>
                    <a:pt x="500831" y="22258"/>
                  </a:lnTo>
                  <a:lnTo>
                    <a:pt x="509041" y="23519"/>
                  </a:lnTo>
                  <a:lnTo>
                    <a:pt x="517251" y="24848"/>
                  </a:lnTo>
                  <a:lnTo>
                    <a:pt x="525462" y="26249"/>
                  </a:lnTo>
                  <a:lnTo>
                    <a:pt x="533672" y="27724"/>
                  </a:lnTo>
                  <a:lnTo>
                    <a:pt x="541882" y="29280"/>
                  </a:lnTo>
                  <a:lnTo>
                    <a:pt x="550093" y="30918"/>
                  </a:lnTo>
                  <a:lnTo>
                    <a:pt x="558303" y="32645"/>
                  </a:lnTo>
                  <a:lnTo>
                    <a:pt x="566513" y="34464"/>
                  </a:lnTo>
                  <a:lnTo>
                    <a:pt x="574724" y="36380"/>
                  </a:lnTo>
                  <a:lnTo>
                    <a:pt x="582934" y="38399"/>
                  </a:lnTo>
                  <a:lnTo>
                    <a:pt x="591144" y="40525"/>
                  </a:lnTo>
                  <a:lnTo>
                    <a:pt x="599355" y="42765"/>
                  </a:lnTo>
                  <a:lnTo>
                    <a:pt x="607565" y="45123"/>
                  </a:lnTo>
                  <a:lnTo>
                    <a:pt x="615776" y="47606"/>
                  </a:lnTo>
                  <a:lnTo>
                    <a:pt x="623986" y="50221"/>
                  </a:lnTo>
                  <a:lnTo>
                    <a:pt x="632196" y="52974"/>
                  </a:lnTo>
                  <a:lnTo>
                    <a:pt x="640407" y="55872"/>
                  </a:lnTo>
                  <a:lnTo>
                    <a:pt x="648617" y="58922"/>
                  </a:lnTo>
                  <a:lnTo>
                    <a:pt x="656827" y="62132"/>
                  </a:lnTo>
                  <a:lnTo>
                    <a:pt x="665038" y="65510"/>
                  </a:lnTo>
                  <a:lnTo>
                    <a:pt x="673248" y="69064"/>
                  </a:lnTo>
                  <a:lnTo>
                    <a:pt x="681458" y="72804"/>
                  </a:lnTo>
                  <a:lnTo>
                    <a:pt x="689669" y="76736"/>
                  </a:lnTo>
                  <a:lnTo>
                    <a:pt x="697879" y="80873"/>
                  </a:lnTo>
                  <a:lnTo>
                    <a:pt x="706089" y="85222"/>
                  </a:lnTo>
                  <a:lnTo>
                    <a:pt x="714300" y="89794"/>
                  </a:lnTo>
                  <a:lnTo>
                    <a:pt x="722510" y="94600"/>
                  </a:lnTo>
                  <a:lnTo>
                    <a:pt x="730720" y="99651"/>
                  </a:lnTo>
                  <a:lnTo>
                    <a:pt x="738931" y="104958"/>
                  </a:lnTo>
                  <a:lnTo>
                    <a:pt x="747141" y="110533"/>
                  </a:lnTo>
                  <a:lnTo>
                    <a:pt x="755351" y="116388"/>
                  </a:lnTo>
                  <a:lnTo>
                    <a:pt x="763562" y="122536"/>
                  </a:lnTo>
                  <a:lnTo>
                    <a:pt x="771772" y="128990"/>
                  </a:lnTo>
                  <a:lnTo>
                    <a:pt x="779982" y="135763"/>
                  </a:lnTo>
                  <a:lnTo>
                    <a:pt x="788193" y="142869"/>
                  </a:lnTo>
                  <a:lnTo>
                    <a:pt x="796403" y="150322"/>
                  </a:lnTo>
                  <a:lnTo>
                    <a:pt x="804614" y="158138"/>
                  </a:lnTo>
                  <a:lnTo>
                    <a:pt x="812824" y="166330"/>
                  </a:lnTo>
                  <a:lnTo>
                    <a:pt x="821034" y="174915"/>
                  </a:lnTo>
                  <a:lnTo>
                    <a:pt x="829245" y="183908"/>
                  </a:lnTo>
                  <a:lnTo>
                    <a:pt x="837455" y="193325"/>
                  </a:lnTo>
                  <a:lnTo>
                    <a:pt x="845665" y="203182"/>
                  </a:lnTo>
                  <a:lnTo>
                    <a:pt x="853876" y="213497"/>
                  </a:lnTo>
                  <a:lnTo>
                    <a:pt x="862086" y="224284"/>
                  </a:lnTo>
                  <a:lnTo>
                    <a:pt x="870296" y="235562"/>
                  </a:lnTo>
                  <a:lnTo>
                    <a:pt x="878507" y="247348"/>
                  </a:lnTo>
                  <a:lnTo>
                    <a:pt x="886717" y="259657"/>
                  </a:lnTo>
                  <a:lnTo>
                    <a:pt x="894927" y="272508"/>
                  </a:lnTo>
                  <a:lnTo>
                    <a:pt x="903138" y="285917"/>
                  </a:lnTo>
                  <a:lnTo>
                    <a:pt x="911348" y="299901"/>
                  </a:lnTo>
                  <a:lnTo>
                    <a:pt x="919558" y="314476"/>
                  </a:lnTo>
                  <a:lnTo>
                    <a:pt x="927769" y="329659"/>
                  </a:lnTo>
                  <a:lnTo>
                    <a:pt x="935979" y="345464"/>
                  </a:lnTo>
                  <a:lnTo>
                    <a:pt x="944189" y="361908"/>
                  </a:lnTo>
                  <a:lnTo>
                    <a:pt x="952400" y="379004"/>
                  </a:lnTo>
                  <a:lnTo>
                    <a:pt x="960610" y="396766"/>
                  </a:lnTo>
                  <a:lnTo>
                    <a:pt x="968820" y="415207"/>
                  </a:lnTo>
                  <a:lnTo>
                    <a:pt x="977031" y="434339"/>
                  </a:lnTo>
                  <a:lnTo>
                    <a:pt x="985241" y="454173"/>
                  </a:lnTo>
                  <a:lnTo>
                    <a:pt x="993451" y="474717"/>
                  </a:lnTo>
                  <a:lnTo>
                    <a:pt x="1001662" y="495980"/>
                  </a:lnTo>
                  <a:lnTo>
                    <a:pt x="1009872" y="517968"/>
                  </a:lnTo>
                  <a:lnTo>
                    <a:pt x="1018083" y="540685"/>
                  </a:lnTo>
                  <a:lnTo>
                    <a:pt x="1026293" y="564134"/>
                  </a:lnTo>
                  <a:lnTo>
                    <a:pt x="1034503" y="588317"/>
                  </a:lnTo>
                  <a:lnTo>
                    <a:pt x="1042714" y="613232"/>
                  </a:lnTo>
                  <a:lnTo>
                    <a:pt x="1050924" y="638874"/>
                  </a:lnTo>
                  <a:lnTo>
                    <a:pt x="1059134" y="665239"/>
                  </a:lnTo>
                  <a:lnTo>
                    <a:pt x="1067345" y="692318"/>
                  </a:lnTo>
                  <a:lnTo>
                    <a:pt x="1075555" y="720100"/>
                  </a:lnTo>
                  <a:lnTo>
                    <a:pt x="1083765" y="748571"/>
                  </a:lnTo>
                  <a:lnTo>
                    <a:pt x="1091976" y="777716"/>
                  </a:lnTo>
                  <a:lnTo>
                    <a:pt x="1100186" y="807514"/>
                  </a:lnTo>
                  <a:lnTo>
                    <a:pt x="1108396" y="837945"/>
                  </a:lnTo>
                  <a:lnTo>
                    <a:pt x="1116607" y="868984"/>
                  </a:lnTo>
                  <a:lnTo>
                    <a:pt x="1124817" y="900603"/>
                  </a:lnTo>
                  <a:lnTo>
                    <a:pt x="1133027" y="932772"/>
                  </a:lnTo>
                  <a:lnTo>
                    <a:pt x="1141238" y="965459"/>
                  </a:lnTo>
                  <a:lnTo>
                    <a:pt x="1149448" y="998628"/>
                  </a:lnTo>
                  <a:lnTo>
                    <a:pt x="1157658" y="1032242"/>
                  </a:lnTo>
                  <a:lnTo>
                    <a:pt x="1165869" y="1066260"/>
                  </a:lnTo>
                  <a:lnTo>
                    <a:pt x="1174079" y="1100641"/>
                  </a:lnTo>
                  <a:lnTo>
                    <a:pt x="1182289" y="1135339"/>
                  </a:lnTo>
                  <a:lnTo>
                    <a:pt x="1190500" y="1170310"/>
                  </a:lnTo>
                  <a:lnTo>
                    <a:pt x="1198710" y="1205506"/>
                  </a:lnTo>
                  <a:lnTo>
                    <a:pt x="1206921" y="1240878"/>
                  </a:lnTo>
                  <a:lnTo>
                    <a:pt x="1215131" y="1276377"/>
                  </a:lnTo>
                  <a:lnTo>
                    <a:pt x="1223341" y="1311952"/>
                  </a:lnTo>
                  <a:lnTo>
                    <a:pt x="1231552" y="1347552"/>
                  </a:lnTo>
                  <a:lnTo>
                    <a:pt x="1239762" y="1383127"/>
                  </a:lnTo>
                  <a:lnTo>
                    <a:pt x="1247972" y="1418626"/>
                  </a:lnTo>
                  <a:lnTo>
                    <a:pt x="1256183" y="1453998"/>
                  </a:lnTo>
                  <a:lnTo>
                    <a:pt x="1264393" y="1489194"/>
                  </a:lnTo>
                  <a:lnTo>
                    <a:pt x="1272603" y="1524164"/>
                  </a:lnTo>
                  <a:lnTo>
                    <a:pt x="1280814" y="1558863"/>
                  </a:lnTo>
                  <a:lnTo>
                    <a:pt x="1289024" y="1593244"/>
                  </a:lnTo>
                  <a:lnTo>
                    <a:pt x="1297234" y="1627262"/>
                  </a:lnTo>
                  <a:lnTo>
                    <a:pt x="1305445" y="1660875"/>
                  </a:lnTo>
                  <a:lnTo>
                    <a:pt x="1313655" y="1694045"/>
                  </a:lnTo>
                  <a:lnTo>
                    <a:pt x="1321865" y="1726731"/>
                  </a:lnTo>
                  <a:lnTo>
                    <a:pt x="1330076" y="1758901"/>
                  </a:lnTo>
                  <a:lnTo>
                    <a:pt x="1338286" y="1790520"/>
                  </a:lnTo>
                  <a:lnTo>
                    <a:pt x="1346496" y="1821558"/>
                  </a:lnTo>
                  <a:lnTo>
                    <a:pt x="1354707" y="1851989"/>
                  </a:lnTo>
                  <a:lnTo>
                    <a:pt x="1362917" y="1881788"/>
                  </a:lnTo>
                  <a:lnTo>
                    <a:pt x="1371127" y="1910932"/>
                  </a:lnTo>
                  <a:lnTo>
                    <a:pt x="1379338" y="1939404"/>
                  </a:lnTo>
                  <a:lnTo>
                    <a:pt x="1387548" y="1967185"/>
                  </a:lnTo>
                  <a:lnTo>
                    <a:pt x="1395758" y="1994264"/>
                  </a:lnTo>
                  <a:lnTo>
                    <a:pt x="1403969" y="2020629"/>
                  </a:lnTo>
                  <a:lnTo>
                    <a:pt x="1412179" y="2046272"/>
                  </a:lnTo>
                  <a:lnTo>
                    <a:pt x="1420390" y="2071187"/>
                  </a:lnTo>
                  <a:lnTo>
                    <a:pt x="1428600" y="2095369"/>
                  </a:lnTo>
                  <a:lnTo>
                    <a:pt x="1436810" y="2118819"/>
                  </a:lnTo>
                  <a:lnTo>
                    <a:pt x="1445021" y="2141536"/>
                  </a:lnTo>
                  <a:lnTo>
                    <a:pt x="1453231" y="2163524"/>
                  </a:lnTo>
                  <a:lnTo>
                    <a:pt x="1461441" y="2184787"/>
                  </a:lnTo>
                  <a:lnTo>
                    <a:pt x="1469652" y="2205331"/>
                  </a:lnTo>
                  <a:lnTo>
                    <a:pt x="1477862" y="2225164"/>
                  </a:lnTo>
                  <a:lnTo>
                    <a:pt x="1486072" y="2244296"/>
                  </a:lnTo>
                  <a:lnTo>
                    <a:pt x="1494283" y="2262738"/>
                  </a:lnTo>
                  <a:lnTo>
                    <a:pt x="1502493" y="2280500"/>
                  </a:lnTo>
                  <a:lnTo>
                    <a:pt x="1510703" y="2297596"/>
                  </a:lnTo>
                  <a:lnTo>
                    <a:pt x="1518914" y="2314040"/>
                  </a:lnTo>
                  <a:lnTo>
                    <a:pt x="1527124" y="2329845"/>
                  </a:lnTo>
                  <a:lnTo>
                    <a:pt x="1535334" y="2345027"/>
                  </a:lnTo>
                  <a:lnTo>
                    <a:pt x="1543545" y="2359603"/>
                  </a:lnTo>
                  <a:lnTo>
                    <a:pt x="1551755" y="2373586"/>
                  </a:lnTo>
                  <a:lnTo>
                    <a:pt x="1559965" y="2386995"/>
                  </a:lnTo>
                  <a:lnTo>
                    <a:pt x="1568176" y="2399846"/>
                  </a:lnTo>
                  <a:lnTo>
                    <a:pt x="1576386" y="2412156"/>
                  </a:lnTo>
                  <a:lnTo>
                    <a:pt x="1584596" y="2423941"/>
                  </a:lnTo>
                  <a:lnTo>
                    <a:pt x="1592807" y="2435219"/>
                  </a:lnTo>
                  <a:lnTo>
                    <a:pt x="1601017" y="2446007"/>
                  </a:lnTo>
                  <a:lnTo>
                    <a:pt x="1609228" y="2456321"/>
                  </a:lnTo>
                  <a:lnTo>
                    <a:pt x="1617438" y="2466179"/>
                  </a:lnTo>
                  <a:lnTo>
                    <a:pt x="1625648" y="2475596"/>
                  </a:lnTo>
                  <a:lnTo>
                    <a:pt x="1633859" y="2484589"/>
                  </a:lnTo>
                  <a:lnTo>
                    <a:pt x="1642069" y="2493174"/>
                  </a:lnTo>
                  <a:lnTo>
                    <a:pt x="1650279" y="2501366"/>
                  </a:lnTo>
                  <a:lnTo>
                    <a:pt x="1658490" y="2509182"/>
                  </a:lnTo>
                  <a:lnTo>
                    <a:pt x="1666700" y="2516635"/>
                  </a:lnTo>
                  <a:lnTo>
                    <a:pt x="1674910" y="2523741"/>
                  </a:lnTo>
                  <a:lnTo>
                    <a:pt x="1683121" y="2530514"/>
                  </a:lnTo>
                  <a:lnTo>
                    <a:pt x="1691331" y="2536968"/>
                  </a:lnTo>
                  <a:lnTo>
                    <a:pt x="1699541" y="2543116"/>
                  </a:lnTo>
                  <a:lnTo>
                    <a:pt x="1707752" y="2548971"/>
                  </a:lnTo>
                  <a:lnTo>
                    <a:pt x="1715962" y="2554546"/>
                  </a:lnTo>
                  <a:lnTo>
                    <a:pt x="1724172" y="2559853"/>
                  </a:lnTo>
                  <a:lnTo>
                    <a:pt x="1732383" y="2564904"/>
                  </a:lnTo>
                  <a:lnTo>
                    <a:pt x="1740593" y="2569710"/>
                  </a:lnTo>
                  <a:lnTo>
                    <a:pt x="1748803" y="2574282"/>
                  </a:lnTo>
                  <a:lnTo>
                    <a:pt x="1757014" y="2578631"/>
                  </a:lnTo>
                  <a:lnTo>
                    <a:pt x="1765224" y="2582767"/>
                  </a:lnTo>
                  <a:lnTo>
                    <a:pt x="1773434" y="2586700"/>
                  </a:lnTo>
                  <a:lnTo>
                    <a:pt x="1781645" y="2590439"/>
                  </a:lnTo>
                  <a:lnTo>
                    <a:pt x="1789855" y="2593993"/>
                  </a:lnTo>
                  <a:lnTo>
                    <a:pt x="1798065" y="2597371"/>
                  </a:lnTo>
                  <a:lnTo>
                    <a:pt x="1806276" y="2600582"/>
                  </a:lnTo>
                  <a:lnTo>
                    <a:pt x="1814486" y="2603632"/>
                  </a:lnTo>
                  <a:lnTo>
                    <a:pt x="1822697" y="2606530"/>
                  </a:lnTo>
                  <a:lnTo>
                    <a:pt x="1830907" y="2609282"/>
                  </a:lnTo>
                  <a:lnTo>
                    <a:pt x="1839117" y="2611897"/>
                  </a:lnTo>
                  <a:lnTo>
                    <a:pt x="1847328" y="2614381"/>
                  </a:lnTo>
                  <a:lnTo>
                    <a:pt x="1855538" y="2616739"/>
                  </a:lnTo>
                  <a:lnTo>
                    <a:pt x="1863748" y="2618978"/>
                  </a:lnTo>
                  <a:lnTo>
                    <a:pt x="1871959" y="2621105"/>
                  </a:lnTo>
                  <a:lnTo>
                    <a:pt x="1880169" y="2623123"/>
                  </a:lnTo>
                  <a:lnTo>
                    <a:pt x="1888379" y="2625040"/>
                  </a:lnTo>
                  <a:lnTo>
                    <a:pt x="1896590" y="2626859"/>
                  </a:lnTo>
                  <a:lnTo>
                    <a:pt x="1904800" y="2628585"/>
                  </a:lnTo>
                  <a:lnTo>
                    <a:pt x="1913010" y="2630224"/>
                  </a:lnTo>
                  <a:lnTo>
                    <a:pt x="1921221" y="2631779"/>
                  </a:lnTo>
                  <a:lnTo>
                    <a:pt x="1929431" y="2633255"/>
                  </a:lnTo>
                  <a:lnTo>
                    <a:pt x="1937641" y="2634656"/>
                  </a:lnTo>
                  <a:lnTo>
                    <a:pt x="1945852" y="2635985"/>
                  </a:lnTo>
                  <a:lnTo>
                    <a:pt x="1954062" y="2637246"/>
                  </a:lnTo>
                  <a:lnTo>
                    <a:pt x="1962272" y="2638442"/>
                  </a:lnTo>
                  <a:lnTo>
                    <a:pt x="1970483" y="2639577"/>
                  </a:lnTo>
                  <a:lnTo>
                    <a:pt x="1978693" y="2640654"/>
                  </a:lnTo>
                  <a:lnTo>
                    <a:pt x="1986903" y="2641675"/>
                  </a:lnTo>
                  <a:lnTo>
                    <a:pt x="1995114" y="2642644"/>
                  </a:lnTo>
                  <a:lnTo>
                    <a:pt x="2003324" y="2643563"/>
                  </a:lnTo>
                  <a:lnTo>
                    <a:pt x="2011535" y="2644435"/>
                  </a:lnTo>
                  <a:lnTo>
                    <a:pt x="2019745" y="2645262"/>
                  </a:lnTo>
                  <a:lnTo>
                    <a:pt x="2027955" y="2646046"/>
                  </a:lnTo>
                  <a:lnTo>
                    <a:pt x="2036166" y="2646790"/>
                  </a:lnTo>
                  <a:lnTo>
                    <a:pt x="2044376" y="2647496"/>
                  </a:lnTo>
                  <a:lnTo>
                    <a:pt x="2052586" y="2648165"/>
                  </a:lnTo>
                  <a:lnTo>
                    <a:pt x="2060797" y="2648799"/>
                  </a:lnTo>
                  <a:lnTo>
                    <a:pt x="2069007" y="2649401"/>
                  </a:lnTo>
                  <a:lnTo>
                    <a:pt x="2077217" y="2649972"/>
                  </a:lnTo>
                  <a:lnTo>
                    <a:pt x="2085428" y="2650513"/>
                  </a:lnTo>
                  <a:lnTo>
                    <a:pt x="2093638" y="2651026"/>
                  </a:lnTo>
                  <a:lnTo>
                    <a:pt x="2101848" y="2651513"/>
                  </a:lnTo>
                  <a:lnTo>
                    <a:pt x="2110059" y="2651974"/>
                  </a:lnTo>
                  <a:lnTo>
                    <a:pt x="2118269" y="2652412"/>
                  </a:lnTo>
                  <a:lnTo>
                    <a:pt x="2126479" y="2652827"/>
                  </a:lnTo>
                  <a:lnTo>
                    <a:pt x="2134690" y="2653220"/>
                  </a:lnTo>
                  <a:lnTo>
                    <a:pt x="2142900" y="2653593"/>
                  </a:lnTo>
                  <a:lnTo>
                    <a:pt x="2151110" y="2653947"/>
                  </a:lnTo>
                  <a:lnTo>
                    <a:pt x="2159321" y="2654282"/>
                  </a:lnTo>
                  <a:lnTo>
                    <a:pt x="2167531" y="2654600"/>
                  </a:lnTo>
                  <a:lnTo>
                    <a:pt x="2175741" y="2654901"/>
                  </a:lnTo>
                  <a:lnTo>
                    <a:pt x="2183952" y="2655187"/>
                  </a:lnTo>
                  <a:lnTo>
                    <a:pt x="2192162" y="2655458"/>
                  </a:lnTo>
                  <a:lnTo>
                    <a:pt x="2200373" y="2655715"/>
                  </a:lnTo>
                  <a:lnTo>
                    <a:pt x="2208583" y="2655958"/>
                  </a:lnTo>
                  <a:lnTo>
                    <a:pt x="2216793" y="2656189"/>
                  </a:lnTo>
                  <a:lnTo>
                    <a:pt x="2225004" y="2656408"/>
                  </a:lnTo>
                  <a:lnTo>
                    <a:pt x="2233214" y="2656616"/>
                  </a:lnTo>
                  <a:lnTo>
                    <a:pt x="2241424" y="2656813"/>
                  </a:lnTo>
                  <a:lnTo>
                    <a:pt x="2249635" y="2656999"/>
                  </a:lnTo>
                  <a:lnTo>
                    <a:pt x="2257845" y="2657176"/>
                  </a:lnTo>
                  <a:lnTo>
                    <a:pt x="2266055" y="2657343"/>
                  </a:lnTo>
                  <a:lnTo>
                    <a:pt x="2274266" y="2657502"/>
                  </a:lnTo>
                  <a:lnTo>
                    <a:pt x="2282476" y="2657653"/>
                  </a:lnTo>
                  <a:lnTo>
                    <a:pt x="2290686" y="2657796"/>
                  </a:lnTo>
                  <a:lnTo>
                    <a:pt x="2298897" y="2657931"/>
                  </a:lnTo>
                  <a:lnTo>
                    <a:pt x="2307107" y="2658060"/>
                  </a:lnTo>
                  <a:lnTo>
                    <a:pt x="2315317" y="2658181"/>
                  </a:lnTo>
                  <a:lnTo>
                    <a:pt x="2323528" y="2658297"/>
                  </a:lnTo>
                  <a:lnTo>
                    <a:pt x="2331738" y="2658406"/>
                  </a:lnTo>
                  <a:lnTo>
                    <a:pt x="2339948" y="2658510"/>
                  </a:lnTo>
                  <a:lnTo>
                    <a:pt x="2348159" y="2658608"/>
                  </a:lnTo>
                  <a:lnTo>
                    <a:pt x="2356369" y="2658701"/>
                  </a:lnTo>
                  <a:lnTo>
                    <a:pt x="2364579" y="2658789"/>
                  </a:lnTo>
                  <a:lnTo>
                    <a:pt x="2372790" y="2658873"/>
                  </a:lnTo>
                  <a:lnTo>
                    <a:pt x="2381000" y="2658952"/>
                  </a:lnTo>
                  <a:lnTo>
                    <a:pt x="2389210" y="2659028"/>
                  </a:lnTo>
                  <a:lnTo>
                    <a:pt x="2397421" y="2659099"/>
                  </a:lnTo>
                  <a:lnTo>
                    <a:pt x="2405631" y="2659166"/>
                  </a:lnTo>
                  <a:lnTo>
                    <a:pt x="2413842" y="2659231"/>
                  </a:lnTo>
                  <a:lnTo>
                    <a:pt x="2422052" y="2659291"/>
                  </a:lnTo>
                  <a:lnTo>
                    <a:pt x="2430262" y="2659349"/>
                  </a:lnTo>
                  <a:lnTo>
                    <a:pt x="2438473" y="2659403"/>
                  </a:lnTo>
                  <a:lnTo>
                    <a:pt x="2446683" y="2659455"/>
                  </a:lnTo>
                  <a:lnTo>
                    <a:pt x="2454893" y="2659504"/>
                  </a:lnTo>
                  <a:lnTo>
                    <a:pt x="2454893" y="2664936"/>
                  </a:lnTo>
                  <a:lnTo>
                    <a:pt x="2446683" y="2664887"/>
                  </a:lnTo>
                  <a:lnTo>
                    <a:pt x="2438473" y="2664835"/>
                  </a:lnTo>
                  <a:lnTo>
                    <a:pt x="2430262" y="2664780"/>
                  </a:lnTo>
                  <a:lnTo>
                    <a:pt x="2422052" y="2664723"/>
                  </a:lnTo>
                  <a:lnTo>
                    <a:pt x="2413842" y="2664662"/>
                  </a:lnTo>
                  <a:lnTo>
                    <a:pt x="2405631" y="2664598"/>
                  </a:lnTo>
                  <a:lnTo>
                    <a:pt x="2397421" y="2664530"/>
                  </a:lnTo>
                  <a:lnTo>
                    <a:pt x="2389210" y="2664459"/>
                  </a:lnTo>
                  <a:lnTo>
                    <a:pt x="2381000" y="2664384"/>
                  </a:lnTo>
                  <a:lnTo>
                    <a:pt x="2372790" y="2664305"/>
                  </a:lnTo>
                  <a:lnTo>
                    <a:pt x="2364579" y="2664221"/>
                  </a:lnTo>
                  <a:lnTo>
                    <a:pt x="2356369" y="2664133"/>
                  </a:lnTo>
                  <a:lnTo>
                    <a:pt x="2348159" y="2664039"/>
                  </a:lnTo>
                  <a:lnTo>
                    <a:pt x="2339948" y="2663941"/>
                  </a:lnTo>
                  <a:lnTo>
                    <a:pt x="2331738" y="2663837"/>
                  </a:lnTo>
                  <a:lnTo>
                    <a:pt x="2323528" y="2663728"/>
                  </a:lnTo>
                  <a:lnTo>
                    <a:pt x="2315317" y="2663613"/>
                  </a:lnTo>
                  <a:lnTo>
                    <a:pt x="2307107" y="2663491"/>
                  </a:lnTo>
                  <a:lnTo>
                    <a:pt x="2298897" y="2663363"/>
                  </a:lnTo>
                  <a:lnTo>
                    <a:pt x="2290686" y="2663227"/>
                  </a:lnTo>
                  <a:lnTo>
                    <a:pt x="2282476" y="2663085"/>
                  </a:lnTo>
                  <a:lnTo>
                    <a:pt x="2274266" y="2662934"/>
                  </a:lnTo>
                  <a:lnTo>
                    <a:pt x="2266055" y="2662775"/>
                  </a:lnTo>
                  <a:lnTo>
                    <a:pt x="2257845" y="2662607"/>
                  </a:lnTo>
                  <a:lnTo>
                    <a:pt x="2249635" y="2662431"/>
                  </a:lnTo>
                  <a:lnTo>
                    <a:pt x="2241424" y="2662244"/>
                  </a:lnTo>
                  <a:lnTo>
                    <a:pt x="2233214" y="2662047"/>
                  </a:lnTo>
                  <a:lnTo>
                    <a:pt x="2225004" y="2661840"/>
                  </a:lnTo>
                  <a:lnTo>
                    <a:pt x="2216793" y="2661621"/>
                  </a:lnTo>
                  <a:lnTo>
                    <a:pt x="2208583" y="2661390"/>
                  </a:lnTo>
                  <a:lnTo>
                    <a:pt x="2200373" y="2661146"/>
                  </a:lnTo>
                  <a:lnTo>
                    <a:pt x="2192162" y="2660890"/>
                  </a:lnTo>
                  <a:lnTo>
                    <a:pt x="2183952" y="2660619"/>
                  </a:lnTo>
                  <a:lnTo>
                    <a:pt x="2175741" y="2660333"/>
                  </a:lnTo>
                  <a:lnTo>
                    <a:pt x="2167531" y="2660031"/>
                  </a:lnTo>
                  <a:lnTo>
                    <a:pt x="2159321" y="2659714"/>
                  </a:lnTo>
                  <a:lnTo>
                    <a:pt x="2151110" y="2659378"/>
                  </a:lnTo>
                  <a:lnTo>
                    <a:pt x="2142900" y="2659025"/>
                  </a:lnTo>
                  <a:lnTo>
                    <a:pt x="2134690" y="2658652"/>
                  </a:lnTo>
                  <a:lnTo>
                    <a:pt x="2126479" y="2658258"/>
                  </a:lnTo>
                  <a:lnTo>
                    <a:pt x="2118269" y="2657843"/>
                  </a:lnTo>
                  <a:lnTo>
                    <a:pt x="2110059" y="2657406"/>
                  </a:lnTo>
                  <a:lnTo>
                    <a:pt x="2101848" y="2656944"/>
                  </a:lnTo>
                  <a:lnTo>
                    <a:pt x="2093638" y="2656458"/>
                  </a:lnTo>
                  <a:lnTo>
                    <a:pt x="2085428" y="2655945"/>
                  </a:lnTo>
                  <a:lnTo>
                    <a:pt x="2077217" y="2655403"/>
                  </a:lnTo>
                  <a:lnTo>
                    <a:pt x="2069007" y="2654833"/>
                  </a:lnTo>
                  <a:lnTo>
                    <a:pt x="2060797" y="2654231"/>
                  </a:lnTo>
                  <a:lnTo>
                    <a:pt x="2052586" y="2653596"/>
                  </a:lnTo>
                  <a:lnTo>
                    <a:pt x="2044376" y="2652927"/>
                  </a:lnTo>
                  <a:lnTo>
                    <a:pt x="2036166" y="2652222"/>
                  </a:lnTo>
                  <a:lnTo>
                    <a:pt x="2027955" y="2651478"/>
                  </a:lnTo>
                  <a:lnTo>
                    <a:pt x="2019745" y="2650694"/>
                  </a:lnTo>
                  <a:lnTo>
                    <a:pt x="2011535" y="2649867"/>
                  </a:lnTo>
                  <a:lnTo>
                    <a:pt x="2003324" y="2648995"/>
                  </a:lnTo>
                  <a:lnTo>
                    <a:pt x="1995114" y="2648076"/>
                  </a:lnTo>
                  <a:lnTo>
                    <a:pt x="1986903" y="2647107"/>
                  </a:lnTo>
                  <a:lnTo>
                    <a:pt x="1978693" y="2646085"/>
                  </a:lnTo>
                  <a:lnTo>
                    <a:pt x="1970483" y="2645008"/>
                  </a:lnTo>
                  <a:lnTo>
                    <a:pt x="1962272" y="2643873"/>
                  </a:lnTo>
                  <a:lnTo>
                    <a:pt x="1954062" y="2642677"/>
                  </a:lnTo>
                  <a:lnTo>
                    <a:pt x="1945852" y="2641416"/>
                  </a:lnTo>
                  <a:lnTo>
                    <a:pt x="1937641" y="2640087"/>
                  </a:lnTo>
                  <a:lnTo>
                    <a:pt x="1929431" y="2638687"/>
                  </a:lnTo>
                  <a:lnTo>
                    <a:pt x="1921221" y="2637211"/>
                  </a:lnTo>
                  <a:lnTo>
                    <a:pt x="1913010" y="2635656"/>
                  </a:lnTo>
                  <a:lnTo>
                    <a:pt x="1904800" y="2634017"/>
                  </a:lnTo>
                  <a:lnTo>
                    <a:pt x="1896590" y="2632290"/>
                  </a:lnTo>
                  <a:lnTo>
                    <a:pt x="1888379" y="2630471"/>
                  </a:lnTo>
                  <a:lnTo>
                    <a:pt x="1880169" y="2628555"/>
                  </a:lnTo>
                  <a:lnTo>
                    <a:pt x="1871959" y="2626536"/>
                  </a:lnTo>
                  <a:lnTo>
                    <a:pt x="1863748" y="2624410"/>
                  </a:lnTo>
                  <a:lnTo>
                    <a:pt x="1855538" y="2622170"/>
                  </a:lnTo>
                  <a:lnTo>
                    <a:pt x="1847328" y="2619812"/>
                  </a:lnTo>
                  <a:lnTo>
                    <a:pt x="1839117" y="2617329"/>
                  </a:lnTo>
                  <a:lnTo>
                    <a:pt x="1830907" y="2614714"/>
                  </a:lnTo>
                  <a:lnTo>
                    <a:pt x="1822697" y="2611961"/>
                  </a:lnTo>
                  <a:lnTo>
                    <a:pt x="1814486" y="2609063"/>
                  </a:lnTo>
                  <a:lnTo>
                    <a:pt x="1806276" y="2606013"/>
                  </a:lnTo>
                  <a:lnTo>
                    <a:pt x="1798065" y="2602803"/>
                  </a:lnTo>
                  <a:lnTo>
                    <a:pt x="1789855" y="2599425"/>
                  </a:lnTo>
                  <a:lnTo>
                    <a:pt x="1781645" y="2595871"/>
                  </a:lnTo>
                  <a:lnTo>
                    <a:pt x="1773434" y="2592132"/>
                  </a:lnTo>
                  <a:lnTo>
                    <a:pt x="1765224" y="2588199"/>
                  </a:lnTo>
                  <a:lnTo>
                    <a:pt x="1757014" y="2584063"/>
                  </a:lnTo>
                  <a:lnTo>
                    <a:pt x="1748803" y="2579714"/>
                  </a:lnTo>
                  <a:lnTo>
                    <a:pt x="1740593" y="2575141"/>
                  </a:lnTo>
                  <a:lnTo>
                    <a:pt x="1732383" y="2570335"/>
                  </a:lnTo>
                  <a:lnTo>
                    <a:pt x="1724172" y="2565284"/>
                  </a:lnTo>
                  <a:lnTo>
                    <a:pt x="1715962" y="2559977"/>
                  </a:lnTo>
                  <a:lnTo>
                    <a:pt x="1707752" y="2554402"/>
                  </a:lnTo>
                  <a:lnTo>
                    <a:pt x="1699541" y="2548547"/>
                  </a:lnTo>
                  <a:lnTo>
                    <a:pt x="1691331" y="2542399"/>
                  </a:lnTo>
                  <a:lnTo>
                    <a:pt x="1683121" y="2535946"/>
                  </a:lnTo>
                  <a:lnTo>
                    <a:pt x="1674910" y="2529173"/>
                  </a:lnTo>
                  <a:lnTo>
                    <a:pt x="1666700" y="2522067"/>
                  </a:lnTo>
                  <a:lnTo>
                    <a:pt x="1658490" y="2514613"/>
                  </a:lnTo>
                  <a:lnTo>
                    <a:pt x="1650279" y="2506798"/>
                  </a:lnTo>
                  <a:lnTo>
                    <a:pt x="1642069" y="2498605"/>
                  </a:lnTo>
                  <a:lnTo>
                    <a:pt x="1633859" y="2490020"/>
                  </a:lnTo>
                  <a:lnTo>
                    <a:pt x="1625648" y="2481027"/>
                  </a:lnTo>
                  <a:lnTo>
                    <a:pt x="1617438" y="2471610"/>
                  </a:lnTo>
                  <a:lnTo>
                    <a:pt x="1609228" y="2461753"/>
                  </a:lnTo>
                  <a:lnTo>
                    <a:pt x="1601017" y="2451439"/>
                  </a:lnTo>
                  <a:lnTo>
                    <a:pt x="1592807" y="2440651"/>
                  </a:lnTo>
                  <a:lnTo>
                    <a:pt x="1584596" y="2429373"/>
                  </a:lnTo>
                  <a:lnTo>
                    <a:pt x="1576386" y="2417587"/>
                  </a:lnTo>
                  <a:lnTo>
                    <a:pt x="1568176" y="2405278"/>
                  </a:lnTo>
                  <a:lnTo>
                    <a:pt x="1559965" y="2392427"/>
                  </a:lnTo>
                  <a:lnTo>
                    <a:pt x="1551755" y="2379018"/>
                  </a:lnTo>
                  <a:lnTo>
                    <a:pt x="1543545" y="2365034"/>
                  </a:lnTo>
                  <a:lnTo>
                    <a:pt x="1535334" y="2350459"/>
                  </a:lnTo>
                  <a:lnTo>
                    <a:pt x="1527124" y="2335277"/>
                  </a:lnTo>
                  <a:lnTo>
                    <a:pt x="1518914" y="2319471"/>
                  </a:lnTo>
                  <a:lnTo>
                    <a:pt x="1510703" y="2303028"/>
                  </a:lnTo>
                  <a:lnTo>
                    <a:pt x="1502493" y="2285931"/>
                  </a:lnTo>
                  <a:lnTo>
                    <a:pt x="1494283" y="2268169"/>
                  </a:lnTo>
                  <a:lnTo>
                    <a:pt x="1486072" y="2249728"/>
                  </a:lnTo>
                  <a:lnTo>
                    <a:pt x="1477862" y="2230596"/>
                  </a:lnTo>
                  <a:lnTo>
                    <a:pt x="1469652" y="2210762"/>
                  </a:lnTo>
                  <a:lnTo>
                    <a:pt x="1461441" y="2190218"/>
                  </a:lnTo>
                  <a:lnTo>
                    <a:pt x="1453231" y="2168955"/>
                  </a:lnTo>
                  <a:lnTo>
                    <a:pt x="1445021" y="2146968"/>
                  </a:lnTo>
                  <a:lnTo>
                    <a:pt x="1436810" y="2124250"/>
                  </a:lnTo>
                  <a:lnTo>
                    <a:pt x="1428600" y="2100801"/>
                  </a:lnTo>
                  <a:lnTo>
                    <a:pt x="1420390" y="2076618"/>
                  </a:lnTo>
                  <a:lnTo>
                    <a:pt x="1412179" y="2051704"/>
                  </a:lnTo>
                  <a:lnTo>
                    <a:pt x="1403969" y="2026061"/>
                  </a:lnTo>
                  <a:lnTo>
                    <a:pt x="1395758" y="1999696"/>
                  </a:lnTo>
                  <a:lnTo>
                    <a:pt x="1387548" y="1972617"/>
                  </a:lnTo>
                  <a:lnTo>
                    <a:pt x="1379338" y="1944835"/>
                  </a:lnTo>
                  <a:lnTo>
                    <a:pt x="1371127" y="1916364"/>
                  </a:lnTo>
                  <a:lnTo>
                    <a:pt x="1362917" y="1887219"/>
                  </a:lnTo>
                  <a:lnTo>
                    <a:pt x="1354707" y="1857421"/>
                  </a:lnTo>
                  <a:lnTo>
                    <a:pt x="1346496" y="1826990"/>
                  </a:lnTo>
                  <a:lnTo>
                    <a:pt x="1338286" y="1795951"/>
                  </a:lnTo>
                  <a:lnTo>
                    <a:pt x="1330076" y="1764332"/>
                  </a:lnTo>
                  <a:lnTo>
                    <a:pt x="1321865" y="1732163"/>
                  </a:lnTo>
                  <a:lnTo>
                    <a:pt x="1313655" y="1699476"/>
                  </a:lnTo>
                  <a:lnTo>
                    <a:pt x="1305445" y="1666307"/>
                  </a:lnTo>
                  <a:lnTo>
                    <a:pt x="1297234" y="1632693"/>
                  </a:lnTo>
                  <a:lnTo>
                    <a:pt x="1289024" y="1598675"/>
                  </a:lnTo>
                  <a:lnTo>
                    <a:pt x="1280814" y="1564295"/>
                  </a:lnTo>
                  <a:lnTo>
                    <a:pt x="1272603" y="1529596"/>
                  </a:lnTo>
                  <a:lnTo>
                    <a:pt x="1264393" y="1494625"/>
                  </a:lnTo>
                  <a:lnTo>
                    <a:pt x="1256183" y="1459429"/>
                  </a:lnTo>
                  <a:lnTo>
                    <a:pt x="1247972" y="1424057"/>
                  </a:lnTo>
                  <a:lnTo>
                    <a:pt x="1239762" y="1388559"/>
                  </a:lnTo>
                  <a:lnTo>
                    <a:pt x="1231552" y="1352984"/>
                  </a:lnTo>
                  <a:lnTo>
                    <a:pt x="1223341" y="1317383"/>
                  </a:lnTo>
                  <a:lnTo>
                    <a:pt x="1215131" y="1281808"/>
                  </a:lnTo>
                  <a:lnTo>
                    <a:pt x="1206921" y="1246310"/>
                  </a:lnTo>
                  <a:lnTo>
                    <a:pt x="1198710" y="1210937"/>
                  </a:lnTo>
                  <a:lnTo>
                    <a:pt x="1190500" y="1175742"/>
                  </a:lnTo>
                  <a:lnTo>
                    <a:pt x="1182289" y="1140771"/>
                  </a:lnTo>
                  <a:lnTo>
                    <a:pt x="1174079" y="1106072"/>
                  </a:lnTo>
                  <a:lnTo>
                    <a:pt x="1165869" y="1071692"/>
                  </a:lnTo>
                  <a:lnTo>
                    <a:pt x="1157658" y="1037673"/>
                  </a:lnTo>
                  <a:lnTo>
                    <a:pt x="1149448" y="1004060"/>
                  </a:lnTo>
                  <a:lnTo>
                    <a:pt x="1141238" y="970891"/>
                  </a:lnTo>
                  <a:lnTo>
                    <a:pt x="1133027" y="938204"/>
                  </a:lnTo>
                  <a:lnTo>
                    <a:pt x="1124817" y="906034"/>
                  </a:lnTo>
                  <a:lnTo>
                    <a:pt x="1116607" y="874416"/>
                  </a:lnTo>
                  <a:lnTo>
                    <a:pt x="1108396" y="843377"/>
                  </a:lnTo>
                  <a:lnTo>
                    <a:pt x="1100186" y="812946"/>
                  </a:lnTo>
                  <a:lnTo>
                    <a:pt x="1091976" y="783147"/>
                  </a:lnTo>
                  <a:lnTo>
                    <a:pt x="1083765" y="754003"/>
                  </a:lnTo>
                  <a:lnTo>
                    <a:pt x="1075555" y="725532"/>
                  </a:lnTo>
                  <a:lnTo>
                    <a:pt x="1067345" y="697750"/>
                  </a:lnTo>
                  <a:lnTo>
                    <a:pt x="1059134" y="670671"/>
                  </a:lnTo>
                  <a:lnTo>
                    <a:pt x="1050924" y="644306"/>
                  </a:lnTo>
                  <a:lnTo>
                    <a:pt x="1042714" y="618663"/>
                  </a:lnTo>
                  <a:lnTo>
                    <a:pt x="1034503" y="593749"/>
                  </a:lnTo>
                  <a:lnTo>
                    <a:pt x="1026293" y="569566"/>
                  </a:lnTo>
                  <a:lnTo>
                    <a:pt x="1018083" y="546116"/>
                  </a:lnTo>
                  <a:lnTo>
                    <a:pt x="1009872" y="523399"/>
                  </a:lnTo>
                  <a:lnTo>
                    <a:pt x="1001662" y="501411"/>
                  </a:lnTo>
                  <a:lnTo>
                    <a:pt x="993451" y="480149"/>
                  </a:lnTo>
                  <a:lnTo>
                    <a:pt x="985241" y="459604"/>
                  </a:lnTo>
                  <a:lnTo>
                    <a:pt x="977031" y="439771"/>
                  </a:lnTo>
                  <a:lnTo>
                    <a:pt x="968820" y="420639"/>
                  </a:lnTo>
                  <a:lnTo>
                    <a:pt x="960610" y="402198"/>
                  </a:lnTo>
                  <a:lnTo>
                    <a:pt x="952400" y="384435"/>
                  </a:lnTo>
                  <a:lnTo>
                    <a:pt x="944189" y="367339"/>
                  </a:lnTo>
                  <a:lnTo>
                    <a:pt x="935979" y="350896"/>
                  </a:lnTo>
                  <a:lnTo>
                    <a:pt x="927769" y="335090"/>
                  </a:lnTo>
                  <a:lnTo>
                    <a:pt x="919558" y="319908"/>
                  </a:lnTo>
                  <a:lnTo>
                    <a:pt x="911348" y="305333"/>
                  </a:lnTo>
                  <a:lnTo>
                    <a:pt x="903138" y="291349"/>
                  </a:lnTo>
                  <a:lnTo>
                    <a:pt x="894927" y="277940"/>
                  </a:lnTo>
                  <a:lnTo>
                    <a:pt x="886717" y="265089"/>
                  </a:lnTo>
                  <a:lnTo>
                    <a:pt x="878507" y="252779"/>
                  </a:lnTo>
                  <a:lnTo>
                    <a:pt x="870296" y="240994"/>
                  </a:lnTo>
                  <a:lnTo>
                    <a:pt x="862086" y="229716"/>
                  </a:lnTo>
                  <a:lnTo>
                    <a:pt x="853876" y="218928"/>
                  </a:lnTo>
                  <a:lnTo>
                    <a:pt x="845665" y="208614"/>
                  </a:lnTo>
                  <a:lnTo>
                    <a:pt x="837455" y="198757"/>
                  </a:lnTo>
                  <a:lnTo>
                    <a:pt x="829245" y="189340"/>
                  </a:lnTo>
                  <a:lnTo>
                    <a:pt x="821034" y="180347"/>
                  </a:lnTo>
                  <a:lnTo>
                    <a:pt x="812824" y="171762"/>
                  </a:lnTo>
                  <a:lnTo>
                    <a:pt x="804614" y="163569"/>
                  </a:lnTo>
                  <a:lnTo>
                    <a:pt x="796403" y="155754"/>
                  </a:lnTo>
                  <a:lnTo>
                    <a:pt x="788193" y="148300"/>
                  </a:lnTo>
                  <a:lnTo>
                    <a:pt x="779982" y="141194"/>
                  </a:lnTo>
                  <a:lnTo>
                    <a:pt x="771772" y="134421"/>
                  </a:lnTo>
                  <a:lnTo>
                    <a:pt x="763562" y="127967"/>
                  </a:lnTo>
                  <a:lnTo>
                    <a:pt x="755351" y="121820"/>
                  </a:lnTo>
                  <a:lnTo>
                    <a:pt x="747141" y="115965"/>
                  </a:lnTo>
                  <a:lnTo>
                    <a:pt x="738931" y="110390"/>
                  </a:lnTo>
                  <a:lnTo>
                    <a:pt x="730720" y="105083"/>
                  </a:lnTo>
                  <a:lnTo>
                    <a:pt x="722510" y="100032"/>
                  </a:lnTo>
                  <a:lnTo>
                    <a:pt x="714300" y="95226"/>
                  </a:lnTo>
                  <a:lnTo>
                    <a:pt x="706089" y="90653"/>
                  </a:lnTo>
                  <a:lnTo>
                    <a:pt x="697879" y="86304"/>
                  </a:lnTo>
                  <a:lnTo>
                    <a:pt x="689669" y="82168"/>
                  </a:lnTo>
                  <a:lnTo>
                    <a:pt x="681458" y="78235"/>
                  </a:lnTo>
                  <a:lnTo>
                    <a:pt x="673248" y="74496"/>
                  </a:lnTo>
                  <a:lnTo>
                    <a:pt x="665038" y="70942"/>
                  </a:lnTo>
                  <a:lnTo>
                    <a:pt x="656827" y="67564"/>
                  </a:lnTo>
                  <a:lnTo>
                    <a:pt x="648617" y="64354"/>
                  </a:lnTo>
                  <a:lnTo>
                    <a:pt x="640407" y="61303"/>
                  </a:lnTo>
                  <a:lnTo>
                    <a:pt x="632196" y="58406"/>
                  </a:lnTo>
                  <a:lnTo>
                    <a:pt x="623986" y="55653"/>
                  </a:lnTo>
                  <a:lnTo>
                    <a:pt x="615776" y="53038"/>
                  </a:lnTo>
                  <a:lnTo>
                    <a:pt x="607565" y="50555"/>
                  </a:lnTo>
                  <a:lnTo>
                    <a:pt x="599355" y="48196"/>
                  </a:lnTo>
                  <a:lnTo>
                    <a:pt x="591144" y="45957"/>
                  </a:lnTo>
                  <a:lnTo>
                    <a:pt x="582934" y="43831"/>
                  </a:lnTo>
                  <a:lnTo>
                    <a:pt x="574724" y="41812"/>
                  </a:lnTo>
                  <a:lnTo>
                    <a:pt x="566513" y="39896"/>
                  </a:lnTo>
                  <a:lnTo>
                    <a:pt x="558303" y="38077"/>
                  </a:lnTo>
                  <a:lnTo>
                    <a:pt x="550093" y="36350"/>
                  </a:lnTo>
                  <a:lnTo>
                    <a:pt x="541882" y="34711"/>
                  </a:lnTo>
                  <a:lnTo>
                    <a:pt x="533672" y="33156"/>
                  </a:lnTo>
                  <a:lnTo>
                    <a:pt x="525462" y="31680"/>
                  </a:lnTo>
                  <a:lnTo>
                    <a:pt x="517251" y="30280"/>
                  </a:lnTo>
                  <a:lnTo>
                    <a:pt x="509041" y="28951"/>
                  </a:lnTo>
                  <a:lnTo>
                    <a:pt x="500831" y="27690"/>
                  </a:lnTo>
                  <a:lnTo>
                    <a:pt x="492620" y="26493"/>
                  </a:lnTo>
                  <a:lnTo>
                    <a:pt x="484410" y="25358"/>
                  </a:lnTo>
                  <a:lnTo>
                    <a:pt x="476200" y="24282"/>
                  </a:lnTo>
                  <a:lnTo>
                    <a:pt x="467989" y="23260"/>
                  </a:lnTo>
                  <a:lnTo>
                    <a:pt x="459779" y="22291"/>
                  </a:lnTo>
                  <a:lnTo>
                    <a:pt x="451569" y="21372"/>
                  </a:lnTo>
                  <a:lnTo>
                    <a:pt x="443358" y="20500"/>
                  </a:lnTo>
                  <a:lnTo>
                    <a:pt x="435148" y="19673"/>
                  </a:lnTo>
                  <a:lnTo>
                    <a:pt x="426938" y="18889"/>
                  </a:lnTo>
                  <a:lnTo>
                    <a:pt x="418727" y="18145"/>
                  </a:lnTo>
                  <a:lnTo>
                    <a:pt x="410517" y="17439"/>
                  </a:lnTo>
                  <a:lnTo>
                    <a:pt x="402307" y="16770"/>
                  </a:lnTo>
                  <a:lnTo>
                    <a:pt x="394096" y="16136"/>
                  </a:lnTo>
                  <a:lnTo>
                    <a:pt x="385886" y="15534"/>
                  </a:lnTo>
                  <a:lnTo>
                    <a:pt x="377675" y="14963"/>
                  </a:lnTo>
                  <a:lnTo>
                    <a:pt x="369465" y="14422"/>
                  </a:lnTo>
                  <a:lnTo>
                    <a:pt x="361255" y="13909"/>
                  </a:lnTo>
                  <a:lnTo>
                    <a:pt x="353044" y="13422"/>
                  </a:lnTo>
                  <a:lnTo>
                    <a:pt x="344834" y="12961"/>
                  </a:lnTo>
                  <a:lnTo>
                    <a:pt x="336624" y="12523"/>
                  </a:lnTo>
                  <a:lnTo>
                    <a:pt x="328413" y="12109"/>
                  </a:lnTo>
                  <a:lnTo>
                    <a:pt x="320203" y="11715"/>
                  </a:lnTo>
                  <a:lnTo>
                    <a:pt x="311993" y="11342"/>
                  </a:lnTo>
                  <a:lnTo>
                    <a:pt x="303782" y="10989"/>
                  </a:lnTo>
                  <a:lnTo>
                    <a:pt x="295572" y="10653"/>
                  </a:lnTo>
                  <a:lnTo>
                    <a:pt x="287362" y="10335"/>
                  </a:lnTo>
                  <a:lnTo>
                    <a:pt x="279151" y="10034"/>
                  </a:lnTo>
                  <a:lnTo>
                    <a:pt x="270941" y="9748"/>
                  </a:lnTo>
                  <a:lnTo>
                    <a:pt x="262731" y="9477"/>
                  </a:lnTo>
                  <a:lnTo>
                    <a:pt x="254520" y="9220"/>
                  </a:lnTo>
                  <a:lnTo>
                    <a:pt x="246310" y="8977"/>
                  </a:lnTo>
                  <a:lnTo>
                    <a:pt x="238100" y="8746"/>
                  </a:lnTo>
                  <a:lnTo>
                    <a:pt x="229889" y="8527"/>
                  </a:lnTo>
                  <a:lnTo>
                    <a:pt x="221679" y="8319"/>
                  </a:lnTo>
                  <a:lnTo>
                    <a:pt x="213469" y="8123"/>
                  </a:lnTo>
                  <a:lnTo>
                    <a:pt x="205258" y="7936"/>
                  </a:lnTo>
                  <a:lnTo>
                    <a:pt x="197048" y="7759"/>
                  </a:lnTo>
                  <a:lnTo>
                    <a:pt x="188837" y="7592"/>
                  </a:lnTo>
                  <a:lnTo>
                    <a:pt x="180627" y="7433"/>
                  </a:lnTo>
                  <a:lnTo>
                    <a:pt x="172417" y="7282"/>
                  </a:lnTo>
                  <a:lnTo>
                    <a:pt x="164206" y="7139"/>
                  </a:lnTo>
                  <a:lnTo>
                    <a:pt x="155996" y="7004"/>
                  </a:lnTo>
                  <a:lnTo>
                    <a:pt x="147786" y="6876"/>
                  </a:lnTo>
                  <a:lnTo>
                    <a:pt x="139575" y="6754"/>
                  </a:lnTo>
                  <a:lnTo>
                    <a:pt x="131365" y="6639"/>
                  </a:lnTo>
                  <a:lnTo>
                    <a:pt x="123155" y="6529"/>
                  </a:lnTo>
                  <a:lnTo>
                    <a:pt x="114944" y="6426"/>
                  </a:lnTo>
                  <a:lnTo>
                    <a:pt x="106734" y="6327"/>
                  </a:lnTo>
                  <a:lnTo>
                    <a:pt x="98524" y="6234"/>
                  </a:lnTo>
                  <a:lnTo>
                    <a:pt x="90313" y="6146"/>
                  </a:lnTo>
                  <a:lnTo>
                    <a:pt x="82103" y="6062"/>
                  </a:lnTo>
                  <a:lnTo>
                    <a:pt x="73893" y="5983"/>
                  </a:lnTo>
                  <a:lnTo>
                    <a:pt x="65682" y="5908"/>
                  </a:lnTo>
                  <a:lnTo>
                    <a:pt x="57472" y="5836"/>
                  </a:lnTo>
                  <a:lnTo>
                    <a:pt x="49262" y="5769"/>
                  </a:lnTo>
                  <a:lnTo>
                    <a:pt x="41051" y="5705"/>
                  </a:lnTo>
                  <a:lnTo>
                    <a:pt x="32841" y="5644"/>
                  </a:lnTo>
                  <a:lnTo>
                    <a:pt x="24631" y="5586"/>
                  </a:lnTo>
                  <a:lnTo>
                    <a:pt x="16420" y="5532"/>
                  </a:lnTo>
                  <a:lnTo>
                    <a:pt x="8210" y="5480"/>
                  </a:lnTo>
                  <a:lnTo>
                    <a:pt x="0" y="5431"/>
                  </a:lnTo>
                  <a:close/>
                </a:path>
              </a:pathLst>
            </a:custGeom>
            <a:solidFill>
              <a:srgbClr val="472A7A">
                <a:alpha val="50196"/>
              </a:srgbClr>
            </a:solidFill>
          </p:spPr>
          <p:txBody>
            <a:bodyPr/>
            <a:lstStyle/>
            <a:p/>
          </p:txBody>
        </p:sp>
        <p:sp>
          <p:nvSpPr>
            <p:cNvPr id="11" name="pg12"/>
            <p:cNvSpPr/>
            <p:nvPr/>
          </p:nvSpPr>
          <p:spPr>
            <a:xfrm>
              <a:off x="5008721" y="3798709"/>
              <a:ext cx="2454893" cy="1749975"/>
            </a:xfrm>
            <a:custGeom>
              <a:avLst/>
              <a:pathLst>
                <a:path w="2454893" h="1749975">
                  <a:moveTo>
                    <a:pt x="0" y="0"/>
                  </a:moveTo>
                  <a:lnTo>
                    <a:pt x="8210" y="32"/>
                  </a:lnTo>
                  <a:lnTo>
                    <a:pt x="16420" y="66"/>
                  </a:lnTo>
                  <a:lnTo>
                    <a:pt x="24631" y="101"/>
                  </a:lnTo>
                  <a:lnTo>
                    <a:pt x="32841" y="139"/>
                  </a:lnTo>
                  <a:lnTo>
                    <a:pt x="41051" y="179"/>
                  </a:lnTo>
                  <a:lnTo>
                    <a:pt x="49262" y="221"/>
                  </a:lnTo>
                  <a:lnTo>
                    <a:pt x="57472" y="266"/>
                  </a:lnTo>
                  <a:lnTo>
                    <a:pt x="65682" y="312"/>
                  </a:lnTo>
                  <a:lnTo>
                    <a:pt x="73893" y="362"/>
                  </a:lnTo>
                  <a:lnTo>
                    <a:pt x="82103" y="414"/>
                  </a:lnTo>
                  <a:lnTo>
                    <a:pt x="90313" y="469"/>
                  </a:lnTo>
                  <a:lnTo>
                    <a:pt x="98524" y="527"/>
                  </a:lnTo>
                  <a:lnTo>
                    <a:pt x="106734" y="588"/>
                  </a:lnTo>
                  <a:lnTo>
                    <a:pt x="114944" y="652"/>
                  </a:lnTo>
                  <a:lnTo>
                    <a:pt x="123155" y="721"/>
                  </a:lnTo>
                  <a:lnTo>
                    <a:pt x="131365" y="792"/>
                  </a:lnTo>
                  <a:lnTo>
                    <a:pt x="139575" y="868"/>
                  </a:lnTo>
                  <a:lnTo>
                    <a:pt x="147786" y="948"/>
                  </a:lnTo>
                  <a:lnTo>
                    <a:pt x="155996" y="1032"/>
                  </a:lnTo>
                  <a:lnTo>
                    <a:pt x="164206" y="1121"/>
                  </a:lnTo>
                  <a:lnTo>
                    <a:pt x="172417" y="1215"/>
                  </a:lnTo>
                  <a:lnTo>
                    <a:pt x="180627" y="1314"/>
                  </a:lnTo>
                  <a:lnTo>
                    <a:pt x="188837" y="1418"/>
                  </a:lnTo>
                  <a:lnTo>
                    <a:pt x="197048" y="1528"/>
                  </a:lnTo>
                  <a:lnTo>
                    <a:pt x="205258" y="1644"/>
                  </a:lnTo>
                  <a:lnTo>
                    <a:pt x="213469" y="1767"/>
                  </a:lnTo>
                  <a:lnTo>
                    <a:pt x="221679" y="1896"/>
                  </a:lnTo>
                  <a:lnTo>
                    <a:pt x="229889" y="2032"/>
                  </a:lnTo>
                  <a:lnTo>
                    <a:pt x="238100" y="2176"/>
                  </a:lnTo>
                  <a:lnTo>
                    <a:pt x="246310" y="2327"/>
                  </a:lnTo>
                  <a:lnTo>
                    <a:pt x="254520" y="2487"/>
                  </a:lnTo>
                  <a:lnTo>
                    <a:pt x="262731" y="2656"/>
                  </a:lnTo>
                  <a:lnTo>
                    <a:pt x="270941" y="2834"/>
                  </a:lnTo>
                  <a:lnTo>
                    <a:pt x="279151" y="3021"/>
                  </a:lnTo>
                  <a:lnTo>
                    <a:pt x="287362" y="3219"/>
                  </a:lnTo>
                  <a:lnTo>
                    <a:pt x="295572" y="3428"/>
                  </a:lnTo>
                  <a:lnTo>
                    <a:pt x="303782" y="3648"/>
                  </a:lnTo>
                  <a:lnTo>
                    <a:pt x="311993" y="3880"/>
                  </a:lnTo>
                  <a:lnTo>
                    <a:pt x="320203" y="4125"/>
                  </a:lnTo>
                  <a:lnTo>
                    <a:pt x="328413" y="4383"/>
                  </a:lnTo>
                  <a:lnTo>
                    <a:pt x="336624" y="4656"/>
                  </a:lnTo>
                  <a:lnTo>
                    <a:pt x="344834" y="4943"/>
                  </a:lnTo>
                  <a:lnTo>
                    <a:pt x="353044" y="5246"/>
                  </a:lnTo>
                  <a:lnTo>
                    <a:pt x="361255" y="5565"/>
                  </a:lnTo>
                  <a:lnTo>
                    <a:pt x="369465" y="5902"/>
                  </a:lnTo>
                  <a:lnTo>
                    <a:pt x="377675" y="6257"/>
                  </a:lnTo>
                  <a:lnTo>
                    <a:pt x="385886" y="6632"/>
                  </a:lnTo>
                  <a:lnTo>
                    <a:pt x="394096" y="7027"/>
                  </a:lnTo>
                  <a:lnTo>
                    <a:pt x="402307" y="7444"/>
                  </a:lnTo>
                  <a:lnTo>
                    <a:pt x="410517" y="7883"/>
                  </a:lnTo>
                  <a:lnTo>
                    <a:pt x="418727" y="8346"/>
                  </a:lnTo>
                  <a:lnTo>
                    <a:pt x="426938" y="8835"/>
                  </a:lnTo>
                  <a:lnTo>
                    <a:pt x="435148" y="9350"/>
                  </a:lnTo>
                  <a:lnTo>
                    <a:pt x="443358" y="9892"/>
                  </a:lnTo>
                  <a:lnTo>
                    <a:pt x="451569" y="10465"/>
                  </a:lnTo>
                  <a:lnTo>
                    <a:pt x="459779" y="11068"/>
                  </a:lnTo>
                  <a:lnTo>
                    <a:pt x="467989" y="11704"/>
                  </a:lnTo>
                  <a:lnTo>
                    <a:pt x="476200" y="12375"/>
                  </a:lnTo>
                  <a:lnTo>
                    <a:pt x="484410" y="13082"/>
                  </a:lnTo>
                  <a:lnTo>
                    <a:pt x="492620" y="13827"/>
                  </a:lnTo>
                  <a:lnTo>
                    <a:pt x="500831" y="14612"/>
                  </a:lnTo>
                  <a:lnTo>
                    <a:pt x="509041" y="15440"/>
                  </a:lnTo>
                  <a:lnTo>
                    <a:pt x="517251" y="16313"/>
                  </a:lnTo>
                  <a:lnTo>
                    <a:pt x="525462" y="17232"/>
                  </a:lnTo>
                  <a:lnTo>
                    <a:pt x="533672" y="18201"/>
                  </a:lnTo>
                  <a:lnTo>
                    <a:pt x="541882" y="19222"/>
                  </a:lnTo>
                  <a:lnTo>
                    <a:pt x="550093" y="20298"/>
                  </a:lnTo>
                  <a:lnTo>
                    <a:pt x="558303" y="21431"/>
                  </a:lnTo>
                  <a:lnTo>
                    <a:pt x="566513" y="22626"/>
                  </a:lnTo>
                  <a:lnTo>
                    <a:pt x="574724" y="23884"/>
                  </a:lnTo>
                  <a:lnTo>
                    <a:pt x="582934" y="25209"/>
                  </a:lnTo>
                  <a:lnTo>
                    <a:pt x="591144" y="26605"/>
                  </a:lnTo>
                  <a:lnTo>
                    <a:pt x="599355" y="28075"/>
                  </a:lnTo>
                  <a:lnTo>
                    <a:pt x="607565" y="29623"/>
                  </a:lnTo>
                  <a:lnTo>
                    <a:pt x="615776" y="31254"/>
                  </a:lnTo>
                  <a:lnTo>
                    <a:pt x="623986" y="32970"/>
                  </a:lnTo>
                  <a:lnTo>
                    <a:pt x="632196" y="34778"/>
                  </a:lnTo>
                  <a:lnTo>
                    <a:pt x="640407" y="36680"/>
                  </a:lnTo>
                  <a:lnTo>
                    <a:pt x="648617" y="38682"/>
                  </a:lnTo>
                  <a:lnTo>
                    <a:pt x="656827" y="40790"/>
                  </a:lnTo>
                  <a:lnTo>
                    <a:pt x="665038" y="43008"/>
                  </a:lnTo>
                  <a:lnTo>
                    <a:pt x="673248" y="45341"/>
                  </a:lnTo>
                  <a:lnTo>
                    <a:pt x="681458" y="47796"/>
                  </a:lnTo>
                  <a:lnTo>
                    <a:pt x="689669" y="50378"/>
                  </a:lnTo>
                  <a:lnTo>
                    <a:pt x="697879" y="53093"/>
                  </a:lnTo>
                  <a:lnTo>
                    <a:pt x="706089" y="55948"/>
                  </a:lnTo>
                  <a:lnTo>
                    <a:pt x="714300" y="58950"/>
                  </a:lnTo>
                  <a:lnTo>
                    <a:pt x="722510" y="62105"/>
                  </a:lnTo>
                  <a:lnTo>
                    <a:pt x="730720" y="65421"/>
                  </a:lnTo>
                  <a:lnTo>
                    <a:pt x="738931" y="68905"/>
                  </a:lnTo>
                  <a:lnTo>
                    <a:pt x="747141" y="72565"/>
                  </a:lnTo>
                  <a:lnTo>
                    <a:pt x="755351" y="76409"/>
                  </a:lnTo>
                  <a:lnTo>
                    <a:pt x="763562" y="80445"/>
                  </a:lnTo>
                  <a:lnTo>
                    <a:pt x="771772" y="84682"/>
                  </a:lnTo>
                  <a:lnTo>
                    <a:pt x="779982" y="89128"/>
                  </a:lnTo>
                  <a:lnTo>
                    <a:pt x="788193" y="93794"/>
                  </a:lnTo>
                  <a:lnTo>
                    <a:pt x="796403" y="98687"/>
                  </a:lnTo>
                  <a:lnTo>
                    <a:pt x="804614" y="103818"/>
                  </a:lnTo>
                  <a:lnTo>
                    <a:pt x="812824" y="109196"/>
                  </a:lnTo>
                  <a:lnTo>
                    <a:pt x="821034" y="114832"/>
                  </a:lnTo>
                  <a:lnTo>
                    <a:pt x="829245" y="120736"/>
                  </a:lnTo>
                  <a:lnTo>
                    <a:pt x="837455" y="126918"/>
                  </a:lnTo>
                  <a:lnTo>
                    <a:pt x="845665" y="133390"/>
                  </a:lnTo>
                  <a:lnTo>
                    <a:pt x="853876" y="140161"/>
                  </a:lnTo>
                  <a:lnTo>
                    <a:pt x="862086" y="147243"/>
                  </a:lnTo>
                  <a:lnTo>
                    <a:pt x="870296" y="154647"/>
                  </a:lnTo>
                  <a:lnTo>
                    <a:pt x="878507" y="162385"/>
                  </a:lnTo>
                  <a:lnTo>
                    <a:pt x="886717" y="170466"/>
                  </a:lnTo>
                  <a:lnTo>
                    <a:pt x="894927" y="178903"/>
                  </a:lnTo>
                  <a:lnTo>
                    <a:pt x="903138" y="187706"/>
                  </a:lnTo>
                  <a:lnTo>
                    <a:pt x="911348" y="196886"/>
                  </a:lnTo>
                  <a:lnTo>
                    <a:pt x="919558" y="206455"/>
                  </a:lnTo>
                  <a:lnTo>
                    <a:pt x="927769" y="216422"/>
                  </a:lnTo>
                  <a:lnTo>
                    <a:pt x="935979" y="226798"/>
                  </a:lnTo>
                  <a:lnTo>
                    <a:pt x="944189" y="237594"/>
                  </a:lnTo>
                  <a:lnTo>
                    <a:pt x="952400" y="248817"/>
                  </a:lnTo>
                  <a:lnTo>
                    <a:pt x="960610" y="260478"/>
                  </a:lnTo>
                  <a:lnTo>
                    <a:pt x="968820" y="272585"/>
                  </a:lnTo>
                  <a:lnTo>
                    <a:pt x="977031" y="285145"/>
                  </a:lnTo>
                  <a:lnTo>
                    <a:pt x="985241" y="298166"/>
                  </a:lnTo>
                  <a:lnTo>
                    <a:pt x="993451" y="311653"/>
                  </a:lnTo>
                  <a:lnTo>
                    <a:pt x="1001662" y="325613"/>
                  </a:lnTo>
                  <a:lnTo>
                    <a:pt x="1009872" y="340048"/>
                  </a:lnTo>
                  <a:lnTo>
                    <a:pt x="1018083" y="354962"/>
                  </a:lnTo>
                  <a:lnTo>
                    <a:pt x="1026293" y="370356"/>
                  </a:lnTo>
                  <a:lnTo>
                    <a:pt x="1034503" y="386232"/>
                  </a:lnTo>
                  <a:lnTo>
                    <a:pt x="1042714" y="402589"/>
                  </a:lnTo>
                  <a:lnTo>
                    <a:pt x="1050924" y="419423"/>
                  </a:lnTo>
                  <a:lnTo>
                    <a:pt x="1059134" y="436732"/>
                  </a:lnTo>
                  <a:lnTo>
                    <a:pt x="1067345" y="454509"/>
                  </a:lnTo>
                  <a:lnTo>
                    <a:pt x="1075555" y="472748"/>
                  </a:lnTo>
                  <a:lnTo>
                    <a:pt x="1083765" y="491440"/>
                  </a:lnTo>
                  <a:lnTo>
                    <a:pt x="1091976" y="510573"/>
                  </a:lnTo>
                  <a:lnTo>
                    <a:pt x="1100186" y="530136"/>
                  </a:lnTo>
                  <a:lnTo>
                    <a:pt x="1108396" y="550114"/>
                  </a:lnTo>
                  <a:lnTo>
                    <a:pt x="1116607" y="570491"/>
                  </a:lnTo>
                  <a:lnTo>
                    <a:pt x="1124817" y="591249"/>
                  </a:lnTo>
                  <a:lnTo>
                    <a:pt x="1133027" y="612368"/>
                  </a:lnTo>
                  <a:lnTo>
                    <a:pt x="1141238" y="633827"/>
                  </a:lnTo>
                  <a:lnTo>
                    <a:pt x="1149448" y="655603"/>
                  </a:lnTo>
                  <a:lnTo>
                    <a:pt x="1157658" y="677671"/>
                  </a:lnTo>
                  <a:lnTo>
                    <a:pt x="1165869" y="700004"/>
                  </a:lnTo>
                  <a:lnTo>
                    <a:pt x="1174079" y="722575"/>
                  </a:lnTo>
                  <a:lnTo>
                    <a:pt x="1182289" y="745354"/>
                  </a:lnTo>
                  <a:lnTo>
                    <a:pt x="1190500" y="768313"/>
                  </a:lnTo>
                  <a:lnTo>
                    <a:pt x="1198710" y="791419"/>
                  </a:lnTo>
                  <a:lnTo>
                    <a:pt x="1206921" y="814641"/>
                  </a:lnTo>
                  <a:lnTo>
                    <a:pt x="1215131" y="837946"/>
                  </a:lnTo>
                  <a:lnTo>
                    <a:pt x="1223341" y="861301"/>
                  </a:lnTo>
                  <a:lnTo>
                    <a:pt x="1231552" y="884673"/>
                  </a:lnTo>
                  <a:lnTo>
                    <a:pt x="1239762" y="908028"/>
                  </a:lnTo>
                  <a:lnTo>
                    <a:pt x="1247972" y="931333"/>
                  </a:lnTo>
                  <a:lnTo>
                    <a:pt x="1256183" y="954555"/>
                  </a:lnTo>
                  <a:lnTo>
                    <a:pt x="1264393" y="977661"/>
                  </a:lnTo>
                  <a:lnTo>
                    <a:pt x="1272603" y="1000620"/>
                  </a:lnTo>
                  <a:lnTo>
                    <a:pt x="1280814" y="1023399"/>
                  </a:lnTo>
                  <a:lnTo>
                    <a:pt x="1289024" y="1045970"/>
                  </a:lnTo>
                  <a:lnTo>
                    <a:pt x="1297234" y="1068303"/>
                  </a:lnTo>
                  <a:lnTo>
                    <a:pt x="1305445" y="1090371"/>
                  </a:lnTo>
                  <a:lnTo>
                    <a:pt x="1313655" y="1112147"/>
                  </a:lnTo>
                  <a:lnTo>
                    <a:pt x="1321865" y="1133606"/>
                  </a:lnTo>
                  <a:lnTo>
                    <a:pt x="1330076" y="1154725"/>
                  </a:lnTo>
                  <a:lnTo>
                    <a:pt x="1338286" y="1175483"/>
                  </a:lnTo>
                  <a:lnTo>
                    <a:pt x="1346496" y="1195860"/>
                  </a:lnTo>
                  <a:lnTo>
                    <a:pt x="1354707" y="1215838"/>
                  </a:lnTo>
                  <a:lnTo>
                    <a:pt x="1362917" y="1235401"/>
                  </a:lnTo>
                  <a:lnTo>
                    <a:pt x="1371127" y="1254534"/>
                  </a:lnTo>
                  <a:lnTo>
                    <a:pt x="1379338" y="1273226"/>
                  </a:lnTo>
                  <a:lnTo>
                    <a:pt x="1387548" y="1291465"/>
                  </a:lnTo>
                  <a:lnTo>
                    <a:pt x="1395758" y="1309242"/>
                  </a:lnTo>
                  <a:lnTo>
                    <a:pt x="1403969" y="1326551"/>
                  </a:lnTo>
                  <a:lnTo>
                    <a:pt x="1412179" y="1343385"/>
                  </a:lnTo>
                  <a:lnTo>
                    <a:pt x="1420390" y="1359742"/>
                  </a:lnTo>
                  <a:lnTo>
                    <a:pt x="1428600" y="1375618"/>
                  </a:lnTo>
                  <a:lnTo>
                    <a:pt x="1436810" y="1391012"/>
                  </a:lnTo>
                  <a:lnTo>
                    <a:pt x="1445021" y="1405926"/>
                  </a:lnTo>
                  <a:lnTo>
                    <a:pt x="1453231" y="1420361"/>
                  </a:lnTo>
                  <a:lnTo>
                    <a:pt x="1461441" y="1434320"/>
                  </a:lnTo>
                  <a:lnTo>
                    <a:pt x="1469652" y="1447808"/>
                  </a:lnTo>
                  <a:lnTo>
                    <a:pt x="1477862" y="1460829"/>
                  </a:lnTo>
                  <a:lnTo>
                    <a:pt x="1486072" y="1473389"/>
                  </a:lnTo>
                  <a:lnTo>
                    <a:pt x="1494283" y="1485496"/>
                  </a:lnTo>
                  <a:lnTo>
                    <a:pt x="1502493" y="1497157"/>
                  </a:lnTo>
                  <a:lnTo>
                    <a:pt x="1510703" y="1508380"/>
                  </a:lnTo>
                  <a:lnTo>
                    <a:pt x="1518914" y="1519176"/>
                  </a:lnTo>
                  <a:lnTo>
                    <a:pt x="1527124" y="1529552"/>
                  </a:lnTo>
                  <a:lnTo>
                    <a:pt x="1535334" y="1539519"/>
                  </a:lnTo>
                  <a:lnTo>
                    <a:pt x="1543545" y="1549088"/>
                  </a:lnTo>
                  <a:lnTo>
                    <a:pt x="1551755" y="1558268"/>
                  </a:lnTo>
                  <a:lnTo>
                    <a:pt x="1559965" y="1567071"/>
                  </a:lnTo>
                  <a:lnTo>
                    <a:pt x="1568176" y="1575508"/>
                  </a:lnTo>
                  <a:lnTo>
                    <a:pt x="1576386" y="1583589"/>
                  </a:lnTo>
                  <a:lnTo>
                    <a:pt x="1584596" y="1591326"/>
                  </a:lnTo>
                  <a:lnTo>
                    <a:pt x="1592807" y="1598731"/>
                  </a:lnTo>
                  <a:lnTo>
                    <a:pt x="1601017" y="1605813"/>
                  </a:lnTo>
                  <a:lnTo>
                    <a:pt x="1609228" y="1612584"/>
                  </a:lnTo>
                  <a:lnTo>
                    <a:pt x="1617438" y="1619055"/>
                  </a:lnTo>
                  <a:lnTo>
                    <a:pt x="1625648" y="1625238"/>
                  </a:lnTo>
                  <a:lnTo>
                    <a:pt x="1633859" y="1631142"/>
                  </a:lnTo>
                  <a:lnTo>
                    <a:pt x="1642069" y="1636778"/>
                  </a:lnTo>
                  <a:lnTo>
                    <a:pt x="1650279" y="1642156"/>
                  </a:lnTo>
                  <a:lnTo>
                    <a:pt x="1658490" y="1647287"/>
                  </a:lnTo>
                  <a:lnTo>
                    <a:pt x="1666700" y="1652180"/>
                  </a:lnTo>
                  <a:lnTo>
                    <a:pt x="1674910" y="1656845"/>
                  </a:lnTo>
                  <a:lnTo>
                    <a:pt x="1683121" y="1661292"/>
                  </a:lnTo>
                  <a:lnTo>
                    <a:pt x="1691331" y="1665529"/>
                  </a:lnTo>
                  <a:lnTo>
                    <a:pt x="1699541" y="1669565"/>
                  </a:lnTo>
                  <a:lnTo>
                    <a:pt x="1707752" y="1673409"/>
                  </a:lnTo>
                  <a:lnTo>
                    <a:pt x="1715962" y="1677069"/>
                  </a:lnTo>
                  <a:lnTo>
                    <a:pt x="1724172" y="1680553"/>
                  </a:lnTo>
                  <a:lnTo>
                    <a:pt x="1732383" y="1683869"/>
                  </a:lnTo>
                  <a:lnTo>
                    <a:pt x="1740593" y="1687024"/>
                  </a:lnTo>
                  <a:lnTo>
                    <a:pt x="1748803" y="1690026"/>
                  </a:lnTo>
                  <a:lnTo>
                    <a:pt x="1757014" y="1692881"/>
                  </a:lnTo>
                  <a:lnTo>
                    <a:pt x="1765224" y="1695596"/>
                  </a:lnTo>
                  <a:lnTo>
                    <a:pt x="1773434" y="1698178"/>
                  </a:lnTo>
                  <a:lnTo>
                    <a:pt x="1781645" y="1700633"/>
                  </a:lnTo>
                  <a:lnTo>
                    <a:pt x="1789855" y="1702966"/>
                  </a:lnTo>
                  <a:lnTo>
                    <a:pt x="1798065" y="1705184"/>
                  </a:lnTo>
                  <a:lnTo>
                    <a:pt x="1806276" y="1707291"/>
                  </a:lnTo>
                  <a:lnTo>
                    <a:pt x="1814486" y="1709294"/>
                  </a:lnTo>
                  <a:lnTo>
                    <a:pt x="1822697" y="1711196"/>
                  </a:lnTo>
                  <a:lnTo>
                    <a:pt x="1830907" y="1713004"/>
                  </a:lnTo>
                  <a:lnTo>
                    <a:pt x="1839117" y="1714720"/>
                  </a:lnTo>
                  <a:lnTo>
                    <a:pt x="1847328" y="1716351"/>
                  </a:lnTo>
                  <a:lnTo>
                    <a:pt x="1855538" y="1717899"/>
                  </a:lnTo>
                  <a:lnTo>
                    <a:pt x="1863748" y="1719369"/>
                  </a:lnTo>
                  <a:lnTo>
                    <a:pt x="1871959" y="1720765"/>
                  </a:lnTo>
                  <a:lnTo>
                    <a:pt x="1880169" y="1722090"/>
                  </a:lnTo>
                  <a:lnTo>
                    <a:pt x="1888379" y="1723348"/>
                  </a:lnTo>
                  <a:lnTo>
                    <a:pt x="1896590" y="1724542"/>
                  </a:lnTo>
                  <a:lnTo>
                    <a:pt x="1904800" y="1725676"/>
                  </a:lnTo>
                  <a:lnTo>
                    <a:pt x="1913010" y="1726752"/>
                  </a:lnTo>
                  <a:lnTo>
                    <a:pt x="1921221" y="1727773"/>
                  </a:lnTo>
                  <a:lnTo>
                    <a:pt x="1929431" y="1728742"/>
                  </a:lnTo>
                  <a:lnTo>
                    <a:pt x="1937641" y="1729661"/>
                  </a:lnTo>
                  <a:lnTo>
                    <a:pt x="1945852" y="1730534"/>
                  </a:lnTo>
                  <a:lnTo>
                    <a:pt x="1954062" y="1731362"/>
                  </a:lnTo>
                  <a:lnTo>
                    <a:pt x="1962272" y="1732147"/>
                  </a:lnTo>
                  <a:lnTo>
                    <a:pt x="1970483" y="1732892"/>
                  </a:lnTo>
                  <a:lnTo>
                    <a:pt x="1978693" y="1733599"/>
                  </a:lnTo>
                  <a:lnTo>
                    <a:pt x="1986903" y="1734270"/>
                  </a:lnTo>
                  <a:lnTo>
                    <a:pt x="1995114" y="1734906"/>
                  </a:lnTo>
                  <a:lnTo>
                    <a:pt x="2003324" y="1735509"/>
                  </a:lnTo>
                  <a:lnTo>
                    <a:pt x="2011535" y="1736081"/>
                  </a:lnTo>
                  <a:lnTo>
                    <a:pt x="2019745" y="1736624"/>
                  </a:lnTo>
                  <a:lnTo>
                    <a:pt x="2027955" y="1737139"/>
                  </a:lnTo>
                  <a:lnTo>
                    <a:pt x="2036166" y="1737628"/>
                  </a:lnTo>
                  <a:lnTo>
                    <a:pt x="2044376" y="1738091"/>
                  </a:lnTo>
                  <a:lnTo>
                    <a:pt x="2052586" y="1738530"/>
                  </a:lnTo>
                  <a:lnTo>
                    <a:pt x="2060797" y="1738947"/>
                  </a:lnTo>
                  <a:lnTo>
                    <a:pt x="2069007" y="1739342"/>
                  </a:lnTo>
                  <a:lnTo>
                    <a:pt x="2077217" y="1739716"/>
                  </a:lnTo>
                  <a:lnTo>
                    <a:pt x="2085428" y="1740072"/>
                  </a:lnTo>
                  <a:lnTo>
                    <a:pt x="2093638" y="1740409"/>
                  </a:lnTo>
                  <a:lnTo>
                    <a:pt x="2101848" y="1740728"/>
                  </a:lnTo>
                  <a:lnTo>
                    <a:pt x="2110059" y="1741031"/>
                  </a:lnTo>
                  <a:lnTo>
                    <a:pt x="2118269" y="1741318"/>
                  </a:lnTo>
                  <a:lnTo>
                    <a:pt x="2126479" y="1741591"/>
                  </a:lnTo>
                  <a:lnTo>
                    <a:pt x="2134690" y="1741849"/>
                  </a:lnTo>
                  <a:lnTo>
                    <a:pt x="2142900" y="1742094"/>
                  </a:lnTo>
                  <a:lnTo>
                    <a:pt x="2151110" y="1742326"/>
                  </a:lnTo>
                  <a:lnTo>
                    <a:pt x="2159321" y="1742546"/>
                  </a:lnTo>
                  <a:lnTo>
                    <a:pt x="2167531" y="1742755"/>
                  </a:lnTo>
                  <a:lnTo>
                    <a:pt x="2175741" y="1742953"/>
                  </a:lnTo>
                  <a:lnTo>
                    <a:pt x="2183952" y="1743140"/>
                  </a:lnTo>
                  <a:lnTo>
                    <a:pt x="2192162" y="1743318"/>
                  </a:lnTo>
                  <a:lnTo>
                    <a:pt x="2200373" y="1743487"/>
                  </a:lnTo>
                  <a:lnTo>
                    <a:pt x="2208583" y="1743647"/>
                  </a:lnTo>
                  <a:lnTo>
                    <a:pt x="2216793" y="1743798"/>
                  </a:lnTo>
                  <a:lnTo>
                    <a:pt x="2225004" y="1743942"/>
                  </a:lnTo>
                  <a:lnTo>
                    <a:pt x="2233214" y="1744078"/>
                  </a:lnTo>
                  <a:lnTo>
                    <a:pt x="2241424" y="1744207"/>
                  </a:lnTo>
                  <a:lnTo>
                    <a:pt x="2249635" y="1744330"/>
                  </a:lnTo>
                  <a:lnTo>
                    <a:pt x="2257845" y="1744446"/>
                  </a:lnTo>
                  <a:lnTo>
                    <a:pt x="2266055" y="1744556"/>
                  </a:lnTo>
                  <a:lnTo>
                    <a:pt x="2274266" y="1744660"/>
                  </a:lnTo>
                  <a:lnTo>
                    <a:pt x="2282476" y="1744759"/>
                  </a:lnTo>
                  <a:lnTo>
                    <a:pt x="2290686" y="1744853"/>
                  </a:lnTo>
                  <a:lnTo>
                    <a:pt x="2298897" y="1744942"/>
                  </a:lnTo>
                  <a:lnTo>
                    <a:pt x="2307107" y="1745026"/>
                  </a:lnTo>
                  <a:lnTo>
                    <a:pt x="2315317" y="1745106"/>
                  </a:lnTo>
                  <a:lnTo>
                    <a:pt x="2323528" y="1745182"/>
                  </a:lnTo>
                  <a:lnTo>
                    <a:pt x="2331738" y="1745253"/>
                  </a:lnTo>
                  <a:lnTo>
                    <a:pt x="2339948" y="1745321"/>
                  </a:lnTo>
                  <a:lnTo>
                    <a:pt x="2348159" y="1745386"/>
                  </a:lnTo>
                  <a:lnTo>
                    <a:pt x="2356369" y="1745447"/>
                  </a:lnTo>
                  <a:lnTo>
                    <a:pt x="2364579" y="1745505"/>
                  </a:lnTo>
                  <a:lnTo>
                    <a:pt x="2372790" y="1745560"/>
                  </a:lnTo>
                  <a:lnTo>
                    <a:pt x="2381000" y="1745612"/>
                  </a:lnTo>
                  <a:lnTo>
                    <a:pt x="2389210" y="1745662"/>
                  </a:lnTo>
                  <a:lnTo>
                    <a:pt x="2397421" y="1745708"/>
                  </a:lnTo>
                  <a:lnTo>
                    <a:pt x="2405631" y="1745753"/>
                  </a:lnTo>
                  <a:lnTo>
                    <a:pt x="2413842" y="1745795"/>
                  </a:lnTo>
                  <a:lnTo>
                    <a:pt x="2422052" y="1745835"/>
                  </a:lnTo>
                  <a:lnTo>
                    <a:pt x="2430262" y="1745872"/>
                  </a:lnTo>
                  <a:lnTo>
                    <a:pt x="2438473" y="1745908"/>
                  </a:lnTo>
                  <a:lnTo>
                    <a:pt x="2446683" y="1745942"/>
                  </a:lnTo>
                  <a:lnTo>
                    <a:pt x="2454893" y="1745974"/>
                  </a:lnTo>
                  <a:lnTo>
                    <a:pt x="2454893" y="1749975"/>
                  </a:lnTo>
                  <a:lnTo>
                    <a:pt x="2446683" y="1749943"/>
                  </a:lnTo>
                  <a:lnTo>
                    <a:pt x="2438473" y="1749909"/>
                  </a:lnTo>
                  <a:lnTo>
                    <a:pt x="2430262" y="1749873"/>
                  </a:lnTo>
                  <a:lnTo>
                    <a:pt x="2422052" y="1749835"/>
                  </a:lnTo>
                  <a:lnTo>
                    <a:pt x="2413842" y="1749795"/>
                  </a:lnTo>
                  <a:lnTo>
                    <a:pt x="2405631" y="1749753"/>
                  </a:lnTo>
                  <a:lnTo>
                    <a:pt x="2397421" y="1749709"/>
                  </a:lnTo>
                  <a:lnTo>
                    <a:pt x="2389210" y="1749662"/>
                  </a:lnTo>
                  <a:lnTo>
                    <a:pt x="2381000" y="1749613"/>
                  </a:lnTo>
                  <a:lnTo>
                    <a:pt x="2372790" y="1749561"/>
                  </a:lnTo>
                  <a:lnTo>
                    <a:pt x="2364579" y="1749506"/>
                  </a:lnTo>
                  <a:lnTo>
                    <a:pt x="2356369" y="1749448"/>
                  </a:lnTo>
                  <a:lnTo>
                    <a:pt x="2348159" y="1749387"/>
                  </a:lnTo>
                  <a:lnTo>
                    <a:pt x="2339948" y="1749322"/>
                  </a:lnTo>
                  <a:lnTo>
                    <a:pt x="2331738" y="1749254"/>
                  </a:lnTo>
                  <a:lnTo>
                    <a:pt x="2323528" y="1749182"/>
                  </a:lnTo>
                  <a:lnTo>
                    <a:pt x="2315317" y="1749107"/>
                  </a:lnTo>
                  <a:lnTo>
                    <a:pt x="2307107" y="1749027"/>
                  </a:lnTo>
                  <a:lnTo>
                    <a:pt x="2298897" y="1748942"/>
                  </a:lnTo>
                  <a:lnTo>
                    <a:pt x="2290686" y="1748854"/>
                  </a:lnTo>
                  <a:lnTo>
                    <a:pt x="2282476" y="1748760"/>
                  </a:lnTo>
                  <a:lnTo>
                    <a:pt x="2274266" y="1748661"/>
                  </a:lnTo>
                  <a:lnTo>
                    <a:pt x="2266055" y="1748557"/>
                  </a:lnTo>
                  <a:lnTo>
                    <a:pt x="2257845" y="1748447"/>
                  </a:lnTo>
                  <a:lnTo>
                    <a:pt x="2249635" y="1748330"/>
                  </a:lnTo>
                  <a:lnTo>
                    <a:pt x="2241424" y="1748208"/>
                  </a:lnTo>
                  <a:lnTo>
                    <a:pt x="2233214" y="1748079"/>
                  </a:lnTo>
                  <a:lnTo>
                    <a:pt x="2225004" y="1747943"/>
                  </a:lnTo>
                  <a:lnTo>
                    <a:pt x="2216793" y="1747799"/>
                  </a:lnTo>
                  <a:lnTo>
                    <a:pt x="2208583" y="1747647"/>
                  </a:lnTo>
                  <a:lnTo>
                    <a:pt x="2200373" y="1747487"/>
                  </a:lnTo>
                  <a:lnTo>
                    <a:pt x="2192162" y="1747319"/>
                  </a:lnTo>
                  <a:lnTo>
                    <a:pt x="2183952" y="1747141"/>
                  </a:lnTo>
                  <a:lnTo>
                    <a:pt x="2175741" y="1746953"/>
                  </a:lnTo>
                  <a:lnTo>
                    <a:pt x="2167531" y="1746755"/>
                  </a:lnTo>
                  <a:lnTo>
                    <a:pt x="2159321" y="1746547"/>
                  </a:lnTo>
                  <a:lnTo>
                    <a:pt x="2151110" y="1746327"/>
                  </a:lnTo>
                  <a:lnTo>
                    <a:pt x="2142900" y="1746094"/>
                  </a:lnTo>
                  <a:lnTo>
                    <a:pt x="2134690" y="1745850"/>
                  </a:lnTo>
                  <a:lnTo>
                    <a:pt x="2126479" y="1745591"/>
                  </a:lnTo>
                  <a:lnTo>
                    <a:pt x="2118269" y="1745319"/>
                  </a:lnTo>
                  <a:lnTo>
                    <a:pt x="2110059" y="1745032"/>
                  </a:lnTo>
                  <a:lnTo>
                    <a:pt x="2101848" y="1744729"/>
                  </a:lnTo>
                  <a:lnTo>
                    <a:pt x="2093638" y="1744409"/>
                  </a:lnTo>
                  <a:lnTo>
                    <a:pt x="2085428" y="1744072"/>
                  </a:lnTo>
                  <a:lnTo>
                    <a:pt x="2077217" y="1743717"/>
                  </a:lnTo>
                  <a:lnTo>
                    <a:pt x="2069007" y="1743342"/>
                  </a:lnTo>
                  <a:lnTo>
                    <a:pt x="2060797" y="1742947"/>
                  </a:lnTo>
                  <a:lnTo>
                    <a:pt x="2052586" y="1742531"/>
                  </a:lnTo>
                  <a:lnTo>
                    <a:pt x="2044376" y="1742092"/>
                  </a:lnTo>
                  <a:lnTo>
                    <a:pt x="2036166" y="1741628"/>
                  </a:lnTo>
                  <a:lnTo>
                    <a:pt x="2027955" y="1741140"/>
                  </a:lnTo>
                  <a:lnTo>
                    <a:pt x="2019745" y="1740625"/>
                  </a:lnTo>
                  <a:lnTo>
                    <a:pt x="2011535" y="1740082"/>
                  </a:lnTo>
                  <a:lnTo>
                    <a:pt x="2003324" y="1739510"/>
                  </a:lnTo>
                  <a:lnTo>
                    <a:pt x="1995114" y="1738906"/>
                  </a:lnTo>
                  <a:lnTo>
                    <a:pt x="1986903" y="1738270"/>
                  </a:lnTo>
                  <a:lnTo>
                    <a:pt x="1978693" y="1737600"/>
                  </a:lnTo>
                  <a:lnTo>
                    <a:pt x="1970483" y="1736893"/>
                  </a:lnTo>
                  <a:lnTo>
                    <a:pt x="1962272" y="1736148"/>
                  </a:lnTo>
                  <a:lnTo>
                    <a:pt x="1954062" y="1735362"/>
                  </a:lnTo>
                  <a:lnTo>
                    <a:pt x="1945852" y="1734534"/>
                  </a:lnTo>
                  <a:lnTo>
                    <a:pt x="1937641" y="1733662"/>
                  </a:lnTo>
                  <a:lnTo>
                    <a:pt x="1929431" y="1732742"/>
                  </a:lnTo>
                  <a:lnTo>
                    <a:pt x="1921221" y="1731774"/>
                  </a:lnTo>
                  <a:lnTo>
                    <a:pt x="1913010" y="1730753"/>
                  </a:lnTo>
                  <a:lnTo>
                    <a:pt x="1904800" y="1729677"/>
                  </a:lnTo>
                  <a:lnTo>
                    <a:pt x="1896590" y="1728543"/>
                  </a:lnTo>
                  <a:lnTo>
                    <a:pt x="1888379" y="1727349"/>
                  </a:lnTo>
                  <a:lnTo>
                    <a:pt x="1880169" y="1726091"/>
                  </a:lnTo>
                  <a:lnTo>
                    <a:pt x="1871959" y="1724766"/>
                  </a:lnTo>
                  <a:lnTo>
                    <a:pt x="1863748" y="1723370"/>
                  </a:lnTo>
                  <a:lnTo>
                    <a:pt x="1855538" y="1721900"/>
                  </a:lnTo>
                  <a:lnTo>
                    <a:pt x="1847328" y="1720351"/>
                  </a:lnTo>
                  <a:lnTo>
                    <a:pt x="1839117" y="1718721"/>
                  </a:lnTo>
                  <a:lnTo>
                    <a:pt x="1830907" y="1717004"/>
                  </a:lnTo>
                  <a:lnTo>
                    <a:pt x="1822697" y="1715197"/>
                  </a:lnTo>
                  <a:lnTo>
                    <a:pt x="1814486" y="1713295"/>
                  </a:lnTo>
                  <a:lnTo>
                    <a:pt x="1806276" y="1711292"/>
                  </a:lnTo>
                  <a:lnTo>
                    <a:pt x="1798065" y="1709185"/>
                  </a:lnTo>
                  <a:lnTo>
                    <a:pt x="1789855" y="1706967"/>
                  </a:lnTo>
                  <a:lnTo>
                    <a:pt x="1781645" y="1704634"/>
                  </a:lnTo>
                  <a:lnTo>
                    <a:pt x="1773434" y="1702179"/>
                  </a:lnTo>
                  <a:lnTo>
                    <a:pt x="1765224" y="1699597"/>
                  </a:lnTo>
                  <a:lnTo>
                    <a:pt x="1757014" y="1696882"/>
                  </a:lnTo>
                  <a:lnTo>
                    <a:pt x="1748803" y="1694026"/>
                  </a:lnTo>
                  <a:lnTo>
                    <a:pt x="1740593" y="1691025"/>
                  </a:lnTo>
                  <a:lnTo>
                    <a:pt x="1732383" y="1687869"/>
                  </a:lnTo>
                  <a:lnTo>
                    <a:pt x="1724172" y="1684553"/>
                  </a:lnTo>
                  <a:lnTo>
                    <a:pt x="1715962" y="1681069"/>
                  </a:lnTo>
                  <a:lnTo>
                    <a:pt x="1707752" y="1677409"/>
                  </a:lnTo>
                  <a:lnTo>
                    <a:pt x="1699541" y="1673566"/>
                  </a:lnTo>
                  <a:lnTo>
                    <a:pt x="1691331" y="1669529"/>
                  </a:lnTo>
                  <a:lnTo>
                    <a:pt x="1683121" y="1665293"/>
                  </a:lnTo>
                  <a:lnTo>
                    <a:pt x="1674910" y="1660846"/>
                  </a:lnTo>
                  <a:lnTo>
                    <a:pt x="1666700" y="1656181"/>
                  </a:lnTo>
                  <a:lnTo>
                    <a:pt x="1658490" y="1651288"/>
                  </a:lnTo>
                  <a:lnTo>
                    <a:pt x="1650279" y="1646157"/>
                  </a:lnTo>
                  <a:lnTo>
                    <a:pt x="1642069" y="1640778"/>
                  </a:lnTo>
                  <a:lnTo>
                    <a:pt x="1633859" y="1635142"/>
                  </a:lnTo>
                  <a:lnTo>
                    <a:pt x="1625648" y="1629238"/>
                  </a:lnTo>
                  <a:lnTo>
                    <a:pt x="1617438" y="1623056"/>
                  </a:lnTo>
                  <a:lnTo>
                    <a:pt x="1609228" y="1616585"/>
                  </a:lnTo>
                  <a:lnTo>
                    <a:pt x="1601017" y="1609813"/>
                  </a:lnTo>
                  <a:lnTo>
                    <a:pt x="1592807" y="1602731"/>
                  </a:lnTo>
                  <a:lnTo>
                    <a:pt x="1584596" y="1595327"/>
                  </a:lnTo>
                  <a:lnTo>
                    <a:pt x="1576386" y="1587590"/>
                  </a:lnTo>
                  <a:lnTo>
                    <a:pt x="1568176" y="1579509"/>
                  </a:lnTo>
                  <a:lnTo>
                    <a:pt x="1559965" y="1571072"/>
                  </a:lnTo>
                  <a:lnTo>
                    <a:pt x="1551755" y="1562269"/>
                  </a:lnTo>
                  <a:lnTo>
                    <a:pt x="1543545" y="1553088"/>
                  </a:lnTo>
                  <a:lnTo>
                    <a:pt x="1535334" y="1543520"/>
                  </a:lnTo>
                  <a:lnTo>
                    <a:pt x="1527124" y="1533553"/>
                  </a:lnTo>
                  <a:lnTo>
                    <a:pt x="1518914" y="1523176"/>
                  </a:lnTo>
                  <a:lnTo>
                    <a:pt x="1510703" y="1512381"/>
                  </a:lnTo>
                  <a:lnTo>
                    <a:pt x="1502493" y="1501157"/>
                  </a:lnTo>
                  <a:lnTo>
                    <a:pt x="1494283" y="1489496"/>
                  </a:lnTo>
                  <a:lnTo>
                    <a:pt x="1486072" y="1477390"/>
                  </a:lnTo>
                  <a:lnTo>
                    <a:pt x="1477862" y="1464829"/>
                  </a:lnTo>
                  <a:lnTo>
                    <a:pt x="1469652" y="1451808"/>
                  </a:lnTo>
                  <a:lnTo>
                    <a:pt x="1461441" y="1438321"/>
                  </a:lnTo>
                  <a:lnTo>
                    <a:pt x="1453231" y="1424362"/>
                  </a:lnTo>
                  <a:lnTo>
                    <a:pt x="1445021" y="1409927"/>
                  </a:lnTo>
                  <a:lnTo>
                    <a:pt x="1436810" y="1395013"/>
                  </a:lnTo>
                  <a:lnTo>
                    <a:pt x="1428600" y="1379618"/>
                  </a:lnTo>
                  <a:lnTo>
                    <a:pt x="1420390" y="1363742"/>
                  </a:lnTo>
                  <a:lnTo>
                    <a:pt x="1412179" y="1347386"/>
                  </a:lnTo>
                  <a:lnTo>
                    <a:pt x="1403969" y="1330551"/>
                  </a:lnTo>
                  <a:lnTo>
                    <a:pt x="1395758" y="1313243"/>
                  </a:lnTo>
                  <a:lnTo>
                    <a:pt x="1387548" y="1295465"/>
                  </a:lnTo>
                  <a:lnTo>
                    <a:pt x="1379338" y="1277226"/>
                  </a:lnTo>
                  <a:lnTo>
                    <a:pt x="1371127" y="1258535"/>
                  </a:lnTo>
                  <a:lnTo>
                    <a:pt x="1362917" y="1239401"/>
                  </a:lnTo>
                  <a:lnTo>
                    <a:pt x="1354707" y="1219838"/>
                  </a:lnTo>
                  <a:lnTo>
                    <a:pt x="1346496" y="1199860"/>
                  </a:lnTo>
                  <a:lnTo>
                    <a:pt x="1338286" y="1179483"/>
                  </a:lnTo>
                  <a:lnTo>
                    <a:pt x="1330076" y="1158725"/>
                  </a:lnTo>
                  <a:lnTo>
                    <a:pt x="1321865" y="1137606"/>
                  </a:lnTo>
                  <a:lnTo>
                    <a:pt x="1313655" y="1116147"/>
                  </a:lnTo>
                  <a:lnTo>
                    <a:pt x="1305445" y="1094372"/>
                  </a:lnTo>
                  <a:lnTo>
                    <a:pt x="1297234" y="1072304"/>
                  </a:lnTo>
                  <a:lnTo>
                    <a:pt x="1289024" y="1049971"/>
                  </a:lnTo>
                  <a:lnTo>
                    <a:pt x="1280814" y="1027400"/>
                  </a:lnTo>
                  <a:lnTo>
                    <a:pt x="1272603" y="1004620"/>
                  </a:lnTo>
                  <a:lnTo>
                    <a:pt x="1264393" y="981662"/>
                  </a:lnTo>
                  <a:lnTo>
                    <a:pt x="1256183" y="958556"/>
                  </a:lnTo>
                  <a:lnTo>
                    <a:pt x="1247972" y="935334"/>
                  </a:lnTo>
                  <a:lnTo>
                    <a:pt x="1239762" y="912029"/>
                  </a:lnTo>
                  <a:lnTo>
                    <a:pt x="1231552" y="888674"/>
                  </a:lnTo>
                  <a:lnTo>
                    <a:pt x="1223341" y="865302"/>
                  </a:lnTo>
                  <a:lnTo>
                    <a:pt x="1215131" y="841947"/>
                  </a:lnTo>
                  <a:lnTo>
                    <a:pt x="1206921" y="818642"/>
                  </a:lnTo>
                  <a:lnTo>
                    <a:pt x="1198710" y="795420"/>
                  </a:lnTo>
                  <a:lnTo>
                    <a:pt x="1190500" y="772314"/>
                  </a:lnTo>
                  <a:lnTo>
                    <a:pt x="1182289" y="749355"/>
                  </a:lnTo>
                  <a:lnTo>
                    <a:pt x="1174079" y="726575"/>
                  </a:lnTo>
                  <a:lnTo>
                    <a:pt x="1165869" y="704004"/>
                  </a:lnTo>
                  <a:lnTo>
                    <a:pt x="1157658" y="681671"/>
                  </a:lnTo>
                  <a:lnTo>
                    <a:pt x="1149448" y="659604"/>
                  </a:lnTo>
                  <a:lnTo>
                    <a:pt x="1141238" y="637828"/>
                  </a:lnTo>
                  <a:lnTo>
                    <a:pt x="1133027" y="616369"/>
                  </a:lnTo>
                  <a:lnTo>
                    <a:pt x="1124817" y="595250"/>
                  </a:lnTo>
                  <a:lnTo>
                    <a:pt x="1116607" y="574492"/>
                  </a:lnTo>
                  <a:lnTo>
                    <a:pt x="1108396" y="554115"/>
                  </a:lnTo>
                  <a:lnTo>
                    <a:pt x="1100186" y="534137"/>
                  </a:lnTo>
                  <a:lnTo>
                    <a:pt x="1091976" y="514574"/>
                  </a:lnTo>
                  <a:lnTo>
                    <a:pt x="1083765" y="495440"/>
                  </a:lnTo>
                  <a:lnTo>
                    <a:pt x="1075555" y="476749"/>
                  </a:lnTo>
                  <a:lnTo>
                    <a:pt x="1067345" y="458510"/>
                  </a:lnTo>
                  <a:lnTo>
                    <a:pt x="1059134" y="440733"/>
                  </a:lnTo>
                  <a:lnTo>
                    <a:pt x="1050924" y="423424"/>
                  </a:lnTo>
                  <a:lnTo>
                    <a:pt x="1042714" y="406589"/>
                  </a:lnTo>
                  <a:lnTo>
                    <a:pt x="1034503" y="390233"/>
                  </a:lnTo>
                  <a:lnTo>
                    <a:pt x="1026293" y="374357"/>
                  </a:lnTo>
                  <a:lnTo>
                    <a:pt x="1018083" y="358962"/>
                  </a:lnTo>
                  <a:lnTo>
                    <a:pt x="1009872" y="344048"/>
                  </a:lnTo>
                  <a:lnTo>
                    <a:pt x="1001662" y="329613"/>
                  </a:lnTo>
                  <a:lnTo>
                    <a:pt x="993451" y="315654"/>
                  </a:lnTo>
                  <a:lnTo>
                    <a:pt x="985241" y="302167"/>
                  </a:lnTo>
                  <a:lnTo>
                    <a:pt x="977031" y="289146"/>
                  </a:lnTo>
                  <a:lnTo>
                    <a:pt x="968820" y="276586"/>
                  </a:lnTo>
                  <a:lnTo>
                    <a:pt x="960610" y="264479"/>
                  </a:lnTo>
                  <a:lnTo>
                    <a:pt x="952400" y="252818"/>
                  </a:lnTo>
                  <a:lnTo>
                    <a:pt x="944189" y="241594"/>
                  </a:lnTo>
                  <a:lnTo>
                    <a:pt x="935979" y="230799"/>
                  </a:lnTo>
                  <a:lnTo>
                    <a:pt x="927769" y="220423"/>
                  </a:lnTo>
                  <a:lnTo>
                    <a:pt x="919558" y="210455"/>
                  </a:lnTo>
                  <a:lnTo>
                    <a:pt x="911348" y="200887"/>
                  </a:lnTo>
                  <a:lnTo>
                    <a:pt x="903138" y="191706"/>
                  </a:lnTo>
                  <a:lnTo>
                    <a:pt x="894927" y="182903"/>
                  </a:lnTo>
                  <a:lnTo>
                    <a:pt x="886717" y="174467"/>
                  </a:lnTo>
                  <a:lnTo>
                    <a:pt x="878507" y="166385"/>
                  </a:lnTo>
                  <a:lnTo>
                    <a:pt x="870296" y="158648"/>
                  </a:lnTo>
                  <a:lnTo>
                    <a:pt x="862086" y="151244"/>
                  </a:lnTo>
                  <a:lnTo>
                    <a:pt x="853876" y="144162"/>
                  </a:lnTo>
                  <a:lnTo>
                    <a:pt x="845665" y="137391"/>
                  </a:lnTo>
                  <a:lnTo>
                    <a:pt x="837455" y="130919"/>
                  </a:lnTo>
                  <a:lnTo>
                    <a:pt x="829245" y="124737"/>
                  </a:lnTo>
                  <a:lnTo>
                    <a:pt x="821034" y="118833"/>
                  </a:lnTo>
                  <a:lnTo>
                    <a:pt x="812824" y="113197"/>
                  </a:lnTo>
                  <a:lnTo>
                    <a:pt x="804614" y="107818"/>
                  </a:lnTo>
                  <a:lnTo>
                    <a:pt x="796403" y="102688"/>
                  </a:lnTo>
                  <a:lnTo>
                    <a:pt x="788193" y="97794"/>
                  </a:lnTo>
                  <a:lnTo>
                    <a:pt x="779982" y="93129"/>
                  </a:lnTo>
                  <a:lnTo>
                    <a:pt x="771772" y="88683"/>
                  </a:lnTo>
                  <a:lnTo>
                    <a:pt x="763562" y="84446"/>
                  </a:lnTo>
                  <a:lnTo>
                    <a:pt x="755351" y="80410"/>
                  </a:lnTo>
                  <a:lnTo>
                    <a:pt x="747141" y="76566"/>
                  </a:lnTo>
                  <a:lnTo>
                    <a:pt x="738931" y="72906"/>
                  </a:lnTo>
                  <a:lnTo>
                    <a:pt x="730720" y="69422"/>
                  </a:lnTo>
                  <a:lnTo>
                    <a:pt x="722510" y="66106"/>
                  </a:lnTo>
                  <a:lnTo>
                    <a:pt x="714300" y="62951"/>
                  </a:lnTo>
                  <a:lnTo>
                    <a:pt x="706089" y="59949"/>
                  </a:lnTo>
                  <a:lnTo>
                    <a:pt x="697879" y="57094"/>
                  </a:lnTo>
                  <a:lnTo>
                    <a:pt x="689669" y="54378"/>
                  </a:lnTo>
                  <a:lnTo>
                    <a:pt x="681458" y="51796"/>
                  </a:lnTo>
                  <a:lnTo>
                    <a:pt x="673248" y="49342"/>
                  </a:lnTo>
                  <a:lnTo>
                    <a:pt x="665038" y="47008"/>
                  </a:lnTo>
                  <a:lnTo>
                    <a:pt x="656827" y="44791"/>
                  </a:lnTo>
                  <a:lnTo>
                    <a:pt x="648617" y="42683"/>
                  </a:lnTo>
                  <a:lnTo>
                    <a:pt x="640407" y="40681"/>
                  </a:lnTo>
                  <a:lnTo>
                    <a:pt x="632196" y="38778"/>
                  </a:lnTo>
                  <a:lnTo>
                    <a:pt x="623986" y="36971"/>
                  </a:lnTo>
                  <a:lnTo>
                    <a:pt x="615776" y="35254"/>
                  </a:lnTo>
                  <a:lnTo>
                    <a:pt x="607565" y="33624"/>
                  </a:lnTo>
                  <a:lnTo>
                    <a:pt x="599355" y="32076"/>
                  </a:lnTo>
                  <a:lnTo>
                    <a:pt x="591144" y="30606"/>
                  </a:lnTo>
                  <a:lnTo>
                    <a:pt x="582934" y="29210"/>
                  </a:lnTo>
                  <a:lnTo>
                    <a:pt x="574724" y="27884"/>
                  </a:lnTo>
                  <a:lnTo>
                    <a:pt x="566513" y="26626"/>
                  </a:lnTo>
                  <a:lnTo>
                    <a:pt x="558303" y="25432"/>
                  </a:lnTo>
                  <a:lnTo>
                    <a:pt x="550093" y="24299"/>
                  </a:lnTo>
                  <a:lnTo>
                    <a:pt x="541882" y="23223"/>
                  </a:lnTo>
                  <a:lnTo>
                    <a:pt x="533672" y="22202"/>
                  </a:lnTo>
                  <a:lnTo>
                    <a:pt x="525462" y="21233"/>
                  </a:lnTo>
                  <a:lnTo>
                    <a:pt x="517251" y="20313"/>
                  </a:lnTo>
                  <a:lnTo>
                    <a:pt x="509041" y="19441"/>
                  </a:lnTo>
                  <a:lnTo>
                    <a:pt x="500831" y="18613"/>
                  </a:lnTo>
                  <a:lnTo>
                    <a:pt x="492620" y="17828"/>
                  </a:lnTo>
                  <a:lnTo>
                    <a:pt x="484410" y="17083"/>
                  </a:lnTo>
                  <a:lnTo>
                    <a:pt x="476200" y="16376"/>
                  </a:lnTo>
                  <a:lnTo>
                    <a:pt x="467989" y="15705"/>
                  </a:lnTo>
                  <a:lnTo>
                    <a:pt x="459779" y="15069"/>
                  </a:lnTo>
                  <a:lnTo>
                    <a:pt x="451569" y="14465"/>
                  </a:lnTo>
                  <a:lnTo>
                    <a:pt x="443358" y="13893"/>
                  </a:lnTo>
                  <a:lnTo>
                    <a:pt x="435148" y="13350"/>
                  </a:lnTo>
                  <a:lnTo>
                    <a:pt x="426938" y="12835"/>
                  </a:lnTo>
                  <a:lnTo>
                    <a:pt x="418727" y="12347"/>
                  </a:lnTo>
                  <a:lnTo>
                    <a:pt x="410517" y="11884"/>
                  </a:lnTo>
                  <a:lnTo>
                    <a:pt x="402307" y="11444"/>
                  </a:lnTo>
                  <a:lnTo>
                    <a:pt x="394096" y="11028"/>
                  </a:lnTo>
                  <a:lnTo>
                    <a:pt x="385886" y="10633"/>
                  </a:lnTo>
                  <a:lnTo>
                    <a:pt x="377675" y="10258"/>
                  </a:lnTo>
                  <a:lnTo>
                    <a:pt x="369465" y="9903"/>
                  </a:lnTo>
                  <a:lnTo>
                    <a:pt x="361255" y="9566"/>
                  </a:lnTo>
                  <a:lnTo>
                    <a:pt x="353044" y="9246"/>
                  </a:lnTo>
                  <a:lnTo>
                    <a:pt x="344834" y="8944"/>
                  </a:lnTo>
                  <a:lnTo>
                    <a:pt x="336624" y="8656"/>
                  </a:lnTo>
                  <a:lnTo>
                    <a:pt x="328413" y="8384"/>
                  </a:lnTo>
                  <a:lnTo>
                    <a:pt x="320203" y="8126"/>
                  </a:lnTo>
                  <a:lnTo>
                    <a:pt x="311993" y="7881"/>
                  </a:lnTo>
                  <a:lnTo>
                    <a:pt x="303782" y="7649"/>
                  </a:lnTo>
                  <a:lnTo>
                    <a:pt x="295572" y="7429"/>
                  </a:lnTo>
                  <a:lnTo>
                    <a:pt x="287362" y="7220"/>
                  </a:lnTo>
                  <a:lnTo>
                    <a:pt x="279151" y="7022"/>
                  </a:lnTo>
                  <a:lnTo>
                    <a:pt x="270941" y="6834"/>
                  </a:lnTo>
                  <a:lnTo>
                    <a:pt x="262731" y="6656"/>
                  </a:lnTo>
                  <a:lnTo>
                    <a:pt x="254520" y="6488"/>
                  </a:lnTo>
                  <a:lnTo>
                    <a:pt x="246310" y="6328"/>
                  </a:lnTo>
                  <a:lnTo>
                    <a:pt x="238100" y="6176"/>
                  </a:lnTo>
                  <a:lnTo>
                    <a:pt x="229889" y="6033"/>
                  </a:lnTo>
                  <a:lnTo>
                    <a:pt x="221679" y="5896"/>
                  </a:lnTo>
                  <a:lnTo>
                    <a:pt x="213469" y="5767"/>
                  </a:lnTo>
                  <a:lnTo>
                    <a:pt x="205258" y="5645"/>
                  </a:lnTo>
                  <a:lnTo>
                    <a:pt x="197048" y="5529"/>
                  </a:lnTo>
                  <a:lnTo>
                    <a:pt x="188837" y="5419"/>
                  </a:lnTo>
                  <a:lnTo>
                    <a:pt x="180627" y="5314"/>
                  </a:lnTo>
                  <a:lnTo>
                    <a:pt x="172417" y="5215"/>
                  </a:lnTo>
                  <a:lnTo>
                    <a:pt x="164206" y="5122"/>
                  </a:lnTo>
                  <a:lnTo>
                    <a:pt x="155996" y="5033"/>
                  </a:lnTo>
                  <a:lnTo>
                    <a:pt x="147786" y="4949"/>
                  </a:lnTo>
                  <a:lnTo>
                    <a:pt x="139575" y="4869"/>
                  </a:lnTo>
                  <a:lnTo>
                    <a:pt x="131365" y="4793"/>
                  </a:lnTo>
                  <a:lnTo>
                    <a:pt x="123155" y="4721"/>
                  </a:lnTo>
                  <a:lnTo>
                    <a:pt x="114944" y="4653"/>
                  </a:lnTo>
                  <a:lnTo>
                    <a:pt x="106734" y="4589"/>
                  </a:lnTo>
                  <a:lnTo>
                    <a:pt x="98524" y="4527"/>
                  </a:lnTo>
                  <a:lnTo>
                    <a:pt x="90313" y="4469"/>
                  </a:lnTo>
                  <a:lnTo>
                    <a:pt x="82103" y="4415"/>
                  </a:lnTo>
                  <a:lnTo>
                    <a:pt x="73893" y="4362"/>
                  </a:lnTo>
                  <a:lnTo>
                    <a:pt x="65682" y="4313"/>
                  </a:lnTo>
                  <a:lnTo>
                    <a:pt x="57472" y="4266"/>
                  </a:lnTo>
                  <a:lnTo>
                    <a:pt x="49262" y="4222"/>
                  </a:lnTo>
                  <a:lnTo>
                    <a:pt x="41051" y="4180"/>
                  </a:lnTo>
                  <a:lnTo>
                    <a:pt x="32841" y="4140"/>
                  </a:lnTo>
                  <a:lnTo>
                    <a:pt x="24631" y="4102"/>
                  </a:lnTo>
                  <a:lnTo>
                    <a:pt x="16420" y="4066"/>
                  </a:lnTo>
                  <a:lnTo>
                    <a:pt x="8210" y="4032"/>
                  </a:lnTo>
                  <a:lnTo>
                    <a:pt x="0" y="4000"/>
                  </a:lnTo>
                  <a:close/>
                </a:path>
              </a:pathLst>
            </a:custGeom>
            <a:solidFill>
              <a:srgbClr val="481769">
                <a:alpha val="50196"/>
              </a:srgbClr>
            </a:solidFill>
          </p:spPr>
          <p:txBody>
            <a:bodyPr/>
            <a:lstStyle/>
            <a:p/>
          </p:txBody>
        </p:sp>
        <p:sp>
          <p:nvSpPr>
            <p:cNvPr id="12" name="pg13"/>
            <p:cNvSpPr/>
            <p:nvPr/>
          </p:nvSpPr>
          <p:spPr>
            <a:xfrm>
              <a:off x="5008721" y="4671690"/>
              <a:ext cx="2454893" cy="881116"/>
            </a:xfrm>
            <a:custGeom>
              <a:avLst/>
              <a:pathLst>
                <a:path w="2454893" h="881116">
                  <a:moveTo>
                    <a:pt x="0" y="0"/>
                  </a:moveTo>
                  <a:lnTo>
                    <a:pt x="8210" y="16"/>
                  </a:lnTo>
                  <a:lnTo>
                    <a:pt x="16420" y="33"/>
                  </a:lnTo>
                  <a:lnTo>
                    <a:pt x="24631" y="51"/>
                  </a:lnTo>
                  <a:lnTo>
                    <a:pt x="32841" y="70"/>
                  </a:lnTo>
                  <a:lnTo>
                    <a:pt x="41051" y="90"/>
                  </a:lnTo>
                  <a:lnTo>
                    <a:pt x="49262" y="111"/>
                  </a:lnTo>
                  <a:lnTo>
                    <a:pt x="57472" y="133"/>
                  </a:lnTo>
                  <a:lnTo>
                    <a:pt x="65682" y="157"/>
                  </a:lnTo>
                  <a:lnTo>
                    <a:pt x="73893" y="182"/>
                  </a:lnTo>
                  <a:lnTo>
                    <a:pt x="82103" y="208"/>
                  </a:lnTo>
                  <a:lnTo>
                    <a:pt x="90313" y="235"/>
                  </a:lnTo>
                  <a:lnTo>
                    <a:pt x="98524" y="264"/>
                  </a:lnTo>
                  <a:lnTo>
                    <a:pt x="106734" y="295"/>
                  </a:lnTo>
                  <a:lnTo>
                    <a:pt x="114944" y="328"/>
                  </a:lnTo>
                  <a:lnTo>
                    <a:pt x="123155" y="362"/>
                  </a:lnTo>
                  <a:lnTo>
                    <a:pt x="131365" y="398"/>
                  </a:lnTo>
                  <a:lnTo>
                    <a:pt x="139575" y="436"/>
                  </a:lnTo>
                  <a:lnTo>
                    <a:pt x="147786" y="476"/>
                  </a:lnTo>
                  <a:lnTo>
                    <a:pt x="155996" y="518"/>
                  </a:lnTo>
                  <a:lnTo>
                    <a:pt x="164206" y="563"/>
                  </a:lnTo>
                  <a:lnTo>
                    <a:pt x="172417" y="610"/>
                  </a:lnTo>
                  <a:lnTo>
                    <a:pt x="180627" y="660"/>
                  </a:lnTo>
                  <a:lnTo>
                    <a:pt x="188837" y="712"/>
                  </a:lnTo>
                  <a:lnTo>
                    <a:pt x="197048" y="768"/>
                  </a:lnTo>
                  <a:lnTo>
                    <a:pt x="205258" y="826"/>
                  </a:lnTo>
                  <a:lnTo>
                    <a:pt x="213469" y="887"/>
                  </a:lnTo>
                  <a:lnTo>
                    <a:pt x="221679" y="952"/>
                  </a:lnTo>
                  <a:lnTo>
                    <a:pt x="229889" y="1021"/>
                  </a:lnTo>
                  <a:lnTo>
                    <a:pt x="238100" y="1093"/>
                  </a:lnTo>
                  <a:lnTo>
                    <a:pt x="246310" y="1169"/>
                  </a:lnTo>
                  <a:lnTo>
                    <a:pt x="254520" y="1249"/>
                  </a:lnTo>
                  <a:lnTo>
                    <a:pt x="262731" y="1334"/>
                  </a:lnTo>
                  <a:lnTo>
                    <a:pt x="270941" y="1424"/>
                  </a:lnTo>
                  <a:lnTo>
                    <a:pt x="279151" y="1518"/>
                  </a:lnTo>
                  <a:lnTo>
                    <a:pt x="287362" y="1617"/>
                  </a:lnTo>
                  <a:lnTo>
                    <a:pt x="295572" y="1722"/>
                  </a:lnTo>
                  <a:lnTo>
                    <a:pt x="303782" y="1833"/>
                  </a:lnTo>
                  <a:lnTo>
                    <a:pt x="311993" y="1949"/>
                  </a:lnTo>
                  <a:lnTo>
                    <a:pt x="320203" y="2072"/>
                  </a:lnTo>
                  <a:lnTo>
                    <a:pt x="328413" y="2202"/>
                  </a:lnTo>
                  <a:lnTo>
                    <a:pt x="336624" y="2339"/>
                  </a:lnTo>
                  <a:lnTo>
                    <a:pt x="344834" y="2483"/>
                  </a:lnTo>
                  <a:lnTo>
                    <a:pt x="353044" y="2636"/>
                  </a:lnTo>
                  <a:lnTo>
                    <a:pt x="361255" y="2796"/>
                  </a:lnTo>
                  <a:lnTo>
                    <a:pt x="369465" y="2965"/>
                  </a:lnTo>
                  <a:lnTo>
                    <a:pt x="377675" y="3144"/>
                  </a:lnTo>
                  <a:lnTo>
                    <a:pt x="385886" y="3332"/>
                  </a:lnTo>
                  <a:lnTo>
                    <a:pt x="394096" y="3531"/>
                  </a:lnTo>
                  <a:lnTo>
                    <a:pt x="402307" y="3740"/>
                  </a:lnTo>
                  <a:lnTo>
                    <a:pt x="410517" y="3961"/>
                  </a:lnTo>
                  <a:lnTo>
                    <a:pt x="418727" y="4193"/>
                  </a:lnTo>
                  <a:lnTo>
                    <a:pt x="426938" y="4439"/>
                  </a:lnTo>
                  <a:lnTo>
                    <a:pt x="435148" y="4698"/>
                  </a:lnTo>
                  <a:lnTo>
                    <a:pt x="443358" y="4970"/>
                  </a:lnTo>
                  <a:lnTo>
                    <a:pt x="451569" y="5258"/>
                  </a:lnTo>
                  <a:lnTo>
                    <a:pt x="459779" y="5561"/>
                  </a:lnTo>
                  <a:lnTo>
                    <a:pt x="467989" y="5881"/>
                  </a:lnTo>
                  <a:lnTo>
                    <a:pt x="476200" y="6218"/>
                  </a:lnTo>
                  <a:lnTo>
                    <a:pt x="484410" y="6573"/>
                  </a:lnTo>
                  <a:lnTo>
                    <a:pt x="492620" y="6947"/>
                  </a:lnTo>
                  <a:lnTo>
                    <a:pt x="500831" y="7342"/>
                  </a:lnTo>
                  <a:lnTo>
                    <a:pt x="509041" y="7758"/>
                  </a:lnTo>
                  <a:lnTo>
                    <a:pt x="517251" y="8196"/>
                  </a:lnTo>
                  <a:lnTo>
                    <a:pt x="525462" y="8658"/>
                  </a:lnTo>
                  <a:lnTo>
                    <a:pt x="533672" y="9145"/>
                  </a:lnTo>
                  <a:lnTo>
                    <a:pt x="541882" y="9658"/>
                  </a:lnTo>
                  <a:lnTo>
                    <a:pt x="550093" y="10199"/>
                  </a:lnTo>
                  <a:lnTo>
                    <a:pt x="558303" y="10768"/>
                  </a:lnTo>
                  <a:lnTo>
                    <a:pt x="566513" y="11368"/>
                  </a:lnTo>
                  <a:lnTo>
                    <a:pt x="574724" y="12000"/>
                  </a:lnTo>
                  <a:lnTo>
                    <a:pt x="582934" y="12666"/>
                  </a:lnTo>
                  <a:lnTo>
                    <a:pt x="591144" y="13368"/>
                  </a:lnTo>
                  <a:lnTo>
                    <a:pt x="599355" y="14106"/>
                  </a:lnTo>
                  <a:lnTo>
                    <a:pt x="607565" y="14884"/>
                  </a:lnTo>
                  <a:lnTo>
                    <a:pt x="615776" y="15704"/>
                  </a:lnTo>
                  <a:lnTo>
                    <a:pt x="623986" y="16566"/>
                  </a:lnTo>
                  <a:lnTo>
                    <a:pt x="632196" y="17474"/>
                  </a:lnTo>
                  <a:lnTo>
                    <a:pt x="640407" y="18430"/>
                  </a:lnTo>
                  <a:lnTo>
                    <a:pt x="648617" y="19436"/>
                  </a:lnTo>
                  <a:lnTo>
                    <a:pt x="656827" y="20495"/>
                  </a:lnTo>
                  <a:lnTo>
                    <a:pt x="665038" y="21609"/>
                  </a:lnTo>
                  <a:lnTo>
                    <a:pt x="673248" y="22782"/>
                  </a:lnTo>
                  <a:lnTo>
                    <a:pt x="681458" y="24015"/>
                  </a:lnTo>
                  <a:lnTo>
                    <a:pt x="689669" y="25313"/>
                  </a:lnTo>
                  <a:lnTo>
                    <a:pt x="697879" y="26677"/>
                  </a:lnTo>
                  <a:lnTo>
                    <a:pt x="706089" y="28112"/>
                  </a:lnTo>
                  <a:lnTo>
                    <a:pt x="714300" y="29620"/>
                  </a:lnTo>
                  <a:lnTo>
                    <a:pt x="722510" y="31205"/>
                  </a:lnTo>
                  <a:lnTo>
                    <a:pt x="730720" y="32871"/>
                  </a:lnTo>
                  <a:lnTo>
                    <a:pt x="738931" y="34622"/>
                  </a:lnTo>
                  <a:lnTo>
                    <a:pt x="747141" y="36461"/>
                  </a:lnTo>
                  <a:lnTo>
                    <a:pt x="755351" y="38392"/>
                  </a:lnTo>
                  <a:lnTo>
                    <a:pt x="763562" y="40420"/>
                  </a:lnTo>
                  <a:lnTo>
                    <a:pt x="771772" y="42549"/>
                  </a:lnTo>
                  <a:lnTo>
                    <a:pt x="779982" y="44783"/>
                  </a:lnTo>
                  <a:lnTo>
                    <a:pt x="788193" y="47127"/>
                  </a:lnTo>
                  <a:lnTo>
                    <a:pt x="796403" y="49586"/>
                  </a:lnTo>
                  <a:lnTo>
                    <a:pt x="804614" y="52164"/>
                  </a:lnTo>
                  <a:lnTo>
                    <a:pt x="812824" y="54867"/>
                  </a:lnTo>
                  <a:lnTo>
                    <a:pt x="821034" y="57699"/>
                  </a:lnTo>
                  <a:lnTo>
                    <a:pt x="829245" y="60665"/>
                  </a:lnTo>
                  <a:lnTo>
                    <a:pt x="837455" y="63771"/>
                  </a:lnTo>
                  <a:lnTo>
                    <a:pt x="845665" y="67023"/>
                  </a:lnTo>
                  <a:lnTo>
                    <a:pt x="853876" y="70425"/>
                  </a:lnTo>
                  <a:lnTo>
                    <a:pt x="862086" y="73984"/>
                  </a:lnTo>
                  <a:lnTo>
                    <a:pt x="870296" y="77704"/>
                  </a:lnTo>
                  <a:lnTo>
                    <a:pt x="878507" y="81592"/>
                  </a:lnTo>
                  <a:lnTo>
                    <a:pt x="886717" y="85652"/>
                  </a:lnTo>
                  <a:lnTo>
                    <a:pt x="894927" y="89891"/>
                  </a:lnTo>
                  <a:lnTo>
                    <a:pt x="903138" y="94315"/>
                  </a:lnTo>
                  <a:lnTo>
                    <a:pt x="911348" y="98928"/>
                  </a:lnTo>
                  <a:lnTo>
                    <a:pt x="919558" y="103735"/>
                  </a:lnTo>
                  <a:lnTo>
                    <a:pt x="927769" y="108744"/>
                  </a:lnTo>
                  <a:lnTo>
                    <a:pt x="935979" y="113957"/>
                  </a:lnTo>
                  <a:lnTo>
                    <a:pt x="944189" y="119381"/>
                  </a:lnTo>
                  <a:lnTo>
                    <a:pt x="952400" y="125021"/>
                  </a:lnTo>
                  <a:lnTo>
                    <a:pt x="960610" y="130880"/>
                  </a:lnTo>
                  <a:lnTo>
                    <a:pt x="968820" y="136963"/>
                  </a:lnTo>
                  <a:lnTo>
                    <a:pt x="977031" y="143274"/>
                  </a:lnTo>
                  <a:lnTo>
                    <a:pt x="985241" y="149817"/>
                  </a:lnTo>
                  <a:lnTo>
                    <a:pt x="993451" y="156594"/>
                  </a:lnTo>
                  <a:lnTo>
                    <a:pt x="1001662" y="163608"/>
                  </a:lnTo>
                  <a:lnTo>
                    <a:pt x="1009872" y="170861"/>
                  </a:lnTo>
                  <a:lnTo>
                    <a:pt x="1018083" y="178354"/>
                  </a:lnTo>
                  <a:lnTo>
                    <a:pt x="1026293" y="186090"/>
                  </a:lnTo>
                  <a:lnTo>
                    <a:pt x="1034503" y="194067"/>
                  </a:lnTo>
                  <a:lnTo>
                    <a:pt x="1042714" y="202285"/>
                  </a:lnTo>
                  <a:lnTo>
                    <a:pt x="1050924" y="210744"/>
                  </a:lnTo>
                  <a:lnTo>
                    <a:pt x="1059134" y="219441"/>
                  </a:lnTo>
                  <a:lnTo>
                    <a:pt x="1067345" y="228373"/>
                  </a:lnTo>
                  <a:lnTo>
                    <a:pt x="1075555" y="237538"/>
                  </a:lnTo>
                  <a:lnTo>
                    <a:pt x="1083765" y="246930"/>
                  </a:lnTo>
                  <a:lnTo>
                    <a:pt x="1091976" y="256543"/>
                  </a:lnTo>
                  <a:lnTo>
                    <a:pt x="1100186" y="266373"/>
                  </a:lnTo>
                  <a:lnTo>
                    <a:pt x="1108396" y="276411"/>
                  </a:lnTo>
                  <a:lnTo>
                    <a:pt x="1116607" y="286650"/>
                  </a:lnTo>
                  <a:lnTo>
                    <a:pt x="1124817" y="297080"/>
                  </a:lnTo>
                  <a:lnTo>
                    <a:pt x="1133027" y="307692"/>
                  </a:lnTo>
                  <a:lnTo>
                    <a:pt x="1141238" y="318474"/>
                  </a:lnTo>
                  <a:lnTo>
                    <a:pt x="1149448" y="329415"/>
                  </a:lnTo>
                  <a:lnTo>
                    <a:pt x="1157658" y="340503"/>
                  </a:lnTo>
                  <a:lnTo>
                    <a:pt x="1165869" y="351725"/>
                  </a:lnTo>
                  <a:lnTo>
                    <a:pt x="1174079" y="363066"/>
                  </a:lnTo>
                  <a:lnTo>
                    <a:pt x="1182289" y="374512"/>
                  </a:lnTo>
                  <a:lnTo>
                    <a:pt x="1190500" y="386048"/>
                  </a:lnTo>
                  <a:lnTo>
                    <a:pt x="1198710" y="397658"/>
                  </a:lnTo>
                  <a:lnTo>
                    <a:pt x="1206921" y="409326"/>
                  </a:lnTo>
                  <a:lnTo>
                    <a:pt x="1215131" y="421036"/>
                  </a:lnTo>
                  <a:lnTo>
                    <a:pt x="1223341" y="432771"/>
                  </a:lnTo>
                  <a:lnTo>
                    <a:pt x="1231552" y="444514"/>
                  </a:lnTo>
                  <a:lnTo>
                    <a:pt x="1239762" y="456249"/>
                  </a:lnTo>
                  <a:lnTo>
                    <a:pt x="1247972" y="467959"/>
                  </a:lnTo>
                  <a:lnTo>
                    <a:pt x="1256183" y="479627"/>
                  </a:lnTo>
                  <a:lnTo>
                    <a:pt x="1264393" y="491237"/>
                  </a:lnTo>
                  <a:lnTo>
                    <a:pt x="1272603" y="502773"/>
                  </a:lnTo>
                  <a:lnTo>
                    <a:pt x="1280814" y="514219"/>
                  </a:lnTo>
                  <a:lnTo>
                    <a:pt x="1289024" y="525560"/>
                  </a:lnTo>
                  <a:lnTo>
                    <a:pt x="1297234" y="536782"/>
                  </a:lnTo>
                  <a:lnTo>
                    <a:pt x="1305445" y="547870"/>
                  </a:lnTo>
                  <a:lnTo>
                    <a:pt x="1313655" y="558811"/>
                  </a:lnTo>
                  <a:lnTo>
                    <a:pt x="1321865" y="569593"/>
                  </a:lnTo>
                  <a:lnTo>
                    <a:pt x="1330076" y="580205"/>
                  </a:lnTo>
                  <a:lnTo>
                    <a:pt x="1338286" y="590635"/>
                  </a:lnTo>
                  <a:lnTo>
                    <a:pt x="1346496" y="600874"/>
                  </a:lnTo>
                  <a:lnTo>
                    <a:pt x="1354707" y="610912"/>
                  </a:lnTo>
                  <a:lnTo>
                    <a:pt x="1362917" y="620742"/>
                  </a:lnTo>
                  <a:lnTo>
                    <a:pt x="1371127" y="630355"/>
                  </a:lnTo>
                  <a:lnTo>
                    <a:pt x="1379338" y="639747"/>
                  </a:lnTo>
                  <a:lnTo>
                    <a:pt x="1387548" y="648912"/>
                  </a:lnTo>
                  <a:lnTo>
                    <a:pt x="1395758" y="657844"/>
                  </a:lnTo>
                  <a:lnTo>
                    <a:pt x="1403969" y="666541"/>
                  </a:lnTo>
                  <a:lnTo>
                    <a:pt x="1412179" y="675000"/>
                  </a:lnTo>
                  <a:lnTo>
                    <a:pt x="1420390" y="683218"/>
                  </a:lnTo>
                  <a:lnTo>
                    <a:pt x="1428600" y="691195"/>
                  </a:lnTo>
                  <a:lnTo>
                    <a:pt x="1436810" y="698931"/>
                  </a:lnTo>
                  <a:lnTo>
                    <a:pt x="1445021" y="706424"/>
                  </a:lnTo>
                  <a:lnTo>
                    <a:pt x="1453231" y="713677"/>
                  </a:lnTo>
                  <a:lnTo>
                    <a:pt x="1461441" y="720691"/>
                  </a:lnTo>
                  <a:lnTo>
                    <a:pt x="1469652" y="727468"/>
                  </a:lnTo>
                  <a:lnTo>
                    <a:pt x="1477862" y="734011"/>
                  </a:lnTo>
                  <a:lnTo>
                    <a:pt x="1486072" y="740322"/>
                  </a:lnTo>
                  <a:lnTo>
                    <a:pt x="1494283" y="746405"/>
                  </a:lnTo>
                  <a:lnTo>
                    <a:pt x="1502493" y="752264"/>
                  </a:lnTo>
                  <a:lnTo>
                    <a:pt x="1510703" y="757904"/>
                  </a:lnTo>
                  <a:lnTo>
                    <a:pt x="1518914" y="763328"/>
                  </a:lnTo>
                  <a:lnTo>
                    <a:pt x="1527124" y="768541"/>
                  </a:lnTo>
                  <a:lnTo>
                    <a:pt x="1535334" y="773550"/>
                  </a:lnTo>
                  <a:lnTo>
                    <a:pt x="1543545" y="778357"/>
                  </a:lnTo>
                  <a:lnTo>
                    <a:pt x="1551755" y="782970"/>
                  </a:lnTo>
                  <a:lnTo>
                    <a:pt x="1559965" y="787393"/>
                  </a:lnTo>
                  <a:lnTo>
                    <a:pt x="1568176" y="791633"/>
                  </a:lnTo>
                  <a:lnTo>
                    <a:pt x="1576386" y="795693"/>
                  </a:lnTo>
                  <a:lnTo>
                    <a:pt x="1584596" y="799581"/>
                  </a:lnTo>
                  <a:lnTo>
                    <a:pt x="1592807" y="803301"/>
                  </a:lnTo>
                  <a:lnTo>
                    <a:pt x="1601017" y="806860"/>
                  </a:lnTo>
                  <a:lnTo>
                    <a:pt x="1609228" y="810262"/>
                  </a:lnTo>
                  <a:lnTo>
                    <a:pt x="1617438" y="813514"/>
                  </a:lnTo>
                  <a:lnTo>
                    <a:pt x="1625648" y="816620"/>
                  </a:lnTo>
                  <a:lnTo>
                    <a:pt x="1633859" y="819586"/>
                  </a:lnTo>
                  <a:lnTo>
                    <a:pt x="1642069" y="822418"/>
                  </a:lnTo>
                  <a:lnTo>
                    <a:pt x="1650279" y="825121"/>
                  </a:lnTo>
                  <a:lnTo>
                    <a:pt x="1658490" y="827699"/>
                  </a:lnTo>
                  <a:lnTo>
                    <a:pt x="1666700" y="830157"/>
                  </a:lnTo>
                  <a:lnTo>
                    <a:pt x="1674910" y="832502"/>
                  </a:lnTo>
                  <a:lnTo>
                    <a:pt x="1683121" y="834736"/>
                  </a:lnTo>
                  <a:lnTo>
                    <a:pt x="1691331" y="836865"/>
                  </a:lnTo>
                  <a:lnTo>
                    <a:pt x="1699541" y="838893"/>
                  </a:lnTo>
                  <a:lnTo>
                    <a:pt x="1707752" y="840824"/>
                  </a:lnTo>
                  <a:lnTo>
                    <a:pt x="1715962" y="842663"/>
                  </a:lnTo>
                  <a:lnTo>
                    <a:pt x="1724172" y="844414"/>
                  </a:lnTo>
                  <a:lnTo>
                    <a:pt x="1732383" y="846080"/>
                  </a:lnTo>
                  <a:lnTo>
                    <a:pt x="1740593" y="847665"/>
                  </a:lnTo>
                  <a:lnTo>
                    <a:pt x="1748803" y="849173"/>
                  </a:lnTo>
                  <a:lnTo>
                    <a:pt x="1757014" y="850608"/>
                  </a:lnTo>
                  <a:lnTo>
                    <a:pt x="1765224" y="851972"/>
                  </a:lnTo>
                  <a:lnTo>
                    <a:pt x="1773434" y="853270"/>
                  </a:lnTo>
                  <a:lnTo>
                    <a:pt x="1781645" y="854503"/>
                  </a:lnTo>
                  <a:lnTo>
                    <a:pt x="1789855" y="855676"/>
                  </a:lnTo>
                  <a:lnTo>
                    <a:pt x="1798065" y="856790"/>
                  </a:lnTo>
                  <a:lnTo>
                    <a:pt x="1806276" y="857849"/>
                  </a:lnTo>
                  <a:lnTo>
                    <a:pt x="1814486" y="858855"/>
                  </a:lnTo>
                  <a:lnTo>
                    <a:pt x="1822697" y="859811"/>
                  </a:lnTo>
                  <a:lnTo>
                    <a:pt x="1830907" y="860719"/>
                  </a:lnTo>
                  <a:lnTo>
                    <a:pt x="1839117" y="861581"/>
                  </a:lnTo>
                  <a:lnTo>
                    <a:pt x="1847328" y="862401"/>
                  </a:lnTo>
                  <a:lnTo>
                    <a:pt x="1855538" y="863179"/>
                  </a:lnTo>
                  <a:lnTo>
                    <a:pt x="1863748" y="863917"/>
                  </a:lnTo>
                  <a:lnTo>
                    <a:pt x="1871959" y="864619"/>
                  </a:lnTo>
                  <a:lnTo>
                    <a:pt x="1880169" y="865285"/>
                  </a:lnTo>
                  <a:lnTo>
                    <a:pt x="1888379" y="865917"/>
                  </a:lnTo>
                  <a:lnTo>
                    <a:pt x="1896590" y="866517"/>
                  </a:lnTo>
                  <a:lnTo>
                    <a:pt x="1904800" y="867086"/>
                  </a:lnTo>
                  <a:lnTo>
                    <a:pt x="1913010" y="867627"/>
                  </a:lnTo>
                  <a:lnTo>
                    <a:pt x="1921221" y="868140"/>
                  </a:lnTo>
                  <a:lnTo>
                    <a:pt x="1929431" y="868627"/>
                  </a:lnTo>
                  <a:lnTo>
                    <a:pt x="1937641" y="869089"/>
                  </a:lnTo>
                  <a:lnTo>
                    <a:pt x="1945852" y="869527"/>
                  </a:lnTo>
                  <a:lnTo>
                    <a:pt x="1954062" y="869943"/>
                  </a:lnTo>
                  <a:lnTo>
                    <a:pt x="1962272" y="870338"/>
                  </a:lnTo>
                  <a:lnTo>
                    <a:pt x="1970483" y="870712"/>
                  </a:lnTo>
                  <a:lnTo>
                    <a:pt x="1978693" y="871067"/>
                  </a:lnTo>
                  <a:lnTo>
                    <a:pt x="1986903" y="871404"/>
                  </a:lnTo>
                  <a:lnTo>
                    <a:pt x="1995114" y="871724"/>
                  </a:lnTo>
                  <a:lnTo>
                    <a:pt x="2003324" y="872027"/>
                  </a:lnTo>
                  <a:lnTo>
                    <a:pt x="2011535" y="872315"/>
                  </a:lnTo>
                  <a:lnTo>
                    <a:pt x="2019745" y="872587"/>
                  </a:lnTo>
                  <a:lnTo>
                    <a:pt x="2027955" y="872846"/>
                  </a:lnTo>
                  <a:lnTo>
                    <a:pt x="2036166" y="873092"/>
                  </a:lnTo>
                  <a:lnTo>
                    <a:pt x="2044376" y="873324"/>
                  </a:lnTo>
                  <a:lnTo>
                    <a:pt x="2052586" y="873545"/>
                  </a:lnTo>
                  <a:lnTo>
                    <a:pt x="2060797" y="873754"/>
                  </a:lnTo>
                  <a:lnTo>
                    <a:pt x="2069007" y="873953"/>
                  </a:lnTo>
                  <a:lnTo>
                    <a:pt x="2077217" y="874141"/>
                  </a:lnTo>
                  <a:lnTo>
                    <a:pt x="2085428" y="874320"/>
                  </a:lnTo>
                  <a:lnTo>
                    <a:pt x="2093638" y="874489"/>
                  </a:lnTo>
                  <a:lnTo>
                    <a:pt x="2101848" y="874649"/>
                  </a:lnTo>
                  <a:lnTo>
                    <a:pt x="2110059" y="874802"/>
                  </a:lnTo>
                  <a:lnTo>
                    <a:pt x="2118269" y="874946"/>
                  </a:lnTo>
                  <a:lnTo>
                    <a:pt x="2126479" y="875083"/>
                  </a:lnTo>
                  <a:lnTo>
                    <a:pt x="2134690" y="875213"/>
                  </a:lnTo>
                  <a:lnTo>
                    <a:pt x="2142900" y="875336"/>
                  </a:lnTo>
                  <a:lnTo>
                    <a:pt x="2151110" y="875452"/>
                  </a:lnTo>
                  <a:lnTo>
                    <a:pt x="2159321" y="875563"/>
                  </a:lnTo>
                  <a:lnTo>
                    <a:pt x="2167531" y="875668"/>
                  </a:lnTo>
                  <a:lnTo>
                    <a:pt x="2175741" y="875767"/>
                  </a:lnTo>
                  <a:lnTo>
                    <a:pt x="2183952" y="875861"/>
                  </a:lnTo>
                  <a:lnTo>
                    <a:pt x="2192162" y="875951"/>
                  </a:lnTo>
                  <a:lnTo>
                    <a:pt x="2200373" y="876036"/>
                  </a:lnTo>
                  <a:lnTo>
                    <a:pt x="2208583" y="876116"/>
                  </a:lnTo>
                  <a:lnTo>
                    <a:pt x="2216793" y="876192"/>
                  </a:lnTo>
                  <a:lnTo>
                    <a:pt x="2225004" y="876264"/>
                  </a:lnTo>
                  <a:lnTo>
                    <a:pt x="2233214" y="876333"/>
                  </a:lnTo>
                  <a:lnTo>
                    <a:pt x="2241424" y="876398"/>
                  </a:lnTo>
                  <a:lnTo>
                    <a:pt x="2249635" y="876459"/>
                  </a:lnTo>
                  <a:lnTo>
                    <a:pt x="2257845" y="876517"/>
                  </a:lnTo>
                  <a:lnTo>
                    <a:pt x="2266055" y="876573"/>
                  </a:lnTo>
                  <a:lnTo>
                    <a:pt x="2274266" y="876625"/>
                  </a:lnTo>
                  <a:lnTo>
                    <a:pt x="2282476" y="876675"/>
                  </a:lnTo>
                  <a:lnTo>
                    <a:pt x="2290686" y="876722"/>
                  </a:lnTo>
                  <a:lnTo>
                    <a:pt x="2298897" y="876767"/>
                  </a:lnTo>
                  <a:lnTo>
                    <a:pt x="2307107" y="876809"/>
                  </a:lnTo>
                  <a:lnTo>
                    <a:pt x="2315317" y="876849"/>
                  </a:lnTo>
                  <a:lnTo>
                    <a:pt x="2323528" y="876887"/>
                  </a:lnTo>
                  <a:lnTo>
                    <a:pt x="2331738" y="876923"/>
                  </a:lnTo>
                  <a:lnTo>
                    <a:pt x="2339948" y="876957"/>
                  </a:lnTo>
                  <a:lnTo>
                    <a:pt x="2348159" y="876990"/>
                  </a:lnTo>
                  <a:lnTo>
                    <a:pt x="2356369" y="877021"/>
                  </a:lnTo>
                  <a:lnTo>
                    <a:pt x="2364579" y="877050"/>
                  </a:lnTo>
                  <a:lnTo>
                    <a:pt x="2372790" y="877077"/>
                  </a:lnTo>
                  <a:lnTo>
                    <a:pt x="2381000" y="877103"/>
                  </a:lnTo>
                  <a:lnTo>
                    <a:pt x="2389210" y="877128"/>
                  </a:lnTo>
                  <a:lnTo>
                    <a:pt x="2397421" y="877152"/>
                  </a:lnTo>
                  <a:lnTo>
                    <a:pt x="2405631" y="877174"/>
                  </a:lnTo>
                  <a:lnTo>
                    <a:pt x="2413842" y="877195"/>
                  </a:lnTo>
                  <a:lnTo>
                    <a:pt x="2422052" y="877215"/>
                  </a:lnTo>
                  <a:lnTo>
                    <a:pt x="2430262" y="877234"/>
                  </a:lnTo>
                  <a:lnTo>
                    <a:pt x="2438473" y="877252"/>
                  </a:lnTo>
                  <a:lnTo>
                    <a:pt x="2446683" y="877269"/>
                  </a:lnTo>
                  <a:lnTo>
                    <a:pt x="2454893" y="877285"/>
                  </a:lnTo>
                  <a:lnTo>
                    <a:pt x="2454893" y="881116"/>
                  </a:lnTo>
                  <a:lnTo>
                    <a:pt x="2446683" y="881100"/>
                  </a:lnTo>
                  <a:lnTo>
                    <a:pt x="2438473" y="881083"/>
                  </a:lnTo>
                  <a:lnTo>
                    <a:pt x="2430262" y="881065"/>
                  </a:lnTo>
                  <a:lnTo>
                    <a:pt x="2422052" y="881046"/>
                  </a:lnTo>
                  <a:lnTo>
                    <a:pt x="2413842" y="881026"/>
                  </a:lnTo>
                  <a:lnTo>
                    <a:pt x="2405631" y="881004"/>
                  </a:lnTo>
                  <a:lnTo>
                    <a:pt x="2397421" y="880982"/>
                  </a:lnTo>
                  <a:lnTo>
                    <a:pt x="2389210" y="880959"/>
                  </a:lnTo>
                  <a:lnTo>
                    <a:pt x="2381000" y="880934"/>
                  </a:lnTo>
                  <a:lnTo>
                    <a:pt x="2372790" y="880908"/>
                  </a:lnTo>
                  <a:lnTo>
                    <a:pt x="2364579" y="880880"/>
                  </a:lnTo>
                  <a:lnTo>
                    <a:pt x="2356369" y="880851"/>
                  </a:lnTo>
                  <a:lnTo>
                    <a:pt x="2348159" y="880820"/>
                  </a:lnTo>
                  <a:lnTo>
                    <a:pt x="2339948" y="880788"/>
                  </a:lnTo>
                  <a:lnTo>
                    <a:pt x="2331738" y="880754"/>
                  </a:lnTo>
                  <a:lnTo>
                    <a:pt x="2323528" y="880718"/>
                  </a:lnTo>
                  <a:lnTo>
                    <a:pt x="2315317" y="880680"/>
                  </a:lnTo>
                  <a:lnTo>
                    <a:pt x="2307107" y="880639"/>
                  </a:lnTo>
                  <a:lnTo>
                    <a:pt x="2298897" y="880597"/>
                  </a:lnTo>
                  <a:lnTo>
                    <a:pt x="2290686" y="880552"/>
                  </a:lnTo>
                  <a:lnTo>
                    <a:pt x="2282476" y="880505"/>
                  </a:lnTo>
                  <a:lnTo>
                    <a:pt x="2274266" y="880456"/>
                  </a:lnTo>
                  <a:lnTo>
                    <a:pt x="2266055" y="880403"/>
                  </a:lnTo>
                  <a:lnTo>
                    <a:pt x="2257845" y="880348"/>
                  </a:lnTo>
                  <a:lnTo>
                    <a:pt x="2249635" y="880290"/>
                  </a:lnTo>
                  <a:lnTo>
                    <a:pt x="2241424" y="880228"/>
                  </a:lnTo>
                  <a:lnTo>
                    <a:pt x="2233214" y="880163"/>
                  </a:lnTo>
                  <a:lnTo>
                    <a:pt x="2225004" y="880095"/>
                  </a:lnTo>
                  <a:lnTo>
                    <a:pt x="2216793" y="880022"/>
                  </a:lnTo>
                  <a:lnTo>
                    <a:pt x="2208583" y="879946"/>
                  </a:lnTo>
                  <a:lnTo>
                    <a:pt x="2200373" y="879866"/>
                  </a:lnTo>
                  <a:lnTo>
                    <a:pt x="2192162" y="879781"/>
                  </a:lnTo>
                  <a:lnTo>
                    <a:pt x="2183952" y="879692"/>
                  </a:lnTo>
                  <a:lnTo>
                    <a:pt x="2175741" y="879598"/>
                  </a:lnTo>
                  <a:lnTo>
                    <a:pt x="2167531" y="879498"/>
                  </a:lnTo>
                  <a:lnTo>
                    <a:pt x="2159321" y="879393"/>
                  </a:lnTo>
                  <a:lnTo>
                    <a:pt x="2151110" y="879283"/>
                  </a:lnTo>
                  <a:lnTo>
                    <a:pt x="2142900" y="879166"/>
                  </a:lnTo>
                  <a:lnTo>
                    <a:pt x="2134690" y="879043"/>
                  </a:lnTo>
                  <a:lnTo>
                    <a:pt x="2126479" y="878913"/>
                  </a:lnTo>
                  <a:lnTo>
                    <a:pt x="2118269" y="878776"/>
                  </a:lnTo>
                  <a:lnTo>
                    <a:pt x="2110059" y="878632"/>
                  </a:lnTo>
                  <a:lnTo>
                    <a:pt x="2101848" y="878480"/>
                  </a:lnTo>
                  <a:lnTo>
                    <a:pt x="2093638" y="878319"/>
                  </a:lnTo>
                  <a:lnTo>
                    <a:pt x="2085428" y="878150"/>
                  </a:lnTo>
                  <a:lnTo>
                    <a:pt x="2077217" y="877972"/>
                  </a:lnTo>
                  <a:lnTo>
                    <a:pt x="2069007" y="877783"/>
                  </a:lnTo>
                  <a:lnTo>
                    <a:pt x="2060797" y="877585"/>
                  </a:lnTo>
                  <a:lnTo>
                    <a:pt x="2052586" y="877375"/>
                  </a:lnTo>
                  <a:lnTo>
                    <a:pt x="2044376" y="877155"/>
                  </a:lnTo>
                  <a:lnTo>
                    <a:pt x="2036166" y="876922"/>
                  </a:lnTo>
                  <a:lnTo>
                    <a:pt x="2027955" y="876677"/>
                  </a:lnTo>
                  <a:lnTo>
                    <a:pt x="2019745" y="876418"/>
                  </a:lnTo>
                  <a:lnTo>
                    <a:pt x="2011535" y="876145"/>
                  </a:lnTo>
                  <a:lnTo>
                    <a:pt x="2003324" y="875857"/>
                  </a:lnTo>
                  <a:lnTo>
                    <a:pt x="1995114" y="875554"/>
                  </a:lnTo>
                  <a:lnTo>
                    <a:pt x="1986903" y="875235"/>
                  </a:lnTo>
                  <a:lnTo>
                    <a:pt x="1978693" y="874898"/>
                  </a:lnTo>
                  <a:lnTo>
                    <a:pt x="1970483" y="874543"/>
                  </a:lnTo>
                  <a:lnTo>
                    <a:pt x="1962272" y="874168"/>
                  </a:lnTo>
                  <a:lnTo>
                    <a:pt x="1954062" y="873773"/>
                  </a:lnTo>
                  <a:lnTo>
                    <a:pt x="1945852" y="873358"/>
                  </a:lnTo>
                  <a:lnTo>
                    <a:pt x="1937641" y="872919"/>
                  </a:lnTo>
                  <a:lnTo>
                    <a:pt x="1929431" y="872457"/>
                  </a:lnTo>
                  <a:lnTo>
                    <a:pt x="1921221" y="871970"/>
                  </a:lnTo>
                  <a:lnTo>
                    <a:pt x="1913010" y="871457"/>
                  </a:lnTo>
                  <a:lnTo>
                    <a:pt x="1904800" y="870917"/>
                  </a:lnTo>
                  <a:lnTo>
                    <a:pt x="1896590" y="870347"/>
                  </a:lnTo>
                  <a:lnTo>
                    <a:pt x="1888379" y="869747"/>
                  </a:lnTo>
                  <a:lnTo>
                    <a:pt x="1880169" y="869115"/>
                  </a:lnTo>
                  <a:lnTo>
                    <a:pt x="1871959" y="868449"/>
                  </a:lnTo>
                  <a:lnTo>
                    <a:pt x="1863748" y="867748"/>
                  </a:lnTo>
                  <a:lnTo>
                    <a:pt x="1855538" y="867009"/>
                  </a:lnTo>
                  <a:lnTo>
                    <a:pt x="1847328" y="866231"/>
                  </a:lnTo>
                  <a:lnTo>
                    <a:pt x="1839117" y="865412"/>
                  </a:lnTo>
                  <a:lnTo>
                    <a:pt x="1830907" y="864549"/>
                  </a:lnTo>
                  <a:lnTo>
                    <a:pt x="1822697" y="863641"/>
                  </a:lnTo>
                  <a:lnTo>
                    <a:pt x="1814486" y="862685"/>
                  </a:lnTo>
                  <a:lnTo>
                    <a:pt x="1806276" y="861679"/>
                  </a:lnTo>
                  <a:lnTo>
                    <a:pt x="1798065" y="860620"/>
                  </a:lnTo>
                  <a:lnTo>
                    <a:pt x="1789855" y="859506"/>
                  </a:lnTo>
                  <a:lnTo>
                    <a:pt x="1781645" y="858334"/>
                  </a:lnTo>
                  <a:lnTo>
                    <a:pt x="1773434" y="857100"/>
                  </a:lnTo>
                  <a:lnTo>
                    <a:pt x="1765224" y="855803"/>
                  </a:lnTo>
                  <a:lnTo>
                    <a:pt x="1757014" y="854438"/>
                  </a:lnTo>
                  <a:lnTo>
                    <a:pt x="1748803" y="853004"/>
                  </a:lnTo>
                  <a:lnTo>
                    <a:pt x="1740593" y="851496"/>
                  </a:lnTo>
                  <a:lnTo>
                    <a:pt x="1732383" y="849910"/>
                  </a:lnTo>
                  <a:lnTo>
                    <a:pt x="1724172" y="848244"/>
                  </a:lnTo>
                  <a:lnTo>
                    <a:pt x="1715962" y="846493"/>
                  </a:lnTo>
                  <a:lnTo>
                    <a:pt x="1707752" y="844654"/>
                  </a:lnTo>
                  <a:lnTo>
                    <a:pt x="1699541" y="842723"/>
                  </a:lnTo>
                  <a:lnTo>
                    <a:pt x="1691331" y="840695"/>
                  </a:lnTo>
                  <a:lnTo>
                    <a:pt x="1683121" y="838566"/>
                  </a:lnTo>
                  <a:lnTo>
                    <a:pt x="1674910" y="836332"/>
                  </a:lnTo>
                  <a:lnTo>
                    <a:pt x="1666700" y="833988"/>
                  </a:lnTo>
                  <a:lnTo>
                    <a:pt x="1658490" y="831529"/>
                  </a:lnTo>
                  <a:lnTo>
                    <a:pt x="1650279" y="828951"/>
                  </a:lnTo>
                  <a:lnTo>
                    <a:pt x="1642069" y="826249"/>
                  </a:lnTo>
                  <a:lnTo>
                    <a:pt x="1633859" y="823417"/>
                  </a:lnTo>
                  <a:lnTo>
                    <a:pt x="1625648" y="820450"/>
                  </a:lnTo>
                  <a:lnTo>
                    <a:pt x="1617438" y="817344"/>
                  </a:lnTo>
                  <a:lnTo>
                    <a:pt x="1609228" y="814092"/>
                  </a:lnTo>
                  <a:lnTo>
                    <a:pt x="1601017" y="810690"/>
                  </a:lnTo>
                  <a:lnTo>
                    <a:pt x="1592807" y="807131"/>
                  </a:lnTo>
                  <a:lnTo>
                    <a:pt x="1584596" y="803411"/>
                  </a:lnTo>
                  <a:lnTo>
                    <a:pt x="1576386" y="799524"/>
                  </a:lnTo>
                  <a:lnTo>
                    <a:pt x="1568176" y="795463"/>
                  </a:lnTo>
                  <a:lnTo>
                    <a:pt x="1559965" y="791224"/>
                  </a:lnTo>
                  <a:lnTo>
                    <a:pt x="1551755" y="786801"/>
                  </a:lnTo>
                  <a:lnTo>
                    <a:pt x="1543545" y="782188"/>
                  </a:lnTo>
                  <a:lnTo>
                    <a:pt x="1535334" y="777380"/>
                  </a:lnTo>
                  <a:lnTo>
                    <a:pt x="1527124" y="772372"/>
                  </a:lnTo>
                  <a:lnTo>
                    <a:pt x="1518914" y="767158"/>
                  </a:lnTo>
                  <a:lnTo>
                    <a:pt x="1510703" y="761734"/>
                  </a:lnTo>
                  <a:lnTo>
                    <a:pt x="1502493" y="756094"/>
                  </a:lnTo>
                  <a:lnTo>
                    <a:pt x="1494283" y="750235"/>
                  </a:lnTo>
                  <a:lnTo>
                    <a:pt x="1486072" y="744152"/>
                  </a:lnTo>
                  <a:lnTo>
                    <a:pt x="1477862" y="737841"/>
                  </a:lnTo>
                  <a:lnTo>
                    <a:pt x="1469652" y="731299"/>
                  </a:lnTo>
                  <a:lnTo>
                    <a:pt x="1461441" y="724522"/>
                  </a:lnTo>
                  <a:lnTo>
                    <a:pt x="1453231" y="717508"/>
                  </a:lnTo>
                  <a:lnTo>
                    <a:pt x="1445021" y="710255"/>
                  </a:lnTo>
                  <a:lnTo>
                    <a:pt x="1436810" y="702761"/>
                  </a:lnTo>
                  <a:lnTo>
                    <a:pt x="1428600" y="695026"/>
                  </a:lnTo>
                  <a:lnTo>
                    <a:pt x="1420390" y="687049"/>
                  </a:lnTo>
                  <a:lnTo>
                    <a:pt x="1412179" y="678830"/>
                  </a:lnTo>
                  <a:lnTo>
                    <a:pt x="1403969" y="670371"/>
                  </a:lnTo>
                  <a:lnTo>
                    <a:pt x="1395758" y="661674"/>
                  </a:lnTo>
                  <a:lnTo>
                    <a:pt x="1387548" y="652742"/>
                  </a:lnTo>
                  <a:lnTo>
                    <a:pt x="1379338" y="643578"/>
                  </a:lnTo>
                  <a:lnTo>
                    <a:pt x="1371127" y="634186"/>
                  </a:lnTo>
                  <a:lnTo>
                    <a:pt x="1362917" y="624572"/>
                  </a:lnTo>
                  <a:lnTo>
                    <a:pt x="1354707" y="614742"/>
                  </a:lnTo>
                  <a:lnTo>
                    <a:pt x="1346496" y="604704"/>
                  </a:lnTo>
                  <a:lnTo>
                    <a:pt x="1338286" y="594466"/>
                  </a:lnTo>
                  <a:lnTo>
                    <a:pt x="1330076" y="584035"/>
                  </a:lnTo>
                  <a:lnTo>
                    <a:pt x="1321865" y="573424"/>
                  </a:lnTo>
                  <a:lnTo>
                    <a:pt x="1313655" y="562641"/>
                  </a:lnTo>
                  <a:lnTo>
                    <a:pt x="1305445" y="551700"/>
                  </a:lnTo>
                  <a:lnTo>
                    <a:pt x="1297234" y="540612"/>
                  </a:lnTo>
                  <a:lnTo>
                    <a:pt x="1289024" y="529390"/>
                  </a:lnTo>
                  <a:lnTo>
                    <a:pt x="1280814" y="518049"/>
                  </a:lnTo>
                  <a:lnTo>
                    <a:pt x="1272603" y="506603"/>
                  </a:lnTo>
                  <a:lnTo>
                    <a:pt x="1264393" y="495068"/>
                  </a:lnTo>
                  <a:lnTo>
                    <a:pt x="1256183" y="483458"/>
                  </a:lnTo>
                  <a:lnTo>
                    <a:pt x="1247972" y="471790"/>
                  </a:lnTo>
                  <a:lnTo>
                    <a:pt x="1239762" y="460080"/>
                  </a:lnTo>
                  <a:lnTo>
                    <a:pt x="1231552" y="448345"/>
                  </a:lnTo>
                  <a:lnTo>
                    <a:pt x="1223341" y="436601"/>
                  </a:lnTo>
                  <a:lnTo>
                    <a:pt x="1215131" y="424866"/>
                  </a:lnTo>
                  <a:lnTo>
                    <a:pt x="1206921" y="413156"/>
                  </a:lnTo>
                  <a:lnTo>
                    <a:pt x="1198710" y="401488"/>
                  </a:lnTo>
                  <a:lnTo>
                    <a:pt x="1190500" y="389878"/>
                  </a:lnTo>
                  <a:lnTo>
                    <a:pt x="1182289" y="378342"/>
                  </a:lnTo>
                  <a:lnTo>
                    <a:pt x="1174079" y="366896"/>
                  </a:lnTo>
                  <a:lnTo>
                    <a:pt x="1165869" y="355555"/>
                  </a:lnTo>
                  <a:lnTo>
                    <a:pt x="1157658" y="344334"/>
                  </a:lnTo>
                  <a:lnTo>
                    <a:pt x="1149448" y="333246"/>
                  </a:lnTo>
                  <a:lnTo>
                    <a:pt x="1141238" y="322304"/>
                  </a:lnTo>
                  <a:lnTo>
                    <a:pt x="1133027" y="311522"/>
                  </a:lnTo>
                  <a:lnTo>
                    <a:pt x="1124817" y="300910"/>
                  </a:lnTo>
                  <a:lnTo>
                    <a:pt x="1116607" y="290480"/>
                  </a:lnTo>
                  <a:lnTo>
                    <a:pt x="1108396" y="280242"/>
                  </a:lnTo>
                  <a:lnTo>
                    <a:pt x="1100186" y="270203"/>
                  </a:lnTo>
                  <a:lnTo>
                    <a:pt x="1091976" y="260374"/>
                  </a:lnTo>
                  <a:lnTo>
                    <a:pt x="1083765" y="250760"/>
                  </a:lnTo>
                  <a:lnTo>
                    <a:pt x="1075555" y="241368"/>
                  </a:lnTo>
                  <a:lnTo>
                    <a:pt x="1067345" y="232204"/>
                  </a:lnTo>
                  <a:lnTo>
                    <a:pt x="1059134" y="223271"/>
                  </a:lnTo>
                  <a:lnTo>
                    <a:pt x="1050924" y="214574"/>
                  </a:lnTo>
                  <a:lnTo>
                    <a:pt x="1042714" y="206116"/>
                  </a:lnTo>
                  <a:lnTo>
                    <a:pt x="1034503" y="197897"/>
                  </a:lnTo>
                  <a:lnTo>
                    <a:pt x="1026293" y="189920"/>
                  </a:lnTo>
                  <a:lnTo>
                    <a:pt x="1018083" y="182185"/>
                  </a:lnTo>
                  <a:lnTo>
                    <a:pt x="1009872" y="174691"/>
                  </a:lnTo>
                  <a:lnTo>
                    <a:pt x="1001662" y="167438"/>
                  </a:lnTo>
                  <a:lnTo>
                    <a:pt x="993451" y="160424"/>
                  </a:lnTo>
                  <a:lnTo>
                    <a:pt x="985241" y="153647"/>
                  </a:lnTo>
                  <a:lnTo>
                    <a:pt x="977031" y="147105"/>
                  </a:lnTo>
                  <a:lnTo>
                    <a:pt x="968820" y="140794"/>
                  </a:lnTo>
                  <a:lnTo>
                    <a:pt x="960610" y="134711"/>
                  </a:lnTo>
                  <a:lnTo>
                    <a:pt x="952400" y="128851"/>
                  </a:lnTo>
                  <a:lnTo>
                    <a:pt x="944189" y="123212"/>
                  </a:lnTo>
                  <a:lnTo>
                    <a:pt x="935979" y="117788"/>
                  </a:lnTo>
                  <a:lnTo>
                    <a:pt x="927769" y="112574"/>
                  </a:lnTo>
                  <a:lnTo>
                    <a:pt x="919558" y="107566"/>
                  </a:lnTo>
                  <a:lnTo>
                    <a:pt x="911348" y="102758"/>
                  </a:lnTo>
                  <a:lnTo>
                    <a:pt x="903138" y="98145"/>
                  </a:lnTo>
                  <a:lnTo>
                    <a:pt x="894927" y="93722"/>
                  </a:lnTo>
                  <a:lnTo>
                    <a:pt x="886717" y="89483"/>
                  </a:lnTo>
                  <a:lnTo>
                    <a:pt x="878507" y="85422"/>
                  </a:lnTo>
                  <a:lnTo>
                    <a:pt x="870296" y="81535"/>
                  </a:lnTo>
                  <a:lnTo>
                    <a:pt x="862086" y="77814"/>
                  </a:lnTo>
                  <a:lnTo>
                    <a:pt x="853876" y="74256"/>
                  </a:lnTo>
                  <a:lnTo>
                    <a:pt x="845665" y="70853"/>
                  </a:lnTo>
                  <a:lnTo>
                    <a:pt x="837455" y="67602"/>
                  </a:lnTo>
                  <a:lnTo>
                    <a:pt x="829245" y="64495"/>
                  </a:lnTo>
                  <a:lnTo>
                    <a:pt x="821034" y="61529"/>
                  </a:lnTo>
                  <a:lnTo>
                    <a:pt x="812824" y="58697"/>
                  </a:lnTo>
                  <a:lnTo>
                    <a:pt x="804614" y="55995"/>
                  </a:lnTo>
                  <a:lnTo>
                    <a:pt x="796403" y="53417"/>
                  </a:lnTo>
                  <a:lnTo>
                    <a:pt x="788193" y="50958"/>
                  </a:lnTo>
                  <a:lnTo>
                    <a:pt x="779982" y="48614"/>
                  </a:lnTo>
                  <a:lnTo>
                    <a:pt x="771772" y="46380"/>
                  </a:lnTo>
                  <a:lnTo>
                    <a:pt x="763562" y="44251"/>
                  </a:lnTo>
                  <a:lnTo>
                    <a:pt x="755351" y="42223"/>
                  </a:lnTo>
                  <a:lnTo>
                    <a:pt x="747141" y="40291"/>
                  </a:lnTo>
                  <a:lnTo>
                    <a:pt x="738931" y="38452"/>
                  </a:lnTo>
                  <a:lnTo>
                    <a:pt x="730720" y="36702"/>
                  </a:lnTo>
                  <a:lnTo>
                    <a:pt x="722510" y="35036"/>
                  </a:lnTo>
                  <a:lnTo>
                    <a:pt x="714300" y="33450"/>
                  </a:lnTo>
                  <a:lnTo>
                    <a:pt x="706089" y="31942"/>
                  </a:lnTo>
                  <a:lnTo>
                    <a:pt x="697879" y="30507"/>
                  </a:lnTo>
                  <a:lnTo>
                    <a:pt x="689669" y="29143"/>
                  </a:lnTo>
                  <a:lnTo>
                    <a:pt x="681458" y="27846"/>
                  </a:lnTo>
                  <a:lnTo>
                    <a:pt x="673248" y="26612"/>
                  </a:lnTo>
                  <a:lnTo>
                    <a:pt x="665038" y="25440"/>
                  </a:lnTo>
                  <a:lnTo>
                    <a:pt x="656827" y="24326"/>
                  </a:lnTo>
                  <a:lnTo>
                    <a:pt x="648617" y="23267"/>
                  </a:lnTo>
                  <a:lnTo>
                    <a:pt x="640407" y="22260"/>
                  </a:lnTo>
                  <a:lnTo>
                    <a:pt x="632196" y="21305"/>
                  </a:lnTo>
                  <a:lnTo>
                    <a:pt x="623986" y="20396"/>
                  </a:lnTo>
                  <a:lnTo>
                    <a:pt x="615776" y="19534"/>
                  </a:lnTo>
                  <a:lnTo>
                    <a:pt x="607565" y="18715"/>
                  </a:lnTo>
                  <a:lnTo>
                    <a:pt x="599355" y="17937"/>
                  </a:lnTo>
                  <a:lnTo>
                    <a:pt x="591144" y="17198"/>
                  </a:lnTo>
                  <a:lnTo>
                    <a:pt x="582934" y="16497"/>
                  </a:lnTo>
                  <a:lnTo>
                    <a:pt x="574724" y="15831"/>
                  </a:lnTo>
                  <a:lnTo>
                    <a:pt x="566513" y="15199"/>
                  </a:lnTo>
                  <a:lnTo>
                    <a:pt x="558303" y="14599"/>
                  </a:lnTo>
                  <a:lnTo>
                    <a:pt x="550093" y="14029"/>
                  </a:lnTo>
                  <a:lnTo>
                    <a:pt x="541882" y="13489"/>
                  </a:lnTo>
                  <a:lnTo>
                    <a:pt x="533672" y="12975"/>
                  </a:lnTo>
                  <a:lnTo>
                    <a:pt x="525462" y="12489"/>
                  </a:lnTo>
                  <a:lnTo>
                    <a:pt x="517251" y="12027"/>
                  </a:lnTo>
                  <a:lnTo>
                    <a:pt x="509041" y="11588"/>
                  </a:lnTo>
                  <a:lnTo>
                    <a:pt x="500831" y="11172"/>
                  </a:lnTo>
                  <a:lnTo>
                    <a:pt x="492620" y="10778"/>
                  </a:lnTo>
                  <a:lnTo>
                    <a:pt x="484410" y="10403"/>
                  </a:lnTo>
                  <a:lnTo>
                    <a:pt x="476200" y="10048"/>
                  </a:lnTo>
                  <a:lnTo>
                    <a:pt x="467989" y="9711"/>
                  </a:lnTo>
                  <a:lnTo>
                    <a:pt x="459779" y="9392"/>
                  </a:lnTo>
                  <a:lnTo>
                    <a:pt x="451569" y="9088"/>
                  </a:lnTo>
                  <a:lnTo>
                    <a:pt x="443358" y="8801"/>
                  </a:lnTo>
                  <a:lnTo>
                    <a:pt x="435148" y="8528"/>
                  </a:lnTo>
                  <a:lnTo>
                    <a:pt x="426938" y="8269"/>
                  </a:lnTo>
                  <a:lnTo>
                    <a:pt x="418727" y="8024"/>
                  </a:lnTo>
                  <a:lnTo>
                    <a:pt x="410517" y="7791"/>
                  </a:lnTo>
                  <a:lnTo>
                    <a:pt x="402307" y="7570"/>
                  </a:lnTo>
                  <a:lnTo>
                    <a:pt x="394096" y="7361"/>
                  </a:lnTo>
                  <a:lnTo>
                    <a:pt x="385886" y="7163"/>
                  </a:lnTo>
                  <a:lnTo>
                    <a:pt x="377675" y="6974"/>
                  </a:lnTo>
                  <a:lnTo>
                    <a:pt x="369465" y="6796"/>
                  </a:lnTo>
                  <a:lnTo>
                    <a:pt x="361255" y="6627"/>
                  </a:lnTo>
                  <a:lnTo>
                    <a:pt x="353044" y="6466"/>
                  </a:lnTo>
                  <a:lnTo>
                    <a:pt x="344834" y="6314"/>
                  </a:lnTo>
                  <a:lnTo>
                    <a:pt x="336624" y="6169"/>
                  </a:lnTo>
                  <a:lnTo>
                    <a:pt x="328413" y="6033"/>
                  </a:lnTo>
                  <a:lnTo>
                    <a:pt x="320203" y="5903"/>
                  </a:lnTo>
                  <a:lnTo>
                    <a:pt x="311993" y="5780"/>
                  </a:lnTo>
                  <a:lnTo>
                    <a:pt x="303782" y="5663"/>
                  </a:lnTo>
                  <a:lnTo>
                    <a:pt x="295572" y="5553"/>
                  </a:lnTo>
                  <a:lnTo>
                    <a:pt x="287362" y="5448"/>
                  </a:lnTo>
                  <a:lnTo>
                    <a:pt x="279151" y="5348"/>
                  </a:lnTo>
                  <a:lnTo>
                    <a:pt x="270941" y="5254"/>
                  </a:lnTo>
                  <a:lnTo>
                    <a:pt x="262731" y="5165"/>
                  </a:lnTo>
                  <a:lnTo>
                    <a:pt x="254520" y="5080"/>
                  </a:lnTo>
                  <a:lnTo>
                    <a:pt x="246310" y="5000"/>
                  </a:lnTo>
                  <a:lnTo>
                    <a:pt x="238100" y="4923"/>
                  </a:lnTo>
                  <a:lnTo>
                    <a:pt x="229889" y="4851"/>
                  </a:lnTo>
                  <a:lnTo>
                    <a:pt x="221679" y="4783"/>
                  </a:lnTo>
                  <a:lnTo>
                    <a:pt x="213469" y="4718"/>
                  </a:lnTo>
                  <a:lnTo>
                    <a:pt x="205258" y="4656"/>
                  </a:lnTo>
                  <a:lnTo>
                    <a:pt x="197048" y="4598"/>
                  </a:lnTo>
                  <a:lnTo>
                    <a:pt x="188837" y="4543"/>
                  </a:lnTo>
                  <a:lnTo>
                    <a:pt x="180627" y="4490"/>
                  </a:lnTo>
                  <a:lnTo>
                    <a:pt x="172417" y="4441"/>
                  </a:lnTo>
                  <a:lnTo>
                    <a:pt x="164206" y="4393"/>
                  </a:lnTo>
                  <a:lnTo>
                    <a:pt x="155996" y="4349"/>
                  </a:lnTo>
                  <a:lnTo>
                    <a:pt x="147786" y="4306"/>
                  </a:lnTo>
                  <a:lnTo>
                    <a:pt x="139575" y="4266"/>
                  </a:lnTo>
                  <a:lnTo>
                    <a:pt x="131365" y="4228"/>
                  </a:lnTo>
                  <a:lnTo>
                    <a:pt x="123155" y="4192"/>
                  </a:lnTo>
                  <a:lnTo>
                    <a:pt x="114944" y="4158"/>
                  </a:lnTo>
                  <a:lnTo>
                    <a:pt x="106734" y="4126"/>
                  </a:lnTo>
                  <a:lnTo>
                    <a:pt x="98524" y="4095"/>
                  </a:lnTo>
                  <a:lnTo>
                    <a:pt x="90313" y="4066"/>
                  </a:lnTo>
                  <a:lnTo>
                    <a:pt x="82103" y="4038"/>
                  </a:lnTo>
                  <a:lnTo>
                    <a:pt x="73893" y="4012"/>
                  </a:lnTo>
                  <a:lnTo>
                    <a:pt x="65682" y="3987"/>
                  </a:lnTo>
                  <a:lnTo>
                    <a:pt x="57472" y="3964"/>
                  </a:lnTo>
                  <a:lnTo>
                    <a:pt x="49262" y="3941"/>
                  </a:lnTo>
                  <a:lnTo>
                    <a:pt x="41051" y="3920"/>
                  </a:lnTo>
                  <a:lnTo>
                    <a:pt x="32841" y="3900"/>
                  </a:lnTo>
                  <a:lnTo>
                    <a:pt x="24631" y="3881"/>
                  </a:lnTo>
                  <a:lnTo>
                    <a:pt x="16420" y="3863"/>
                  </a:lnTo>
                  <a:lnTo>
                    <a:pt x="8210" y="3846"/>
                  </a:lnTo>
                  <a:lnTo>
                    <a:pt x="0" y="3830"/>
                  </a:lnTo>
                  <a:close/>
                </a:path>
              </a:pathLst>
            </a:custGeom>
            <a:solidFill>
              <a:srgbClr val="440154">
                <a:alpha val="50196"/>
              </a:srgbClr>
            </a:solidFill>
          </p:spPr>
          <p:txBody>
            <a:bodyPr/>
            <a:lstStyle/>
            <a:p/>
          </p:txBody>
        </p:sp>
        <p:sp>
          <p:nvSpPr>
            <p:cNvPr id="13" name="pg14"/>
            <p:cNvSpPr/>
            <p:nvPr/>
          </p:nvSpPr>
          <p:spPr>
            <a:xfrm>
              <a:off x="5008721" y="3789237"/>
              <a:ext cx="2454893" cy="1489979"/>
            </a:xfrm>
            <a:custGeom>
              <a:avLst/>
              <a:pathLst>
                <a:path w="2454893" h="1489979">
                  <a:moveTo>
                    <a:pt x="0" y="0"/>
                  </a:moveTo>
                  <a:lnTo>
                    <a:pt x="8210" y="27"/>
                  </a:lnTo>
                  <a:lnTo>
                    <a:pt x="16420" y="56"/>
                  </a:lnTo>
                  <a:lnTo>
                    <a:pt x="24631" y="86"/>
                  </a:lnTo>
                  <a:lnTo>
                    <a:pt x="32841" y="118"/>
                  </a:lnTo>
                  <a:lnTo>
                    <a:pt x="41051" y="152"/>
                  </a:lnTo>
                  <a:lnTo>
                    <a:pt x="49262" y="188"/>
                  </a:lnTo>
                  <a:lnTo>
                    <a:pt x="57472" y="225"/>
                  </a:lnTo>
                  <a:lnTo>
                    <a:pt x="65682" y="265"/>
                  </a:lnTo>
                  <a:lnTo>
                    <a:pt x="73893" y="307"/>
                  </a:lnTo>
                  <a:lnTo>
                    <a:pt x="82103" y="351"/>
                  </a:lnTo>
                  <a:lnTo>
                    <a:pt x="90313" y="397"/>
                  </a:lnTo>
                  <a:lnTo>
                    <a:pt x="98524" y="447"/>
                  </a:lnTo>
                  <a:lnTo>
                    <a:pt x="106734" y="499"/>
                  </a:lnTo>
                  <a:lnTo>
                    <a:pt x="114944" y="553"/>
                  </a:lnTo>
                  <a:lnTo>
                    <a:pt x="123155" y="611"/>
                  </a:lnTo>
                  <a:lnTo>
                    <a:pt x="131365" y="672"/>
                  </a:lnTo>
                  <a:lnTo>
                    <a:pt x="139575" y="736"/>
                  </a:lnTo>
                  <a:lnTo>
                    <a:pt x="147786" y="804"/>
                  </a:lnTo>
                  <a:lnTo>
                    <a:pt x="155996" y="875"/>
                  </a:lnTo>
                  <a:lnTo>
                    <a:pt x="164206" y="951"/>
                  </a:lnTo>
                  <a:lnTo>
                    <a:pt x="172417" y="1030"/>
                  </a:lnTo>
                  <a:lnTo>
                    <a:pt x="180627" y="1114"/>
                  </a:lnTo>
                  <a:lnTo>
                    <a:pt x="188837" y="1202"/>
                  </a:lnTo>
                  <a:lnTo>
                    <a:pt x="197048" y="1296"/>
                  </a:lnTo>
                  <a:lnTo>
                    <a:pt x="205258" y="1394"/>
                  </a:lnTo>
                  <a:lnTo>
                    <a:pt x="213469" y="1498"/>
                  </a:lnTo>
                  <a:lnTo>
                    <a:pt x="221679" y="1608"/>
                  </a:lnTo>
                  <a:lnTo>
                    <a:pt x="229889" y="1723"/>
                  </a:lnTo>
                  <a:lnTo>
                    <a:pt x="238100" y="1845"/>
                  </a:lnTo>
                  <a:lnTo>
                    <a:pt x="246310" y="1973"/>
                  </a:lnTo>
                  <a:lnTo>
                    <a:pt x="254520" y="2109"/>
                  </a:lnTo>
                  <a:lnTo>
                    <a:pt x="262731" y="2252"/>
                  </a:lnTo>
                  <a:lnTo>
                    <a:pt x="270941" y="2403"/>
                  </a:lnTo>
                  <a:lnTo>
                    <a:pt x="279151" y="2562"/>
                  </a:lnTo>
                  <a:lnTo>
                    <a:pt x="287362" y="2730"/>
                  </a:lnTo>
                  <a:lnTo>
                    <a:pt x="295572" y="2907"/>
                  </a:lnTo>
                  <a:lnTo>
                    <a:pt x="303782" y="3093"/>
                  </a:lnTo>
                  <a:lnTo>
                    <a:pt x="311993" y="3290"/>
                  </a:lnTo>
                  <a:lnTo>
                    <a:pt x="320203" y="3498"/>
                  </a:lnTo>
                  <a:lnTo>
                    <a:pt x="328413" y="3717"/>
                  </a:lnTo>
                  <a:lnTo>
                    <a:pt x="336624" y="3948"/>
                  </a:lnTo>
                  <a:lnTo>
                    <a:pt x="344834" y="4192"/>
                  </a:lnTo>
                  <a:lnTo>
                    <a:pt x="353044" y="4448"/>
                  </a:lnTo>
                  <a:lnTo>
                    <a:pt x="361255" y="4719"/>
                  </a:lnTo>
                  <a:lnTo>
                    <a:pt x="369465" y="5005"/>
                  </a:lnTo>
                  <a:lnTo>
                    <a:pt x="377675" y="5306"/>
                  </a:lnTo>
                  <a:lnTo>
                    <a:pt x="385886" y="5624"/>
                  </a:lnTo>
                  <a:lnTo>
                    <a:pt x="394096" y="5959"/>
                  </a:lnTo>
                  <a:lnTo>
                    <a:pt x="402307" y="6312"/>
                  </a:lnTo>
                  <a:lnTo>
                    <a:pt x="410517" y="6685"/>
                  </a:lnTo>
                  <a:lnTo>
                    <a:pt x="418727" y="7078"/>
                  </a:lnTo>
                  <a:lnTo>
                    <a:pt x="426938" y="7492"/>
                  </a:lnTo>
                  <a:lnTo>
                    <a:pt x="435148" y="7928"/>
                  </a:lnTo>
                  <a:lnTo>
                    <a:pt x="443358" y="8389"/>
                  </a:lnTo>
                  <a:lnTo>
                    <a:pt x="451569" y="8874"/>
                  </a:lnTo>
                  <a:lnTo>
                    <a:pt x="459779" y="9386"/>
                  </a:lnTo>
                  <a:lnTo>
                    <a:pt x="467989" y="9925"/>
                  </a:lnTo>
                  <a:lnTo>
                    <a:pt x="476200" y="10494"/>
                  </a:lnTo>
                  <a:lnTo>
                    <a:pt x="484410" y="11093"/>
                  </a:lnTo>
                  <a:lnTo>
                    <a:pt x="492620" y="11725"/>
                  </a:lnTo>
                  <a:lnTo>
                    <a:pt x="500831" y="12391"/>
                  </a:lnTo>
                  <a:lnTo>
                    <a:pt x="509041" y="13093"/>
                  </a:lnTo>
                  <a:lnTo>
                    <a:pt x="517251" y="13833"/>
                  </a:lnTo>
                  <a:lnTo>
                    <a:pt x="525462" y="14613"/>
                  </a:lnTo>
                  <a:lnTo>
                    <a:pt x="533672" y="15435"/>
                  </a:lnTo>
                  <a:lnTo>
                    <a:pt x="541882" y="16300"/>
                  </a:lnTo>
                  <a:lnTo>
                    <a:pt x="550093" y="17213"/>
                  </a:lnTo>
                  <a:lnTo>
                    <a:pt x="558303" y="18174"/>
                  </a:lnTo>
                  <a:lnTo>
                    <a:pt x="566513" y="19187"/>
                  </a:lnTo>
                  <a:lnTo>
                    <a:pt x="574724" y="20253"/>
                  </a:lnTo>
                  <a:lnTo>
                    <a:pt x="582934" y="21377"/>
                  </a:lnTo>
                  <a:lnTo>
                    <a:pt x="591144" y="22561"/>
                  </a:lnTo>
                  <a:lnTo>
                    <a:pt x="599355" y="23808"/>
                  </a:lnTo>
                  <a:lnTo>
                    <a:pt x="607565" y="25121"/>
                  </a:lnTo>
                  <a:lnTo>
                    <a:pt x="615776" y="26503"/>
                  </a:lnTo>
                  <a:lnTo>
                    <a:pt x="623986" y="27959"/>
                  </a:lnTo>
                  <a:lnTo>
                    <a:pt x="632196" y="29491"/>
                  </a:lnTo>
                  <a:lnTo>
                    <a:pt x="640407" y="31105"/>
                  </a:lnTo>
                  <a:lnTo>
                    <a:pt x="648617" y="32803"/>
                  </a:lnTo>
                  <a:lnTo>
                    <a:pt x="656827" y="34590"/>
                  </a:lnTo>
                  <a:lnTo>
                    <a:pt x="665038" y="36471"/>
                  </a:lnTo>
                  <a:lnTo>
                    <a:pt x="673248" y="38449"/>
                  </a:lnTo>
                  <a:lnTo>
                    <a:pt x="681458" y="40531"/>
                  </a:lnTo>
                  <a:lnTo>
                    <a:pt x="689669" y="42720"/>
                  </a:lnTo>
                  <a:lnTo>
                    <a:pt x="697879" y="45023"/>
                  </a:lnTo>
                  <a:lnTo>
                    <a:pt x="706089" y="47444"/>
                  </a:lnTo>
                  <a:lnTo>
                    <a:pt x="714300" y="49990"/>
                  </a:lnTo>
                  <a:lnTo>
                    <a:pt x="722510" y="52665"/>
                  </a:lnTo>
                  <a:lnTo>
                    <a:pt x="730720" y="55477"/>
                  </a:lnTo>
                  <a:lnTo>
                    <a:pt x="738931" y="58432"/>
                  </a:lnTo>
                  <a:lnTo>
                    <a:pt x="747141" y="61536"/>
                  </a:lnTo>
                  <a:lnTo>
                    <a:pt x="755351" y="64795"/>
                  </a:lnTo>
                  <a:lnTo>
                    <a:pt x="763562" y="68218"/>
                  </a:lnTo>
                  <a:lnTo>
                    <a:pt x="771772" y="71811"/>
                  </a:lnTo>
                  <a:lnTo>
                    <a:pt x="779982" y="75581"/>
                  </a:lnTo>
                  <a:lnTo>
                    <a:pt x="788193" y="79537"/>
                  </a:lnTo>
                  <a:lnTo>
                    <a:pt x="796403" y="83687"/>
                  </a:lnTo>
                  <a:lnTo>
                    <a:pt x="804614" y="88038"/>
                  </a:lnTo>
                  <a:lnTo>
                    <a:pt x="812824" y="92599"/>
                  </a:lnTo>
                  <a:lnTo>
                    <a:pt x="821034" y="97378"/>
                  </a:lnTo>
                  <a:lnTo>
                    <a:pt x="829245" y="102385"/>
                  </a:lnTo>
                  <a:lnTo>
                    <a:pt x="837455" y="107627"/>
                  </a:lnTo>
                  <a:lnTo>
                    <a:pt x="845665" y="113115"/>
                  </a:lnTo>
                  <a:lnTo>
                    <a:pt x="853876" y="118857"/>
                  </a:lnTo>
                  <a:lnTo>
                    <a:pt x="862086" y="124863"/>
                  </a:lnTo>
                  <a:lnTo>
                    <a:pt x="870296" y="131142"/>
                  </a:lnTo>
                  <a:lnTo>
                    <a:pt x="878507" y="137703"/>
                  </a:lnTo>
                  <a:lnTo>
                    <a:pt x="886717" y="144556"/>
                  </a:lnTo>
                  <a:lnTo>
                    <a:pt x="894927" y="151710"/>
                  </a:lnTo>
                  <a:lnTo>
                    <a:pt x="903138" y="159175"/>
                  </a:lnTo>
                  <a:lnTo>
                    <a:pt x="911348" y="166960"/>
                  </a:lnTo>
                  <a:lnTo>
                    <a:pt x="919558" y="175075"/>
                  </a:lnTo>
                  <a:lnTo>
                    <a:pt x="927769" y="183527"/>
                  </a:lnTo>
                  <a:lnTo>
                    <a:pt x="935979" y="192326"/>
                  </a:lnTo>
                  <a:lnTo>
                    <a:pt x="944189" y="201481"/>
                  </a:lnTo>
                  <a:lnTo>
                    <a:pt x="952400" y="210998"/>
                  </a:lnTo>
                  <a:lnTo>
                    <a:pt x="960610" y="220887"/>
                  </a:lnTo>
                  <a:lnTo>
                    <a:pt x="968820" y="231154"/>
                  </a:lnTo>
                  <a:lnTo>
                    <a:pt x="977031" y="241805"/>
                  </a:lnTo>
                  <a:lnTo>
                    <a:pt x="985241" y="252846"/>
                  </a:lnTo>
                  <a:lnTo>
                    <a:pt x="993451" y="264284"/>
                  </a:lnTo>
                  <a:lnTo>
                    <a:pt x="1001662" y="276121"/>
                  </a:lnTo>
                  <a:lnTo>
                    <a:pt x="1009872" y="288362"/>
                  </a:lnTo>
                  <a:lnTo>
                    <a:pt x="1018083" y="301009"/>
                  </a:lnTo>
                  <a:lnTo>
                    <a:pt x="1026293" y="314064"/>
                  </a:lnTo>
                  <a:lnTo>
                    <a:pt x="1034503" y="327527"/>
                  </a:lnTo>
                  <a:lnTo>
                    <a:pt x="1042714" y="341397"/>
                  </a:lnTo>
                  <a:lnTo>
                    <a:pt x="1050924" y="355673"/>
                  </a:lnTo>
                  <a:lnTo>
                    <a:pt x="1059134" y="370351"/>
                  </a:lnTo>
                  <a:lnTo>
                    <a:pt x="1067345" y="385426"/>
                  </a:lnTo>
                  <a:lnTo>
                    <a:pt x="1075555" y="400893"/>
                  </a:lnTo>
                  <a:lnTo>
                    <a:pt x="1083765" y="416744"/>
                  </a:lnTo>
                  <a:lnTo>
                    <a:pt x="1091976" y="432969"/>
                  </a:lnTo>
                  <a:lnTo>
                    <a:pt x="1100186" y="449558"/>
                  </a:lnTo>
                  <a:lnTo>
                    <a:pt x="1108396" y="466500"/>
                  </a:lnTo>
                  <a:lnTo>
                    <a:pt x="1116607" y="483780"/>
                  </a:lnTo>
                  <a:lnTo>
                    <a:pt x="1124817" y="501382"/>
                  </a:lnTo>
                  <a:lnTo>
                    <a:pt x="1133027" y="519292"/>
                  </a:lnTo>
                  <a:lnTo>
                    <a:pt x="1141238" y="537489"/>
                  </a:lnTo>
                  <a:lnTo>
                    <a:pt x="1149448" y="555955"/>
                  </a:lnTo>
                  <a:lnTo>
                    <a:pt x="1157658" y="574668"/>
                  </a:lnTo>
                  <a:lnTo>
                    <a:pt x="1165869" y="593607"/>
                  </a:lnTo>
                  <a:lnTo>
                    <a:pt x="1174079" y="612747"/>
                  </a:lnTo>
                  <a:lnTo>
                    <a:pt x="1182289" y="632065"/>
                  </a:lnTo>
                  <a:lnTo>
                    <a:pt x="1190500" y="651534"/>
                  </a:lnTo>
                  <a:lnTo>
                    <a:pt x="1198710" y="671128"/>
                  </a:lnTo>
                  <a:lnTo>
                    <a:pt x="1206921" y="690820"/>
                  </a:lnTo>
                  <a:lnTo>
                    <a:pt x="1215131" y="710583"/>
                  </a:lnTo>
                  <a:lnTo>
                    <a:pt x="1223341" y="730388"/>
                  </a:lnTo>
                  <a:lnTo>
                    <a:pt x="1231552" y="750208"/>
                  </a:lnTo>
                  <a:lnTo>
                    <a:pt x="1239762" y="770013"/>
                  </a:lnTo>
                  <a:lnTo>
                    <a:pt x="1247972" y="789776"/>
                  </a:lnTo>
                  <a:lnTo>
                    <a:pt x="1256183" y="809468"/>
                  </a:lnTo>
                  <a:lnTo>
                    <a:pt x="1264393" y="829062"/>
                  </a:lnTo>
                  <a:lnTo>
                    <a:pt x="1272603" y="848531"/>
                  </a:lnTo>
                  <a:lnTo>
                    <a:pt x="1280814" y="867848"/>
                  </a:lnTo>
                  <a:lnTo>
                    <a:pt x="1289024" y="886989"/>
                  </a:lnTo>
                  <a:lnTo>
                    <a:pt x="1297234" y="905927"/>
                  </a:lnTo>
                  <a:lnTo>
                    <a:pt x="1305445" y="924641"/>
                  </a:lnTo>
                  <a:lnTo>
                    <a:pt x="1313655" y="943106"/>
                  </a:lnTo>
                  <a:lnTo>
                    <a:pt x="1321865" y="961304"/>
                  </a:lnTo>
                  <a:lnTo>
                    <a:pt x="1330076" y="979213"/>
                  </a:lnTo>
                  <a:lnTo>
                    <a:pt x="1338286" y="996816"/>
                  </a:lnTo>
                  <a:lnTo>
                    <a:pt x="1346496" y="1014096"/>
                  </a:lnTo>
                  <a:lnTo>
                    <a:pt x="1354707" y="1031037"/>
                  </a:lnTo>
                  <a:lnTo>
                    <a:pt x="1362917" y="1047627"/>
                  </a:lnTo>
                  <a:lnTo>
                    <a:pt x="1371127" y="1063852"/>
                  </a:lnTo>
                  <a:lnTo>
                    <a:pt x="1379338" y="1079702"/>
                  </a:lnTo>
                  <a:lnTo>
                    <a:pt x="1387548" y="1095169"/>
                  </a:lnTo>
                  <a:lnTo>
                    <a:pt x="1395758" y="1110245"/>
                  </a:lnTo>
                  <a:lnTo>
                    <a:pt x="1403969" y="1124922"/>
                  </a:lnTo>
                  <a:lnTo>
                    <a:pt x="1412179" y="1139198"/>
                  </a:lnTo>
                  <a:lnTo>
                    <a:pt x="1420390" y="1153069"/>
                  </a:lnTo>
                  <a:lnTo>
                    <a:pt x="1428600" y="1166531"/>
                  </a:lnTo>
                  <a:lnTo>
                    <a:pt x="1436810" y="1179586"/>
                  </a:lnTo>
                  <a:lnTo>
                    <a:pt x="1445021" y="1192233"/>
                  </a:lnTo>
                  <a:lnTo>
                    <a:pt x="1453231" y="1204474"/>
                  </a:lnTo>
                  <a:lnTo>
                    <a:pt x="1461441" y="1216312"/>
                  </a:lnTo>
                  <a:lnTo>
                    <a:pt x="1469652" y="1227749"/>
                  </a:lnTo>
                  <a:lnTo>
                    <a:pt x="1477862" y="1238791"/>
                  </a:lnTo>
                  <a:lnTo>
                    <a:pt x="1486072" y="1249442"/>
                  </a:lnTo>
                  <a:lnTo>
                    <a:pt x="1494283" y="1259709"/>
                  </a:lnTo>
                  <a:lnTo>
                    <a:pt x="1502493" y="1269597"/>
                  </a:lnTo>
                  <a:lnTo>
                    <a:pt x="1510703" y="1279115"/>
                  </a:lnTo>
                  <a:lnTo>
                    <a:pt x="1518914" y="1288269"/>
                  </a:lnTo>
                  <a:lnTo>
                    <a:pt x="1527124" y="1297069"/>
                  </a:lnTo>
                  <a:lnTo>
                    <a:pt x="1535334" y="1305521"/>
                  </a:lnTo>
                  <a:lnTo>
                    <a:pt x="1543545" y="1313635"/>
                  </a:lnTo>
                  <a:lnTo>
                    <a:pt x="1551755" y="1321420"/>
                  </a:lnTo>
                  <a:lnTo>
                    <a:pt x="1559965" y="1328885"/>
                  </a:lnTo>
                  <a:lnTo>
                    <a:pt x="1568176" y="1336040"/>
                  </a:lnTo>
                  <a:lnTo>
                    <a:pt x="1576386" y="1342893"/>
                  </a:lnTo>
                  <a:lnTo>
                    <a:pt x="1584596" y="1349454"/>
                  </a:lnTo>
                  <a:lnTo>
                    <a:pt x="1592807" y="1355733"/>
                  </a:lnTo>
                  <a:lnTo>
                    <a:pt x="1601017" y="1361738"/>
                  </a:lnTo>
                  <a:lnTo>
                    <a:pt x="1609228" y="1367480"/>
                  </a:lnTo>
                  <a:lnTo>
                    <a:pt x="1617438" y="1372968"/>
                  </a:lnTo>
                  <a:lnTo>
                    <a:pt x="1625648" y="1378211"/>
                  </a:lnTo>
                  <a:lnTo>
                    <a:pt x="1633859" y="1383217"/>
                  </a:lnTo>
                  <a:lnTo>
                    <a:pt x="1642069" y="1387997"/>
                  </a:lnTo>
                  <a:lnTo>
                    <a:pt x="1650279" y="1392558"/>
                  </a:lnTo>
                  <a:lnTo>
                    <a:pt x="1658490" y="1396909"/>
                  </a:lnTo>
                  <a:lnTo>
                    <a:pt x="1666700" y="1401058"/>
                  </a:lnTo>
                  <a:lnTo>
                    <a:pt x="1674910" y="1405014"/>
                  </a:lnTo>
                  <a:lnTo>
                    <a:pt x="1683121" y="1408785"/>
                  </a:lnTo>
                  <a:lnTo>
                    <a:pt x="1691331" y="1412378"/>
                  </a:lnTo>
                  <a:lnTo>
                    <a:pt x="1699541" y="1415800"/>
                  </a:lnTo>
                  <a:lnTo>
                    <a:pt x="1707752" y="1419060"/>
                  </a:lnTo>
                  <a:lnTo>
                    <a:pt x="1715962" y="1422164"/>
                  </a:lnTo>
                  <a:lnTo>
                    <a:pt x="1724172" y="1425118"/>
                  </a:lnTo>
                  <a:lnTo>
                    <a:pt x="1732383" y="1427930"/>
                  </a:lnTo>
                  <a:lnTo>
                    <a:pt x="1740593" y="1430606"/>
                  </a:lnTo>
                  <a:lnTo>
                    <a:pt x="1748803" y="1433151"/>
                  </a:lnTo>
                  <a:lnTo>
                    <a:pt x="1757014" y="1435573"/>
                  </a:lnTo>
                  <a:lnTo>
                    <a:pt x="1765224" y="1437875"/>
                  </a:lnTo>
                  <a:lnTo>
                    <a:pt x="1773434" y="1440065"/>
                  </a:lnTo>
                  <a:lnTo>
                    <a:pt x="1781645" y="1442146"/>
                  </a:lnTo>
                  <a:lnTo>
                    <a:pt x="1789855" y="1444125"/>
                  </a:lnTo>
                  <a:lnTo>
                    <a:pt x="1798065" y="1446006"/>
                  </a:lnTo>
                  <a:lnTo>
                    <a:pt x="1806276" y="1447793"/>
                  </a:lnTo>
                  <a:lnTo>
                    <a:pt x="1814486" y="1449491"/>
                  </a:lnTo>
                  <a:lnTo>
                    <a:pt x="1822697" y="1451104"/>
                  </a:lnTo>
                  <a:lnTo>
                    <a:pt x="1830907" y="1452637"/>
                  </a:lnTo>
                  <a:lnTo>
                    <a:pt x="1839117" y="1454092"/>
                  </a:lnTo>
                  <a:lnTo>
                    <a:pt x="1847328" y="1455475"/>
                  </a:lnTo>
                  <a:lnTo>
                    <a:pt x="1855538" y="1456788"/>
                  </a:lnTo>
                  <a:lnTo>
                    <a:pt x="1863748" y="1458035"/>
                  </a:lnTo>
                  <a:lnTo>
                    <a:pt x="1871959" y="1459218"/>
                  </a:lnTo>
                  <a:lnTo>
                    <a:pt x="1880169" y="1460342"/>
                  </a:lnTo>
                  <a:lnTo>
                    <a:pt x="1888379" y="1461409"/>
                  </a:lnTo>
                  <a:lnTo>
                    <a:pt x="1896590" y="1462422"/>
                  </a:lnTo>
                  <a:lnTo>
                    <a:pt x="1904800" y="1463383"/>
                  </a:lnTo>
                  <a:lnTo>
                    <a:pt x="1913010" y="1464295"/>
                  </a:lnTo>
                  <a:lnTo>
                    <a:pt x="1921221" y="1465161"/>
                  </a:lnTo>
                  <a:lnTo>
                    <a:pt x="1929431" y="1465983"/>
                  </a:lnTo>
                  <a:lnTo>
                    <a:pt x="1937641" y="1466762"/>
                  </a:lnTo>
                  <a:lnTo>
                    <a:pt x="1945852" y="1467502"/>
                  </a:lnTo>
                  <a:lnTo>
                    <a:pt x="1954062" y="1468204"/>
                  </a:lnTo>
                  <a:lnTo>
                    <a:pt x="1962272" y="1468870"/>
                  </a:lnTo>
                  <a:lnTo>
                    <a:pt x="1970483" y="1469502"/>
                  </a:lnTo>
                  <a:lnTo>
                    <a:pt x="1978693" y="1470102"/>
                  </a:lnTo>
                  <a:lnTo>
                    <a:pt x="1986903" y="1470670"/>
                  </a:lnTo>
                  <a:lnTo>
                    <a:pt x="1995114" y="1471210"/>
                  </a:lnTo>
                  <a:lnTo>
                    <a:pt x="2003324" y="1471721"/>
                  </a:lnTo>
                  <a:lnTo>
                    <a:pt x="2011535" y="1472207"/>
                  </a:lnTo>
                  <a:lnTo>
                    <a:pt x="2019745" y="1472667"/>
                  </a:lnTo>
                  <a:lnTo>
                    <a:pt x="2027955" y="1473104"/>
                  </a:lnTo>
                  <a:lnTo>
                    <a:pt x="2036166" y="1473518"/>
                  </a:lnTo>
                  <a:lnTo>
                    <a:pt x="2044376" y="1473911"/>
                  </a:lnTo>
                  <a:lnTo>
                    <a:pt x="2052586" y="1474283"/>
                  </a:lnTo>
                  <a:lnTo>
                    <a:pt x="2060797" y="1474637"/>
                  </a:lnTo>
                  <a:lnTo>
                    <a:pt x="2069007" y="1474972"/>
                  </a:lnTo>
                  <a:lnTo>
                    <a:pt x="2077217" y="1475289"/>
                  </a:lnTo>
                  <a:lnTo>
                    <a:pt x="2085428" y="1475591"/>
                  </a:lnTo>
                  <a:lnTo>
                    <a:pt x="2093638" y="1475876"/>
                  </a:lnTo>
                  <a:lnTo>
                    <a:pt x="2101848" y="1476147"/>
                  </a:lnTo>
                  <a:lnTo>
                    <a:pt x="2110059" y="1476404"/>
                  </a:lnTo>
                  <a:lnTo>
                    <a:pt x="2118269" y="1476648"/>
                  </a:lnTo>
                  <a:lnTo>
                    <a:pt x="2126479" y="1476879"/>
                  </a:lnTo>
                  <a:lnTo>
                    <a:pt x="2134690" y="1477098"/>
                  </a:lnTo>
                  <a:lnTo>
                    <a:pt x="2142900" y="1477305"/>
                  </a:lnTo>
                  <a:lnTo>
                    <a:pt x="2151110" y="1477502"/>
                  </a:lnTo>
                  <a:lnTo>
                    <a:pt x="2159321" y="1477689"/>
                  </a:lnTo>
                  <a:lnTo>
                    <a:pt x="2167531" y="1477866"/>
                  </a:lnTo>
                  <a:lnTo>
                    <a:pt x="2175741" y="1478034"/>
                  </a:lnTo>
                  <a:lnTo>
                    <a:pt x="2183952" y="1478193"/>
                  </a:lnTo>
                  <a:lnTo>
                    <a:pt x="2192162" y="1478344"/>
                  </a:lnTo>
                  <a:lnTo>
                    <a:pt x="2200373" y="1478487"/>
                  </a:lnTo>
                  <a:lnTo>
                    <a:pt x="2208583" y="1478622"/>
                  </a:lnTo>
                  <a:lnTo>
                    <a:pt x="2216793" y="1478751"/>
                  </a:lnTo>
                  <a:lnTo>
                    <a:pt x="2225004" y="1478873"/>
                  </a:lnTo>
                  <a:lnTo>
                    <a:pt x="2233214" y="1478988"/>
                  </a:lnTo>
                  <a:lnTo>
                    <a:pt x="2241424" y="1479098"/>
                  </a:lnTo>
                  <a:lnTo>
                    <a:pt x="2249635" y="1479201"/>
                  </a:lnTo>
                  <a:lnTo>
                    <a:pt x="2257845" y="1479300"/>
                  </a:lnTo>
                  <a:lnTo>
                    <a:pt x="2266055" y="1479393"/>
                  </a:lnTo>
                  <a:lnTo>
                    <a:pt x="2274266" y="1479482"/>
                  </a:lnTo>
                  <a:lnTo>
                    <a:pt x="2282476" y="1479566"/>
                  </a:lnTo>
                  <a:lnTo>
                    <a:pt x="2290686" y="1479645"/>
                  </a:lnTo>
                  <a:lnTo>
                    <a:pt x="2298897" y="1479720"/>
                  </a:lnTo>
                  <a:lnTo>
                    <a:pt x="2307107" y="1479792"/>
                  </a:lnTo>
                  <a:lnTo>
                    <a:pt x="2315317" y="1479860"/>
                  </a:lnTo>
                  <a:lnTo>
                    <a:pt x="2323528" y="1479924"/>
                  </a:lnTo>
                  <a:lnTo>
                    <a:pt x="2331738" y="1479985"/>
                  </a:lnTo>
                  <a:lnTo>
                    <a:pt x="2339948" y="1480042"/>
                  </a:lnTo>
                  <a:lnTo>
                    <a:pt x="2348159" y="1480097"/>
                  </a:lnTo>
                  <a:lnTo>
                    <a:pt x="2356369" y="1480149"/>
                  </a:lnTo>
                  <a:lnTo>
                    <a:pt x="2364579" y="1480198"/>
                  </a:lnTo>
                  <a:lnTo>
                    <a:pt x="2372790" y="1480245"/>
                  </a:lnTo>
                  <a:lnTo>
                    <a:pt x="2381000" y="1480289"/>
                  </a:lnTo>
                  <a:lnTo>
                    <a:pt x="2389210" y="1480331"/>
                  </a:lnTo>
                  <a:lnTo>
                    <a:pt x="2397421" y="1480370"/>
                  </a:lnTo>
                  <a:lnTo>
                    <a:pt x="2405631" y="1480408"/>
                  </a:lnTo>
                  <a:lnTo>
                    <a:pt x="2413842" y="1480444"/>
                  </a:lnTo>
                  <a:lnTo>
                    <a:pt x="2422052" y="1480478"/>
                  </a:lnTo>
                  <a:lnTo>
                    <a:pt x="2430262" y="1480510"/>
                  </a:lnTo>
                  <a:lnTo>
                    <a:pt x="2438473" y="1480540"/>
                  </a:lnTo>
                  <a:lnTo>
                    <a:pt x="2446683" y="1480569"/>
                  </a:lnTo>
                  <a:lnTo>
                    <a:pt x="2454893" y="1480596"/>
                  </a:lnTo>
                  <a:lnTo>
                    <a:pt x="2454893" y="1489979"/>
                  </a:lnTo>
                  <a:lnTo>
                    <a:pt x="2446683" y="1489951"/>
                  </a:lnTo>
                  <a:lnTo>
                    <a:pt x="2438473" y="1489923"/>
                  </a:lnTo>
                  <a:lnTo>
                    <a:pt x="2430262" y="1489892"/>
                  </a:lnTo>
                  <a:lnTo>
                    <a:pt x="2422052" y="1489860"/>
                  </a:lnTo>
                  <a:lnTo>
                    <a:pt x="2413842" y="1489826"/>
                  </a:lnTo>
                  <a:lnTo>
                    <a:pt x="2405631" y="1489791"/>
                  </a:lnTo>
                  <a:lnTo>
                    <a:pt x="2397421" y="1489753"/>
                  </a:lnTo>
                  <a:lnTo>
                    <a:pt x="2389210" y="1489713"/>
                  </a:lnTo>
                  <a:lnTo>
                    <a:pt x="2381000" y="1489671"/>
                  </a:lnTo>
                  <a:lnTo>
                    <a:pt x="2372790" y="1489627"/>
                  </a:lnTo>
                  <a:lnTo>
                    <a:pt x="2364579" y="1489581"/>
                  </a:lnTo>
                  <a:lnTo>
                    <a:pt x="2356369" y="1489531"/>
                  </a:lnTo>
                  <a:lnTo>
                    <a:pt x="2348159" y="1489480"/>
                  </a:lnTo>
                  <a:lnTo>
                    <a:pt x="2339948" y="1489425"/>
                  </a:lnTo>
                  <a:lnTo>
                    <a:pt x="2331738" y="1489367"/>
                  </a:lnTo>
                  <a:lnTo>
                    <a:pt x="2323528" y="1489306"/>
                  </a:lnTo>
                  <a:lnTo>
                    <a:pt x="2315317" y="1489242"/>
                  </a:lnTo>
                  <a:lnTo>
                    <a:pt x="2307107" y="1489174"/>
                  </a:lnTo>
                  <a:lnTo>
                    <a:pt x="2298897" y="1489103"/>
                  </a:lnTo>
                  <a:lnTo>
                    <a:pt x="2290686" y="1489028"/>
                  </a:lnTo>
                  <a:lnTo>
                    <a:pt x="2282476" y="1488948"/>
                  </a:lnTo>
                  <a:lnTo>
                    <a:pt x="2274266" y="1488864"/>
                  </a:lnTo>
                  <a:lnTo>
                    <a:pt x="2266055" y="1488776"/>
                  </a:lnTo>
                  <a:lnTo>
                    <a:pt x="2257845" y="1488682"/>
                  </a:lnTo>
                  <a:lnTo>
                    <a:pt x="2249635" y="1488584"/>
                  </a:lnTo>
                  <a:lnTo>
                    <a:pt x="2241424" y="1488480"/>
                  </a:lnTo>
                  <a:lnTo>
                    <a:pt x="2233214" y="1488371"/>
                  </a:lnTo>
                  <a:lnTo>
                    <a:pt x="2225004" y="1488255"/>
                  </a:lnTo>
                  <a:lnTo>
                    <a:pt x="2216793" y="1488133"/>
                  </a:lnTo>
                  <a:lnTo>
                    <a:pt x="2208583" y="1488005"/>
                  </a:lnTo>
                  <a:lnTo>
                    <a:pt x="2200373" y="1487869"/>
                  </a:lnTo>
                  <a:lnTo>
                    <a:pt x="2192162" y="1487726"/>
                  </a:lnTo>
                  <a:lnTo>
                    <a:pt x="2183952" y="1487575"/>
                  </a:lnTo>
                  <a:lnTo>
                    <a:pt x="2175741" y="1487416"/>
                  </a:lnTo>
                  <a:lnTo>
                    <a:pt x="2167531" y="1487248"/>
                  </a:lnTo>
                  <a:lnTo>
                    <a:pt x="2159321" y="1487071"/>
                  </a:lnTo>
                  <a:lnTo>
                    <a:pt x="2151110" y="1486885"/>
                  </a:lnTo>
                  <a:lnTo>
                    <a:pt x="2142900" y="1486688"/>
                  </a:lnTo>
                  <a:lnTo>
                    <a:pt x="2134690" y="1486480"/>
                  </a:lnTo>
                  <a:lnTo>
                    <a:pt x="2126479" y="1486261"/>
                  </a:lnTo>
                  <a:lnTo>
                    <a:pt x="2118269" y="1486030"/>
                  </a:lnTo>
                  <a:lnTo>
                    <a:pt x="2110059" y="1485787"/>
                  </a:lnTo>
                  <a:lnTo>
                    <a:pt x="2101848" y="1485530"/>
                  </a:lnTo>
                  <a:lnTo>
                    <a:pt x="2093638" y="1485259"/>
                  </a:lnTo>
                  <a:lnTo>
                    <a:pt x="2085428" y="1484973"/>
                  </a:lnTo>
                  <a:lnTo>
                    <a:pt x="2077217" y="1484672"/>
                  </a:lnTo>
                  <a:lnTo>
                    <a:pt x="2069007" y="1484354"/>
                  </a:lnTo>
                  <a:lnTo>
                    <a:pt x="2060797" y="1484019"/>
                  </a:lnTo>
                  <a:lnTo>
                    <a:pt x="2052586" y="1483666"/>
                  </a:lnTo>
                  <a:lnTo>
                    <a:pt x="2044376" y="1483293"/>
                  </a:lnTo>
                  <a:lnTo>
                    <a:pt x="2036166" y="1482901"/>
                  </a:lnTo>
                  <a:lnTo>
                    <a:pt x="2027955" y="1482486"/>
                  </a:lnTo>
                  <a:lnTo>
                    <a:pt x="2019745" y="1482050"/>
                  </a:lnTo>
                  <a:lnTo>
                    <a:pt x="2011535" y="1481589"/>
                  </a:lnTo>
                  <a:lnTo>
                    <a:pt x="2003324" y="1481104"/>
                  </a:lnTo>
                  <a:lnTo>
                    <a:pt x="1995114" y="1480592"/>
                  </a:lnTo>
                  <a:lnTo>
                    <a:pt x="1986903" y="1480053"/>
                  </a:lnTo>
                  <a:lnTo>
                    <a:pt x="1978693" y="1479484"/>
                  </a:lnTo>
                  <a:lnTo>
                    <a:pt x="1970483" y="1478885"/>
                  </a:lnTo>
                  <a:lnTo>
                    <a:pt x="1962272" y="1478253"/>
                  </a:lnTo>
                  <a:lnTo>
                    <a:pt x="1954062" y="1477587"/>
                  </a:lnTo>
                  <a:lnTo>
                    <a:pt x="1945852" y="1476885"/>
                  </a:lnTo>
                  <a:lnTo>
                    <a:pt x="1937641" y="1476145"/>
                  </a:lnTo>
                  <a:lnTo>
                    <a:pt x="1929431" y="1475365"/>
                  </a:lnTo>
                  <a:lnTo>
                    <a:pt x="1921221" y="1474544"/>
                  </a:lnTo>
                  <a:lnTo>
                    <a:pt x="1913010" y="1473678"/>
                  </a:lnTo>
                  <a:lnTo>
                    <a:pt x="1904800" y="1472765"/>
                  </a:lnTo>
                  <a:lnTo>
                    <a:pt x="1896590" y="1471804"/>
                  </a:lnTo>
                  <a:lnTo>
                    <a:pt x="1888379" y="1470792"/>
                  </a:lnTo>
                  <a:lnTo>
                    <a:pt x="1880169" y="1469725"/>
                  </a:lnTo>
                  <a:lnTo>
                    <a:pt x="1871959" y="1468601"/>
                  </a:lnTo>
                  <a:lnTo>
                    <a:pt x="1863748" y="1467417"/>
                  </a:lnTo>
                  <a:lnTo>
                    <a:pt x="1855538" y="1466170"/>
                  </a:lnTo>
                  <a:lnTo>
                    <a:pt x="1847328" y="1464857"/>
                  </a:lnTo>
                  <a:lnTo>
                    <a:pt x="1839117" y="1463475"/>
                  </a:lnTo>
                  <a:lnTo>
                    <a:pt x="1830907" y="1462019"/>
                  </a:lnTo>
                  <a:lnTo>
                    <a:pt x="1822697" y="1460487"/>
                  </a:lnTo>
                  <a:lnTo>
                    <a:pt x="1814486" y="1458873"/>
                  </a:lnTo>
                  <a:lnTo>
                    <a:pt x="1806276" y="1457175"/>
                  </a:lnTo>
                  <a:lnTo>
                    <a:pt x="1798065" y="1455388"/>
                  </a:lnTo>
                  <a:lnTo>
                    <a:pt x="1789855" y="1453508"/>
                  </a:lnTo>
                  <a:lnTo>
                    <a:pt x="1781645" y="1451529"/>
                  </a:lnTo>
                  <a:lnTo>
                    <a:pt x="1773434" y="1449447"/>
                  </a:lnTo>
                  <a:lnTo>
                    <a:pt x="1765224" y="1447258"/>
                  </a:lnTo>
                  <a:lnTo>
                    <a:pt x="1757014" y="1444955"/>
                  </a:lnTo>
                  <a:lnTo>
                    <a:pt x="1748803" y="1442534"/>
                  </a:lnTo>
                  <a:lnTo>
                    <a:pt x="1740593" y="1439988"/>
                  </a:lnTo>
                  <a:lnTo>
                    <a:pt x="1732383" y="1437313"/>
                  </a:lnTo>
                  <a:lnTo>
                    <a:pt x="1724172" y="1434501"/>
                  </a:lnTo>
                  <a:lnTo>
                    <a:pt x="1715962" y="1431546"/>
                  </a:lnTo>
                  <a:lnTo>
                    <a:pt x="1707752" y="1428443"/>
                  </a:lnTo>
                  <a:lnTo>
                    <a:pt x="1699541" y="1425183"/>
                  </a:lnTo>
                  <a:lnTo>
                    <a:pt x="1691331" y="1421760"/>
                  </a:lnTo>
                  <a:lnTo>
                    <a:pt x="1683121" y="1418167"/>
                  </a:lnTo>
                  <a:lnTo>
                    <a:pt x="1674910" y="1414397"/>
                  </a:lnTo>
                  <a:lnTo>
                    <a:pt x="1666700" y="1410441"/>
                  </a:lnTo>
                  <a:lnTo>
                    <a:pt x="1658490" y="1406291"/>
                  </a:lnTo>
                  <a:lnTo>
                    <a:pt x="1650279" y="1401940"/>
                  </a:lnTo>
                  <a:lnTo>
                    <a:pt x="1642069" y="1397379"/>
                  </a:lnTo>
                  <a:lnTo>
                    <a:pt x="1633859" y="1392600"/>
                  </a:lnTo>
                  <a:lnTo>
                    <a:pt x="1625648" y="1387593"/>
                  </a:lnTo>
                  <a:lnTo>
                    <a:pt x="1617438" y="1382351"/>
                  </a:lnTo>
                  <a:lnTo>
                    <a:pt x="1609228" y="1376863"/>
                  </a:lnTo>
                  <a:lnTo>
                    <a:pt x="1601017" y="1371121"/>
                  </a:lnTo>
                  <a:lnTo>
                    <a:pt x="1592807" y="1365115"/>
                  </a:lnTo>
                  <a:lnTo>
                    <a:pt x="1584596" y="1358836"/>
                  </a:lnTo>
                  <a:lnTo>
                    <a:pt x="1576386" y="1352275"/>
                  </a:lnTo>
                  <a:lnTo>
                    <a:pt x="1568176" y="1345422"/>
                  </a:lnTo>
                  <a:lnTo>
                    <a:pt x="1559965" y="1338268"/>
                  </a:lnTo>
                  <a:lnTo>
                    <a:pt x="1551755" y="1330803"/>
                  </a:lnTo>
                  <a:lnTo>
                    <a:pt x="1543545" y="1323018"/>
                  </a:lnTo>
                  <a:lnTo>
                    <a:pt x="1535334" y="1314903"/>
                  </a:lnTo>
                  <a:lnTo>
                    <a:pt x="1527124" y="1306451"/>
                  </a:lnTo>
                  <a:lnTo>
                    <a:pt x="1518914" y="1297652"/>
                  </a:lnTo>
                  <a:lnTo>
                    <a:pt x="1510703" y="1288498"/>
                  </a:lnTo>
                  <a:lnTo>
                    <a:pt x="1502493" y="1278980"/>
                  </a:lnTo>
                  <a:lnTo>
                    <a:pt x="1494283" y="1269091"/>
                  </a:lnTo>
                  <a:lnTo>
                    <a:pt x="1486072" y="1258825"/>
                  </a:lnTo>
                  <a:lnTo>
                    <a:pt x="1477862" y="1248173"/>
                  </a:lnTo>
                  <a:lnTo>
                    <a:pt x="1469652" y="1237132"/>
                  </a:lnTo>
                  <a:lnTo>
                    <a:pt x="1461441" y="1225694"/>
                  </a:lnTo>
                  <a:lnTo>
                    <a:pt x="1453231" y="1213857"/>
                  </a:lnTo>
                  <a:lnTo>
                    <a:pt x="1445021" y="1201616"/>
                  </a:lnTo>
                  <a:lnTo>
                    <a:pt x="1436810" y="1188969"/>
                  </a:lnTo>
                  <a:lnTo>
                    <a:pt x="1428600" y="1175914"/>
                  </a:lnTo>
                  <a:lnTo>
                    <a:pt x="1420390" y="1162451"/>
                  </a:lnTo>
                  <a:lnTo>
                    <a:pt x="1412179" y="1148581"/>
                  </a:lnTo>
                  <a:lnTo>
                    <a:pt x="1403969" y="1134305"/>
                  </a:lnTo>
                  <a:lnTo>
                    <a:pt x="1395758" y="1119627"/>
                  </a:lnTo>
                  <a:lnTo>
                    <a:pt x="1387548" y="1104552"/>
                  </a:lnTo>
                  <a:lnTo>
                    <a:pt x="1379338" y="1089085"/>
                  </a:lnTo>
                  <a:lnTo>
                    <a:pt x="1371127" y="1073234"/>
                  </a:lnTo>
                  <a:lnTo>
                    <a:pt x="1362917" y="1057009"/>
                  </a:lnTo>
                  <a:lnTo>
                    <a:pt x="1354707" y="1040420"/>
                  </a:lnTo>
                  <a:lnTo>
                    <a:pt x="1346496" y="1023478"/>
                  </a:lnTo>
                  <a:lnTo>
                    <a:pt x="1338286" y="1006199"/>
                  </a:lnTo>
                  <a:lnTo>
                    <a:pt x="1330076" y="988596"/>
                  </a:lnTo>
                  <a:lnTo>
                    <a:pt x="1321865" y="970686"/>
                  </a:lnTo>
                  <a:lnTo>
                    <a:pt x="1313655" y="952489"/>
                  </a:lnTo>
                  <a:lnTo>
                    <a:pt x="1305445" y="934023"/>
                  </a:lnTo>
                  <a:lnTo>
                    <a:pt x="1297234" y="915310"/>
                  </a:lnTo>
                  <a:lnTo>
                    <a:pt x="1289024" y="896371"/>
                  </a:lnTo>
                  <a:lnTo>
                    <a:pt x="1280814" y="877231"/>
                  </a:lnTo>
                  <a:lnTo>
                    <a:pt x="1272603" y="857914"/>
                  </a:lnTo>
                  <a:lnTo>
                    <a:pt x="1264393" y="838445"/>
                  </a:lnTo>
                  <a:lnTo>
                    <a:pt x="1256183" y="818850"/>
                  </a:lnTo>
                  <a:lnTo>
                    <a:pt x="1247972" y="799158"/>
                  </a:lnTo>
                  <a:lnTo>
                    <a:pt x="1239762" y="779395"/>
                  </a:lnTo>
                  <a:lnTo>
                    <a:pt x="1231552" y="759590"/>
                  </a:lnTo>
                  <a:lnTo>
                    <a:pt x="1223341" y="739771"/>
                  </a:lnTo>
                  <a:lnTo>
                    <a:pt x="1215131" y="719965"/>
                  </a:lnTo>
                  <a:lnTo>
                    <a:pt x="1206921" y="700203"/>
                  </a:lnTo>
                  <a:lnTo>
                    <a:pt x="1198710" y="680510"/>
                  </a:lnTo>
                  <a:lnTo>
                    <a:pt x="1190500" y="660916"/>
                  </a:lnTo>
                  <a:lnTo>
                    <a:pt x="1182289" y="641447"/>
                  </a:lnTo>
                  <a:lnTo>
                    <a:pt x="1174079" y="622130"/>
                  </a:lnTo>
                  <a:lnTo>
                    <a:pt x="1165869" y="602990"/>
                  </a:lnTo>
                  <a:lnTo>
                    <a:pt x="1157658" y="584051"/>
                  </a:lnTo>
                  <a:lnTo>
                    <a:pt x="1149448" y="565338"/>
                  </a:lnTo>
                  <a:lnTo>
                    <a:pt x="1141238" y="546872"/>
                  </a:lnTo>
                  <a:lnTo>
                    <a:pt x="1133027" y="528674"/>
                  </a:lnTo>
                  <a:lnTo>
                    <a:pt x="1124817" y="510765"/>
                  </a:lnTo>
                  <a:lnTo>
                    <a:pt x="1116607" y="493162"/>
                  </a:lnTo>
                  <a:lnTo>
                    <a:pt x="1108396" y="475882"/>
                  </a:lnTo>
                  <a:lnTo>
                    <a:pt x="1100186" y="458941"/>
                  </a:lnTo>
                  <a:lnTo>
                    <a:pt x="1091976" y="442352"/>
                  </a:lnTo>
                  <a:lnTo>
                    <a:pt x="1083765" y="426126"/>
                  </a:lnTo>
                  <a:lnTo>
                    <a:pt x="1075555" y="410276"/>
                  </a:lnTo>
                  <a:lnTo>
                    <a:pt x="1067345" y="394809"/>
                  </a:lnTo>
                  <a:lnTo>
                    <a:pt x="1059134" y="379734"/>
                  </a:lnTo>
                  <a:lnTo>
                    <a:pt x="1050924" y="365056"/>
                  </a:lnTo>
                  <a:lnTo>
                    <a:pt x="1042714" y="350780"/>
                  </a:lnTo>
                  <a:lnTo>
                    <a:pt x="1034503" y="336910"/>
                  </a:lnTo>
                  <a:lnTo>
                    <a:pt x="1026293" y="323447"/>
                  </a:lnTo>
                  <a:lnTo>
                    <a:pt x="1018083" y="310392"/>
                  </a:lnTo>
                  <a:lnTo>
                    <a:pt x="1009872" y="297745"/>
                  </a:lnTo>
                  <a:lnTo>
                    <a:pt x="1001662" y="285504"/>
                  </a:lnTo>
                  <a:lnTo>
                    <a:pt x="993451" y="273666"/>
                  </a:lnTo>
                  <a:lnTo>
                    <a:pt x="985241" y="262229"/>
                  </a:lnTo>
                  <a:lnTo>
                    <a:pt x="977031" y="251187"/>
                  </a:lnTo>
                  <a:lnTo>
                    <a:pt x="968820" y="240536"/>
                  </a:lnTo>
                  <a:lnTo>
                    <a:pt x="960610" y="230269"/>
                  </a:lnTo>
                  <a:lnTo>
                    <a:pt x="952400" y="220381"/>
                  </a:lnTo>
                  <a:lnTo>
                    <a:pt x="944189" y="210863"/>
                  </a:lnTo>
                  <a:lnTo>
                    <a:pt x="935979" y="201709"/>
                  </a:lnTo>
                  <a:lnTo>
                    <a:pt x="927769" y="192910"/>
                  </a:lnTo>
                  <a:lnTo>
                    <a:pt x="919558" y="184457"/>
                  </a:lnTo>
                  <a:lnTo>
                    <a:pt x="911348" y="176343"/>
                  </a:lnTo>
                  <a:lnTo>
                    <a:pt x="903138" y="168558"/>
                  </a:lnTo>
                  <a:lnTo>
                    <a:pt x="894927" y="161093"/>
                  </a:lnTo>
                  <a:lnTo>
                    <a:pt x="886717" y="153939"/>
                  </a:lnTo>
                  <a:lnTo>
                    <a:pt x="878507" y="147086"/>
                  </a:lnTo>
                  <a:lnTo>
                    <a:pt x="870296" y="140524"/>
                  </a:lnTo>
                  <a:lnTo>
                    <a:pt x="862086" y="134246"/>
                  </a:lnTo>
                  <a:lnTo>
                    <a:pt x="853876" y="128240"/>
                  </a:lnTo>
                  <a:lnTo>
                    <a:pt x="845665" y="122498"/>
                  </a:lnTo>
                  <a:lnTo>
                    <a:pt x="837455" y="117010"/>
                  </a:lnTo>
                  <a:lnTo>
                    <a:pt x="829245" y="111767"/>
                  </a:lnTo>
                  <a:lnTo>
                    <a:pt x="821034" y="106761"/>
                  </a:lnTo>
                  <a:lnTo>
                    <a:pt x="812824" y="101981"/>
                  </a:lnTo>
                  <a:lnTo>
                    <a:pt x="804614" y="97421"/>
                  </a:lnTo>
                  <a:lnTo>
                    <a:pt x="796403" y="93070"/>
                  </a:lnTo>
                  <a:lnTo>
                    <a:pt x="788193" y="88920"/>
                  </a:lnTo>
                  <a:lnTo>
                    <a:pt x="779982" y="84964"/>
                  </a:lnTo>
                  <a:lnTo>
                    <a:pt x="771772" y="81193"/>
                  </a:lnTo>
                  <a:lnTo>
                    <a:pt x="763562" y="77600"/>
                  </a:lnTo>
                  <a:lnTo>
                    <a:pt x="755351" y="74178"/>
                  </a:lnTo>
                  <a:lnTo>
                    <a:pt x="747141" y="70918"/>
                  </a:lnTo>
                  <a:lnTo>
                    <a:pt x="738931" y="67814"/>
                  </a:lnTo>
                  <a:lnTo>
                    <a:pt x="730720" y="64860"/>
                  </a:lnTo>
                  <a:lnTo>
                    <a:pt x="722510" y="62048"/>
                  </a:lnTo>
                  <a:lnTo>
                    <a:pt x="714300" y="59372"/>
                  </a:lnTo>
                  <a:lnTo>
                    <a:pt x="706089" y="56827"/>
                  </a:lnTo>
                  <a:lnTo>
                    <a:pt x="697879" y="54406"/>
                  </a:lnTo>
                  <a:lnTo>
                    <a:pt x="689669" y="52103"/>
                  </a:lnTo>
                  <a:lnTo>
                    <a:pt x="681458" y="49913"/>
                  </a:lnTo>
                  <a:lnTo>
                    <a:pt x="673248" y="47832"/>
                  </a:lnTo>
                  <a:lnTo>
                    <a:pt x="665038" y="45853"/>
                  </a:lnTo>
                  <a:lnTo>
                    <a:pt x="656827" y="43973"/>
                  </a:lnTo>
                  <a:lnTo>
                    <a:pt x="648617" y="42185"/>
                  </a:lnTo>
                  <a:lnTo>
                    <a:pt x="640407" y="40487"/>
                  </a:lnTo>
                  <a:lnTo>
                    <a:pt x="632196" y="38874"/>
                  </a:lnTo>
                  <a:lnTo>
                    <a:pt x="623986" y="37341"/>
                  </a:lnTo>
                  <a:lnTo>
                    <a:pt x="615776" y="35886"/>
                  </a:lnTo>
                  <a:lnTo>
                    <a:pt x="607565" y="34503"/>
                  </a:lnTo>
                  <a:lnTo>
                    <a:pt x="599355" y="33190"/>
                  </a:lnTo>
                  <a:lnTo>
                    <a:pt x="591144" y="31944"/>
                  </a:lnTo>
                  <a:lnTo>
                    <a:pt x="582934" y="30760"/>
                  </a:lnTo>
                  <a:lnTo>
                    <a:pt x="574724" y="29636"/>
                  </a:lnTo>
                  <a:lnTo>
                    <a:pt x="566513" y="28569"/>
                  </a:lnTo>
                  <a:lnTo>
                    <a:pt x="558303" y="27556"/>
                  </a:lnTo>
                  <a:lnTo>
                    <a:pt x="550093" y="26595"/>
                  </a:lnTo>
                  <a:lnTo>
                    <a:pt x="541882" y="25683"/>
                  </a:lnTo>
                  <a:lnTo>
                    <a:pt x="533672" y="24817"/>
                  </a:lnTo>
                  <a:lnTo>
                    <a:pt x="525462" y="23995"/>
                  </a:lnTo>
                  <a:lnTo>
                    <a:pt x="517251" y="23216"/>
                  </a:lnTo>
                  <a:lnTo>
                    <a:pt x="509041" y="22476"/>
                  </a:lnTo>
                  <a:lnTo>
                    <a:pt x="500831" y="21774"/>
                  </a:lnTo>
                  <a:lnTo>
                    <a:pt x="492620" y="21108"/>
                  </a:lnTo>
                  <a:lnTo>
                    <a:pt x="484410" y="20476"/>
                  </a:lnTo>
                  <a:lnTo>
                    <a:pt x="476200" y="19877"/>
                  </a:lnTo>
                  <a:lnTo>
                    <a:pt x="467989" y="19308"/>
                  </a:lnTo>
                  <a:lnTo>
                    <a:pt x="459779" y="18768"/>
                  </a:lnTo>
                  <a:lnTo>
                    <a:pt x="451569" y="18257"/>
                  </a:lnTo>
                  <a:lnTo>
                    <a:pt x="443358" y="17771"/>
                  </a:lnTo>
                  <a:lnTo>
                    <a:pt x="435148" y="17311"/>
                  </a:lnTo>
                  <a:lnTo>
                    <a:pt x="426938" y="16874"/>
                  </a:lnTo>
                  <a:lnTo>
                    <a:pt x="418727" y="16460"/>
                  </a:lnTo>
                  <a:lnTo>
                    <a:pt x="410517" y="16067"/>
                  </a:lnTo>
                  <a:lnTo>
                    <a:pt x="402307" y="15695"/>
                  </a:lnTo>
                  <a:lnTo>
                    <a:pt x="394096" y="15342"/>
                  </a:lnTo>
                  <a:lnTo>
                    <a:pt x="385886" y="15007"/>
                  </a:lnTo>
                  <a:lnTo>
                    <a:pt x="377675" y="14689"/>
                  </a:lnTo>
                  <a:lnTo>
                    <a:pt x="369465" y="14388"/>
                  </a:lnTo>
                  <a:lnTo>
                    <a:pt x="361255" y="14102"/>
                  </a:lnTo>
                  <a:lnTo>
                    <a:pt x="353044" y="13831"/>
                  </a:lnTo>
                  <a:lnTo>
                    <a:pt x="344834" y="13574"/>
                  </a:lnTo>
                  <a:lnTo>
                    <a:pt x="336624" y="13331"/>
                  </a:lnTo>
                  <a:lnTo>
                    <a:pt x="328413" y="13100"/>
                  </a:lnTo>
                  <a:lnTo>
                    <a:pt x="320203" y="12881"/>
                  </a:lnTo>
                  <a:lnTo>
                    <a:pt x="311993" y="12673"/>
                  </a:lnTo>
                  <a:lnTo>
                    <a:pt x="303782" y="12476"/>
                  </a:lnTo>
                  <a:lnTo>
                    <a:pt x="295572" y="12289"/>
                  </a:lnTo>
                  <a:lnTo>
                    <a:pt x="287362" y="12112"/>
                  </a:lnTo>
                  <a:lnTo>
                    <a:pt x="279151" y="11945"/>
                  </a:lnTo>
                  <a:lnTo>
                    <a:pt x="270941" y="11785"/>
                  </a:lnTo>
                  <a:lnTo>
                    <a:pt x="262731" y="11635"/>
                  </a:lnTo>
                  <a:lnTo>
                    <a:pt x="254520" y="11492"/>
                  </a:lnTo>
                  <a:lnTo>
                    <a:pt x="246310" y="11356"/>
                  </a:lnTo>
                  <a:lnTo>
                    <a:pt x="238100" y="11227"/>
                  </a:lnTo>
                  <a:lnTo>
                    <a:pt x="229889" y="11106"/>
                  </a:lnTo>
                  <a:lnTo>
                    <a:pt x="221679" y="10990"/>
                  </a:lnTo>
                  <a:lnTo>
                    <a:pt x="213469" y="10881"/>
                  </a:lnTo>
                  <a:lnTo>
                    <a:pt x="205258" y="10777"/>
                  </a:lnTo>
                  <a:lnTo>
                    <a:pt x="197048" y="10678"/>
                  </a:lnTo>
                  <a:lnTo>
                    <a:pt x="188837" y="10585"/>
                  </a:lnTo>
                  <a:lnTo>
                    <a:pt x="180627" y="10497"/>
                  </a:lnTo>
                  <a:lnTo>
                    <a:pt x="172417" y="10413"/>
                  </a:lnTo>
                  <a:lnTo>
                    <a:pt x="164206" y="10333"/>
                  </a:lnTo>
                  <a:lnTo>
                    <a:pt x="155996" y="10258"/>
                  </a:lnTo>
                  <a:lnTo>
                    <a:pt x="147786" y="10186"/>
                  </a:lnTo>
                  <a:lnTo>
                    <a:pt x="139575" y="10119"/>
                  </a:lnTo>
                  <a:lnTo>
                    <a:pt x="131365" y="10054"/>
                  </a:lnTo>
                  <a:lnTo>
                    <a:pt x="123155" y="9993"/>
                  </a:lnTo>
                  <a:lnTo>
                    <a:pt x="114944" y="9936"/>
                  </a:lnTo>
                  <a:lnTo>
                    <a:pt x="106734" y="9881"/>
                  </a:lnTo>
                  <a:lnTo>
                    <a:pt x="98524" y="9829"/>
                  </a:lnTo>
                  <a:lnTo>
                    <a:pt x="90313" y="9780"/>
                  </a:lnTo>
                  <a:lnTo>
                    <a:pt x="82103" y="9733"/>
                  </a:lnTo>
                  <a:lnTo>
                    <a:pt x="73893" y="9689"/>
                  </a:lnTo>
                  <a:lnTo>
                    <a:pt x="65682" y="9647"/>
                  </a:lnTo>
                  <a:lnTo>
                    <a:pt x="57472" y="9608"/>
                  </a:lnTo>
                  <a:lnTo>
                    <a:pt x="49262" y="9570"/>
                  </a:lnTo>
                  <a:lnTo>
                    <a:pt x="41051" y="9534"/>
                  </a:lnTo>
                  <a:lnTo>
                    <a:pt x="32841" y="9501"/>
                  </a:lnTo>
                  <a:lnTo>
                    <a:pt x="24631" y="9469"/>
                  </a:lnTo>
                  <a:lnTo>
                    <a:pt x="16420" y="9438"/>
                  </a:lnTo>
                  <a:lnTo>
                    <a:pt x="8210" y="9409"/>
                  </a:lnTo>
                  <a:lnTo>
                    <a:pt x="0" y="9382"/>
                  </a:lnTo>
                  <a:close/>
                </a:path>
              </a:pathLst>
            </a:custGeom>
            <a:solidFill>
              <a:srgbClr val="481769">
                <a:alpha val="50196"/>
              </a:srgbClr>
            </a:solidFill>
          </p:spPr>
          <p:txBody>
            <a:bodyPr/>
            <a:lstStyle/>
            <a:p/>
          </p:txBody>
        </p:sp>
        <p:sp>
          <p:nvSpPr>
            <p:cNvPr id="14" name="pg15"/>
            <p:cNvSpPr/>
            <p:nvPr/>
          </p:nvSpPr>
          <p:spPr>
            <a:xfrm>
              <a:off x="5008721" y="4662299"/>
              <a:ext cx="2454893" cy="626510"/>
            </a:xfrm>
            <a:custGeom>
              <a:avLst/>
              <a:pathLst>
                <a:path w="2454893" h="626510">
                  <a:moveTo>
                    <a:pt x="0" y="0"/>
                  </a:moveTo>
                  <a:lnTo>
                    <a:pt x="8210" y="11"/>
                  </a:lnTo>
                  <a:lnTo>
                    <a:pt x="16420" y="23"/>
                  </a:lnTo>
                  <a:lnTo>
                    <a:pt x="24631" y="36"/>
                  </a:lnTo>
                  <a:lnTo>
                    <a:pt x="32841" y="49"/>
                  </a:lnTo>
                  <a:lnTo>
                    <a:pt x="41051" y="63"/>
                  </a:lnTo>
                  <a:lnTo>
                    <a:pt x="49262" y="78"/>
                  </a:lnTo>
                  <a:lnTo>
                    <a:pt x="57472" y="94"/>
                  </a:lnTo>
                  <a:lnTo>
                    <a:pt x="65682" y="110"/>
                  </a:lnTo>
                  <a:lnTo>
                    <a:pt x="73893" y="128"/>
                  </a:lnTo>
                  <a:lnTo>
                    <a:pt x="82103" y="146"/>
                  </a:lnTo>
                  <a:lnTo>
                    <a:pt x="90313" y="165"/>
                  </a:lnTo>
                  <a:lnTo>
                    <a:pt x="98524" y="186"/>
                  </a:lnTo>
                  <a:lnTo>
                    <a:pt x="106734" y="208"/>
                  </a:lnTo>
                  <a:lnTo>
                    <a:pt x="114944" y="230"/>
                  </a:lnTo>
                  <a:lnTo>
                    <a:pt x="123155" y="254"/>
                  </a:lnTo>
                  <a:lnTo>
                    <a:pt x="131365" y="280"/>
                  </a:lnTo>
                  <a:lnTo>
                    <a:pt x="139575" y="307"/>
                  </a:lnTo>
                  <a:lnTo>
                    <a:pt x="147786" y="335"/>
                  </a:lnTo>
                  <a:lnTo>
                    <a:pt x="155996" y="365"/>
                  </a:lnTo>
                  <a:lnTo>
                    <a:pt x="164206" y="396"/>
                  </a:lnTo>
                  <a:lnTo>
                    <a:pt x="172417" y="429"/>
                  </a:lnTo>
                  <a:lnTo>
                    <a:pt x="180627" y="464"/>
                  </a:lnTo>
                  <a:lnTo>
                    <a:pt x="188837" y="501"/>
                  </a:lnTo>
                  <a:lnTo>
                    <a:pt x="197048" y="540"/>
                  </a:lnTo>
                  <a:lnTo>
                    <a:pt x="205258" y="581"/>
                  </a:lnTo>
                  <a:lnTo>
                    <a:pt x="213469" y="624"/>
                  </a:lnTo>
                  <a:lnTo>
                    <a:pt x="221679" y="670"/>
                  </a:lnTo>
                  <a:lnTo>
                    <a:pt x="229889" y="718"/>
                  </a:lnTo>
                  <a:lnTo>
                    <a:pt x="238100" y="769"/>
                  </a:lnTo>
                  <a:lnTo>
                    <a:pt x="246310" y="822"/>
                  </a:lnTo>
                  <a:lnTo>
                    <a:pt x="254520" y="879"/>
                  </a:lnTo>
                  <a:lnTo>
                    <a:pt x="262731" y="939"/>
                  </a:lnTo>
                  <a:lnTo>
                    <a:pt x="270941" y="1001"/>
                  </a:lnTo>
                  <a:lnTo>
                    <a:pt x="279151" y="1068"/>
                  </a:lnTo>
                  <a:lnTo>
                    <a:pt x="287362" y="1138"/>
                  </a:lnTo>
                  <a:lnTo>
                    <a:pt x="295572" y="1211"/>
                  </a:lnTo>
                  <a:lnTo>
                    <a:pt x="303782" y="1289"/>
                  </a:lnTo>
                  <a:lnTo>
                    <a:pt x="311993" y="1371"/>
                  </a:lnTo>
                  <a:lnTo>
                    <a:pt x="320203" y="1458"/>
                  </a:lnTo>
                  <a:lnTo>
                    <a:pt x="328413" y="1549"/>
                  </a:lnTo>
                  <a:lnTo>
                    <a:pt x="336624" y="1645"/>
                  </a:lnTo>
                  <a:lnTo>
                    <a:pt x="344834" y="1747"/>
                  </a:lnTo>
                  <a:lnTo>
                    <a:pt x="353044" y="1854"/>
                  </a:lnTo>
                  <a:lnTo>
                    <a:pt x="361255" y="1967"/>
                  </a:lnTo>
                  <a:lnTo>
                    <a:pt x="369465" y="2086"/>
                  </a:lnTo>
                  <a:lnTo>
                    <a:pt x="377675" y="2212"/>
                  </a:lnTo>
                  <a:lnTo>
                    <a:pt x="385886" y="2344"/>
                  </a:lnTo>
                  <a:lnTo>
                    <a:pt x="394096" y="2484"/>
                  </a:lnTo>
                  <a:lnTo>
                    <a:pt x="402307" y="2631"/>
                  </a:lnTo>
                  <a:lnTo>
                    <a:pt x="410517" y="2786"/>
                  </a:lnTo>
                  <a:lnTo>
                    <a:pt x="418727" y="2950"/>
                  </a:lnTo>
                  <a:lnTo>
                    <a:pt x="426938" y="3123"/>
                  </a:lnTo>
                  <a:lnTo>
                    <a:pt x="435148" y="3305"/>
                  </a:lnTo>
                  <a:lnTo>
                    <a:pt x="443358" y="3497"/>
                  </a:lnTo>
                  <a:lnTo>
                    <a:pt x="451569" y="3699"/>
                  </a:lnTo>
                  <a:lnTo>
                    <a:pt x="459779" y="3912"/>
                  </a:lnTo>
                  <a:lnTo>
                    <a:pt x="467989" y="4137"/>
                  </a:lnTo>
                  <a:lnTo>
                    <a:pt x="476200" y="4374"/>
                  </a:lnTo>
                  <a:lnTo>
                    <a:pt x="484410" y="4624"/>
                  </a:lnTo>
                  <a:lnTo>
                    <a:pt x="492620" y="4888"/>
                  </a:lnTo>
                  <a:lnTo>
                    <a:pt x="500831" y="5165"/>
                  </a:lnTo>
                  <a:lnTo>
                    <a:pt x="509041" y="5458"/>
                  </a:lnTo>
                  <a:lnTo>
                    <a:pt x="517251" y="5766"/>
                  </a:lnTo>
                  <a:lnTo>
                    <a:pt x="525462" y="6091"/>
                  </a:lnTo>
                  <a:lnTo>
                    <a:pt x="533672" y="6434"/>
                  </a:lnTo>
                  <a:lnTo>
                    <a:pt x="541882" y="6795"/>
                  </a:lnTo>
                  <a:lnTo>
                    <a:pt x="550093" y="7175"/>
                  </a:lnTo>
                  <a:lnTo>
                    <a:pt x="558303" y="7576"/>
                  </a:lnTo>
                  <a:lnTo>
                    <a:pt x="566513" y="7998"/>
                  </a:lnTo>
                  <a:lnTo>
                    <a:pt x="574724" y="8443"/>
                  </a:lnTo>
                  <a:lnTo>
                    <a:pt x="582934" y="8911"/>
                  </a:lnTo>
                  <a:lnTo>
                    <a:pt x="591144" y="9405"/>
                  </a:lnTo>
                  <a:lnTo>
                    <a:pt x="599355" y="9924"/>
                  </a:lnTo>
                  <a:lnTo>
                    <a:pt x="607565" y="10472"/>
                  </a:lnTo>
                  <a:lnTo>
                    <a:pt x="615776" y="11048"/>
                  </a:lnTo>
                  <a:lnTo>
                    <a:pt x="623986" y="11655"/>
                  </a:lnTo>
                  <a:lnTo>
                    <a:pt x="632196" y="12294"/>
                  </a:lnTo>
                  <a:lnTo>
                    <a:pt x="640407" y="12966"/>
                  </a:lnTo>
                  <a:lnTo>
                    <a:pt x="648617" y="13674"/>
                  </a:lnTo>
                  <a:lnTo>
                    <a:pt x="656827" y="14419"/>
                  </a:lnTo>
                  <a:lnTo>
                    <a:pt x="665038" y="15203"/>
                  </a:lnTo>
                  <a:lnTo>
                    <a:pt x="673248" y="16028"/>
                  </a:lnTo>
                  <a:lnTo>
                    <a:pt x="681458" y="16896"/>
                  </a:lnTo>
                  <a:lnTo>
                    <a:pt x="689669" y="17808"/>
                  </a:lnTo>
                  <a:lnTo>
                    <a:pt x="697879" y="18768"/>
                  </a:lnTo>
                  <a:lnTo>
                    <a:pt x="706089" y="19778"/>
                  </a:lnTo>
                  <a:lnTo>
                    <a:pt x="714300" y="20839"/>
                  </a:lnTo>
                  <a:lnTo>
                    <a:pt x="722510" y="21954"/>
                  </a:lnTo>
                  <a:lnTo>
                    <a:pt x="730720" y="23126"/>
                  </a:lnTo>
                  <a:lnTo>
                    <a:pt x="738931" y="24358"/>
                  </a:lnTo>
                  <a:lnTo>
                    <a:pt x="747141" y="25652"/>
                  </a:lnTo>
                  <a:lnTo>
                    <a:pt x="755351" y="27010"/>
                  </a:lnTo>
                  <a:lnTo>
                    <a:pt x="763562" y="28437"/>
                  </a:lnTo>
                  <a:lnTo>
                    <a:pt x="771772" y="29935"/>
                  </a:lnTo>
                  <a:lnTo>
                    <a:pt x="779982" y="31507"/>
                  </a:lnTo>
                  <a:lnTo>
                    <a:pt x="788193" y="33156"/>
                  </a:lnTo>
                  <a:lnTo>
                    <a:pt x="796403" y="34886"/>
                  </a:lnTo>
                  <a:lnTo>
                    <a:pt x="804614" y="36700"/>
                  </a:lnTo>
                  <a:lnTo>
                    <a:pt x="812824" y="38601"/>
                  </a:lnTo>
                  <a:lnTo>
                    <a:pt x="821034" y="40593"/>
                  </a:lnTo>
                  <a:lnTo>
                    <a:pt x="829245" y="42680"/>
                  </a:lnTo>
                  <a:lnTo>
                    <a:pt x="837455" y="44866"/>
                  </a:lnTo>
                  <a:lnTo>
                    <a:pt x="845665" y="47153"/>
                  </a:lnTo>
                  <a:lnTo>
                    <a:pt x="853876" y="49547"/>
                  </a:lnTo>
                  <a:lnTo>
                    <a:pt x="862086" y="52051"/>
                  </a:lnTo>
                  <a:lnTo>
                    <a:pt x="870296" y="54668"/>
                  </a:lnTo>
                  <a:lnTo>
                    <a:pt x="878507" y="57403"/>
                  </a:lnTo>
                  <a:lnTo>
                    <a:pt x="886717" y="60260"/>
                  </a:lnTo>
                  <a:lnTo>
                    <a:pt x="894927" y="63242"/>
                  </a:lnTo>
                  <a:lnTo>
                    <a:pt x="903138" y="66354"/>
                  </a:lnTo>
                  <a:lnTo>
                    <a:pt x="911348" y="69599"/>
                  </a:lnTo>
                  <a:lnTo>
                    <a:pt x="919558" y="72982"/>
                  </a:lnTo>
                  <a:lnTo>
                    <a:pt x="927769" y="76505"/>
                  </a:lnTo>
                  <a:lnTo>
                    <a:pt x="935979" y="80174"/>
                  </a:lnTo>
                  <a:lnTo>
                    <a:pt x="944189" y="83990"/>
                  </a:lnTo>
                  <a:lnTo>
                    <a:pt x="952400" y="87957"/>
                  </a:lnTo>
                  <a:lnTo>
                    <a:pt x="960610" y="92079"/>
                  </a:lnTo>
                  <a:lnTo>
                    <a:pt x="968820" y="96359"/>
                  </a:lnTo>
                  <a:lnTo>
                    <a:pt x="977031" y="100799"/>
                  </a:lnTo>
                  <a:lnTo>
                    <a:pt x="985241" y="105402"/>
                  </a:lnTo>
                  <a:lnTo>
                    <a:pt x="993451" y="110170"/>
                  </a:lnTo>
                  <a:lnTo>
                    <a:pt x="1001662" y="115105"/>
                  </a:lnTo>
                  <a:lnTo>
                    <a:pt x="1009872" y="120207"/>
                  </a:lnTo>
                  <a:lnTo>
                    <a:pt x="1018083" y="125480"/>
                  </a:lnTo>
                  <a:lnTo>
                    <a:pt x="1026293" y="130922"/>
                  </a:lnTo>
                  <a:lnTo>
                    <a:pt x="1034503" y="136534"/>
                  </a:lnTo>
                  <a:lnTo>
                    <a:pt x="1042714" y="142316"/>
                  </a:lnTo>
                  <a:lnTo>
                    <a:pt x="1050924" y="148267"/>
                  </a:lnTo>
                  <a:lnTo>
                    <a:pt x="1059134" y="154386"/>
                  </a:lnTo>
                  <a:lnTo>
                    <a:pt x="1067345" y="160670"/>
                  </a:lnTo>
                  <a:lnTo>
                    <a:pt x="1075555" y="167118"/>
                  </a:lnTo>
                  <a:lnTo>
                    <a:pt x="1083765" y="173725"/>
                  </a:lnTo>
                  <a:lnTo>
                    <a:pt x="1091976" y="180489"/>
                  </a:lnTo>
                  <a:lnTo>
                    <a:pt x="1100186" y="187404"/>
                  </a:lnTo>
                  <a:lnTo>
                    <a:pt x="1108396" y="194467"/>
                  </a:lnTo>
                  <a:lnTo>
                    <a:pt x="1116607" y="201670"/>
                  </a:lnTo>
                  <a:lnTo>
                    <a:pt x="1124817" y="209008"/>
                  </a:lnTo>
                  <a:lnTo>
                    <a:pt x="1133027" y="216474"/>
                  </a:lnTo>
                  <a:lnTo>
                    <a:pt x="1141238" y="224059"/>
                  </a:lnTo>
                  <a:lnTo>
                    <a:pt x="1149448" y="231757"/>
                  </a:lnTo>
                  <a:lnTo>
                    <a:pt x="1157658" y="239558"/>
                  </a:lnTo>
                  <a:lnTo>
                    <a:pt x="1165869" y="247453"/>
                  </a:lnTo>
                  <a:lnTo>
                    <a:pt x="1174079" y="255432"/>
                  </a:lnTo>
                  <a:lnTo>
                    <a:pt x="1182289" y="263485"/>
                  </a:lnTo>
                  <a:lnTo>
                    <a:pt x="1190500" y="271600"/>
                  </a:lnTo>
                  <a:lnTo>
                    <a:pt x="1198710" y="279769"/>
                  </a:lnTo>
                  <a:lnTo>
                    <a:pt x="1206921" y="287978"/>
                  </a:lnTo>
                  <a:lnTo>
                    <a:pt x="1215131" y="296216"/>
                  </a:lnTo>
                  <a:lnTo>
                    <a:pt x="1223341" y="304472"/>
                  </a:lnTo>
                  <a:lnTo>
                    <a:pt x="1231552" y="312734"/>
                  </a:lnTo>
                  <a:lnTo>
                    <a:pt x="1239762" y="320990"/>
                  </a:lnTo>
                  <a:lnTo>
                    <a:pt x="1247972" y="329228"/>
                  </a:lnTo>
                  <a:lnTo>
                    <a:pt x="1256183" y="337437"/>
                  </a:lnTo>
                  <a:lnTo>
                    <a:pt x="1264393" y="345606"/>
                  </a:lnTo>
                  <a:lnTo>
                    <a:pt x="1272603" y="353721"/>
                  </a:lnTo>
                  <a:lnTo>
                    <a:pt x="1280814" y="361774"/>
                  </a:lnTo>
                  <a:lnTo>
                    <a:pt x="1289024" y="369753"/>
                  </a:lnTo>
                  <a:lnTo>
                    <a:pt x="1297234" y="377648"/>
                  </a:lnTo>
                  <a:lnTo>
                    <a:pt x="1305445" y="385449"/>
                  </a:lnTo>
                  <a:lnTo>
                    <a:pt x="1313655" y="393147"/>
                  </a:lnTo>
                  <a:lnTo>
                    <a:pt x="1321865" y="400732"/>
                  </a:lnTo>
                  <a:lnTo>
                    <a:pt x="1330076" y="408198"/>
                  </a:lnTo>
                  <a:lnTo>
                    <a:pt x="1338286" y="415536"/>
                  </a:lnTo>
                  <a:lnTo>
                    <a:pt x="1346496" y="422739"/>
                  </a:lnTo>
                  <a:lnTo>
                    <a:pt x="1354707" y="429802"/>
                  </a:lnTo>
                  <a:lnTo>
                    <a:pt x="1362917" y="436717"/>
                  </a:lnTo>
                  <a:lnTo>
                    <a:pt x="1371127" y="443481"/>
                  </a:lnTo>
                  <a:lnTo>
                    <a:pt x="1379338" y="450088"/>
                  </a:lnTo>
                  <a:lnTo>
                    <a:pt x="1387548" y="456536"/>
                  </a:lnTo>
                  <a:lnTo>
                    <a:pt x="1395758" y="462820"/>
                  </a:lnTo>
                  <a:lnTo>
                    <a:pt x="1403969" y="468939"/>
                  </a:lnTo>
                  <a:lnTo>
                    <a:pt x="1412179" y="474890"/>
                  </a:lnTo>
                  <a:lnTo>
                    <a:pt x="1420390" y="480672"/>
                  </a:lnTo>
                  <a:lnTo>
                    <a:pt x="1428600" y="486284"/>
                  </a:lnTo>
                  <a:lnTo>
                    <a:pt x="1436810" y="491726"/>
                  </a:lnTo>
                  <a:lnTo>
                    <a:pt x="1445021" y="496999"/>
                  </a:lnTo>
                  <a:lnTo>
                    <a:pt x="1453231" y="502101"/>
                  </a:lnTo>
                  <a:lnTo>
                    <a:pt x="1461441" y="507036"/>
                  </a:lnTo>
                  <a:lnTo>
                    <a:pt x="1469652" y="511804"/>
                  </a:lnTo>
                  <a:lnTo>
                    <a:pt x="1477862" y="516407"/>
                  </a:lnTo>
                  <a:lnTo>
                    <a:pt x="1486072" y="520847"/>
                  </a:lnTo>
                  <a:lnTo>
                    <a:pt x="1494283" y="525127"/>
                  </a:lnTo>
                  <a:lnTo>
                    <a:pt x="1502493" y="529249"/>
                  </a:lnTo>
                  <a:lnTo>
                    <a:pt x="1510703" y="533216"/>
                  </a:lnTo>
                  <a:lnTo>
                    <a:pt x="1518914" y="537032"/>
                  </a:lnTo>
                  <a:lnTo>
                    <a:pt x="1527124" y="540701"/>
                  </a:lnTo>
                  <a:lnTo>
                    <a:pt x="1535334" y="544224"/>
                  </a:lnTo>
                  <a:lnTo>
                    <a:pt x="1543545" y="547607"/>
                  </a:lnTo>
                  <a:lnTo>
                    <a:pt x="1551755" y="550852"/>
                  </a:lnTo>
                  <a:lnTo>
                    <a:pt x="1559965" y="553964"/>
                  </a:lnTo>
                  <a:lnTo>
                    <a:pt x="1568176" y="556946"/>
                  </a:lnTo>
                  <a:lnTo>
                    <a:pt x="1576386" y="559803"/>
                  </a:lnTo>
                  <a:lnTo>
                    <a:pt x="1584596" y="562538"/>
                  </a:lnTo>
                  <a:lnTo>
                    <a:pt x="1592807" y="565155"/>
                  </a:lnTo>
                  <a:lnTo>
                    <a:pt x="1601017" y="567659"/>
                  </a:lnTo>
                  <a:lnTo>
                    <a:pt x="1609228" y="570053"/>
                  </a:lnTo>
                  <a:lnTo>
                    <a:pt x="1617438" y="572340"/>
                  </a:lnTo>
                  <a:lnTo>
                    <a:pt x="1625648" y="574526"/>
                  </a:lnTo>
                  <a:lnTo>
                    <a:pt x="1633859" y="576613"/>
                  </a:lnTo>
                  <a:lnTo>
                    <a:pt x="1642069" y="578605"/>
                  </a:lnTo>
                  <a:lnTo>
                    <a:pt x="1650279" y="580506"/>
                  </a:lnTo>
                  <a:lnTo>
                    <a:pt x="1658490" y="582320"/>
                  </a:lnTo>
                  <a:lnTo>
                    <a:pt x="1666700" y="584050"/>
                  </a:lnTo>
                  <a:lnTo>
                    <a:pt x="1674910" y="585699"/>
                  </a:lnTo>
                  <a:lnTo>
                    <a:pt x="1683121" y="587271"/>
                  </a:lnTo>
                  <a:lnTo>
                    <a:pt x="1691331" y="588769"/>
                  </a:lnTo>
                  <a:lnTo>
                    <a:pt x="1699541" y="590195"/>
                  </a:lnTo>
                  <a:lnTo>
                    <a:pt x="1707752" y="591554"/>
                  </a:lnTo>
                  <a:lnTo>
                    <a:pt x="1715962" y="592848"/>
                  </a:lnTo>
                  <a:lnTo>
                    <a:pt x="1724172" y="594080"/>
                  </a:lnTo>
                  <a:lnTo>
                    <a:pt x="1732383" y="595252"/>
                  </a:lnTo>
                  <a:lnTo>
                    <a:pt x="1740593" y="596367"/>
                  </a:lnTo>
                  <a:lnTo>
                    <a:pt x="1748803" y="597428"/>
                  </a:lnTo>
                  <a:lnTo>
                    <a:pt x="1757014" y="598438"/>
                  </a:lnTo>
                  <a:lnTo>
                    <a:pt x="1765224" y="599398"/>
                  </a:lnTo>
                  <a:lnTo>
                    <a:pt x="1773434" y="600310"/>
                  </a:lnTo>
                  <a:lnTo>
                    <a:pt x="1781645" y="601178"/>
                  </a:lnTo>
                  <a:lnTo>
                    <a:pt x="1789855" y="602003"/>
                  </a:lnTo>
                  <a:lnTo>
                    <a:pt x="1798065" y="602787"/>
                  </a:lnTo>
                  <a:lnTo>
                    <a:pt x="1806276" y="603532"/>
                  </a:lnTo>
                  <a:lnTo>
                    <a:pt x="1814486" y="604240"/>
                  </a:lnTo>
                  <a:lnTo>
                    <a:pt x="1822697" y="604912"/>
                  </a:lnTo>
                  <a:lnTo>
                    <a:pt x="1830907" y="605551"/>
                  </a:lnTo>
                  <a:lnTo>
                    <a:pt x="1839117" y="606158"/>
                  </a:lnTo>
                  <a:lnTo>
                    <a:pt x="1847328" y="606734"/>
                  </a:lnTo>
                  <a:lnTo>
                    <a:pt x="1855538" y="607282"/>
                  </a:lnTo>
                  <a:lnTo>
                    <a:pt x="1863748" y="607801"/>
                  </a:lnTo>
                  <a:lnTo>
                    <a:pt x="1871959" y="608295"/>
                  </a:lnTo>
                  <a:lnTo>
                    <a:pt x="1880169" y="608763"/>
                  </a:lnTo>
                  <a:lnTo>
                    <a:pt x="1888379" y="609208"/>
                  </a:lnTo>
                  <a:lnTo>
                    <a:pt x="1896590" y="609630"/>
                  </a:lnTo>
                  <a:lnTo>
                    <a:pt x="1904800" y="610031"/>
                  </a:lnTo>
                  <a:lnTo>
                    <a:pt x="1913010" y="610411"/>
                  </a:lnTo>
                  <a:lnTo>
                    <a:pt x="1921221" y="610772"/>
                  </a:lnTo>
                  <a:lnTo>
                    <a:pt x="1929431" y="611115"/>
                  </a:lnTo>
                  <a:lnTo>
                    <a:pt x="1937641" y="611440"/>
                  </a:lnTo>
                  <a:lnTo>
                    <a:pt x="1945852" y="611748"/>
                  </a:lnTo>
                  <a:lnTo>
                    <a:pt x="1954062" y="612041"/>
                  </a:lnTo>
                  <a:lnTo>
                    <a:pt x="1962272" y="612318"/>
                  </a:lnTo>
                  <a:lnTo>
                    <a:pt x="1970483" y="612582"/>
                  </a:lnTo>
                  <a:lnTo>
                    <a:pt x="1978693" y="612832"/>
                  </a:lnTo>
                  <a:lnTo>
                    <a:pt x="1986903" y="613069"/>
                  </a:lnTo>
                  <a:lnTo>
                    <a:pt x="1995114" y="613294"/>
                  </a:lnTo>
                  <a:lnTo>
                    <a:pt x="2003324" y="613507"/>
                  </a:lnTo>
                  <a:lnTo>
                    <a:pt x="2011535" y="613709"/>
                  </a:lnTo>
                  <a:lnTo>
                    <a:pt x="2019745" y="613901"/>
                  </a:lnTo>
                  <a:lnTo>
                    <a:pt x="2027955" y="614083"/>
                  </a:lnTo>
                  <a:lnTo>
                    <a:pt x="2036166" y="614256"/>
                  </a:lnTo>
                  <a:lnTo>
                    <a:pt x="2044376" y="614420"/>
                  </a:lnTo>
                  <a:lnTo>
                    <a:pt x="2052586" y="614575"/>
                  </a:lnTo>
                  <a:lnTo>
                    <a:pt x="2060797" y="614722"/>
                  </a:lnTo>
                  <a:lnTo>
                    <a:pt x="2069007" y="614862"/>
                  </a:lnTo>
                  <a:lnTo>
                    <a:pt x="2077217" y="614994"/>
                  </a:lnTo>
                  <a:lnTo>
                    <a:pt x="2085428" y="615120"/>
                  </a:lnTo>
                  <a:lnTo>
                    <a:pt x="2093638" y="615239"/>
                  </a:lnTo>
                  <a:lnTo>
                    <a:pt x="2101848" y="615352"/>
                  </a:lnTo>
                  <a:lnTo>
                    <a:pt x="2110059" y="615459"/>
                  </a:lnTo>
                  <a:lnTo>
                    <a:pt x="2118269" y="615561"/>
                  </a:lnTo>
                  <a:lnTo>
                    <a:pt x="2126479" y="615657"/>
                  </a:lnTo>
                  <a:lnTo>
                    <a:pt x="2134690" y="615748"/>
                  </a:lnTo>
                  <a:lnTo>
                    <a:pt x="2142900" y="615835"/>
                  </a:lnTo>
                  <a:lnTo>
                    <a:pt x="2151110" y="615917"/>
                  </a:lnTo>
                  <a:lnTo>
                    <a:pt x="2159321" y="615995"/>
                  </a:lnTo>
                  <a:lnTo>
                    <a:pt x="2167531" y="616068"/>
                  </a:lnTo>
                  <a:lnTo>
                    <a:pt x="2175741" y="616138"/>
                  </a:lnTo>
                  <a:lnTo>
                    <a:pt x="2183952" y="616205"/>
                  </a:lnTo>
                  <a:lnTo>
                    <a:pt x="2192162" y="616267"/>
                  </a:lnTo>
                  <a:lnTo>
                    <a:pt x="2200373" y="616327"/>
                  </a:lnTo>
                  <a:lnTo>
                    <a:pt x="2208583" y="616384"/>
                  </a:lnTo>
                  <a:lnTo>
                    <a:pt x="2216793" y="616437"/>
                  </a:lnTo>
                  <a:lnTo>
                    <a:pt x="2225004" y="616488"/>
                  </a:lnTo>
                  <a:lnTo>
                    <a:pt x="2233214" y="616536"/>
                  </a:lnTo>
                  <a:lnTo>
                    <a:pt x="2241424" y="616582"/>
                  </a:lnTo>
                  <a:lnTo>
                    <a:pt x="2249635" y="616625"/>
                  </a:lnTo>
                  <a:lnTo>
                    <a:pt x="2257845" y="616666"/>
                  </a:lnTo>
                  <a:lnTo>
                    <a:pt x="2266055" y="616705"/>
                  </a:lnTo>
                  <a:lnTo>
                    <a:pt x="2274266" y="616742"/>
                  </a:lnTo>
                  <a:lnTo>
                    <a:pt x="2282476" y="616777"/>
                  </a:lnTo>
                  <a:lnTo>
                    <a:pt x="2290686" y="616810"/>
                  </a:lnTo>
                  <a:lnTo>
                    <a:pt x="2298897" y="616841"/>
                  </a:lnTo>
                  <a:lnTo>
                    <a:pt x="2307107" y="616871"/>
                  </a:lnTo>
                  <a:lnTo>
                    <a:pt x="2315317" y="616899"/>
                  </a:lnTo>
                  <a:lnTo>
                    <a:pt x="2323528" y="616926"/>
                  </a:lnTo>
                  <a:lnTo>
                    <a:pt x="2331738" y="616952"/>
                  </a:lnTo>
                  <a:lnTo>
                    <a:pt x="2339948" y="616976"/>
                  </a:lnTo>
                  <a:lnTo>
                    <a:pt x="2348159" y="616998"/>
                  </a:lnTo>
                  <a:lnTo>
                    <a:pt x="2356369" y="617020"/>
                  </a:lnTo>
                  <a:lnTo>
                    <a:pt x="2364579" y="617041"/>
                  </a:lnTo>
                  <a:lnTo>
                    <a:pt x="2372790" y="617060"/>
                  </a:lnTo>
                  <a:lnTo>
                    <a:pt x="2381000" y="617078"/>
                  </a:lnTo>
                  <a:lnTo>
                    <a:pt x="2389210" y="617096"/>
                  </a:lnTo>
                  <a:lnTo>
                    <a:pt x="2397421" y="617112"/>
                  </a:lnTo>
                  <a:lnTo>
                    <a:pt x="2405631" y="617128"/>
                  </a:lnTo>
                  <a:lnTo>
                    <a:pt x="2413842" y="617143"/>
                  </a:lnTo>
                  <a:lnTo>
                    <a:pt x="2422052" y="617157"/>
                  </a:lnTo>
                  <a:lnTo>
                    <a:pt x="2430262" y="617170"/>
                  </a:lnTo>
                  <a:lnTo>
                    <a:pt x="2438473" y="617183"/>
                  </a:lnTo>
                  <a:lnTo>
                    <a:pt x="2446683" y="617195"/>
                  </a:lnTo>
                  <a:lnTo>
                    <a:pt x="2454893" y="617206"/>
                  </a:lnTo>
                  <a:lnTo>
                    <a:pt x="2454893" y="626510"/>
                  </a:lnTo>
                  <a:lnTo>
                    <a:pt x="2446683" y="626499"/>
                  </a:lnTo>
                  <a:lnTo>
                    <a:pt x="2438473" y="626487"/>
                  </a:lnTo>
                  <a:lnTo>
                    <a:pt x="2430262" y="626474"/>
                  </a:lnTo>
                  <a:lnTo>
                    <a:pt x="2422052" y="626461"/>
                  </a:lnTo>
                  <a:lnTo>
                    <a:pt x="2413842" y="626447"/>
                  </a:lnTo>
                  <a:lnTo>
                    <a:pt x="2405631" y="626432"/>
                  </a:lnTo>
                  <a:lnTo>
                    <a:pt x="2397421" y="626416"/>
                  </a:lnTo>
                  <a:lnTo>
                    <a:pt x="2389210" y="626399"/>
                  </a:lnTo>
                  <a:lnTo>
                    <a:pt x="2381000" y="626382"/>
                  </a:lnTo>
                  <a:lnTo>
                    <a:pt x="2372790" y="626364"/>
                  </a:lnTo>
                  <a:lnTo>
                    <a:pt x="2364579" y="626344"/>
                  </a:lnTo>
                  <a:lnTo>
                    <a:pt x="2356369" y="626324"/>
                  </a:lnTo>
                  <a:lnTo>
                    <a:pt x="2348159" y="626302"/>
                  </a:lnTo>
                  <a:lnTo>
                    <a:pt x="2339948" y="626279"/>
                  </a:lnTo>
                  <a:lnTo>
                    <a:pt x="2331738" y="626255"/>
                  </a:lnTo>
                  <a:lnTo>
                    <a:pt x="2323528" y="626230"/>
                  </a:lnTo>
                  <a:lnTo>
                    <a:pt x="2315317" y="626203"/>
                  </a:lnTo>
                  <a:lnTo>
                    <a:pt x="2307107" y="626175"/>
                  </a:lnTo>
                  <a:lnTo>
                    <a:pt x="2298897" y="626145"/>
                  </a:lnTo>
                  <a:lnTo>
                    <a:pt x="2290686" y="626114"/>
                  </a:lnTo>
                  <a:lnTo>
                    <a:pt x="2282476" y="626080"/>
                  </a:lnTo>
                  <a:lnTo>
                    <a:pt x="2274266" y="626045"/>
                  </a:lnTo>
                  <a:lnTo>
                    <a:pt x="2266055" y="626009"/>
                  </a:lnTo>
                  <a:lnTo>
                    <a:pt x="2257845" y="625970"/>
                  </a:lnTo>
                  <a:lnTo>
                    <a:pt x="2249635" y="625929"/>
                  </a:lnTo>
                  <a:lnTo>
                    <a:pt x="2241424" y="625885"/>
                  </a:lnTo>
                  <a:lnTo>
                    <a:pt x="2233214" y="625840"/>
                  </a:lnTo>
                  <a:lnTo>
                    <a:pt x="2225004" y="625792"/>
                  </a:lnTo>
                  <a:lnTo>
                    <a:pt x="2216793" y="625741"/>
                  </a:lnTo>
                  <a:lnTo>
                    <a:pt x="2208583" y="625687"/>
                  </a:lnTo>
                  <a:lnTo>
                    <a:pt x="2200373" y="625631"/>
                  </a:lnTo>
                  <a:lnTo>
                    <a:pt x="2192162" y="625571"/>
                  </a:lnTo>
                  <a:lnTo>
                    <a:pt x="2183952" y="625508"/>
                  </a:lnTo>
                  <a:lnTo>
                    <a:pt x="2175741" y="625442"/>
                  </a:lnTo>
                  <a:lnTo>
                    <a:pt x="2167531" y="625372"/>
                  </a:lnTo>
                  <a:lnTo>
                    <a:pt x="2159321" y="625298"/>
                  </a:lnTo>
                  <a:lnTo>
                    <a:pt x="2151110" y="625220"/>
                  </a:lnTo>
                  <a:lnTo>
                    <a:pt x="2142900" y="625138"/>
                  </a:lnTo>
                  <a:lnTo>
                    <a:pt x="2134690" y="625052"/>
                  </a:lnTo>
                  <a:lnTo>
                    <a:pt x="2126479" y="624960"/>
                  </a:lnTo>
                  <a:lnTo>
                    <a:pt x="2118269" y="624864"/>
                  </a:lnTo>
                  <a:lnTo>
                    <a:pt x="2110059" y="624763"/>
                  </a:lnTo>
                  <a:lnTo>
                    <a:pt x="2101848" y="624655"/>
                  </a:lnTo>
                  <a:lnTo>
                    <a:pt x="2093638" y="624542"/>
                  </a:lnTo>
                  <a:lnTo>
                    <a:pt x="2085428" y="624423"/>
                  </a:lnTo>
                  <a:lnTo>
                    <a:pt x="2077217" y="624298"/>
                  </a:lnTo>
                  <a:lnTo>
                    <a:pt x="2069007" y="624165"/>
                  </a:lnTo>
                  <a:lnTo>
                    <a:pt x="2060797" y="624026"/>
                  </a:lnTo>
                  <a:lnTo>
                    <a:pt x="2052586" y="623878"/>
                  </a:lnTo>
                  <a:lnTo>
                    <a:pt x="2044376" y="623723"/>
                  </a:lnTo>
                  <a:lnTo>
                    <a:pt x="2036166" y="623559"/>
                  </a:lnTo>
                  <a:lnTo>
                    <a:pt x="2027955" y="623387"/>
                  </a:lnTo>
                  <a:lnTo>
                    <a:pt x="2019745" y="623205"/>
                  </a:lnTo>
                  <a:lnTo>
                    <a:pt x="2011535" y="623013"/>
                  </a:lnTo>
                  <a:lnTo>
                    <a:pt x="2003324" y="622811"/>
                  </a:lnTo>
                  <a:lnTo>
                    <a:pt x="1995114" y="622597"/>
                  </a:lnTo>
                  <a:lnTo>
                    <a:pt x="1986903" y="622372"/>
                  </a:lnTo>
                  <a:lnTo>
                    <a:pt x="1978693" y="622135"/>
                  </a:lnTo>
                  <a:lnTo>
                    <a:pt x="1970483" y="621885"/>
                  </a:lnTo>
                  <a:lnTo>
                    <a:pt x="1962272" y="621622"/>
                  </a:lnTo>
                  <a:lnTo>
                    <a:pt x="1954062" y="621344"/>
                  </a:lnTo>
                  <a:lnTo>
                    <a:pt x="1945852" y="621052"/>
                  </a:lnTo>
                  <a:lnTo>
                    <a:pt x="1937641" y="620743"/>
                  </a:lnTo>
                  <a:lnTo>
                    <a:pt x="1929431" y="620418"/>
                  </a:lnTo>
                  <a:lnTo>
                    <a:pt x="1921221" y="620076"/>
                  </a:lnTo>
                  <a:lnTo>
                    <a:pt x="1913010" y="619715"/>
                  </a:lnTo>
                  <a:lnTo>
                    <a:pt x="1904800" y="619334"/>
                  </a:lnTo>
                  <a:lnTo>
                    <a:pt x="1896590" y="618934"/>
                  </a:lnTo>
                  <a:lnTo>
                    <a:pt x="1888379" y="618512"/>
                  </a:lnTo>
                  <a:lnTo>
                    <a:pt x="1880169" y="618067"/>
                  </a:lnTo>
                  <a:lnTo>
                    <a:pt x="1871959" y="617598"/>
                  </a:lnTo>
                  <a:lnTo>
                    <a:pt x="1863748" y="617105"/>
                  </a:lnTo>
                  <a:lnTo>
                    <a:pt x="1855538" y="616585"/>
                  </a:lnTo>
                  <a:lnTo>
                    <a:pt x="1847328" y="616038"/>
                  </a:lnTo>
                  <a:lnTo>
                    <a:pt x="1839117" y="615462"/>
                  </a:lnTo>
                  <a:lnTo>
                    <a:pt x="1830907" y="614855"/>
                  </a:lnTo>
                  <a:lnTo>
                    <a:pt x="1822697" y="614216"/>
                  </a:lnTo>
                  <a:lnTo>
                    <a:pt x="1814486" y="613543"/>
                  </a:lnTo>
                  <a:lnTo>
                    <a:pt x="1806276" y="612835"/>
                  </a:lnTo>
                  <a:lnTo>
                    <a:pt x="1798065" y="612090"/>
                  </a:lnTo>
                  <a:lnTo>
                    <a:pt x="1789855" y="611307"/>
                  </a:lnTo>
                  <a:lnTo>
                    <a:pt x="1781645" y="610482"/>
                  </a:lnTo>
                  <a:lnTo>
                    <a:pt x="1773434" y="609614"/>
                  </a:lnTo>
                  <a:lnTo>
                    <a:pt x="1765224" y="608701"/>
                  </a:lnTo>
                  <a:lnTo>
                    <a:pt x="1757014" y="607741"/>
                  </a:lnTo>
                  <a:lnTo>
                    <a:pt x="1748803" y="606732"/>
                  </a:lnTo>
                  <a:lnTo>
                    <a:pt x="1740593" y="605671"/>
                  </a:lnTo>
                  <a:lnTo>
                    <a:pt x="1732383" y="604555"/>
                  </a:lnTo>
                  <a:lnTo>
                    <a:pt x="1724172" y="603383"/>
                  </a:lnTo>
                  <a:lnTo>
                    <a:pt x="1715962" y="602152"/>
                  </a:lnTo>
                  <a:lnTo>
                    <a:pt x="1707752" y="600858"/>
                  </a:lnTo>
                  <a:lnTo>
                    <a:pt x="1699541" y="599499"/>
                  </a:lnTo>
                  <a:lnTo>
                    <a:pt x="1691331" y="598072"/>
                  </a:lnTo>
                  <a:lnTo>
                    <a:pt x="1683121" y="596575"/>
                  </a:lnTo>
                  <a:lnTo>
                    <a:pt x="1674910" y="595003"/>
                  </a:lnTo>
                  <a:lnTo>
                    <a:pt x="1666700" y="593354"/>
                  </a:lnTo>
                  <a:lnTo>
                    <a:pt x="1658490" y="591624"/>
                  </a:lnTo>
                  <a:lnTo>
                    <a:pt x="1650279" y="589810"/>
                  </a:lnTo>
                  <a:lnTo>
                    <a:pt x="1642069" y="587909"/>
                  </a:lnTo>
                  <a:lnTo>
                    <a:pt x="1633859" y="585916"/>
                  </a:lnTo>
                  <a:lnTo>
                    <a:pt x="1625648" y="583829"/>
                  </a:lnTo>
                  <a:lnTo>
                    <a:pt x="1617438" y="581644"/>
                  </a:lnTo>
                  <a:lnTo>
                    <a:pt x="1609228" y="579356"/>
                  </a:lnTo>
                  <a:lnTo>
                    <a:pt x="1601017" y="576962"/>
                  </a:lnTo>
                  <a:lnTo>
                    <a:pt x="1592807" y="574459"/>
                  </a:lnTo>
                  <a:lnTo>
                    <a:pt x="1584596" y="571842"/>
                  </a:lnTo>
                  <a:lnTo>
                    <a:pt x="1576386" y="569106"/>
                  </a:lnTo>
                  <a:lnTo>
                    <a:pt x="1568176" y="566250"/>
                  </a:lnTo>
                  <a:lnTo>
                    <a:pt x="1559965" y="563267"/>
                  </a:lnTo>
                  <a:lnTo>
                    <a:pt x="1551755" y="560155"/>
                  </a:lnTo>
                  <a:lnTo>
                    <a:pt x="1543545" y="556910"/>
                  </a:lnTo>
                  <a:lnTo>
                    <a:pt x="1535334" y="553528"/>
                  </a:lnTo>
                  <a:lnTo>
                    <a:pt x="1527124" y="550004"/>
                  </a:lnTo>
                  <a:lnTo>
                    <a:pt x="1518914" y="546336"/>
                  </a:lnTo>
                  <a:lnTo>
                    <a:pt x="1510703" y="542520"/>
                  </a:lnTo>
                  <a:lnTo>
                    <a:pt x="1502493" y="538552"/>
                  </a:lnTo>
                  <a:lnTo>
                    <a:pt x="1494283" y="534430"/>
                  </a:lnTo>
                  <a:lnTo>
                    <a:pt x="1486072" y="530150"/>
                  </a:lnTo>
                  <a:lnTo>
                    <a:pt x="1477862" y="525710"/>
                  </a:lnTo>
                  <a:lnTo>
                    <a:pt x="1469652" y="521107"/>
                  </a:lnTo>
                  <a:lnTo>
                    <a:pt x="1461441" y="516339"/>
                  </a:lnTo>
                  <a:lnTo>
                    <a:pt x="1453231" y="511405"/>
                  </a:lnTo>
                  <a:lnTo>
                    <a:pt x="1445021" y="506302"/>
                  </a:lnTo>
                  <a:lnTo>
                    <a:pt x="1436810" y="501030"/>
                  </a:lnTo>
                  <a:lnTo>
                    <a:pt x="1428600" y="495588"/>
                  </a:lnTo>
                  <a:lnTo>
                    <a:pt x="1420390" y="489976"/>
                  </a:lnTo>
                  <a:lnTo>
                    <a:pt x="1412179" y="484194"/>
                  </a:lnTo>
                  <a:lnTo>
                    <a:pt x="1403969" y="478243"/>
                  </a:lnTo>
                  <a:lnTo>
                    <a:pt x="1395758" y="472124"/>
                  </a:lnTo>
                  <a:lnTo>
                    <a:pt x="1387548" y="465840"/>
                  </a:lnTo>
                  <a:lnTo>
                    <a:pt x="1379338" y="459392"/>
                  </a:lnTo>
                  <a:lnTo>
                    <a:pt x="1371127" y="452785"/>
                  </a:lnTo>
                  <a:lnTo>
                    <a:pt x="1362917" y="446021"/>
                  </a:lnTo>
                  <a:lnTo>
                    <a:pt x="1354707" y="439105"/>
                  </a:lnTo>
                  <a:lnTo>
                    <a:pt x="1346496" y="432043"/>
                  </a:lnTo>
                  <a:lnTo>
                    <a:pt x="1338286" y="424840"/>
                  </a:lnTo>
                  <a:lnTo>
                    <a:pt x="1330076" y="417502"/>
                  </a:lnTo>
                  <a:lnTo>
                    <a:pt x="1321865" y="410036"/>
                  </a:lnTo>
                  <a:lnTo>
                    <a:pt x="1313655" y="402450"/>
                  </a:lnTo>
                  <a:lnTo>
                    <a:pt x="1305445" y="394752"/>
                  </a:lnTo>
                  <a:lnTo>
                    <a:pt x="1297234" y="386951"/>
                  </a:lnTo>
                  <a:lnTo>
                    <a:pt x="1289024" y="379057"/>
                  </a:lnTo>
                  <a:lnTo>
                    <a:pt x="1280814" y="371078"/>
                  </a:lnTo>
                  <a:lnTo>
                    <a:pt x="1272603" y="363025"/>
                  </a:lnTo>
                  <a:lnTo>
                    <a:pt x="1264393" y="354909"/>
                  </a:lnTo>
                  <a:lnTo>
                    <a:pt x="1256183" y="346741"/>
                  </a:lnTo>
                  <a:lnTo>
                    <a:pt x="1247972" y="338532"/>
                  </a:lnTo>
                  <a:lnTo>
                    <a:pt x="1239762" y="330294"/>
                  </a:lnTo>
                  <a:lnTo>
                    <a:pt x="1231552" y="322038"/>
                  </a:lnTo>
                  <a:lnTo>
                    <a:pt x="1223341" y="313776"/>
                  </a:lnTo>
                  <a:lnTo>
                    <a:pt x="1215131" y="305519"/>
                  </a:lnTo>
                  <a:lnTo>
                    <a:pt x="1206921" y="297281"/>
                  </a:lnTo>
                  <a:lnTo>
                    <a:pt x="1198710" y="289072"/>
                  </a:lnTo>
                  <a:lnTo>
                    <a:pt x="1190500" y="280904"/>
                  </a:lnTo>
                  <a:lnTo>
                    <a:pt x="1182289" y="272788"/>
                  </a:lnTo>
                  <a:lnTo>
                    <a:pt x="1174079" y="264735"/>
                  </a:lnTo>
                  <a:lnTo>
                    <a:pt x="1165869" y="256756"/>
                  </a:lnTo>
                  <a:lnTo>
                    <a:pt x="1157658" y="248862"/>
                  </a:lnTo>
                  <a:lnTo>
                    <a:pt x="1149448" y="241061"/>
                  </a:lnTo>
                  <a:lnTo>
                    <a:pt x="1141238" y="233363"/>
                  </a:lnTo>
                  <a:lnTo>
                    <a:pt x="1133027" y="225777"/>
                  </a:lnTo>
                  <a:lnTo>
                    <a:pt x="1124817" y="218311"/>
                  </a:lnTo>
                  <a:lnTo>
                    <a:pt x="1116607" y="210973"/>
                  </a:lnTo>
                  <a:lnTo>
                    <a:pt x="1108396" y="203770"/>
                  </a:lnTo>
                  <a:lnTo>
                    <a:pt x="1100186" y="196708"/>
                  </a:lnTo>
                  <a:lnTo>
                    <a:pt x="1091976" y="189792"/>
                  </a:lnTo>
                  <a:lnTo>
                    <a:pt x="1083765" y="183029"/>
                  </a:lnTo>
                  <a:lnTo>
                    <a:pt x="1075555" y="176421"/>
                  </a:lnTo>
                  <a:lnTo>
                    <a:pt x="1067345" y="169974"/>
                  </a:lnTo>
                  <a:lnTo>
                    <a:pt x="1059134" y="163689"/>
                  </a:lnTo>
                  <a:lnTo>
                    <a:pt x="1050924" y="157570"/>
                  </a:lnTo>
                  <a:lnTo>
                    <a:pt x="1042714" y="151619"/>
                  </a:lnTo>
                  <a:lnTo>
                    <a:pt x="1034503" y="145837"/>
                  </a:lnTo>
                  <a:lnTo>
                    <a:pt x="1026293" y="140225"/>
                  </a:lnTo>
                  <a:lnTo>
                    <a:pt x="1018083" y="134783"/>
                  </a:lnTo>
                  <a:lnTo>
                    <a:pt x="1009872" y="129511"/>
                  </a:lnTo>
                  <a:lnTo>
                    <a:pt x="1001662" y="124408"/>
                  </a:lnTo>
                  <a:lnTo>
                    <a:pt x="993451" y="119474"/>
                  </a:lnTo>
                  <a:lnTo>
                    <a:pt x="985241" y="114706"/>
                  </a:lnTo>
                  <a:lnTo>
                    <a:pt x="977031" y="110103"/>
                  </a:lnTo>
                  <a:lnTo>
                    <a:pt x="968820" y="105663"/>
                  </a:lnTo>
                  <a:lnTo>
                    <a:pt x="960610" y="101383"/>
                  </a:lnTo>
                  <a:lnTo>
                    <a:pt x="952400" y="97261"/>
                  </a:lnTo>
                  <a:lnTo>
                    <a:pt x="944189" y="93293"/>
                  </a:lnTo>
                  <a:lnTo>
                    <a:pt x="935979" y="89477"/>
                  </a:lnTo>
                  <a:lnTo>
                    <a:pt x="927769" y="85809"/>
                  </a:lnTo>
                  <a:lnTo>
                    <a:pt x="919558" y="82286"/>
                  </a:lnTo>
                  <a:lnTo>
                    <a:pt x="911348" y="78903"/>
                  </a:lnTo>
                  <a:lnTo>
                    <a:pt x="903138" y="75658"/>
                  </a:lnTo>
                  <a:lnTo>
                    <a:pt x="894927" y="72546"/>
                  </a:lnTo>
                  <a:lnTo>
                    <a:pt x="886717" y="69563"/>
                  </a:lnTo>
                  <a:lnTo>
                    <a:pt x="878507" y="66707"/>
                  </a:lnTo>
                  <a:lnTo>
                    <a:pt x="870296" y="63972"/>
                  </a:lnTo>
                  <a:lnTo>
                    <a:pt x="862086" y="61354"/>
                  </a:lnTo>
                  <a:lnTo>
                    <a:pt x="853876" y="58851"/>
                  </a:lnTo>
                  <a:lnTo>
                    <a:pt x="845665" y="56457"/>
                  </a:lnTo>
                  <a:lnTo>
                    <a:pt x="837455" y="54169"/>
                  </a:lnTo>
                  <a:lnTo>
                    <a:pt x="829245" y="51984"/>
                  </a:lnTo>
                  <a:lnTo>
                    <a:pt x="821034" y="49897"/>
                  </a:lnTo>
                  <a:lnTo>
                    <a:pt x="812824" y="47904"/>
                  </a:lnTo>
                  <a:lnTo>
                    <a:pt x="804614" y="46003"/>
                  </a:lnTo>
                  <a:lnTo>
                    <a:pt x="796403" y="44189"/>
                  </a:lnTo>
                  <a:lnTo>
                    <a:pt x="788193" y="42460"/>
                  </a:lnTo>
                  <a:lnTo>
                    <a:pt x="779982" y="40810"/>
                  </a:lnTo>
                  <a:lnTo>
                    <a:pt x="771772" y="39239"/>
                  </a:lnTo>
                  <a:lnTo>
                    <a:pt x="763562" y="37741"/>
                  </a:lnTo>
                  <a:lnTo>
                    <a:pt x="755351" y="36314"/>
                  </a:lnTo>
                  <a:lnTo>
                    <a:pt x="747141" y="34955"/>
                  </a:lnTo>
                  <a:lnTo>
                    <a:pt x="738931" y="33661"/>
                  </a:lnTo>
                  <a:lnTo>
                    <a:pt x="730720" y="32430"/>
                  </a:lnTo>
                  <a:lnTo>
                    <a:pt x="722510" y="31258"/>
                  </a:lnTo>
                  <a:lnTo>
                    <a:pt x="714300" y="30142"/>
                  </a:lnTo>
                  <a:lnTo>
                    <a:pt x="706089" y="29081"/>
                  </a:lnTo>
                  <a:lnTo>
                    <a:pt x="697879" y="28072"/>
                  </a:lnTo>
                  <a:lnTo>
                    <a:pt x="689669" y="27112"/>
                  </a:lnTo>
                  <a:lnTo>
                    <a:pt x="681458" y="26199"/>
                  </a:lnTo>
                  <a:lnTo>
                    <a:pt x="673248" y="25331"/>
                  </a:lnTo>
                  <a:lnTo>
                    <a:pt x="665038" y="24507"/>
                  </a:lnTo>
                  <a:lnTo>
                    <a:pt x="656827" y="23723"/>
                  </a:lnTo>
                  <a:lnTo>
                    <a:pt x="648617" y="22978"/>
                  </a:lnTo>
                  <a:lnTo>
                    <a:pt x="640407" y="22270"/>
                  </a:lnTo>
                  <a:lnTo>
                    <a:pt x="632196" y="21597"/>
                  </a:lnTo>
                  <a:lnTo>
                    <a:pt x="623986" y="20958"/>
                  </a:lnTo>
                  <a:lnTo>
                    <a:pt x="615776" y="20351"/>
                  </a:lnTo>
                  <a:lnTo>
                    <a:pt x="607565" y="19775"/>
                  </a:lnTo>
                  <a:lnTo>
                    <a:pt x="599355" y="19228"/>
                  </a:lnTo>
                  <a:lnTo>
                    <a:pt x="591144" y="18708"/>
                  </a:lnTo>
                  <a:lnTo>
                    <a:pt x="582934" y="18215"/>
                  </a:lnTo>
                  <a:lnTo>
                    <a:pt x="574724" y="17746"/>
                  </a:lnTo>
                  <a:lnTo>
                    <a:pt x="566513" y="17301"/>
                  </a:lnTo>
                  <a:lnTo>
                    <a:pt x="558303" y="16879"/>
                  </a:lnTo>
                  <a:lnTo>
                    <a:pt x="550093" y="16479"/>
                  </a:lnTo>
                  <a:lnTo>
                    <a:pt x="541882" y="16098"/>
                  </a:lnTo>
                  <a:lnTo>
                    <a:pt x="533672" y="15737"/>
                  </a:lnTo>
                  <a:lnTo>
                    <a:pt x="525462" y="15395"/>
                  </a:lnTo>
                  <a:lnTo>
                    <a:pt x="517251" y="15070"/>
                  </a:lnTo>
                  <a:lnTo>
                    <a:pt x="509041" y="14761"/>
                  </a:lnTo>
                  <a:lnTo>
                    <a:pt x="500831" y="14469"/>
                  </a:lnTo>
                  <a:lnTo>
                    <a:pt x="492620" y="14191"/>
                  </a:lnTo>
                  <a:lnTo>
                    <a:pt x="484410" y="13928"/>
                  </a:lnTo>
                  <a:lnTo>
                    <a:pt x="476200" y="13678"/>
                  </a:lnTo>
                  <a:lnTo>
                    <a:pt x="467989" y="13441"/>
                  </a:lnTo>
                  <a:lnTo>
                    <a:pt x="459779" y="13216"/>
                  </a:lnTo>
                  <a:lnTo>
                    <a:pt x="451569" y="13003"/>
                  </a:lnTo>
                  <a:lnTo>
                    <a:pt x="443358" y="12800"/>
                  </a:lnTo>
                  <a:lnTo>
                    <a:pt x="435148" y="12608"/>
                  </a:lnTo>
                  <a:lnTo>
                    <a:pt x="426938" y="12426"/>
                  </a:lnTo>
                  <a:lnTo>
                    <a:pt x="418727" y="12254"/>
                  </a:lnTo>
                  <a:lnTo>
                    <a:pt x="410517" y="12090"/>
                  </a:lnTo>
                  <a:lnTo>
                    <a:pt x="402307" y="11935"/>
                  </a:lnTo>
                  <a:lnTo>
                    <a:pt x="394096" y="11787"/>
                  </a:lnTo>
                  <a:lnTo>
                    <a:pt x="385886" y="11648"/>
                  </a:lnTo>
                  <a:lnTo>
                    <a:pt x="377675" y="11515"/>
                  </a:lnTo>
                  <a:lnTo>
                    <a:pt x="369465" y="11390"/>
                  </a:lnTo>
                  <a:lnTo>
                    <a:pt x="361255" y="11271"/>
                  </a:lnTo>
                  <a:lnTo>
                    <a:pt x="353044" y="11158"/>
                  </a:lnTo>
                  <a:lnTo>
                    <a:pt x="344834" y="11051"/>
                  </a:lnTo>
                  <a:lnTo>
                    <a:pt x="336624" y="10949"/>
                  </a:lnTo>
                  <a:lnTo>
                    <a:pt x="328413" y="10853"/>
                  </a:lnTo>
                  <a:lnTo>
                    <a:pt x="320203" y="10761"/>
                  </a:lnTo>
                  <a:lnTo>
                    <a:pt x="311993" y="10675"/>
                  </a:lnTo>
                  <a:lnTo>
                    <a:pt x="303782" y="10593"/>
                  </a:lnTo>
                  <a:lnTo>
                    <a:pt x="295572" y="10515"/>
                  </a:lnTo>
                  <a:lnTo>
                    <a:pt x="287362" y="10441"/>
                  </a:lnTo>
                  <a:lnTo>
                    <a:pt x="279151" y="10371"/>
                  </a:lnTo>
                  <a:lnTo>
                    <a:pt x="270941" y="10305"/>
                  </a:lnTo>
                  <a:lnTo>
                    <a:pt x="262731" y="10242"/>
                  </a:lnTo>
                  <a:lnTo>
                    <a:pt x="254520" y="10182"/>
                  </a:lnTo>
                  <a:lnTo>
                    <a:pt x="246310" y="10126"/>
                  </a:lnTo>
                  <a:lnTo>
                    <a:pt x="238100" y="10072"/>
                  </a:lnTo>
                  <a:lnTo>
                    <a:pt x="229889" y="10022"/>
                  </a:lnTo>
                  <a:lnTo>
                    <a:pt x="221679" y="9973"/>
                  </a:lnTo>
                  <a:lnTo>
                    <a:pt x="213469" y="9928"/>
                  </a:lnTo>
                  <a:lnTo>
                    <a:pt x="205258" y="9884"/>
                  </a:lnTo>
                  <a:lnTo>
                    <a:pt x="197048" y="9843"/>
                  </a:lnTo>
                  <a:lnTo>
                    <a:pt x="188837" y="9804"/>
                  </a:lnTo>
                  <a:lnTo>
                    <a:pt x="180627" y="9768"/>
                  </a:lnTo>
                  <a:lnTo>
                    <a:pt x="172417" y="9733"/>
                  </a:lnTo>
                  <a:lnTo>
                    <a:pt x="164206" y="9700"/>
                  </a:lnTo>
                  <a:lnTo>
                    <a:pt x="155996" y="9668"/>
                  </a:lnTo>
                  <a:lnTo>
                    <a:pt x="147786" y="9638"/>
                  </a:lnTo>
                  <a:lnTo>
                    <a:pt x="139575" y="9610"/>
                  </a:lnTo>
                  <a:lnTo>
                    <a:pt x="131365" y="9583"/>
                  </a:lnTo>
                  <a:lnTo>
                    <a:pt x="123155" y="9558"/>
                  </a:lnTo>
                  <a:lnTo>
                    <a:pt x="114944" y="9534"/>
                  </a:lnTo>
                  <a:lnTo>
                    <a:pt x="106734" y="9511"/>
                  </a:lnTo>
                  <a:lnTo>
                    <a:pt x="98524" y="9489"/>
                  </a:lnTo>
                  <a:lnTo>
                    <a:pt x="90313" y="9469"/>
                  </a:lnTo>
                  <a:lnTo>
                    <a:pt x="82103" y="9450"/>
                  </a:lnTo>
                  <a:lnTo>
                    <a:pt x="73893" y="9431"/>
                  </a:lnTo>
                  <a:lnTo>
                    <a:pt x="65682" y="9414"/>
                  </a:lnTo>
                  <a:lnTo>
                    <a:pt x="57472" y="9397"/>
                  </a:lnTo>
                  <a:lnTo>
                    <a:pt x="49262" y="9381"/>
                  </a:lnTo>
                  <a:lnTo>
                    <a:pt x="41051" y="9367"/>
                  </a:lnTo>
                  <a:lnTo>
                    <a:pt x="32841" y="9352"/>
                  </a:lnTo>
                  <a:lnTo>
                    <a:pt x="24631" y="9339"/>
                  </a:lnTo>
                  <a:lnTo>
                    <a:pt x="16420" y="9326"/>
                  </a:lnTo>
                  <a:lnTo>
                    <a:pt x="8210" y="9314"/>
                  </a:lnTo>
                  <a:lnTo>
                    <a:pt x="0" y="9303"/>
                  </a:lnTo>
                  <a:close/>
                </a:path>
              </a:pathLst>
            </a:custGeom>
            <a:solidFill>
              <a:srgbClr val="440154">
                <a:alpha val="50196"/>
              </a:srgbClr>
            </a:solidFill>
          </p:spPr>
          <p:txBody>
            <a:bodyPr/>
            <a:lstStyle/>
            <a:p/>
          </p:txBody>
        </p:sp>
        <p:sp>
          <p:nvSpPr>
            <p:cNvPr id="15" name="pg16"/>
            <p:cNvSpPr/>
            <p:nvPr/>
          </p:nvSpPr>
          <p:spPr>
            <a:xfrm>
              <a:off x="5008721" y="4642408"/>
              <a:ext cx="2454893" cy="376981"/>
            </a:xfrm>
            <a:custGeom>
              <a:avLst/>
              <a:pathLst>
                <a:path w="2454893" h="376981">
                  <a:moveTo>
                    <a:pt x="0" y="0"/>
                  </a:moveTo>
                  <a:lnTo>
                    <a:pt x="8210" y="6"/>
                  </a:lnTo>
                  <a:lnTo>
                    <a:pt x="16420" y="13"/>
                  </a:lnTo>
                  <a:lnTo>
                    <a:pt x="24631" y="20"/>
                  </a:lnTo>
                  <a:lnTo>
                    <a:pt x="32841" y="28"/>
                  </a:lnTo>
                  <a:lnTo>
                    <a:pt x="41051" y="36"/>
                  </a:lnTo>
                  <a:lnTo>
                    <a:pt x="49262" y="45"/>
                  </a:lnTo>
                  <a:lnTo>
                    <a:pt x="57472" y="54"/>
                  </a:lnTo>
                  <a:lnTo>
                    <a:pt x="65682" y="64"/>
                  </a:lnTo>
                  <a:lnTo>
                    <a:pt x="73893" y="74"/>
                  </a:lnTo>
                  <a:lnTo>
                    <a:pt x="82103" y="84"/>
                  </a:lnTo>
                  <a:lnTo>
                    <a:pt x="90313" y="96"/>
                  </a:lnTo>
                  <a:lnTo>
                    <a:pt x="98524" y="107"/>
                  </a:lnTo>
                  <a:lnTo>
                    <a:pt x="106734" y="120"/>
                  </a:lnTo>
                  <a:lnTo>
                    <a:pt x="114944" y="133"/>
                  </a:lnTo>
                  <a:lnTo>
                    <a:pt x="123155" y="147"/>
                  </a:lnTo>
                  <a:lnTo>
                    <a:pt x="131365" y="162"/>
                  </a:lnTo>
                  <a:lnTo>
                    <a:pt x="139575" y="177"/>
                  </a:lnTo>
                  <a:lnTo>
                    <a:pt x="147786" y="194"/>
                  </a:lnTo>
                  <a:lnTo>
                    <a:pt x="155996" y="211"/>
                  </a:lnTo>
                  <a:lnTo>
                    <a:pt x="164206" y="229"/>
                  </a:lnTo>
                  <a:lnTo>
                    <a:pt x="172417" y="248"/>
                  </a:lnTo>
                  <a:lnTo>
                    <a:pt x="180627" y="268"/>
                  </a:lnTo>
                  <a:lnTo>
                    <a:pt x="188837" y="290"/>
                  </a:lnTo>
                  <a:lnTo>
                    <a:pt x="197048" y="312"/>
                  </a:lnTo>
                  <a:lnTo>
                    <a:pt x="205258" y="336"/>
                  </a:lnTo>
                  <a:lnTo>
                    <a:pt x="213469" y="361"/>
                  </a:lnTo>
                  <a:lnTo>
                    <a:pt x="221679" y="387"/>
                  </a:lnTo>
                  <a:lnTo>
                    <a:pt x="229889" y="415"/>
                  </a:lnTo>
                  <a:lnTo>
                    <a:pt x="238100" y="445"/>
                  </a:lnTo>
                  <a:lnTo>
                    <a:pt x="246310" y="476"/>
                  </a:lnTo>
                  <a:lnTo>
                    <a:pt x="254520" y="508"/>
                  </a:lnTo>
                  <a:lnTo>
                    <a:pt x="262731" y="543"/>
                  </a:lnTo>
                  <a:lnTo>
                    <a:pt x="270941" y="579"/>
                  </a:lnTo>
                  <a:lnTo>
                    <a:pt x="279151" y="618"/>
                  </a:lnTo>
                  <a:lnTo>
                    <a:pt x="287362" y="658"/>
                  </a:lnTo>
                  <a:lnTo>
                    <a:pt x="295572" y="701"/>
                  </a:lnTo>
                  <a:lnTo>
                    <a:pt x="303782" y="746"/>
                  </a:lnTo>
                  <a:lnTo>
                    <a:pt x="311993" y="793"/>
                  </a:lnTo>
                  <a:lnTo>
                    <a:pt x="320203" y="843"/>
                  </a:lnTo>
                  <a:lnTo>
                    <a:pt x="328413" y="896"/>
                  </a:lnTo>
                  <a:lnTo>
                    <a:pt x="336624" y="952"/>
                  </a:lnTo>
                  <a:lnTo>
                    <a:pt x="344834" y="1011"/>
                  </a:lnTo>
                  <a:lnTo>
                    <a:pt x="353044" y="1073"/>
                  </a:lnTo>
                  <a:lnTo>
                    <a:pt x="361255" y="1138"/>
                  </a:lnTo>
                  <a:lnTo>
                    <a:pt x="369465" y="1207"/>
                  </a:lnTo>
                  <a:lnTo>
                    <a:pt x="377675" y="1280"/>
                  </a:lnTo>
                  <a:lnTo>
                    <a:pt x="385886" y="1356"/>
                  </a:lnTo>
                  <a:lnTo>
                    <a:pt x="394096" y="1437"/>
                  </a:lnTo>
                  <a:lnTo>
                    <a:pt x="402307" y="1522"/>
                  </a:lnTo>
                  <a:lnTo>
                    <a:pt x="410517" y="1612"/>
                  </a:lnTo>
                  <a:lnTo>
                    <a:pt x="418727" y="1707"/>
                  </a:lnTo>
                  <a:lnTo>
                    <a:pt x="426938" y="1807"/>
                  </a:lnTo>
                  <a:lnTo>
                    <a:pt x="435148" y="1912"/>
                  </a:lnTo>
                  <a:lnTo>
                    <a:pt x="443358" y="2023"/>
                  </a:lnTo>
                  <a:lnTo>
                    <a:pt x="451569" y="2140"/>
                  </a:lnTo>
                  <a:lnTo>
                    <a:pt x="459779" y="2264"/>
                  </a:lnTo>
                  <a:lnTo>
                    <a:pt x="467989" y="2394"/>
                  </a:lnTo>
                  <a:lnTo>
                    <a:pt x="476200" y="2531"/>
                  </a:lnTo>
                  <a:lnTo>
                    <a:pt x="484410" y="2676"/>
                  </a:lnTo>
                  <a:lnTo>
                    <a:pt x="492620" y="2828"/>
                  </a:lnTo>
                  <a:lnTo>
                    <a:pt x="500831" y="2989"/>
                  </a:lnTo>
                  <a:lnTo>
                    <a:pt x="509041" y="3158"/>
                  </a:lnTo>
                  <a:lnTo>
                    <a:pt x="517251" y="3337"/>
                  </a:lnTo>
                  <a:lnTo>
                    <a:pt x="525462" y="3525"/>
                  </a:lnTo>
                  <a:lnTo>
                    <a:pt x="533672" y="3723"/>
                  </a:lnTo>
                  <a:lnTo>
                    <a:pt x="541882" y="3932"/>
                  </a:lnTo>
                  <a:lnTo>
                    <a:pt x="550093" y="4152"/>
                  </a:lnTo>
                  <a:lnTo>
                    <a:pt x="558303" y="4384"/>
                  </a:lnTo>
                  <a:lnTo>
                    <a:pt x="566513" y="4628"/>
                  </a:lnTo>
                  <a:lnTo>
                    <a:pt x="574724" y="4886"/>
                  </a:lnTo>
                  <a:lnTo>
                    <a:pt x="582934" y="5157"/>
                  </a:lnTo>
                  <a:lnTo>
                    <a:pt x="591144" y="5442"/>
                  </a:lnTo>
                  <a:lnTo>
                    <a:pt x="599355" y="5743"/>
                  </a:lnTo>
                  <a:lnTo>
                    <a:pt x="607565" y="6060"/>
                  </a:lnTo>
                  <a:lnTo>
                    <a:pt x="615776" y="6393"/>
                  </a:lnTo>
                  <a:lnTo>
                    <a:pt x="623986" y="6744"/>
                  </a:lnTo>
                  <a:lnTo>
                    <a:pt x="632196" y="7114"/>
                  </a:lnTo>
                  <a:lnTo>
                    <a:pt x="640407" y="7503"/>
                  </a:lnTo>
                  <a:lnTo>
                    <a:pt x="648617" y="7913"/>
                  </a:lnTo>
                  <a:lnTo>
                    <a:pt x="656827" y="8344"/>
                  </a:lnTo>
                  <a:lnTo>
                    <a:pt x="665038" y="8798"/>
                  </a:lnTo>
                  <a:lnTo>
                    <a:pt x="673248" y="9275"/>
                  </a:lnTo>
                  <a:lnTo>
                    <a:pt x="681458" y="9777"/>
                  </a:lnTo>
                  <a:lnTo>
                    <a:pt x="689669" y="10305"/>
                  </a:lnTo>
                  <a:lnTo>
                    <a:pt x="697879" y="10861"/>
                  </a:lnTo>
                  <a:lnTo>
                    <a:pt x="706089" y="11445"/>
                  </a:lnTo>
                  <a:lnTo>
                    <a:pt x="714300" y="12059"/>
                  </a:lnTo>
                  <a:lnTo>
                    <a:pt x="722510" y="12705"/>
                  </a:lnTo>
                  <a:lnTo>
                    <a:pt x="730720" y="13383"/>
                  </a:lnTo>
                  <a:lnTo>
                    <a:pt x="738931" y="14096"/>
                  </a:lnTo>
                  <a:lnTo>
                    <a:pt x="747141" y="14844"/>
                  </a:lnTo>
                  <a:lnTo>
                    <a:pt x="755351" y="15631"/>
                  </a:lnTo>
                  <a:lnTo>
                    <a:pt x="763562" y="16456"/>
                  </a:lnTo>
                  <a:lnTo>
                    <a:pt x="771772" y="17323"/>
                  </a:lnTo>
                  <a:lnTo>
                    <a:pt x="779982" y="18233"/>
                  </a:lnTo>
                  <a:lnTo>
                    <a:pt x="788193" y="19187"/>
                  </a:lnTo>
                  <a:lnTo>
                    <a:pt x="796403" y="20188"/>
                  </a:lnTo>
                  <a:lnTo>
                    <a:pt x="804614" y="21238"/>
                  </a:lnTo>
                  <a:lnTo>
                    <a:pt x="812824" y="22338"/>
                  </a:lnTo>
                  <a:lnTo>
                    <a:pt x="821034" y="23491"/>
                  </a:lnTo>
                  <a:lnTo>
                    <a:pt x="829245" y="24699"/>
                  </a:lnTo>
                  <a:lnTo>
                    <a:pt x="837455" y="25964"/>
                  </a:lnTo>
                  <a:lnTo>
                    <a:pt x="845665" y="27287"/>
                  </a:lnTo>
                  <a:lnTo>
                    <a:pt x="853876" y="28673"/>
                  </a:lnTo>
                  <a:lnTo>
                    <a:pt x="862086" y="30121"/>
                  </a:lnTo>
                  <a:lnTo>
                    <a:pt x="870296" y="31636"/>
                  </a:lnTo>
                  <a:lnTo>
                    <a:pt x="878507" y="33219"/>
                  </a:lnTo>
                  <a:lnTo>
                    <a:pt x="886717" y="34872"/>
                  </a:lnTo>
                  <a:lnTo>
                    <a:pt x="894927" y="36598"/>
                  </a:lnTo>
                  <a:lnTo>
                    <a:pt x="903138" y="38399"/>
                  </a:lnTo>
                  <a:lnTo>
                    <a:pt x="911348" y="40277"/>
                  </a:lnTo>
                  <a:lnTo>
                    <a:pt x="919558" y="42234"/>
                  </a:lnTo>
                  <a:lnTo>
                    <a:pt x="927769" y="44273"/>
                  </a:lnTo>
                  <a:lnTo>
                    <a:pt x="935979" y="46396"/>
                  </a:lnTo>
                  <a:lnTo>
                    <a:pt x="944189" y="48605"/>
                  </a:lnTo>
                  <a:lnTo>
                    <a:pt x="952400" y="50901"/>
                  </a:lnTo>
                  <a:lnTo>
                    <a:pt x="960610" y="53286"/>
                  </a:lnTo>
                  <a:lnTo>
                    <a:pt x="968820" y="55763"/>
                  </a:lnTo>
                  <a:lnTo>
                    <a:pt x="977031" y="58332"/>
                  </a:lnTo>
                  <a:lnTo>
                    <a:pt x="985241" y="60996"/>
                  </a:lnTo>
                  <a:lnTo>
                    <a:pt x="993451" y="63755"/>
                  </a:lnTo>
                  <a:lnTo>
                    <a:pt x="1001662" y="66611"/>
                  </a:lnTo>
                  <a:lnTo>
                    <a:pt x="1009872" y="69564"/>
                  </a:lnTo>
                  <a:lnTo>
                    <a:pt x="1018083" y="72615"/>
                  </a:lnTo>
                  <a:lnTo>
                    <a:pt x="1026293" y="75764"/>
                  </a:lnTo>
                  <a:lnTo>
                    <a:pt x="1034503" y="79012"/>
                  </a:lnTo>
                  <a:lnTo>
                    <a:pt x="1042714" y="82358"/>
                  </a:lnTo>
                  <a:lnTo>
                    <a:pt x="1050924" y="85802"/>
                  </a:lnTo>
                  <a:lnTo>
                    <a:pt x="1059134" y="89343"/>
                  </a:lnTo>
                  <a:lnTo>
                    <a:pt x="1067345" y="92979"/>
                  </a:lnTo>
                  <a:lnTo>
                    <a:pt x="1075555" y="96711"/>
                  </a:lnTo>
                  <a:lnTo>
                    <a:pt x="1083765" y="100534"/>
                  </a:lnTo>
                  <a:lnTo>
                    <a:pt x="1091976" y="104449"/>
                  </a:lnTo>
                  <a:lnTo>
                    <a:pt x="1100186" y="108451"/>
                  </a:lnTo>
                  <a:lnTo>
                    <a:pt x="1108396" y="112538"/>
                  </a:lnTo>
                  <a:lnTo>
                    <a:pt x="1116607" y="116706"/>
                  </a:lnTo>
                  <a:lnTo>
                    <a:pt x="1124817" y="120953"/>
                  </a:lnTo>
                  <a:lnTo>
                    <a:pt x="1133027" y="125273"/>
                  </a:lnTo>
                  <a:lnTo>
                    <a:pt x="1141238" y="129663"/>
                  </a:lnTo>
                  <a:lnTo>
                    <a:pt x="1149448" y="134118"/>
                  </a:lnTo>
                  <a:lnTo>
                    <a:pt x="1157658" y="138632"/>
                  </a:lnTo>
                  <a:lnTo>
                    <a:pt x="1165869" y="143201"/>
                  </a:lnTo>
                  <a:lnTo>
                    <a:pt x="1174079" y="147818"/>
                  </a:lnTo>
                  <a:lnTo>
                    <a:pt x="1182289" y="152478"/>
                  </a:lnTo>
                  <a:lnTo>
                    <a:pt x="1190500" y="157175"/>
                  </a:lnTo>
                  <a:lnTo>
                    <a:pt x="1198710" y="161902"/>
                  </a:lnTo>
                  <a:lnTo>
                    <a:pt x="1206921" y="166652"/>
                  </a:lnTo>
                  <a:lnTo>
                    <a:pt x="1215131" y="171420"/>
                  </a:lnTo>
                  <a:lnTo>
                    <a:pt x="1223341" y="176198"/>
                  </a:lnTo>
                  <a:lnTo>
                    <a:pt x="1231552" y="180979"/>
                  </a:lnTo>
                  <a:lnTo>
                    <a:pt x="1239762" y="185757"/>
                  </a:lnTo>
                  <a:lnTo>
                    <a:pt x="1247972" y="190524"/>
                  </a:lnTo>
                  <a:lnTo>
                    <a:pt x="1256183" y="195275"/>
                  </a:lnTo>
                  <a:lnTo>
                    <a:pt x="1264393" y="200002"/>
                  </a:lnTo>
                  <a:lnTo>
                    <a:pt x="1272603" y="204698"/>
                  </a:lnTo>
                  <a:lnTo>
                    <a:pt x="1280814" y="209358"/>
                  </a:lnTo>
                  <a:lnTo>
                    <a:pt x="1289024" y="213976"/>
                  </a:lnTo>
                  <a:lnTo>
                    <a:pt x="1297234" y="218545"/>
                  </a:lnTo>
                  <a:lnTo>
                    <a:pt x="1305445" y="223059"/>
                  </a:lnTo>
                  <a:lnTo>
                    <a:pt x="1313655" y="227514"/>
                  </a:lnTo>
                  <a:lnTo>
                    <a:pt x="1321865" y="231904"/>
                  </a:lnTo>
                  <a:lnTo>
                    <a:pt x="1330076" y="236224"/>
                  </a:lnTo>
                  <a:lnTo>
                    <a:pt x="1338286" y="240470"/>
                  </a:lnTo>
                  <a:lnTo>
                    <a:pt x="1346496" y="244639"/>
                  </a:lnTo>
                  <a:lnTo>
                    <a:pt x="1354707" y="248726"/>
                  </a:lnTo>
                  <a:lnTo>
                    <a:pt x="1362917" y="252728"/>
                  </a:lnTo>
                  <a:lnTo>
                    <a:pt x="1371127" y="256642"/>
                  </a:lnTo>
                  <a:lnTo>
                    <a:pt x="1379338" y="260466"/>
                  </a:lnTo>
                  <a:lnTo>
                    <a:pt x="1387548" y="264197"/>
                  </a:lnTo>
                  <a:lnTo>
                    <a:pt x="1395758" y="267834"/>
                  </a:lnTo>
                  <a:lnTo>
                    <a:pt x="1403969" y="271375"/>
                  </a:lnTo>
                  <a:lnTo>
                    <a:pt x="1412179" y="274819"/>
                  </a:lnTo>
                  <a:lnTo>
                    <a:pt x="1420390" y="278165"/>
                  </a:lnTo>
                  <a:lnTo>
                    <a:pt x="1428600" y="281412"/>
                  </a:lnTo>
                  <a:lnTo>
                    <a:pt x="1436810" y="284562"/>
                  </a:lnTo>
                  <a:lnTo>
                    <a:pt x="1445021" y="287613"/>
                  </a:lnTo>
                  <a:lnTo>
                    <a:pt x="1453231" y="290566"/>
                  </a:lnTo>
                  <a:lnTo>
                    <a:pt x="1461441" y="293421"/>
                  </a:lnTo>
                  <a:lnTo>
                    <a:pt x="1469652" y="296181"/>
                  </a:lnTo>
                  <a:lnTo>
                    <a:pt x="1477862" y="298844"/>
                  </a:lnTo>
                  <a:lnTo>
                    <a:pt x="1486072" y="301414"/>
                  </a:lnTo>
                  <a:lnTo>
                    <a:pt x="1494283" y="303890"/>
                  </a:lnTo>
                  <a:lnTo>
                    <a:pt x="1502493" y="306276"/>
                  </a:lnTo>
                  <a:lnTo>
                    <a:pt x="1510703" y="308572"/>
                  </a:lnTo>
                  <a:lnTo>
                    <a:pt x="1518914" y="310780"/>
                  </a:lnTo>
                  <a:lnTo>
                    <a:pt x="1527124" y="312903"/>
                  </a:lnTo>
                  <a:lnTo>
                    <a:pt x="1535334" y="314942"/>
                  </a:lnTo>
                  <a:lnTo>
                    <a:pt x="1543545" y="316900"/>
                  </a:lnTo>
                  <a:lnTo>
                    <a:pt x="1551755" y="318778"/>
                  </a:lnTo>
                  <a:lnTo>
                    <a:pt x="1559965" y="320579"/>
                  </a:lnTo>
                  <a:lnTo>
                    <a:pt x="1568176" y="322304"/>
                  </a:lnTo>
                  <a:lnTo>
                    <a:pt x="1576386" y="323958"/>
                  </a:lnTo>
                  <a:lnTo>
                    <a:pt x="1584596" y="325540"/>
                  </a:lnTo>
                  <a:lnTo>
                    <a:pt x="1592807" y="327055"/>
                  </a:lnTo>
                  <a:lnTo>
                    <a:pt x="1601017" y="328504"/>
                  </a:lnTo>
                  <a:lnTo>
                    <a:pt x="1609228" y="329889"/>
                  </a:lnTo>
                  <a:lnTo>
                    <a:pt x="1617438" y="331213"/>
                  </a:lnTo>
                  <a:lnTo>
                    <a:pt x="1625648" y="332478"/>
                  </a:lnTo>
                  <a:lnTo>
                    <a:pt x="1633859" y="333686"/>
                  </a:lnTo>
                  <a:lnTo>
                    <a:pt x="1642069" y="334838"/>
                  </a:lnTo>
                  <a:lnTo>
                    <a:pt x="1650279" y="335939"/>
                  </a:lnTo>
                  <a:lnTo>
                    <a:pt x="1658490" y="336988"/>
                  </a:lnTo>
                  <a:lnTo>
                    <a:pt x="1666700" y="337989"/>
                  </a:lnTo>
                  <a:lnTo>
                    <a:pt x="1674910" y="338944"/>
                  </a:lnTo>
                  <a:lnTo>
                    <a:pt x="1683121" y="339853"/>
                  </a:lnTo>
                  <a:lnTo>
                    <a:pt x="1691331" y="340720"/>
                  </a:lnTo>
                  <a:lnTo>
                    <a:pt x="1699541" y="341546"/>
                  </a:lnTo>
                  <a:lnTo>
                    <a:pt x="1707752" y="342332"/>
                  </a:lnTo>
                  <a:lnTo>
                    <a:pt x="1715962" y="343081"/>
                  </a:lnTo>
                  <a:lnTo>
                    <a:pt x="1724172" y="343794"/>
                  </a:lnTo>
                  <a:lnTo>
                    <a:pt x="1732383" y="344472"/>
                  </a:lnTo>
                  <a:lnTo>
                    <a:pt x="1740593" y="345117"/>
                  </a:lnTo>
                  <a:lnTo>
                    <a:pt x="1748803" y="345732"/>
                  </a:lnTo>
                  <a:lnTo>
                    <a:pt x="1757014" y="346316"/>
                  </a:lnTo>
                  <a:lnTo>
                    <a:pt x="1765224" y="346871"/>
                  </a:lnTo>
                  <a:lnTo>
                    <a:pt x="1773434" y="347399"/>
                  </a:lnTo>
                  <a:lnTo>
                    <a:pt x="1781645" y="347901"/>
                  </a:lnTo>
                  <a:lnTo>
                    <a:pt x="1789855" y="348379"/>
                  </a:lnTo>
                  <a:lnTo>
                    <a:pt x="1798065" y="348832"/>
                  </a:lnTo>
                  <a:lnTo>
                    <a:pt x="1806276" y="349264"/>
                  </a:lnTo>
                  <a:lnTo>
                    <a:pt x="1814486" y="349673"/>
                  </a:lnTo>
                  <a:lnTo>
                    <a:pt x="1822697" y="350062"/>
                  </a:lnTo>
                  <a:lnTo>
                    <a:pt x="1830907" y="350432"/>
                  </a:lnTo>
                  <a:lnTo>
                    <a:pt x="1839117" y="350783"/>
                  </a:lnTo>
                  <a:lnTo>
                    <a:pt x="1847328" y="351117"/>
                  </a:lnTo>
                  <a:lnTo>
                    <a:pt x="1855538" y="351434"/>
                  </a:lnTo>
                  <a:lnTo>
                    <a:pt x="1863748" y="351734"/>
                  </a:lnTo>
                  <a:lnTo>
                    <a:pt x="1871959" y="352020"/>
                  </a:lnTo>
                  <a:lnTo>
                    <a:pt x="1880169" y="352291"/>
                  </a:lnTo>
                  <a:lnTo>
                    <a:pt x="1888379" y="352548"/>
                  </a:lnTo>
                  <a:lnTo>
                    <a:pt x="1896590" y="352793"/>
                  </a:lnTo>
                  <a:lnTo>
                    <a:pt x="1904800" y="353025"/>
                  </a:lnTo>
                  <a:lnTo>
                    <a:pt x="1913010" y="353245"/>
                  </a:lnTo>
                  <a:lnTo>
                    <a:pt x="1921221" y="353454"/>
                  </a:lnTo>
                  <a:lnTo>
                    <a:pt x="1929431" y="353652"/>
                  </a:lnTo>
                  <a:lnTo>
                    <a:pt x="1937641" y="353840"/>
                  </a:lnTo>
                  <a:lnTo>
                    <a:pt x="1945852" y="354018"/>
                  </a:lnTo>
                  <a:lnTo>
                    <a:pt x="1954062" y="354188"/>
                  </a:lnTo>
                  <a:lnTo>
                    <a:pt x="1962272" y="354348"/>
                  </a:lnTo>
                  <a:lnTo>
                    <a:pt x="1970483" y="354501"/>
                  </a:lnTo>
                  <a:lnTo>
                    <a:pt x="1978693" y="354645"/>
                  </a:lnTo>
                  <a:lnTo>
                    <a:pt x="1986903" y="354783"/>
                  </a:lnTo>
                  <a:lnTo>
                    <a:pt x="1995114" y="354913"/>
                  </a:lnTo>
                  <a:lnTo>
                    <a:pt x="2003324" y="355036"/>
                  </a:lnTo>
                  <a:lnTo>
                    <a:pt x="2011535" y="355153"/>
                  </a:lnTo>
                  <a:lnTo>
                    <a:pt x="2019745" y="355264"/>
                  </a:lnTo>
                  <a:lnTo>
                    <a:pt x="2027955" y="355370"/>
                  </a:lnTo>
                  <a:lnTo>
                    <a:pt x="2036166" y="355470"/>
                  </a:lnTo>
                  <a:lnTo>
                    <a:pt x="2044376" y="355564"/>
                  </a:lnTo>
                  <a:lnTo>
                    <a:pt x="2052586" y="355654"/>
                  </a:lnTo>
                  <a:lnTo>
                    <a:pt x="2060797" y="355739"/>
                  </a:lnTo>
                  <a:lnTo>
                    <a:pt x="2069007" y="355820"/>
                  </a:lnTo>
                  <a:lnTo>
                    <a:pt x="2077217" y="355897"/>
                  </a:lnTo>
                  <a:lnTo>
                    <a:pt x="2085428" y="355970"/>
                  </a:lnTo>
                  <a:lnTo>
                    <a:pt x="2093638" y="356038"/>
                  </a:lnTo>
                  <a:lnTo>
                    <a:pt x="2101848" y="356104"/>
                  </a:lnTo>
                  <a:lnTo>
                    <a:pt x="2110059" y="356166"/>
                  </a:lnTo>
                  <a:lnTo>
                    <a:pt x="2118269" y="356225"/>
                  </a:lnTo>
                  <a:lnTo>
                    <a:pt x="2126479" y="356280"/>
                  </a:lnTo>
                  <a:lnTo>
                    <a:pt x="2134690" y="356333"/>
                  </a:lnTo>
                  <a:lnTo>
                    <a:pt x="2142900" y="356383"/>
                  </a:lnTo>
                  <a:lnTo>
                    <a:pt x="2151110" y="356431"/>
                  </a:lnTo>
                  <a:lnTo>
                    <a:pt x="2159321" y="356476"/>
                  </a:lnTo>
                  <a:lnTo>
                    <a:pt x="2167531" y="356518"/>
                  </a:lnTo>
                  <a:lnTo>
                    <a:pt x="2175741" y="356559"/>
                  </a:lnTo>
                  <a:lnTo>
                    <a:pt x="2183952" y="356597"/>
                  </a:lnTo>
                  <a:lnTo>
                    <a:pt x="2192162" y="356634"/>
                  </a:lnTo>
                  <a:lnTo>
                    <a:pt x="2200373" y="356668"/>
                  </a:lnTo>
                  <a:lnTo>
                    <a:pt x="2208583" y="356701"/>
                  </a:lnTo>
                  <a:lnTo>
                    <a:pt x="2216793" y="356732"/>
                  </a:lnTo>
                  <a:lnTo>
                    <a:pt x="2225004" y="356761"/>
                  </a:lnTo>
                  <a:lnTo>
                    <a:pt x="2233214" y="356789"/>
                  </a:lnTo>
                  <a:lnTo>
                    <a:pt x="2241424" y="356816"/>
                  </a:lnTo>
                  <a:lnTo>
                    <a:pt x="2249635" y="356841"/>
                  </a:lnTo>
                  <a:lnTo>
                    <a:pt x="2257845" y="356864"/>
                  </a:lnTo>
                  <a:lnTo>
                    <a:pt x="2266055" y="356887"/>
                  </a:lnTo>
                  <a:lnTo>
                    <a:pt x="2274266" y="356908"/>
                  </a:lnTo>
                  <a:lnTo>
                    <a:pt x="2282476" y="356928"/>
                  </a:lnTo>
                  <a:lnTo>
                    <a:pt x="2290686" y="356948"/>
                  </a:lnTo>
                  <a:lnTo>
                    <a:pt x="2298897" y="356966"/>
                  </a:lnTo>
                  <a:lnTo>
                    <a:pt x="2307107" y="356983"/>
                  </a:lnTo>
                  <a:lnTo>
                    <a:pt x="2315317" y="356999"/>
                  </a:lnTo>
                  <a:lnTo>
                    <a:pt x="2323528" y="357015"/>
                  </a:lnTo>
                  <a:lnTo>
                    <a:pt x="2331738" y="357030"/>
                  </a:lnTo>
                  <a:lnTo>
                    <a:pt x="2339948" y="357043"/>
                  </a:lnTo>
                  <a:lnTo>
                    <a:pt x="2348159" y="357057"/>
                  </a:lnTo>
                  <a:lnTo>
                    <a:pt x="2356369" y="357069"/>
                  </a:lnTo>
                  <a:lnTo>
                    <a:pt x="2364579" y="357081"/>
                  </a:lnTo>
                  <a:lnTo>
                    <a:pt x="2372790" y="357092"/>
                  </a:lnTo>
                  <a:lnTo>
                    <a:pt x="2381000" y="357103"/>
                  </a:lnTo>
                  <a:lnTo>
                    <a:pt x="2389210" y="357113"/>
                  </a:lnTo>
                  <a:lnTo>
                    <a:pt x="2397421" y="357123"/>
                  </a:lnTo>
                  <a:lnTo>
                    <a:pt x="2405631" y="357132"/>
                  </a:lnTo>
                  <a:lnTo>
                    <a:pt x="2413842" y="357140"/>
                  </a:lnTo>
                  <a:lnTo>
                    <a:pt x="2422052" y="357148"/>
                  </a:lnTo>
                  <a:lnTo>
                    <a:pt x="2430262" y="357156"/>
                  </a:lnTo>
                  <a:lnTo>
                    <a:pt x="2438473" y="357164"/>
                  </a:lnTo>
                  <a:lnTo>
                    <a:pt x="2446683" y="357170"/>
                  </a:lnTo>
                  <a:lnTo>
                    <a:pt x="2454893" y="357177"/>
                  </a:lnTo>
                  <a:lnTo>
                    <a:pt x="2454893" y="376981"/>
                  </a:lnTo>
                  <a:lnTo>
                    <a:pt x="2446683" y="376975"/>
                  </a:lnTo>
                  <a:lnTo>
                    <a:pt x="2438473" y="376968"/>
                  </a:lnTo>
                  <a:lnTo>
                    <a:pt x="2430262" y="376960"/>
                  </a:lnTo>
                  <a:lnTo>
                    <a:pt x="2422052" y="376953"/>
                  </a:lnTo>
                  <a:lnTo>
                    <a:pt x="2413842" y="376944"/>
                  </a:lnTo>
                  <a:lnTo>
                    <a:pt x="2405631" y="376936"/>
                  </a:lnTo>
                  <a:lnTo>
                    <a:pt x="2397421" y="376927"/>
                  </a:lnTo>
                  <a:lnTo>
                    <a:pt x="2389210" y="376917"/>
                  </a:lnTo>
                  <a:lnTo>
                    <a:pt x="2381000" y="376907"/>
                  </a:lnTo>
                  <a:lnTo>
                    <a:pt x="2372790" y="376896"/>
                  </a:lnTo>
                  <a:lnTo>
                    <a:pt x="2364579" y="376885"/>
                  </a:lnTo>
                  <a:lnTo>
                    <a:pt x="2356369" y="376873"/>
                  </a:lnTo>
                  <a:lnTo>
                    <a:pt x="2348159" y="376861"/>
                  </a:lnTo>
                  <a:lnTo>
                    <a:pt x="2339948" y="376848"/>
                  </a:lnTo>
                  <a:lnTo>
                    <a:pt x="2331738" y="376834"/>
                  </a:lnTo>
                  <a:lnTo>
                    <a:pt x="2323528" y="376819"/>
                  </a:lnTo>
                  <a:lnTo>
                    <a:pt x="2315317" y="376803"/>
                  </a:lnTo>
                  <a:lnTo>
                    <a:pt x="2307107" y="376787"/>
                  </a:lnTo>
                  <a:lnTo>
                    <a:pt x="2298897" y="376770"/>
                  </a:lnTo>
                  <a:lnTo>
                    <a:pt x="2290686" y="376752"/>
                  </a:lnTo>
                  <a:lnTo>
                    <a:pt x="2282476" y="376733"/>
                  </a:lnTo>
                  <a:lnTo>
                    <a:pt x="2274266" y="376712"/>
                  </a:lnTo>
                  <a:lnTo>
                    <a:pt x="2266055" y="376691"/>
                  </a:lnTo>
                  <a:lnTo>
                    <a:pt x="2257845" y="376668"/>
                  </a:lnTo>
                  <a:lnTo>
                    <a:pt x="2249635" y="376645"/>
                  </a:lnTo>
                  <a:lnTo>
                    <a:pt x="2241424" y="376620"/>
                  </a:lnTo>
                  <a:lnTo>
                    <a:pt x="2233214" y="376593"/>
                  </a:lnTo>
                  <a:lnTo>
                    <a:pt x="2225004" y="376565"/>
                  </a:lnTo>
                  <a:lnTo>
                    <a:pt x="2216793" y="376536"/>
                  </a:lnTo>
                  <a:lnTo>
                    <a:pt x="2208583" y="376505"/>
                  </a:lnTo>
                  <a:lnTo>
                    <a:pt x="2200373" y="376472"/>
                  </a:lnTo>
                  <a:lnTo>
                    <a:pt x="2192162" y="376438"/>
                  </a:lnTo>
                  <a:lnTo>
                    <a:pt x="2183952" y="376401"/>
                  </a:lnTo>
                  <a:lnTo>
                    <a:pt x="2175741" y="376363"/>
                  </a:lnTo>
                  <a:lnTo>
                    <a:pt x="2167531" y="376322"/>
                  </a:lnTo>
                  <a:lnTo>
                    <a:pt x="2159321" y="376280"/>
                  </a:lnTo>
                  <a:lnTo>
                    <a:pt x="2151110" y="376235"/>
                  </a:lnTo>
                  <a:lnTo>
                    <a:pt x="2142900" y="376187"/>
                  </a:lnTo>
                  <a:lnTo>
                    <a:pt x="2134690" y="376137"/>
                  </a:lnTo>
                  <a:lnTo>
                    <a:pt x="2126479" y="376084"/>
                  </a:lnTo>
                  <a:lnTo>
                    <a:pt x="2118269" y="376029"/>
                  </a:lnTo>
                  <a:lnTo>
                    <a:pt x="2110059" y="375970"/>
                  </a:lnTo>
                  <a:lnTo>
                    <a:pt x="2101848" y="375908"/>
                  </a:lnTo>
                  <a:lnTo>
                    <a:pt x="2093638" y="375843"/>
                  </a:lnTo>
                  <a:lnTo>
                    <a:pt x="2085428" y="375774"/>
                  </a:lnTo>
                  <a:lnTo>
                    <a:pt x="2077217" y="375701"/>
                  </a:lnTo>
                  <a:lnTo>
                    <a:pt x="2069007" y="375624"/>
                  </a:lnTo>
                  <a:lnTo>
                    <a:pt x="2060797" y="375543"/>
                  </a:lnTo>
                  <a:lnTo>
                    <a:pt x="2052586" y="375458"/>
                  </a:lnTo>
                  <a:lnTo>
                    <a:pt x="2044376" y="375368"/>
                  </a:lnTo>
                  <a:lnTo>
                    <a:pt x="2036166" y="375274"/>
                  </a:lnTo>
                  <a:lnTo>
                    <a:pt x="2027955" y="375174"/>
                  </a:lnTo>
                  <a:lnTo>
                    <a:pt x="2019745" y="375068"/>
                  </a:lnTo>
                  <a:lnTo>
                    <a:pt x="2011535" y="374957"/>
                  </a:lnTo>
                  <a:lnTo>
                    <a:pt x="2003324" y="374840"/>
                  </a:lnTo>
                  <a:lnTo>
                    <a:pt x="1995114" y="374717"/>
                  </a:lnTo>
                  <a:lnTo>
                    <a:pt x="1986903" y="374587"/>
                  </a:lnTo>
                  <a:lnTo>
                    <a:pt x="1978693" y="374449"/>
                  </a:lnTo>
                  <a:lnTo>
                    <a:pt x="1970483" y="374305"/>
                  </a:lnTo>
                  <a:lnTo>
                    <a:pt x="1962272" y="374152"/>
                  </a:lnTo>
                  <a:lnTo>
                    <a:pt x="1954062" y="373992"/>
                  </a:lnTo>
                  <a:lnTo>
                    <a:pt x="1945852" y="373822"/>
                  </a:lnTo>
                  <a:lnTo>
                    <a:pt x="1937641" y="373644"/>
                  </a:lnTo>
                  <a:lnTo>
                    <a:pt x="1929431" y="373456"/>
                  </a:lnTo>
                  <a:lnTo>
                    <a:pt x="1921221" y="373258"/>
                  </a:lnTo>
                  <a:lnTo>
                    <a:pt x="1913010" y="373049"/>
                  </a:lnTo>
                  <a:lnTo>
                    <a:pt x="1904800" y="372829"/>
                  </a:lnTo>
                  <a:lnTo>
                    <a:pt x="1896590" y="372597"/>
                  </a:lnTo>
                  <a:lnTo>
                    <a:pt x="1888379" y="372352"/>
                  </a:lnTo>
                  <a:lnTo>
                    <a:pt x="1880169" y="372095"/>
                  </a:lnTo>
                  <a:lnTo>
                    <a:pt x="1871959" y="371824"/>
                  </a:lnTo>
                  <a:lnTo>
                    <a:pt x="1863748" y="371538"/>
                  </a:lnTo>
                  <a:lnTo>
                    <a:pt x="1855538" y="371238"/>
                  </a:lnTo>
                  <a:lnTo>
                    <a:pt x="1847328" y="370921"/>
                  </a:lnTo>
                  <a:lnTo>
                    <a:pt x="1839117" y="370587"/>
                  </a:lnTo>
                  <a:lnTo>
                    <a:pt x="1830907" y="370236"/>
                  </a:lnTo>
                  <a:lnTo>
                    <a:pt x="1822697" y="369867"/>
                  </a:lnTo>
                  <a:lnTo>
                    <a:pt x="1814486" y="369477"/>
                  </a:lnTo>
                  <a:lnTo>
                    <a:pt x="1806276" y="369068"/>
                  </a:lnTo>
                  <a:lnTo>
                    <a:pt x="1798065" y="368637"/>
                  </a:lnTo>
                  <a:lnTo>
                    <a:pt x="1789855" y="368183"/>
                  </a:lnTo>
                  <a:lnTo>
                    <a:pt x="1781645" y="367706"/>
                  </a:lnTo>
                  <a:lnTo>
                    <a:pt x="1773434" y="367203"/>
                  </a:lnTo>
                  <a:lnTo>
                    <a:pt x="1765224" y="366675"/>
                  </a:lnTo>
                  <a:lnTo>
                    <a:pt x="1757014" y="366120"/>
                  </a:lnTo>
                  <a:lnTo>
                    <a:pt x="1748803" y="365536"/>
                  </a:lnTo>
                  <a:lnTo>
                    <a:pt x="1740593" y="364922"/>
                  </a:lnTo>
                  <a:lnTo>
                    <a:pt x="1732383" y="364276"/>
                  </a:lnTo>
                  <a:lnTo>
                    <a:pt x="1724172" y="363598"/>
                  </a:lnTo>
                  <a:lnTo>
                    <a:pt x="1715962" y="362885"/>
                  </a:lnTo>
                  <a:lnTo>
                    <a:pt x="1707752" y="362136"/>
                  </a:lnTo>
                  <a:lnTo>
                    <a:pt x="1699541" y="361350"/>
                  </a:lnTo>
                  <a:lnTo>
                    <a:pt x="1691331" y="360524"/>
                  </a:lnTo>
                  <a:lnTo>
                    <a:pt x="1683121" y="359657"/>
                  </a:lnTo>
                  <a:lnTo>
                    <a:pt x="1674910" y="358748"/>
                  </a:lnTo>
                  <a:lnTo>
                    <a:pt x="1666700" y="357793"/>
                  </a:lnTo>
                  <a:lnTo>
                    <a:pt x="1658490" y="356792"/>
                  </a:lnTo>
                  <a:lnTo>
                    <a:pt x="1650279" y="355743"/>
                  </a:lnTo>
                  <a:lnTo>
                    <a:pt x="1642069" y="354643"/>
                  </a:lnTo>
                  <a:lnTo>
                    <a:pt x="1633859" y="353490"/>
                  </a:lnTo>
                  <a:lnTo>
                    <a:pt x="1625648" y="352282"/>
                  </a:lnTo>
                  <a:lnTo>
                    <a:pt x="1617438" y="351017"/>
                  </a:lnTo>
                  <a:lnTo>
                    <a:pt x="1609228" y="349693"/>
                  </a:lnTo>
                  <a:lnTo>
                    <a:pt x="1601017" y="348308"/>
                  </a:lnTo>
                  <a:lnTo>
                    <a:pt x="1592807" y="346859"/>
                  </a:lnTo>
                  <a:lnTo>
                    <a:pt x="1584596" y="345345"/>
                  </a:lnTo>
                  <a:lnTo>
                    <a:pt x="1576386" y="343762"/>
                  </a:lnTo>
                  <a:lnTo>
                    <a:pt x="1568176" y="342108"/>
                  </a:lnTo>
                  <a:lnTo>
                    <a:pt x="1559965" y="340383"/>
                  </a:lnTo>
                  <a:lnTo>
                    <a:pt x="1551755" y="338582"/>
                  </a:lnTo>
                  <a:lnTo>
                    <a:pt x="1543545" y="336704"/>
                  </a:lnTo>
                  <a:lnTo>
                    <a:pt x="1535334" y="334746"/>
                  </a:lnTo>
                  <a:lnTo>
                    <a:pt x="1527124" y="332707"/>
                  </a:lnTo>
                  <a:lnTo>
                    <a:pt x="1518914" y="330584"/>
                  </a:lnTo>
                  <a:lnTo>
                    <a:pt x="1510703" y="328376"/>
                  </a:lnTo>
                  <a:lnTo>
                    <a:pt x="1502493" y="326080"/>
                  </a:lnTo>
                  <a:lnTo>
                    <a:pt x="1494283" y="323694"/>
                  </a:lnTo>
                  <a:lnTo>
                    <a:pt x="1486072" y="321218"/>
                  </a:lnTo>
                  <a:lnTo>
                    <a:pt x="1477862" y="318648"/>
                  </a:lnTo>
                  <a:lnTo>
                    <a:pt x="1469652" y="315985"/>
                  </a:lnTo>
                  <a:lnTo>
                    <a:pt x="1461441" y="313225"/>
                  </a:lnTo>
                  <a:lnTo>
                    <a:pt x="1453231" y="310370"/>
                  </a:lnTo>
                  <a:lnTo>
                    <a:pt x="1445021" y="307417"/>
                  </a:lnTo>
                  <a:lnTo>
                    <a:pt x="1436810" y="304366"/>
                  </a:lnTo>
                  <a:lnTo>
                    <a:pt x="1428600" y="301217"/>
                  </a:lnTo>
                  <a:lnTo>
                    <a:pt x="1420390" y="297969"/>
                  </a:lnTo>
                  <a:lnTo>
                    <a:pt x="1412179" y="294623"/>
                  </a:lnTo>
                  <a:lnTo>
                    <a:pt x="1403969" y="291179"/>
                  </a:lnTo>
                  <a:lnTo>
                    <a:pt x="1395758" y="287638"/>
                  </a:lnTo>
                  <a:lnTo>
                    <a:pt x="1387548" y="284001"/>
                  </a:lnTo>
                  <a:lnTo>
                    <a:pt x="1379338" y="280270"/>
                  </a:lnTo>
                  <a:lnTo>
                    <a:pt x="1371127" y="276446"/>
                  </a:lnTo>
                  <a:lnTo>
                    <a:pt x="1362917" y="272532"/>
                  </a:lnTo>
                  <a:lnTo>
                    <a:pt x="1354707" y="268530"/>
                  </a:lnTo>
                  <a:lnTo>
                    <a:pt x="1346496" y="264443"/>
                  </a:lnTo>
                  <a:lnTo>
                    <a:pt x="1338286" y="260275"/>
                  </a:lnTo>
                  <a:lnTo>
                    <a:pt x="1330076" y="256028"/>
                  </a:lnTo>
                  <a:lnTo>
                    <a:pt x="1321865" y="251708"/>
                  </a:lnTo>
                  <a:lnTo>
                    <a:pt x="1313655" y="247318"/>
                  </a:lnTo>
                  <a:lnTo>
                    <a:pt x="1305445" y="242863"/>
                  </a:lnTo>
                  <a:lnTo>
                    <a:pt x="1297234" y="238349"/>
                  </a:lnTo>
                  <a:lnTo>
                    <a:pt x="1289024" y="233780"/>
                  </a:lnTo>
                  <a:lnTo>
                    <a:pt x="1280814" y="229163"/>
                  </a:lnTo>
                  <a:lnTo>
                    <a:pt x="1272603" y="224502"/>
                  </a:lnTo>
                  <a:lnTo>
                    <a:pt x="1264393" y="219806"/>
                  </a:lnTo>
                  <a:lnTo>
                    <a:pt x="1256183" y="215079"/>
                  </a:lnTo>
                  <a:lnTo>
                    <a:pt x="1247972" y="210328"/>
                  </a:lnTo>
                  <a:lnTo>
                    <a:pt x="1239762" y="205561"/>
                  </a:lnTo>
                  <a:lnTo>
                    <a:pt x="1231552" y="200783"/>
                  </a:lnTo>
                  <a:lnTo>
                    <a:pt x="1223341" y="196002"/>
                  </a:lnTo>
                  <a:lnTo>
                    <a:pt x="1215131" y="191224"/>
                  </a:lnTo>
                  <a:lnTo>
                    <a:pt x="1206921" y="186456"/>
                  </a:lnTo>
                  <a:lnTo>
                    <a:pt x="1198710" y="181706"/>
                  </a:lnTo>
                  <a:lnTo>
                    <a:pt x="1190500" y="176979"/>
                  </a:lnTo>
                  <a:lnTo>
                    <a:pt x="1182289" y="172282"/>
                  </a:lnTo>
                  <a:lnTo>
                    <a:pt x="1174079" y="167622"/>
                  </a:lnTo>
                  <a:lnTo>
                    <a:pt x="1165869" y="163005"/>
                  </a:lnTo>
                  <a:lnTo>
                    <a:pt x="1157658" y="158436"/>
                  </a:lnTo>
                  <a:lnTo>
                    <a:pt x="1149448" y="153922"/>
                  </a:lnTo>
                  <a:lnTo>
                    <a:pt x="1141238" y="149467"/>
                  </a:lnTo>
                  <a:lnTo>
                    <a:pt x="1133027" y="145077"/>
                  </a:lnTo>
                  <a:lnTo>
                    <a:pt x="1124817" y="140757"/>
                  </a:lnTo>
                  <a:lnTo>
                    <a:pt x="1116607" y="136510"/>
                  </a:lnTo>
                  <a:lnTo>
                    <a:pt x="1108396" y="132342"/>
                  </a:lnTo>
                  <a:lnTo>
                    <a:pt x="1100186" y="128255"/>
                  </a:lnTo>
                  <a:lnTo>
                    <a:pt x="1091976" y="124253"/>
                  </a:lnTo>
                  <a:lnTo>
                    <a:pt x="1083765" y="120338"/>
                  </a:lnTo>
                  <a:lnTo>
                    <a:pt x="1075555" y="116515"/>
                  </a:lnTo>
                  <a:lnTo>
                    <a:pt x="1067345" y="112784"/>
                  </a:lnTo>
                  <a:lnTo>
                    <a:pt x="1059134" y="109147"/>
                  </a:lnTo>
                  <a:lnTo>
                    <a:pt x="1050924" y="105606"/>
                  </a:lnTo>
                  <a:lnTo>
                    <a:pt x="1042714" y="102162"/>
                  </a:lnTo>
                  <a:lnTo>
                    <a:pt x="1034503" y="98816"/>
                  </a:lnTo>
                  <a:lnTo>
                    <a:pt x="1026293" y="95568"/>
                  </a:lnTo>
                  <a:lnTo>
                    <a:pt x="1018083" y="92419"/>
                  </a:lnTo>
                  <a:lnTo>
                    <a:pt x="1009872" y="89368"/>
                  </a:lnTo>
                  <a:lnTo>
                    <a:pt x="1001662" y="86415"/>
                  </a:lnTo>
                  <a:lnTo>
                    <a:pt x="993451" y="83559"/>
                  </a:lnTo>
                  <a:lnTo>
                    <a:pt x="985241" y="80800"/>
                  </a:lnTo>
                  <a:lnTo>
                    <a:pt x="977031" y="78136"/>
                  </a:lnTo>
                  <a:lnTo>
                    <a:pt x="968820" y="75567"/>
                  </a:lnTo>
                  <a:lnTo>
                    <a:pt x="960610" y="73090"/>
                  </a:lnTo>
                  <a:lnTo>
                    <a:pt x="952400" y="70705"/>
                  </a:lnTo>
                  <a:lnTo>
                    <a:pt x="944189" y="68409"/>
                  </a:lnTo>
                  <a:lnTo>
                    <a:pt x="935979" y="66200"/>
                  </a:lnTo>
                  <a:lnTo>
                    <a:pt x="927769" y="64078"/>
                  </a:lnTo>
                  <a:lnTo>
                    <a:pt x="919558" y="62039"/>
                  </a:lnTo>
                  <a:lnTo>
                    <a:pt x="911348" y="60081"/>
                  </a:lnTo>
                  <a:lnTo>
                    <a:pt x="903138" y="58203"/>
                  </a:lnTo>
                  <a:lnTo>
                    <a:pt x="894927" y="56402"/>
                  </a:lnTo>
                  <a:lnTo>
                    <a:pt x="886717" y="54676"/>
                  </a:lnTo>
                  <a:lnTo>
                    <a:pt x="878507" y="53023"/>
                  </a:lnTo>
                  <a:lnTo>
                    <a:pt x="870296" y="51440"/>
                  </a:lnTo>
                  <a:lnTo>
                    <a:pt x="862086" y="49926"/>
                  </a:lnTo>
                  <a:lnTo>
                    <a:pt x="853876" y="48477"/>
                  </a:lnTo>
                  <a:lnTo>
                    <a:pt x="845665" y="47091"/>
                  </a:lnTo>
                  <a:lnTo>
                    <a:pt x="837455" y="45768"/>
                  </a:lnTo>
                  <a:lnTo>
                    <a:pt x="829245" y="44503"/>
                  </a:lnTo>
                  <a:lnTo>
                    <a:pt x="821034" y="43295"/>
                  </a:lnTo>
                  <a:lnTo>
                    <a:pt x="812824" y="42142"/>
                  </a:lnTo>
                  <a:lnTo>
                    <a:pt x="804614" y="41042"/>
                  </a:lnTo>
                  <a:lnTo>
                    <a:pt x="796403" y="39992"/>
                  </a:lnTo>
                  <a:lnTo>
                    <a:pt x="788193" y="38991"/>
                  </a:lnTo>
                  <a:lnTo>
                    <a:pt x="779982" y="38037"/>
                  </a:lnTo>
                  <a:lnTo>
                    <a:pt x="771772" y="37127"/>
                  </a:lnTo>
                  <a:lnTo>
                    <a:pt x="763562" y="36260"/>
                  </a:lnTo>
                  <a:lnTo>
                    <a:pt x="755351" y="35435"/>
                  </a:lnTo>
                  <a:lnTo>
                    <a:pt x="747141" y="34648"/>
                  </a:lnTo>
                  <a:lnTo>
                    <a:pt x="738931" y="33900"/>
                  </a:lnTo>
                  <a:lnTo>
                    <a:pt x="730720" y="33187"/>
                  </a:lnTo>
                  <a:lnTo>
                    <a:pt x="722510" y="32509"/>
                  </a:lnTo>
                  <a:lnTo>
                    <a:pt x="714300" y="31863"/>
                  </a:lnTo>
                  <a:lnTo>
                    <a:pt x="706089" y="31249"/>
                  </a:lnTo>
                  <a:lnTo>
                    <a:pt x="697879" y="30665"/>
                  </a:lnTo>
                  <a:lnTo>
                    <a:pt x="689669" y="30110"/>
                  </a:lnTo>
                  <a:lnTo>
                    <a:pt x="681458" y="29581"/>
                  </a:lnTo>
                  <a:lnTo>
                    <a:pt x="673248" y="29079"/>
                  </a:lnTo>
                  <a:lnTo>
                    <a:pt x="665038" y="28602"/>
                  </a:lnTo>
                  <a:lnTo>
                    <a:pt x="656827" y="28148"/>
                  </a:lnTo>
                  <a:lnTo>
                    <a:pt x="648617" y="27717"/>
                  </a:lnTo>
                  <a:lnTo>
                    <a:pt x="640407" y="27307"/>
                  </a:lnTo>
                  <a:lnTo>
                    <a:pt x="632196" y="26918"/>
                  </a:lnTo>
                  <a:lnTo>
                    <a:pt x="623986" y="26548"/>
                  </a:lnTo>
                  <a:lnTo>
                    <a:pt x="615776" y="26197"/>
                  </a:lnTo>
                  <a:lnTo>
                    <a:pt x="607565" y="25864"/>
                  </a:lnTo>
                  <a:lnTo>
                    <a:pt x="599355" y="25547"/>
                  </a:lnTo>
                  <a:lnTo>
                    <a:pt x="591144" y="25246"/>
                  </a:lnTo>
                  <a:lnTo>
                    <a:pt x="582934" y="24961"/>
                  </a:lnTo>
                  <a:lnTo>
                    <a:pt x="574724" y="24690"/>
                  </a:lnTo>
                  <a:lnTo>
                    <a:pt x="566513" y="24432"/>
                  </a:lnTo>
                  <a:lnTo>
                    <a:pt x="558303" y="24188"/>
                  </a:lnTo>
                  <a:lnTo>
                    <a:pt x="550093" y="23956"/>
                  </a:lnTo>
                  <a:lnTo>
                    <a:pt x="541882" y="23736"/>
                  </a:lnTo>
                  <a:lnTo>
                    <a:pt x="533672" y="23527"/>
                  </a:lnTo>
                  <a:lnTo>
                    <a:pt x="525462" y="23329"/>
                  </a:lnTo>
                  <a:lnTo>
                    <a:pt x="517251" y="23141"/>
                  </a:lnTo>
                  <a:lnTo>
                    <a:pt x="509041" y="22962"/>
                  </a:lnTo>
                  <a:lnTo>
                    <a:pt x="500831" y="22793"/>
                  </a:lnTo>
                  <a:lnTo>
                    <a:pt x="492620" y="22632"/>
                  </a:lnTo>
                  <a:lnTo>
                    <a:pt x="484410" y="22480"/>
                  </a:lnTo>
                  <a:lnTo>
                    <a:pt x="476200" y="22335"/>
                  </a:lnTo>
                  <a:lnTo>
                    <a:pt x="467989" y="22198"/>
                  </a:lnTo>
                  <a:lnTo>
                    <a:pt x="459779" y="22068"/>
                  </a:lnTo>
                  <a:lnTo>
                    <a:pt x="451569" y="21944"/>
                  </a:lnTo>
                  <a:lnTo>
                    <a:pt x="443358" y="21827"/>
                  </a:lnTo>
                  <a:lnTo>
                    <a:pt x="435148" y="21716"/>
                  </a:lnTo>
                  <a:lnTo>
                    <a:pt x="426938" y="21611"/>
                  </a:lnTo>
                  <a:lnTo>
                    <a:pt x="418727" y="21511"/>
                  </a:lnTo>
                  <a:lnTo>
                    <a:pt x="410517" y="21416"/>
                  </a:lnTo>
                  <a:lnTo>
                    <a:pt x="402307" y="21326"/>
                  </a:lnTo>
                  <a:lnTo>
                    <a:pt x="394096" y="21241"/>
                  </a:lnTo>
                  <a:lnTo>
                    <a:pt x="385886" y="21160"/>
                  </a:lnTo>
                  <a:lnTo>
                    <a:pt x="377675" y="21084"/>
                  </a:lnTo>
                  <a:lnTo>
                    <a:pt x="369465" y="21011"/>
                  </a:lnTo>
                  <a:lnTo>
                    <a:pt x="361255" y="20942"/>
                  </a:lnTo>
                  <a:lnTo>
                    <a:pt x="353044" y="20877"/>
                  </a:lnTo>
                  <a:lnTo>
                    <a:pt x="344834" y="20815"/>
                  </a:lnTo>
                  <a:lnTo>
                    <a:pt x="336624" y="20756"/>
                  </a:lnTo>
                  <a:lnTo>
                    <a:pt x="328413" y="20700"/>
                  </a:lnTo>
                  <a:lnTo>
                    <a:pt x="320203" y="20648"/>
                  </a:lnTo>
                  <a:lnTo>
                    <a:pt x="311993" y="20597"/>
                  </a:lnTo>
                  <a:lnTo>
                    <a:pt x="303782" y="20550"/>
                  </a:lnTo>
                  <a:lnTo>
                    <a:pt x="295572" y="20505"/>
                  </a:lnTo>
                  <a:lnTo>
                    <a:pt x="287362" y="20462"/>
                  </a:lnTo>
                  <a:lnTo>
                    <a:pt x="279151" y="20422"/>
                  </a:lnTo>
                  <a:lnTo>
                    <a:pt x="270941" y="20383"/>
                  </a:lnTo>
                  <a:lnTo>
                    <a:pt x="262731" y="20347"/>
                  </a:lnTo>
                  <a:lnTo>
                    <a:pt x="254520" y="20312"/>
                  </a:lnTo>
                  <a:lnTo>
                    <a:pt x="246310" y="20280"/>
                  </a:lnTo>
                  <a:lnTo>
                    <a:pt x="238100" y="20249"/>
                  </a:lnTo>
                  <a:lnTo>
                    <a:pt x="229889" y="20219"/>
                  </a:lnTo>
                  <a:lnTo>
                    <a:pt x="221679" y="20191"/>
                  </a:lnTo>
                  <a:lnTo>
                    <a:pt x="213469" y="20165"/>
                  </a:lnTo>
                  <a:lnTo>
                    <a:pt x="205258" y="20140"/>
                  </a:lnTo>
                  <a:lnTo>
                    <a:pt x="197048" y="20116"/>
                  </a:lnTo>
                  <a:lnTo>
                    <a:pt x="188837" y="20094"/>
                  </a:lnTo>
                  <a:lnTo>
                    <a:pt x="180627" y="20072"/>
                  </a:lnTo>
                  <a:lnTo>
                    <a:pt x="172417" y="20052"/>
                  </a:lnTo>
                  <a:lnTo>
                    <a:pt x="164206" y="20033"/>
                  </a:lnTo>
                  <a:lnTo>
                    <a:pt x="155996" y="20015"/>
                  </a:lnTo>
                  <a:lnTo>
                    <a:pt x="147786" y="19998"/>
                  </a:lnTo>
                  <a:lnTo>
                    <a:pt x="139575" y="19981"/>
                  </a:lnTo>
                  <a:lnTo>
                    <a:pt x="131365" y="19966"/>
                  </a:lnTo>
                  <a:lnTo>
                    <a:pt x="123155" y="19951"/>
                  </a:lnTo>
                  <a:lnTo>
                    <a:pt x="114944" y="19937"/>
                  </a:lnTo>
                  <a:lnTo>
                    <a:pt x="106734" y="19924"/>
                  </a:lnTo>
                  <a:lnTo>
                    <a:pt x="98524" y="19911"/>
                  </a:lnTo>
                  <a:lnTo>
                    <a:pt x="90313" y="19900"/>
                  </a:lnTo>
                  <a:lnTo>
                    <a:pt x="82103" y="19888"/>
                  </a:lnTo>
                  <a:lnTo>
                    <a:pt x="73893" y="19878"/>
                  </a:lnTo>
                  <a:lnTo>
                    <a:pt x="65682" y="19868"/>
                  </a:lnTo>
                  <a:lnTo>
                    <a:pt x="57472" y="19858"/>
                  </a:lnTo>
                  <a:lnTo>
                    <a:pt x="49262" y="19849"/>
                  </a:lnTo>
                  <a:lnTo>
                    <a:pt x="41051" y="19840"/>
                  </a:lnTo>
                  <a:lnTo>
                    <a:pt x="32841" y="19832"/>
                  </a:lnTo>
                  <a:lnTo>
                    <a:pt x="24631" y="19824"/>
                  </a:lnTo>
                  <a:lnTo>
                    <a:pt x="16420" y="19817"/>
                  </a:lnTo>
                  <a:lnTo>
                    <a:pt x="8210" y="19810"/>
                  </a:lnTo>
                  <a:lnTo>
                    <a:pt x="0" y="19804"/>
                  </a:lnTo>
                  <a:close/>
                </a:path>
              </a:pathLst>
            </a:custGeom>
            <a:solidFill>
              <a:srgbClr val="440154">
                <a:alpha val="50196"/>
              </a:srgbClr>
            </a:solidFill>
          </p:spPr>
          <p:txBody>
            <a:bodyPr/>
            <a:lstStyle/>
            <a:p/>
          </p:txBody>
        </p:sp>
        <p:sp>
          <p:nvSpPr>
            <p:cNvPr id="16" name="pg17"/>
            <p:cNvSpPr/>
            <p:nvPr/>
          </p:nvSpPr>
          <p:spPr>
            <a:xfrm>
              <a:off x="5008721" y="3785623"/>
              <a:ext cx="2454893" cy="962938"/>
            </a:xfrm>
            <a:custGeom>
              <a:avLst/>
              <a:pathLst>
                <a:path w="2454893" h="962938">
                  <a:moveTo>
                    <a:pt x="0" y="0"/>
                  </a:moveTo>
                  <a:lnTo>
                    <a:pt x="8210" y="17"/>
                  </a:lnTo>
                  <a:lnTo>
                    <a:pt x="16420" y="36"/>
                  </a:lnTo>
                  <a:lnTo>
                    <a:pt x="24631" y="56"/>
                  </a:lnTo>
                  <a:lnTo>
                    <a:pt x="32841" y="76"/>
                  </a:lnTo>
                  <a:lnTo>
                    <a:pt x="41051" y="98"/>
                  </a:lnTo>
                  <a:lnTo>
                    <a:pt x="49262" y="121"/>
                  </a:lnTo>
                  <a:lnTo>
                    <a:pt x="57472" y="146"/>
                  </a:lnTo>
                  <a:lnTo>
                    <a:pt x="65682" y="171"/>
                  </a:lnTo>
                  <a:lnTo>
                    <a:pt x="73893" y="199"/>
                  </a:lnTo>
                  <a:lnTo>
                    <a:pt x="82103" y="227"/>
                  </a:lnTo>
                  <a:lnTo>
                    <a:pt x="90313" y="257"/>
                  </a:lnTo>
                  <a:lnTo>
                    <a:pt x="98524" y="289"/>
                  </a:lnTo>
                  <a:lnTo>
                    <a:pt x="106734" y="323"/>
                  </a:lnTo>
                  <a:lnTo>
                    <a:pt x="114944" y="358"/>
                  </a:lnTo>
                  <a:lnTo>
                    <a:pt x="123155" y="396"/>
                  </a:lnTo>
                  <a:lnTo>
                    <a:pt x="131365" y="435"/>
                  </a:lnTo>
                  <a:lnTo>
                    <a:pt x="139575" y="477"/>
                  </a:lnTo>
                  <a:lnTo>
                    <a:pt x="147786" y="521"/>
                  </a:lnTo>
                  <a:lnTo>
                    <a:pt x="155996" y="567"/>
                  </a:lnTo>
                  <a:lnTo>
                    <a:pt x="164206" y="616"/>
                  </a:lnTo>
                  <a:lnTo>
                    <a:pt x="172417" y="667"/>
                  </a:lnTo>
                  <a:lnTo>
                    <a:pt x="180627" y="722"/>
                  </a:lnTo>
                  <a:lnTo>
                    <a:pt x="188837" y="779"/>
                  </a:lnTo>
                  <a:lnTo>
                    <a:pt x="197048" y="840"/>
                  </a:lnTo>
                  <a:lnTo>
                    <a:pt x="205258" y="903"/>
                  </a:lnTo>
                  <a:lnTo>
                    <a:pt x="213469" y="971"/>
                  </a:lnTo>
                  <a:lnTo>
                    <a:pt x="221679" y="1042"/>
                  </a:lnTo>
                  <a:lnTo>
                    <a:pt x="229889" y="1116"/>
                  </a:lnTo>
                  <a:lnTo>
                    <a:pt x="238100" y="1195"/>
                  </a:lnTo>
                  <a:lnTo>
                    <a:pt x="246310" y="1279"/>
                  </a:lnTo>
                  <a:lnTo>
                    <a:pt x="254520" y="1367"/>
                  </a:lnTo>
                  <a:lnTo>
                    <a:pt x="262731" y="1459"/>
                  </a:lnTo>
                  <a:lnTo>
                    <a:pt x="270941" y="1557"/>
                  </a:lnTo>
                  <a:lnTo>
                    <a:pt x="279151" y="1660"/>
                  </a:lnTo>
                  <a:lnTo>
                    <a:pt x="287362" y="1769"/>
                  </a:lnTo>
                  <a:lnTo>
                    <a:pt x="295572" y="1884"/>
                  </a:lnTo>
                  <a:lnTo>
                    <a:pt x="303782" y="2005"/>
                  </a:lnTo>
                  <a:lnTo>
                    <a:pt x="311993" y="2132"/>
                  </a:lnTo>
                  <a:lnTo>
                    <a:pt x="320203" y="2267"/>
                  </a:lnTo>
                  <a:lnTo>
                    <a:pt x="328413" y="2409"/>
                  </a:lnTo>
                  <a:lnTo>
                    <a:pt x="336624" y="2558"/>
                  </a:lnTo>
                  <a:lnTo>
                    <a:pt x="344834" y="2716"/>
                  </a:lnTo>
                  <a:lnTo>
                    <a:pt x="353044" y="2883"/>
                  </a:lnTo>
                  <a:lnTo>
                    <a:pt x="361255" y="3058"/>
                  </a:lnTo>
                  <a:lnTo>
                    <a:pt x="369465" y="3243"/>
                  </a:lnTo>
                  <a:lnTo>
                    <a:pt x="377675" y="3439"/>
                  </a:lnTo>
                  <a:lnTo>
                    <a:pt x="385886" y="3644"/>
                  </a:lnTo>
                  <a:lnTo>
                    <a:pt x="394096" y="3862"/>
                  </a:lnTo>
                  <a:lnTo>
                    <a:pt x="402307" y="4090"/>
                  </a:lnTo>
                  <a:lnTo>
                    <a:pt x="410517" y="4332"/>
                  </a:lnTo>
                  <a:lnTo>
                    <a:pt x="418727" y="4586"/>
                  </a:lnTo>
                  <a:lnTo>
                    <a:pt x="426938" y="4855"/>
                  </a:lnTo>
                  <a:lnTo>
                    <a:pt x="435148" y="5138"/>
                  </a:lnTo>
                  <a:lnTo>
                    <a:pt x="443358" y="5436"/>
                  </a:lnTo>
                  <a:lnTo>
                    <a:pt x="451569" y="5751"/>
                  </a:lnTo>
                  <a:lnTo>
                    <a:pt x="459779" y="6082"/>
                  </a:lnTo>
                  <a:lnTo>
                    <a:pt x="467989" y="6432"/>
                  </a:lnTo>
                  <a:lnTo>
                    <a:pt x="476200" y="6800"/>
                  </a:lnTo>
                  <a:lnTo>
                    <a:pt x="484410" y="7189"/>
                  </a:lnTo>
                  <a:lnTo>
                    <a:pt x="492620" y="7598"/>
                  </a:lnTo>
                  <a:lnTo>
                    <a:pt x="500831" y="8030"/>
                  </a:lnTo>
                  <a:lnTo>
                    <a:pt x="509041" y="8485"/>
                  </a:lnTo>
                  <a:lnTo>
                    <a:pt x="517251" y="8964"/>
                  </a:lnTo>
                  <a:lnTo>
                    <a:pt x="525462" y="9470"/>
                  </a:lnTo>
                  <a:lnTo>
                    <a:pt x="533672" y="10002"/>
                  </a:lnTo>
                  <a:lnTo>
                    <a:pt x="541882" y="10563"/>
                  </a:lnTo>
                  <a:lnTo>
                    <a:pt x="550093" y="11154"/>
                  </a:lnTo>
                  <a:lnTo>
                    <a:pt x="558303" y="11777"/>
                  </a:lnTo>
                  <a:lnTo>
                    <a:pt x="566513" y="12434"/>
                  </a:lnTo>
                  <a:lnTo>
                    <a:pt x="574724" y="13125"/>
                  </a:lnTo>
                  <a:lnTo>
                    <a:pt x="582934" y="13853"/>
                  </a:lnTo>
                  <a:lnTo>
                    <a:pt x="591144" y="14620"/>
                  </a:lnTo>
                  <a:lnTo>
                    <a:pt x="599355" y="15428"/>
                  </a:lnTo>
                  <a:lnTo>
                    <a:pt x="607565" y="16279"/>
                  </a:lnTo>
                  <a:lnTo>
                    <a:pt x="615776" y="17175"/>
                  </a:lnTo>
                  <a:lnTo>
                    <a:pt x="623986" y="18119"/>
                  </a:lnTo>
                  <a:lnTo>
                    <a:pt x="632196" y="19112"/>
                  </a:lnTo>
                  <a:lnTo>
                    <a:pt x="640407" y="20157"/>
                  </a:lnTo>
                  <a:lnTo>
                    <a:pt x="648617" y="21258"/>
                  </a:lnTo>
                  <a:lnTo>
                    <a:pt x="656827" y="22416"/>
                  </a:lnTo>
                  <a:lnTo>
                    <a:pt x="665038" y="23635"/>
                  </a:lnTo>
                  <a:lnTo>
                    <a:pt x="673248" y="24917"/>
                  </a:lnTo>
                  <a:lnTo>
                    <a:pt x="681458" y="26266"/>
                  </a:lnTo>
                  <a:lnTo>
                    <a:pt x="689669" y="27685"/>
                  </a:lnTo>
                  <a:lnTo>
                    <a:pt x="697879" y="29177"/>
                  </a:lnTo>
                  <a:lnTo>
                    <a:pt x="706089" y="30746"/>
                  </a:lnTo>
                  <a:lnTo>
                    <a:pt x="714300" y="32396"/>
                  </a:lnTo>
                  <a:lnTo>
                    <a:pt x="722510" y="34130"/>
                  </a:lnTo>
                  <a:lnTo>
                    <a:pt x="730720" y="35952"/>
                  </a:lnTo>
                  <a:lnTo>
                    <a:pt x="738931" y="37867"/>
                  </a:lnTo>
                  <a:lnTo>
                    <a:pt x="747141" y="39878"/>
                  </a:lnTo>
                  <a:lnTo>
                    <a:pt x="755351" y="41990"/>
                  </a:lnTo>
                  <a:lnTo>
                    <a:pt x="763562" y="44208"/>
                  </a:lnTo>
                  <a:lnTo>
                    <a:pt x="771772" y="46537"/>
                  </a:lnTo>
                  <a:lnTo>
                    <a:pt x="779982" y="48980"/>
                  </a:lnTo>
                  <a:lnTo>
                    <a:pt x="788193" y="51544"/>
                  </a:lnTo>
                  <a:lnTo>
                    <a:pt x="796403" y="54233"/>
                  </a:lnTo>
                  <a:lnTo>
                    <a:pt x="804614" y="57053"/>
                  </a:lnTo>
                  <a:lnTo>
                    <a:pt x="812824" y="60008"/>
                  </a:lnTo>
                  <a:lnTo>
                    <a:pt x="821034" y="63106"/>
                  </a:lnTo>
                  <a:lnTo>
                    <a:pt x="829245" y="66350"/>
                  </a:lnTo>
                  <a:lnTo>
                    <a:pt x="837455" y="69748"/>
                  </a:lnTo>
                  <a:lnTo>
                    <a:pt x="845665" y="73304"/>
                  </a:lnTo>
                  <a:lnTo>
                    <a:pt x="853876" y="77025"/>
                  </a:lnTo>
                  <a:lnTo>
                    <a:pt x="862086" y="80917"/>
                  </a:lnTo>
                  <a:lnTo>
                    <a:pt x="870296" y="84986"/>
                  </a:lnTo>
                  <a:lnTo>
                    <a:pt x="878507" y="89238"/>
                  </a:lnTo>
                  <a:lnTo>
                    <a:pt x="886717" y="93679"/>
                  </a:lnTo>
                  <a:lnTo>
                    <a:pt x="894927" y="98316"/>
                  </a:lnTo>
                  <a:lnTo>
                    <a:pt x="903138" y="103153"/>
                  </a:lnTo>
                  <a:lnTo>
                    <a:pt x="911348" y="108198"/>
                  </a:lnTo>
                  <a:lnTo>
                    <a:pt x="919558" y="113457"/>
                  </a:lnTo>
                  <a:lnTo>
                    <a:pt x="927769" y="118934"/>
                  </a:lnTo>
                  <a:lnTo>
                    <a:pt x="935979" y="124637"/>
                  </a:lnTo>
                  <a:lnTo>
                    <a:pt x="944189" y="130569"/>
                  </a:lnTo>
                  <a:lnTo>
                    <a:pt x="952400" y="136737"/>
                  </a:lnTo>
                  <a:lnTo>
                    <a:pt x="960610" y="143145"/>
                  </a:lnTo>
                  <a:lnTo>
                    <a:pt x="968820" y="149799"/>
                  </a:lnTo>
                  <a:lnTo>
                    <a:pt x="977031" y="156701"/>
                  </a:lnTo>
                  <a:lnTo>
                    <a:pt x="985241" y="163857"/>
                  </a:lnTo>
                  <a:lnTo>
                    <a:pt x="993451" y="171269"/>
                  </a:lnTo>
                  <a:lnTo>
                    <a:pt x="1001662" y="178940"/>
                  </a:lnTo>
                  <a:lnTo>
                    <a:pt x="1009872" y="186873"/>
                  </a:lnTo>
                  <a:lnTo>
                    <a:pt x="1018083" y="195069"/>
                  </a:lnTo>
                  <a:lnTo>
                    <a:pt x="1026293" y="203529"/>
                  </a:lnTo>
                  <a:lnTo>
                    <a:pt x="1034503" y="212254"/>
                  </a:lnTo>
                  <a:lnTo>
                    <a:pt x="1042714" y="221242"/>
                  </a:lnTo>
                  <a:lnTo>
                    <a:pt x="1050924" y="230494"/>
                  </a:lnTo>
                  <a:lnTo>
                    <a:pt x="1059134" y="240006"/>
                  </a:lnTo>
                  <a:lnTo>
                    <a:pt x="1067345" y="249775"/>
                  </a:lnTo>
                  <a:lnTo>
                    <a:pt x="1075555" y="259798"/>
                  </a:lnTo>
                  <a:lnTo>
                    <a:pt x="1083765" y="270070"/>
                  </a:lnTo>
                  <a:lnTo>
                    <a:pt x="1091976" y="280585"/>
                  </a:lnTo>
                  <a:lnTo>
                    <a:pt x="1100186" y="291336"/>
                  </a:lnTo>
                  <a:lnTo>
                    <a:pt x="1108396" y="302315"/>
                  </a:lnTo>
                  <a:lnTo>
                    <a:pt x="1116607" y="313513"/>
                  </a:lnTo>
                  <a:lnTo>
                    <a:pt x="1124817" y="324920"/>
                  </a:lnTo>
                  <a:lnTo>
                    <a:pt x="1133027" y="336526"/>
                  </a:lnTo>
                  <a:lnTo>
                    <a:pt x="1141238" y="348319"/>
                  </a:lnTo>
                  <a:lnTo>
                    <a:pt x="1149448" y="360286"/>
                  </a:lnTo>
                  <a:lnTo>
                    <a:pt x="1157658" y="372413"/>
                  </a:lnTo>
                  <a:lnTo>
                    <a:pt x="1165869" y="384686"/>
                  </a:lnTo>
                  <a:lnTo>
                    <a:pt x="1174079" y="397090"/>
                  </a:lnTo>
                  <a:lnTo>
                    <a:pt x="1182289" y="409609"/>
                  </a:lnTo>
                  <a:lnTo>
                    <a:pt x="1190500" y="422226"/>
                  </a:lnTo>
                  <a:lnTo>
                    <a:pt x="1198710" y="434924"/>
                  </a:lnTo>
                  <a:lnTo>
                    <a:pt x="1206921" y="447685"/>
                  </a:lnTo>
                  <a:lnTo>
                    <a:pt x="1215131" y="460493"/>
                  </a:lnTo>
                  <a:lnTo>
                    <a:pt x="1223341" y="473327"/>
                  </a:lnTo>
                  <a:lnTo>
                    <a:pt x="1231552" y="486171"/>
                  </a:lnTo>
                  <a:lnTo>
                    <a:pt x="1239762" y="499006"/>
                  </a:lnTo>
                  <a:lnTo>
                    <a:pt x="1247972" y="511813"/>
                  </a:lnTo>
                  <a:lnTo>
                    <a:pt x="1256183" y="524575"/>
                  </a:lnTo>
                  <a:lnTo>
                    <a:pt x="1264393" y="537273"/>
                  </a:lnTo>
                  <a:lnTo>
                    <a:pt x="1272603" y="549890"/>
                  </a:lnTo>
                  <a:lnTo>
                    <a:pt x="1280814" y="562408"/>
                  </a:lnTo>
                  <a:lnTo>
                    <a:pt x="1289024" y="574812"/>
                  </a:lnTo>
                  <a:lnTo>
                    <a:pt x="1297234" y="587085"/>
                  </a:lnTo>
                  <a:lnTo>
                    <a:pt x="1305445" y="599212"/>
                  </a:lnTo>
                  <a:lnTo>
                    <a:pt x="1313655" y="611179"/>
                  </a:lnTo>
                  <a:lnTo>
                    <a:pt x="1321865" y="622972"/>
                  </a:lnTo>
                  <a:lnTo>
                    <a:pt x="1330076" y="634578"/>
                  </a:lnTo>
                  <a:lnTo>
                    <a:pt x="1338286" y="645986"/>
                  </a:lnTo>
                  <a:lnTo>
                    <a:pt x="1346496" y="657184"/>
                  </a:lnTo>
                  <a:lnTo>
                    <a:pt x="1354707" y="668163"/>
                  </a:lnTo>
                  <a:lnTo>
                    <a:pt x="1362917" y="678913"/>
                  </a:lnTo>
                  <a:lnTo>
                    <a:pt x="1371127" y="689428"/>
                  </a:lnTo>
                  <a:lnTo>
                    <a:pt x="1379338" y="699700"/>
                  </a:lnTo>
                  <a:lnTo>
                    <a:pt x="1387548" y="709723"/>
                  </a:lnTo>
                  <a:lnTo>
                    <a:pt x="1395758" y="719493"/>
                  </a:lnTo>
                  <a:lnTo>
                    <a:pt x="1403969" y="729005"/>
                  </a:lnTo>
                  <a:lnTo>
                    <a:pt x="1412179" y="738256"/>
                  </a:lnTo>
                  <a:lnTo>
                    <a:pt x="1420390" y="747245"/>
                  </a:lnTo>
                  <a:lnTo>
                    <a:pt x="1428600" y="755970"/>
                  </a:lnTo>
                  <a:lnTo>
                    <a:pt x="1436810" y="764430"/>
                  </a:lnTo>
                  <a:lnTo>
                    <a:pt x="1445021" y="772626"/>
                  </a:lnTo>
                  <a:lnTo>
                    <a:pt x="1453231" y="780559"/>
                  </a:lnTo>
                  <a:lnTo>
                    <a:pt x="1461441" y="788230"/>
                  </a:lnTo>
                  <a:lnTo>
                    <a:pt x="1469652" y="795642"/>
                  </a:lnTo>
                  <a:lnTo>
                    <a:pt x="1477862" y="802797"/>
                  </a:lnTo>
                  <a:lnTo>
                    <a:pt x="1486072" y="809700"/>
                  </a:lnTo>
                  <a:lnTo>
                    <a:pt x="1494283" y="816353"/>
                  </a:lnTo>
                  <a:lnTo>
                    <a:pt x="1502493" y="822761"/>
                  </a:lnTo>
                  <a:lnTo>
                    <a:pt x="1510703" y="828929"/>
                  </a:lnTo>
                  <a:lnTo>
                    <a:pt x="1518914" y="834862"/>
                  </a:lnTo>
                  <a:lnTo>
                    <a:pt x="1527124" y="840564"/>
                  </a:lnTo>
                  <a:lnTo>
                    <a:pt x="1535334" y="846042"/>
                  </a:lnTo>
                  <a:lnTo>
                    <a:pt x="1543545" y="851300"/>
                  </a:lnTo>
                  <a:lnTo>
                    <a:pt x="1551755" y="856345"/>
                  </a:lnTo>
                  <a:lnTo>
                    <a:pt x="1559965" y="861183"/>
                  </a:lnTo>
                  <a:lnTo>
                    <a:pt x="1568176" y="865819"/>
                  </a:lnTo>
                  <a:lnTo>
                    <a:pt x="1576386" y="870260"/>
                  </a:lnTo>
                  <a:lnTo>
                    <a:pt x="1584596" y="874512"/>
                  </a:lnTo>
                  <a:lnTo>
                    <a:pt x="1592807" y="878581"/>
                  </a:lnTo>
                  <a:lnTo>
                    <a:pt x="1601017" y="882473"/>
                  </a:lnTo>
                  <a:lnTo>
                    <a:pt x="1609228" y="886194"/>
                  </a:lnTo>
                  <a:lnTo>
                    <a:pt x="1617438" y="889751"/>
                  </a:lnTo>
                  <a:lnTo>
                    <a:pt x="1625648" y="893148"/>
                  </a:lnTo>
                  <a:lnTo>
                    <a:pt x="1633859" y="896393"/>
                  </a:lnTo>
                  <a:lnTo>
                    <a:pt x="1642069" y="899490"/>
                  </a:lnTo>
                  <a:lnTo>
                    <a:pt x="1650279" y="902446"/>
                  </a:lnTo>
                  <a:lnTo>
                    <a:pt x="1658490" y="905265"/>
                  </a:lnTo>
                  <a:lnTo>
                    <a:pt x="1666700" y="907955"/>
                  </a:lnTo>
                  <a:lnTo>
                    <a:pt x="1674910" y="910518"/>
                  </a:lnTo>
                  <a:lnTo>
                    <a:pt x="1683121" y="912962"/>
                  </a:lnTo>
                  <a:lnTo>
                    <a:pt x="1691331" y="915290"/>
                  </a:lnTo>
                  <a:lnTo>
                    <a:pt x="1699541" y="917508"/>
                  </a:lnTo>
                  <a:lnTo>
                    <a:pt x="1707752" y="919621"/>
                  </a:lnTo>
                  <a:lnTo>
                    <a:pt x="1715962" y="921632"/>
                  </a:lnTo>
                  <a:lnTo>
                    <a:pt x="1724172" y="923547"/>
                  </a:lnTo>
                  <a:lnTo>
                    <a:pt x="1732383" y="925369"/>
                  </a:lnTo>
                  <a:lnTo>
                    <a:pt x="1740593" y="927103"/>
                  </a:lnTo>
                  <a:lnTo>
                    <a:pt x="1748803" y="928752"/>
                  </a:lnTo>
                  <a:lnTo>
                    <a:pt x="1757014" y="930322"/>
                  </a:lnTo>
                  <a:lnTo>
                    <a:pt x="1765224" y="931814"/>
                  </a:lnTo>
                  <a:lnTo>
                    <a:pt x="1773434" y="933233"/>
                  </a:lnTo>
                  <a:lnTo>
                    <a:pt x="1781645" y="934582"/>
                  </a:lnTo>
                  <a:lnTo>
                    <a:pt x="1789855" y="935864"/>
                  </a:lnTo>
                  <a:lnTo>
                    <a:pt x="1798065" y="937083"/>
                  </a:lnTo>
                  <a:lnTo>
                    <a:pt x="1806276" y="938241"/>
                  </a:lnTo>
                  <a:lnTo>
                    <a:pt x="1814486" y="939341"/>
                  </a:lnTo>
                  <a:lnTo>
                    <a:pt x="1822697" y="940387"/>
                  </a:lnTo>
                  <a:lnTo>
                    <a:pt x="1830907" y="941380"/>
                  </a:lnTo>
                  <a:lnTo>
                    <a:pt x="1839117" y="942323"/>
                  </a:lnTo>
                  <a:lnTo>
                    <a:pt x="1847328" y="943219"/>
                  </a:lnTo>
                  <a:lnTo>
                    <a:pt x="1855538" y="944070"/>
                  </a:lnTo>
                  <a:lnTo>
                    <a:pt x="1863748" y="944878"/>
                  </a:lnTo>
                  <a:lnTo>
                    <a:pt x="1871959" y="945645"/>
                  </a:lnTo>
                  <a:lnTo>
                    <a:pt x="1880169" y="946373"/>
                  </a:lnTo>
                  <a:lnTo>
                    <a:pt x="1888379" y="947065"/>
                  </a:lnTo>
                  <a:lnTo>
                    <a:pt x="1896590" y="947721"/>
                  </a:lnTo>
                  <a:lnTo>
                    <a:pt x="1904800" y="948344"/>
                  </a:lnTo>
                  <a:lnTo>
                    <a:pt x="1913010" y="948935"/>
                  </a:lnTo>
                  <a:lnTo>
                    <a:pt x="1921221" y="949496"/>
                  </a:lnTo>
                  <a:lnTo>
                    <a:pt x="1929431" y="950029"/>
                  </a:lnTo>
                  <a:lnTo>
                    <a:pt x="1937641" y="950534"/>
                  </a:lnTo>
                  <a:lnTo>
                    <a:pt x="1945852" y="951014"/>
                  </a:lnTo>
                  <a:lnTo>
                    <a:pt x="1954062" y="951469"/>
                  </a:lnTo>
                  <a:lnTo>
                    <a:pt x="1962272" y="951900"/>
                  </a:lnTo>
                  <a:lnTo>
                    <a:pt x="1970483" y="952310"/>
                  </a:lnTo>
                  <a:lnTo>
                    <a:pt x="1978693" y="952698"/>
                  </a:lnTo>
                  <a:lnTo>
                    <a:pt x="1986903" y="953067"/>
                  </a:lnTo>
                  <a:lnTo>
                    <a:pt x="1995114" y="953416"/>
                  </a:lnTo>
                  <a:lnTo>
                    <a:pt x="2003324" y="953748"/>
                  </a:lnTo>
                  <a:lnTo>
                    <a:pt x="2011535" y="954062"/>
                  </a:lnTo>
                  <a:lnTo>
                    <a:pt x="2019745" y="954361"/>
                  </a:lnTo>
                  <a:lnTo>
                    <a:pt x="2027955" y="954644"/>
                  </a:lnTo>
                  <a:lnTo>
                    <a:pt x="2036166" y="954912"/>
                  </a:lnTo>
                  <a:lnTo>
                    <a:pt x="2044376" y="955167"/>
                  </a:lnTo>
                  <a:lnTo>
                    <a:pt x="2052586" y="955408"/>
                  </a:lnTo>
                  <a:lnTo>
                    <a:pt x="2060797" y="955637"/>
                  </a:lnTo>
                  <a:lnTo>
                    <a:pt x="2069007" y="955854"/>
                  </a:lnTo>
                  <a:lnTo>
                    <a:pt x="2077217" y="956060"/>
                  </a:lnTo>
                  <a:lnTo>
                    <a:pt x="2085428" y="956255"/>
                  </a:lnTo>
                  <a:lnTo>
                    <a:pt x="2093638" y="956440"/>
                  </a:lnTo>
                  <a:lnTo>
                    <a:pt x="2101848" y="956616"/>
                  </a:lnTo>
                  <a:lnTo>
                    <a:pt x="2110059" y="956782"/>
                  </a:lnTo>
                  <a:lnTo>
                    <a:pt x="2118269" y="956940"/>
                  </a:lnTo>
                  <a:lnTo>
                    <a:pt x="2126479" y="957090"/>
                  </a:lnTo>
                  <a:lnTo>
                    <a:pt x="2134690" y="957232"/>
                  </a:lnTo>
                  <a:lnTo>
                    <a:pt x="2142900" y="957366"/>
                  </a:lnTo>
                  <a:lnTo>
                    <a:pt x="2151110" y="957494"/>
                  </a:lnTo>
                  <a:lnTo>
                    <a:pt x="2159321" y="957615"/>
                  </a:lnTo>
                  <a:lnTo>
                    <a:pt x="2167531" y="957730"/>
                  </a:lnTo>
                  <a:lnTo>
                    <a:pt x="2175741" y="957838"/>
                  </a:lnTo>
                  <a:lnTo>
                    <a:pt x="2183952" y="957941"/>
                  </a:lnTo>
                  <a:lnTo>
                    <a:pt x="2192162" y="958039"/>
                  </a:lnTo>
                  <a:lnTo>
                    <a:pt x="2200373" y="958132"/>
                  </a:lnTo>
                  <a:lnTo>
                    <a:pt x="2208583" y="958220"/>
                  </a:lnTo>
                  <a:lnTo>
                    <a:pt x="2216793" y="958303"/>
                  </a:lnTo>
                  <a:lnTo>
                    <a:pt x="2225004" y="958382"/>
                  </a:lnTo>
                  <a:lnTo>
                    <a:pt x="2233214" y="958457"/>
                  </a:lnTo>
                  <a:lnTo>
                    <a:pt x="2241424" y="958528"/>
                  </a:lnTo>
                  <a:lnTo>
                    <a:pt x="2249635" y="958595"/>
                  </a:lnTo>
                  <a:lnTo>
                    <a:pt x="2257845" y="958659"/>
                  </a:lnTo>
                  <a:lnTo>
                    <a:pt x="2266055" y="958719"/>
                  </a:lnTo>
                  <a:lnTo>
                    <a:pt x="2274266" y="958777"/>
                  </a:lnTo>
                  <a:lnTo>
                    <a:pt x="2282476" y="958831"/>
                  </a:lnTo>
                  <a:lnTo>
                    <a:pt x="2290686" y="958883"/>
                  </a:lnTo>
                  <a:lnTo>
                    <a:pt x="2298897" y="958932"/>
                  </a:lnTo>
                  <a:lnTo>
                    <a:pt x="2307107" y="958978"/>
                  </a:lnTo>
                  <a:lnTo>
                    <a:pt x="2315317" y="959022"/>
                  </a:lnTo>
                  <a:lnTo>
                    <a:pt x="2323528" y="959063"/>
                  </a:lnTo>
                  <a:lnTo>
                    <a:pt x="2331738" y="959103"/>
                  </a:lnTo>
                  <a:lnTo>
                    <a:pt x="2339948" y="959140"/>
                  </a:lnTo>
                  <a:lnTo>
                    <a:pt x="2348159" y="959176"/>
                  </a:lnTo>
                  <a:lnTo>
                    <a:pt x="2356369" y="959209"/>
                  </a:lnTo>
                  <a:lnTo>
                    <a:pt x="2364579" y="959241"/>
                  </a:lnTo>
                  <a:lnTo>
                    <a:pt x="2372790" y="959271"/>
                  </a:lnTo>
                  <a:lnTo>
                    <a:pt x="2381000" y="959300"/>
                  </a:lnTo>
                  <a:lnTo>
                    <a:pt x="2389210" y="959327"/>
                  </a:lnTo>
                  <a:lnTo>
                    <a:pt x="2397421" y="959353"/>
                  </a:lnTo>
                  <a:lnTo>
                    <a:pt x="2405631" y="959377"/>
                  </a:lnTo>
                  <a:lnTo>
                    <a:pt x="2413842" y="959400"/>
                  </a:lnTo>
                  <a:lnTo>
                    <a:pt x="2422052" y="959422"/>
                  </a:lnTo>
                  <a:lnTo>
                    <a:pt x="2430262" y="959443"/>
                  </a:lnTo>
                  <a:lnTo>
                    <a:pt x="2438473" y="959463"/>
                  </a:lnTo>
                  <a:lnTo>
                    <a:pt x="2446683" y="959481"/>
                  </a:lnTo>
                  <a:lnTo>
                    <a:pt x="2454893" y="959499"/>
                  </a:lnTo>
                  <a:lnTo>
                    <a:pt x="2454893" y="962938"/>
                  </a:lnTo>
                  <a:lnTo>
                    <a:pt x="2446683" y="962920"/>
                  </a:lnTo>
                  <a:lnTo>
                    <a:pt x="2438473" y="962902"/>
                  </a:lnTo>
                  <a:lnTo>
                    <a:pt x="2430262" y="962882"/>
                  </a:lnTo>
                  <a:lnTo>
                    <a:pt x="2422052" y="962861"/>
                  </a:lnTo>
                  <a:lnTo>
                    <a:pt x="2413842" y="962839"/>
                  </a:lnTo>
                  <a:lnTo>
                    <a:pt x="2405631" y="962816"/>
                  </a:lnTo>
                  <a:lnTo>
                    <a:pt x="2397421" y="962792"/>
                  </a:lnTo>
                  <a:lnTo>
                    <a:pt x="2389210" y="962766"/>
                  </a:lnTo>
                  <a:lnTo>
                    <a:pt x="2381000" y="962739"/>
                  </a:lnTo>
                  <a:lnTo>
                    <a:pt x="2372790" y="962710"/>
                  </a:lnTo>
                  <a:lnTo>
                    <a:pt x="2364579" y="962680"/>
                  </a:lnTo>
                  <a:lnTo>
                    <a:pt x="2356369" y="962648"/>
                  </a:lnTo>
                  <a:lnTo>
                    <a:pt x="2348159" y="962615"/>
                  </a:lnTo>
                  <a:lnTo>
                    <a:pt x="2339948" y="962579"/>
                  </a:lnTo>
                  <a:lnTo>
                    <a:pt x="2331738" y="962542"/>
                  </a:lnTo>
                  <a:lnTo>
                    <a:pt x="2323528" y="962502"/>
                  </a:lnTo>
                  <a:lnTo>
                    <a:pt x="2315317" y="962461"/>
                  </a:lnTo>
                  <a:lnTo>
                    <a:pt x="2307107" y="962417"/>
                  </a:lnTo>
                  <a:lnTo>
                    <a:pt x="2298897" y="962371"/>
                  </a:lnTo>
                  <a:lnTo>
                    <a:pt x="2290686" y="962322"/>
                  </a:lnTo>
                  <a:lnTo>
                    <a:pt x="2282476" y="962270"/>
                  </a:lnTo>
                  <a:lnTo>
                    <a:pt x="2274266" y="962216"/>
                  </a:lnTo>
                  <a:lnTo>
                    <a:pt x="2266055" y="962158"/>
                  </a:lnTo>
                  <a:lnTo>
                    <a:pt x="2257845" y="962098"/>
                  </a:lnTo>
                  <a:lnTo>
                    <a:pt x="2249635" y="962034"/>
                  </a:lnTo>
                  <a:lnTo>
                    <a:pt x="2241424" y="961967"/>
                  </a:lnTo>
                  <a:lnTo>
                    <a:pt x="2233214" y="961896"/>
                  </a:lnTo>
                  <a:lnTo>
                    <a:pt x="2225004" y="961821"/>
                  </a:lnTo>
                  <a:lnTo>
                    <a:pt x="2216793" y="961742"/>
                  </a:lnTo>
                  <a:lnTo>
                    <a:pt x="2208583" y="961659"/>
                  </a:lnTo>
                  <a:lnTo>
                    <a:pt x="2200373" y="961571"/>
                  </a:lnTo>
                  <a:lnTo>
                    <a:pt x="2192162" y="961478"/>
                  </a:lnTo>
                  <a:lnTo>
                    <a:pt x="2183952" y="961380"/>
                  </a:lnTo>
                  <a:lnTo>
                    <a:pt x="2175741" y="961277"/>
                  </a:lnTo>
                  <a:lnTo>
                    <a:pt x="2167531" y="961169"/>
                  </a:lnTo>
                  <a:lnTo>
                    <a:pt x="2159321" y="961054"/>
                  </a:lnTo>
                  <a:lnTo>
                    <a:pt x="2151110" y="960933"/>
                  </a:lnTo>
                  <a:lnTo>
                    <a:pt x="2142900" y="960805"/>
                  </a:lnTo>
                  <a:lnTo>
                    <a:pt x="2134690" y="960671"/>
                  </a:lnTo>
                  <a:lnTo>
                    <a:pt x="2126479" y="960529"/>
                  </a:lnTo>
                  <a:lnTo>
                    <a:pt x="2118269" y="960379"/>
                  </a:lnTo>
                  <a:lnTo>
                    <a:pt x="2110059" y="960221"/>
                  </a:lnTo>
                  <a:lnTo>
                    <a:pt x="2101848" y="960055"/>
                  </a:lnTo>
                  <a:lnTo>
                    <a:pt x="2093638" y="959879"/>
                  </a:lnTo>
                  <a:lnTo>
                    <a:pt x="2085428" y="959694"/>
                  </a:lnTo>
                  <a:lnTo>
                    <a:pt x="2077217" y="959499"/>
                  </a:lnTo>
                  <a:lnTo>
                    <a:pt x="2069007" y="959293"/>
                  </a:lnTo>
                  <a:lnTo>
                    <a:pt x="2060797" y="959076"/>
                  </a:lnTo>
                  <a:lnTo>
                    <a:pt x="2052586" y="958847"/>
                  </a:lnTo>
                  <a:lnTo>
                    <a:pt x="2044376" y="958606"/>
                  </a:lnTo>
                  <a:lnTo>
                    <a:pt x="2036166" y="958351"/>
                  </a:lnTo>
                  <a:lnTo>
                    <a:pt x="2027955" y="958083"/>
                  </a:lnTo>
                  <a:lnTo>
                    <a:pt x="2019745" y="957800"/>
                  </a:lnTo>
                  <a:lnTo>
                    <a:pt x="2011535" y="957501"/>
                  </a:lnTo>
                  <a:lnTo>
                    <a:pt x="2003324" y="957187"/>
                  </a:lnTo>
                  <a:lnTo>
                    <a:pt x="1995114" y="956855"/>
                  </a:lnTo>
                  <a:lnTo>
                    <a:pt x="1986903" y="956506"/>
                  </a:lnTo>
                  <a:lnTo>
                    <a:pt x="1978693" y="956137"/>
                  </a:lnTo>
                  <a:lnTo>
                    <a:pt x="1970483" y="955749"/>
                  </a:lnTo>
                  <a:lnTo>
                    <a:pt x="1962272" y="955339"/>
                  </a:lnTo>
                  <a:lnTo>
                    <a:pt x="1954062" y="954907"/>
                  </a:lnTo>
                  <a:lnTo>
                    <a:pt x="1945852" y="954453"/>
                  </a:lnTo>
                  <a:lnTo>
                    <a:pt x="1937641" y="953973"/>
                  </a:lnTo>
                  <a:lnTo>
                    <a:pt x="1929431" y="953468"/>
                  </a:lnTo>
                  <a:lnTo>
                    <a:pt x="1921221" y="952935"/>
                  </a:lnTo>
                  <a:lnTo>
                    <a:pt x="1913010" y="952374"/>
                  </a:lnTo>
                  <a:lnTo>
                    <a:pt x="1904800" y="951783"/>
                  </a:lnTo>
                  <a:lnTo>
                    <a:pt x="1896590" y="951160"/>
                  </a:lnTo>
                  <a:lnTo>
                    <a:pt x="1888379" y="950504"/>
                  </a:lnTo>
                  <a:lnTo>
                    <a:pt x="1880169" y="949812"/>
                  </a:lnTo>
                  <a:lnTo>
                    <a:pt x="1871959" y="949084"/>
                  </a:lnTo>
                  <a:lnTo>
                    <a:pt x="1863748" y="948317"/>
                  </a:lnTo>
                  <a:lnTo>
                    <a:pt x="1855538" y="947509"/>
                  </a:lnTo>
                  <a:lnTo>
                    <a:pt x="1847328" y="946658"/>
                  </a:lnTo>
                  <a:lnTo>
                    <a:pt x="1839117" y="945762"/>
                  </a:lnTo>
                  <a:lnTo>
                    <a:pt x="1830907" y="944819"/>
                  </a:lnTo>
                  <a:lnTo>
                    <a:pt x="1822697" y="943826"/>
                  </a:lnTo>
                  <a:lnTo>
                    <a:pt x="1814486" y="942780"/>
                  </a:lnTo>
                  <a:lnTo>
                    <a:pt x="1806276" y="941680"/>
                  </a:lnTo>
                  <a:lnTo>
                    <a:pt x="1798065" y="940522"/>
                  </a:lnTo>
                  <a:lnTo>
                    <a:pt x="1789855" y="939303"/>
                  </a:lnTo>
                  <a:lnTo>
                    <a:pt x="1781645" y="938021"/>
                  </a:lnTo>
                  <a:lnTo>
                    <a:pt x="1773434" y="936672"/>
                  </a:lnTo>
                  <a:lnTo>
                    <a:pt x="1765224" y="935253"/>
                  </a:lnTo>
                  <a:lnTo>
                    <a:pt x="1757014" y="933761"/>
                  </a:lnTo>
                  <a:lnTo>
                    <a:pt x="1748803" y="932191"/>
                  </a:lnTo>
                  <a:lnTo>
                    <a:pt x="1740593" y="930542"/>
                  </a:lnTo>
                  <a:lnTo>
                    <a:pt x="1732383" y="928808"/>
                  </a:lnTo>
                  <a:lnTo>
                    <a:pt x="1724172" y="926986"/>
                  </a:lnTo>
                  <a:lnTo>
                    <a:pt x="1715962" y="925071"/>
                  </a:lnTo>
                  <a:lnTo>
                    <a:pt x="1707752" y="923060"/>
                  </a:lnTo>
                  <a:lnTo>
                    <a:pt x="1699541" y="920947"/>
                  </a:lnTo>
                  <a:lnTo>
                    <a:pt x="1691331" y="918729"/>
                  </a:lnTo>
                  <a:lnTo>
                    <a:pt x="1683121" y="916401"/>
                  </a:lnTo>
                  <a:lnTo>
                    <a:pt x="1674910" y="913957"/>
                  </a:lnTo>
                  <a:lnTo>
                    <a:pt x="1666700" y="911393"/>
                  </a:lnTo>
                  <a:lnTo>
                    <a:pt x="1658490" y="908704"/>
                  </a:lnTo>
                  <a:lnTo>
                    <a:pt x="1650279" y="905885"/>
                  </a:lnTo>
                  <a:lnTo>
                    <a:pt x="1642069" y="902929"/>
                  </a:lnTo>
                  <a:lnTo>
                    <a:pt x="1633859" y="899832"/>
                  </a:lnTo>
                  <a:lnTo>
                    <a:pt x="1625648" y="896587"/>
                  </a:lnTo>
                  <a:lnTo>
                    <a:pt x="1617438" y="893190"/>
                  </a:lnTo>
                  <a:lnTo>
                    <a:pt x="1609228" y="889633"/>
                  </a:lnTo>
                  <a:lnTo>
                    <a:pt x="1601017" y="885912"/>
                  </a:lnTo>
                  <a:lnTo>
                    <a:pt x="1592807" y="882020"/>
                  </a:lnTo>
                  <a:lnTo>
                    <a:pt x="1584596" y="877951"/>
                  </a:lnTo>
                  <a:lnTo>
                    <a:pt x="1576386" y="873699"/>
                  </a:lnTo>
                  <a:lnTo>
                    <a:pt x="1568176" y="869258"/>
                  </a:lnTo>
                  <a:lnTo>
                    <a:pt x="1559965" y="864622"/>
                  </a:lnTo>
                  <a:lnTo>
                    <a:pt x="1551755" y="859784"/>
                  </a:lnTo>
                  <a:lnTo>
                    <a:pt x="1543545" y="854739"/>
                  </a:lnTo>
                  <a:lnTo>
                    <a:pt x="1535334" y="849481"/>
                  </a:lnTo>
                  <a:lnTo>
                    <a:pt x="1527124" y="844003"/>
                  </a:lnTo>
                  <a:lnTo>
                    <a:pt x="1518914" y="838301"/>
                  </a:lnTo>
                  <a:lnTo>
                    <a:pt x="1510703" y="832368"/>
                  </a:lnTo>
                  <a:lnTo>
                    <a:pt x="1502493" y="826200"/>
                  </a:lnTo>
                  <a:lnTo>
                    <a:pt x="1494283" y="819792"/>
                  </a:lnTo>
                  <a:lnTo>
                    <a:pt x="1486072" y="813139"/>
                  </a:lnTo>
                  <a:lnTo>
                    <a:pt x="1477862" y="806236"/>
                  </a:lnTo>
                  <a:lnTo>
                    <a:pt x="1469652" y="799081"/>
                  </a:lnTo>
                  <a:lnTo>
                    <a:pt x="1461441" y="791669"/>
                  </a:lnTo>
                  <a:lnTo>
                    <a:pt x="1453231" y="783998"/>
                  </a:lnTo>
                  <a:lnTo>
                    <a:pt x="1445021" y="776065"/>
                  </a:lnTo>
                  <a:lnTo>
                    <a:pt x="1436810" y="767869"/>
                  </a:lnTo>
                  <a:lnTo>
                    <a:pt x="1428600" y="759409"/>
                  </a:lnTo>
                  <a:lnTo>
                    <a:pt x="1420390" y="750684"/>
                  </a:lnTo>
                  <a:lnTo>
                    <a:pt x="1412179" y="741695"/>
                  </a:lnTo>
                  <a:lnTo>
                    <a:pt x="1403969" y="732444"/>
                  </a:lnTo>
                  <a:lnTo>
                    <a:pt x="1395758" y="722932"/>
                  </a:lnTo>
                  <a:lnTo>
                    <a:pt x="1387548" y="713162"/>
                  </a:lnTo>
                  <a:lnTo>
                    <a:pt x="1379338" y="703139"/>
                  </a:lnTo>
                  <a:lnTo>
                    <a:pt x="1371127" y="692867"/>
                  </a:lnTo>
                  <a:lnTo>
                    <a:pt x="1362917" y="682352"/>
                  </a:lnTo>
                  <a:lnTo>
                    <a:pt x="1354707" y="671602"/>
                  </a:lnTo>
                  <a:lnTo>
                    <a:pt x="1346496" y="660623"/>
                  </a:lnTo>
                  <a:lnTo>
                    <a:pt x="1338286" y="649425"/>
                  </a:lnTo>
                  <a:lnTo>
                    <a:pt x="1330076" y="638017"/>
                  </a:lnTo>
                  <a:lnTo>
                    <a:pt x="1321865" y="626411"/>
                  </a:lnTo>
                  <a:lnTo>
                    <a:pt x="1313655" y="614618"/>
                  </a:lnTo>
                  <a:lnTo>
                    <a:pt x="1305445" y="602651"/>
                  </a:lnTo>
                  <a:lnTo>
                    <a:pt x="1297234" y="590524"/>
                  </a:lnTo>
                  <a:lnTo>
                    <a:pt x="1289024" y="578251"/>
                  </a:lnTo>
                  <a:lnTo>
                    <a:pt x="1280814" y="565847"/>
                  </a:lnTo>
                  <a:lnTo>
                    <a:pt x="1272603" y="553329"/>
                  </a:lnTo>
                  <a:lnTo>
                    <a:pt x="1264393" y="540712"/>
                  </a:lnTo>
                  <a:lnTo>
                    <a:pt x="1256183" y="528014"/>
                  </a:lnTo>
                  <a:lnTo>
                    <a:pt x="1247972" y="515252"/>
                  </a:lnTo>
                  <a:lnTo>
                    <a:pt x="1239762" y="502445"/>
                  </a:lnTo>
                  <a:lnTo>
                    <a:pt x="1231552" y="489610"/>
                  </a:lnTo>
                  <a:lnTo>
                    <a:pt x="1223341" y="476766"/>
                  </a:lnTo>
                  <a:lnTo>
                    <a:pt x="1215131" y="463931"/>
                  </a:lnTo>
                  <a:lnTo>
                    <a:pt x="1206921" y="451124"/>
                  </a:lnTo>
                  <a:lnTo>
                    <a:pt x="1198710" y="438363"/>
                  </a:lnTo>
                  <a:lnTo>
                    <a:pt x="1190500" y="425665"/>
                  </a:lnTo>
                  <a:lnTo>
                    <a:pt x="1182289" y="413048"/>
                  </a:lnTo>
                  <a:lnTo>
                    <a:pt x="1174079" y="400529"/>
                  </a:lnTo>
                  <a:lnTo>
                    <a:pt x="1165869" y="388125"/>
                  </a:lnTo>
                  <a:lnTo>
                    <a:pt x="1157658" y="375852"/>
                  </a:lnTo>
                  <a:lnTo>
                    <a:pt x="1149448" y="363725"/>
                  </a:lnTo>
                  <a:lnTo>
                    <a:pt x="1141238" y="351758"/>
                  </a:lnTo>
                  <a:lnTo>
                    <a:pt x="1133027" y="339965"/>
                  </a:lnTo>
                  <a:lnTo>
                    <a:pt x="1124817" y="328359"/>
                  </a:lnTo>
                  <a:lnTo>
                    <a:pt x="1116607" y="316952"/>
                  </a:lnTo>
                  <a:lnTo>
                    <a:pt x="1108396" y="305754"/>
                  </a:lnTo>
                  <a:lnTo>
                    <a:pt x="1100186" y="294775"/>
                  </a:lnTo>
                  <a:lnTo>
                    <a:pt x="1091976" y="284024"/>
                  </a:lnTo>
                  <a:lnTo>
                    <a:pt x="1083765" y="273509"/>
                  </a:lnTo>
                  <a:lnTo>
                    <a:pt x="1075555" y="263237"/>
                  </a:lnTo>
                  <a:lnTo>
                    <a:pt x="1067345" y="253214"/>
                  </a:lnTo>
                  <a:lnTo>
                    <a:pt x="1059134" y="243445"/>
                  </a:lnTo>
                  <a:lnTo>
                    <a:pt x="1050924" y="233933"/>
                  </a:lnTo>
                  <a:lnTo>
                    <a:pt x="1042714" y="224681"/>
                  </a:lnTo>
                  <a:lnTo>
                    <a:pt x="1034503" y="215692"/>
                  </a:lnTo>
                  <a:lnTo>
                    <a:pt x="1026293" y="206968"/>
                  </a:lnTo>
                  <a:lnTo>
                    <a:pt x="1018083" y="198508"/>
                  </a:lnTo>
                  <a:lnTo>
                    <a:pt x="1009872" y="190312"/>
                  </a:lnTo>
                  <a:lnTo>
                    <a:pt x="1001662" y="182379"/>
                  </a:lnTo>
                  <a:lnTo>
                    <a:pt x="993451" y="174708"/>
                  </a:lnTo>
                  <a:lnTo>
                    <a:pt x="985241" y="167296"/>
                  </a:lnTo>
                  <a:lnTo>
                    <a:pt x="977031" y="160140"/>
                  </a:lnTo>
                  <a:lnTo>
                    <a:pt x="968820" y="153238"/>
                  </a:lnTo>
                  <a:lnTo>
                    <a:pt x="960610" y="146584"/>
                  </a:lnTo>
                  <a:lnTo>
                    <a:pt x="952400" y="140176"/>
                  </a:lnTo>
                  <a:lnTo>
                    <a:pt x="944189" y="134008"/>
                  </a:lnTo>
                  <a:lnTo>
                    <a:pt x="935979" y="128076"/>
                  </a:lnTo>
                  <a:lnTo>
                    <a:pt x="927769" y="122373"/>
                  </a:lnTo>
                  <a:lnTo>
                    <a:pt x="919558" y="116896"/>
                  </a:lnTo>
                  <a:lnTo>
                    <a:pt x="911348" y="111637"/>
                  </a:lnTo>
                  <a:lnTo>
                    <a:pt x="903138" y="106592"/>
                  </a:lnTo>
                  <a:lnTo>
                    <a:pt x="894927" y="101755"/>
                  </a:lnTo>
                  <a:lnTo>
                    <a:pt x="886717" y="97118"/>
                  </a:lnTo>
                  <a:lnTo>
                    <a:pt x="878507" y="92677"/>
                  </a:lnTo>
                  <a:lnTo>
                    <a:pt x="870296" y="88425"/>
                  </a:lnTo>
                  <a:lnTo>
                    <a:pt x="862086" y="84356"/>
                  </a:lnTo>
                  <a:lnTo>
                    <a:pt x="853876" y="80464"/>
                  </a:lnTo>
                  <a:lnTo>
                    <a:pt x="845665" y="76743"/>
                  </a:lnTo>
                  <a:lnTo>
                    <a:pt x="837455" y="73187"/>
                  </a:lnTo>
                  <a:lnTo>
                    <a:pt x="829245" y="69789"/>
                  </a:lnTo>
                  <a:lnTo>
                    <a:pt x="821034" y="66545"/>
                  </a:lnTo>
                  <a:lnTo>
                    <a:pt x="812824" y="63447"/>
                  </a:lnTo>
                  <a:lnTo>
                    <a:pt x="804614" y="60492"/>
                  </a:lnTo>
                  <a:lnTo>
                    <a:pt x="796403" y="57672"/>
                  </a:lnTo>
                  <a:lnTo>
                    <a:pt x="788193" y="54983"/>
                  </a:lnTo>
                  <a:lnTo>
                    <a:pt x="779982" y="52419"/>
                  </a:lnTo>
                  <a:lnTo>
                    <a:pt x="771772" y="49976"/>
                  </a:lnTo>
                  <a:lnTo>
                    <a:pt x="763562" y="47647"/>
                  </a:lnTo>
                  <a:lnTo>
                    <a:pt x="755351" y="45429"/>
                  </a:lnTo>
                  <a:lnTo>
                    <a:pt x="747141" y="43317"/>
                  </a:lnTo>
                  <a:lnTo>
                    <a:pt x="738931" y="41306"/>
                  </a:lnTo>
                  <a:lnTo>
                    <a:pt x="730720" y="39391"/>
                  </a:lnTo>
                  <a:lnTo>
                    <a:pt x="722510" y="37569"/>
                  </a:lnTo>
                  <a:lnTo>
                    <a:pt x="714300" y="35835"/>
                  </a:lnTo>
                  <a:lnTo>
                    <a:pt x="706089" y="34185"/>
                  </a:lnTo>
                  <a:lnTo>
                    <a:pt x="697879" y="32616"/>
                  </a:lnTo>
                  <a:lnTo>
                    <a:pt x="689669" y="31124"/>
                  </a:lnTo>
                  <a:lnTo>
                    <a:pt x="681458" y="29705"/>
                  </a:lnTo>
                  <a:lnTo>
                    <a:pt x="673248" y="28356"/>
                  </a:lnTo>
                  <a:lnTo>
                    <a:pt x="665038" y="27074"/>
                  </a:lnTo>
                  <a:lnTo>
                    <a:pt x="656827" y="25855"/>
                  </a:lnTo>
                  <a:lnTo>
                    <a:pt x="648617" y="24697"/>
                  </a:lnTo>
                  <a:lnTo>
                    <a:pt x="640407" y="23596"/>
                  </a:lnTo>
                  <a:lnTo>
                    <a:pt x="632196" y="22551"/>
                  </a:lnTo>
                  <a:lnTo>
                    <a:pt x="623986" y="21558"/>
                  </a:lnTo>
                  <a:lnTo>
                    <a:pt x="615776" y="20614"/>
                  </a:lnTo>
                  <a:lnTo>
                    <a:pt x="607565" y="19718"/>
                  </a:lnTo>
                  <a:lnTo>
                    <a:pt x="599355" y="18867"/>
                  </a:lnTo>
                  <a:lnTo>
                    <a:pt x="591144" y="18059"/>
                  </a:lnTo>
                  <a:lnTo>
                    <a:pt x="582934" y="17292"/>
                  </a:lnTo>
                  <a:lnTo>
                    <a:pt x="574724" y="16564"/>
                  </a:lnTo>
                  <a:lnTo>
                    <a:pt x="566513" y="15873"/>
                  </a:lnTo>
                  <a:lnTo>
                    <a:pt x="558303" y="15216"/>
                  </a:lnTo>
                  <a:lnTo>
                    <a:pt x="550093" y="14593"/>
                  </a:lnTo>
                  <a:lnTo>
                    <a:pt x="541882" y="14002"/>
                  </a:lnTo>
                  <a:lnTo>
                    <a:pt x="533672" y="13441"/>
                  </a:lnTo>
                  <a:lnTo>
                    <a:pt x="525462" y="12909"/>
                  </a:lnTo>
                  <a:lnTo>
                    <a:pt x="517251" y="12403"/>
                  </a:lnTo>
                  <a:lnTo>
                    <a:pt x="509041" y="11924"/>
                  </a:lnTo>
                  <a:lnTo>
                    <a:pt x="500831" y="11469"/>
                  </a:lnTo>
                  <a:lnTo>
                    <a:pt x="492620" y="11037"/>
                  </a:lnTo>
                  <a:lnTo>
                    <a:pt x="484410" y="10628"/>
                  </a:lnTo>
                  <a:lnTo>
                    <a:pt x="476200" y="10239"/>
                  </a:lnTo>
                  <a:lnTo>
                    <a:pt x="467989" y="9871"/>
                  </a:lnTo>
                  <a:lnTo>
                    <a:pt x="459779" y="9521"/>
                  </a:lnTo>
                  <a:lnTo>
                    <a:pt x="451569" y="9190"/>
                  </a:lnTo>
                  <a:lnTo>
                    <a:pt x="443358" y="8875"/>
                  </a:lnTo>
                  <a:lnTo>
                    <a:pt x="435148" y="8577"/>
                  </a:lnTo>
                  <a:lnTo>
                    <a:pt x="426938" y="8294"/>
                  </a:lnTo>
                  <a:lnTo>
                    <a:pt x="418727" y="8025"/>
                  </a:lnTo>
                  <a:lnTo>
                    <a:pt x="410517" y="7771"/>
                  </a:lnTo>
                  <a:lnTo>
                    <a:pt x="402307" y="7529"/>
                  </a:lnTo>
                  <a:lnTo>
                    <a:pt x="394096" y="7301"/>
                  </a:lnTo>
                  <a:lnTo>
                    <a:pt x="385886" y="7083"/>
                  </a:lnTo>
                  <a:lnTo>
                    <a:pt x="377675" y="6878"/>
                  </a:lnTo>
                  <a:lnTo>
                    <a:pt x="369465" y="6682"/>
                  </a:lnTo>
                  <a:lnTo>
                    <a:pt x="361255" y="6497"/>
                  </a:lnTo>
                  <a:lnTo>
                    <a:pt x="353044" y="6322"/>
                  </a:lnTo>
                  <a:lnTo>
                    <a:pt x="344834" y="6155"/>
                  </a:lnTo>
                  <a:lnTo>
                    <a:pt x="336624" y="5997"/>
                  </a:lnTo>
                  <a:lnTo>
                    <a:pt x="328413" y="5848"/>
                  </a:lnTo>
                  <a:lnTo>
                    <a:pt x="320203" y="5706"/>
                  </a:lnTo>
                  <a:lnTo>
                    <a:pt x="311993" y="5571"/>
                  </a:lnTo>
                  <a:lnTo>
                    <a:pt x="303782" y="5444"/>
                  </a:lnTo>
                  <a:lnTo>
                    <a:pt x="295572" y="5323"/>
                  </a:lnTo>
                  <a:lnTo>
                    <a:pt x="287362" y="5208"/>
                  </a:lnTo>
                  <a:lnTo>
                    <a:pt x="279151" y="5099"/>
                  </a:lnTo>
                  <a:lnTo>
                    <a:pt x="270941" y="4996"/>
                  </a:lnTo>
                  <a:lnTo>
                    <a:pt x="262731" y="4898"/>
                  </a:lnTo>
                  <a:lnTo>
                    <a:pt x="254520" y="4806"/>
                  </a:lnTo>
                  <a:lnTo>
                    <a:pt x="246310" y="4718"/>
                  </a:lnTo>
                  <a:lnTo>
                    <a:pt x="238100" y="4634"/>
                  </a:lnTo>
                  <a:lnTo>
                    <a:pt x="229889" y="4555"/>
                  </a:lnTo>
                  <a:lnTo>
                    <a:pt x="221679" y="4481"/>
                  </a:lnTo>
                  <a:lnTo>
                    <a:pt x="213469" y="4410"/>
                  </a:lnTo>
                  <a:lnTo>
                    <a:pt x="205258" y="4342"/>
                  </a:lnTo>
                  <a:lnTo>
                    <a:pt x="197048" y="4279"/>
                  </a:lnTo>
                  <a:lnTo>
                    <a:pt x="188837" y="4218"/>
                  </a:lnTo>
                  <a:lnTo>
                    <a:pt x="180627" y="4161"/>
                  </a:lnTo>
                  <a:lnTo>
                    <a:pt x="172417" y="4106"/>
                  </a:lnTo>
                  <a:lnTo>
                    <a:pt x="164206" y="4055"/>
                  </a:lnTo>
                  <a:lnTo>
                    <a:pt x="155996" y="4006"/>
                  </a:lnTo>
                  <a:lnTo>
                    <a:pt x="147786" y="3960"/>
                  </a:lnTo>
                  <a:lnTo>
                    <a:pt x="139575" y="3916"/>
                  </a:lnTo>
                  <a:lnTo>
                    <a:pt x="131365" y="3874"/>
                  </a:lnTo>
                  <a:lnTo>
                    <a:pt x="123155" y="3835"/>
                  </a:lnTo>
                  <a:lnTo>
                    <a:pt x="114944" y="3797"/>
                  </a:lnTo>
                  <a:lnTo>
                    <a:pt x="106734" y="3762"/>
                  </a:lnTo>
                  <a:lnTo>
                    <a:pt x="98524" y="3728"/>
                  </a:lnTo>
                  <a:lnTo>
                    <a:pt x="90313" y="3696"/>
                  </a:lnTo>
                  <a:lnTo>
                    <a:pt x="82103" y="3666"/>
                  </a:lnTo>
                  <a:lnTo>
                    <a:pt x="73893" y="3638"/>
                  </a:lnTo>
                  <a:lnTo>
                    <a:pt x="65682" y="3610"/>
                  </a:lnTo>
                  <a:lnTo>
                    <a:pt x="57472" y="3585"/>
                  </a:lnTo>
                  <a:lnTo>
                    <a:pt x="49262" y="3560"/>
                  </a:lnTo>
                  <a:lnTo>
                    <a:pt x="41051" y="3537"/>
                  </a:lnTo>
                  <a:lnTo>
                    <a:pt x="32841" y="3515"/>
                  </a:lnTo>
                  <a:lnTo>
                    <a:pt x="24631" y="3495"/>
                  </a:lnTo>
                  <a:lnTo>
                    <a:pt x="16420" y="3475"/>
                  </a:lnTo>
                  <a:lnTo>
                    <a:pt x="8210" y="3456"/>
                  </a:lnTo>
                  <a:lnTo>
                    <a:pt x="0" y="3438"/>
                  </a:lnTo>
                  <a:close/>
                </a:path>
              </a:pathLst>
            </a:custGeom>
            <a:solidFill>
              <a:srgbClr val="481769">
                <a:alpha val="50196"/>
              </a:srgbClr>
            </a:solidFill>
          </p:spPr>
          <p:txBody>
            <a:bodyPr/>
            <a:lstStyle/>
            <a:p/>
          </p:txBody>
        </p:sp>
        <p:sp>
          <p:nvSpPr>
            <p:cNvPr id="17" name="pg18"/>
            <p:cNvSpPr/>
            <p:nvPr/>
          </p:nvSpPr>
          <p:spPr>
            <a:xfrm>
              <a:off x="5008721" y="2863296"/>
              <a:ext cx="2454893" cy="1601558"/>
            </a:xfrm>
            <a:custGeom>
              <a:avLst/>
              <a:pathLst>
                <a:path w="2454893" h="1601558">
                  <a:moveTo>
                    <a:pt x="0" y="0"/>
                  </a:moveTo>
                  <a:lnTo>
                    <a:pt x="8210" y="29"/>
                  </a:lnTo>
                  <a:lnTo>
                    <a:pt x="16420" y="60"/>
                  </a:lnTo>
                  <a:lnTo>
                    <a:pt x="24631" y="92"/>
                  </a:lnTo>
                  <a:lnTo>
                    <a:pt x="32841" y="126"/>
                  </a:lnTo>
                  <a:lnTo>
                    <a:pt x="41051" y="163"/>
                  </a:lnTo>
                  <a:lnTo>
                    <a:pt x="49262" y="201"/>
                  </a:lnTo>
                  <a:lnTo>
                    <a:pt x="57472" y="241"/>
                  </a:lnTo>
                  <a:lnTo>
                    <a:pt x="65682" y="284"/>
                  </a:lnTo>
                  <a:lnTo>
                    <a:pt x="73893" y="329"/>
                  </a:lnTo>
                  <a:lnTo>
                    <a:pt x="82103" y="376"/>
                  </a:lnTo>
                  <a:lnTo>
                    <a:pt x="90313" y="426"/>
                  </a:lnTo>
                  <a:lnTo>
                    <a:pt x="98524" y="478"/>
                  </a:lnTo>
                  <a:lnTo>
                    <a:pt x="106734" y="534"/>
                  </a:lnTo>
                  <a:lnTo>
                    <a:pt x="114944" y="593"/>
                  </a:lnTo>
                  <a:lnTo>
                    <a:pt x="123155" y="654"/>
                  </a:lnTo>
                  <a:lnTo>
                    <a:pt x="131365" y="720"/>
                  </a:lnTo>
                  <a:lnTo>
                    <a:pt x="139575" y="788"/>
                  </a:lnTo>
                  <a:lnTo>
                    <a:pt x="147786" y="861"/>
                  </a:lnTo>
                  <a:lnTo>
                    <a:pt x="155996" y="937"/>
                  </a:lnTo>
                  <a:lnTo>
                    <a:pt x="164206" y="1018"/>
                  </a:lnTo>
                  <a:lnTo>
                    <a:pt x="172417" y="1103"/>
                  </a:lnTo>
                  <a:lnTo>
                    <a:pt x="180627" y="1193"/>
                  </a:lnTo>
                  <a:lnTo>
                    <a:pt x="188837" y="1288"/>
                  </a:lnTo>
                  <a:lnTo>
                    <a:pt x="197048" y="1388"/>
                  </a:lnTo>
                  <a:lnTo>
                    <a:pt x="205258" y="1493"/>
                  </a:lnTo>
                  <a:lnTo>
                    <a:pt x="213469" y="1604"/>
                  </a:lnTo>
                  <a:lnTo>
                    <a:pt x="221679" y="1722"/>
                  </a:lnTo>
                  <a:lnTo>
                    <a:pt x="229889" y="1846"/>
                  </a:lnTo>
                  <a:lnTo>
                    <a:pt x="238100" y="1976"/>
                  </a:lnTo>
                  <a:lnTo>
                    <a:pt x="246310" y="2114"/>
                  </a:lnTo>
                  <a:lnTo>
                    <a:pt x="254520" y="2259"/>
                  </a:lnTo>
                  <a:lnTo>
                    <a:pt x="262731" y="2412"/>
                  </a:lnTo>
                  <a:lnTo>
                    <a:pt x="270941" y="2574"/>
                  </a:lnTo>
                  <a:lnTo>
                    <a:pt x="279151" y="2744"/>
                  </a:lnTo>
                  <a:lnTo>
                    <a:pt x="287362" y="2924"/>
                  </a:lnTo>
                  <a:lnTo>
                    <a:pt x="295572" y="3113"/>
                  </a:lnTo>
                  <a:lnTo>
                    <a:pt x="303782" y="3313"/>
                  </a:lnTo>
                  <a:lnTo>
                    <a:pt x="311993" y="3524"/>
                  </a:lnTo>
                  <a:lnTo>
                    <a:pt x="320203" y="3747"/>
                  </a:lnTo>
                  <a:lnTo>
                    <a:pt x="328413" y="3981"/>
                  </a:lnTo>
                  <a:lnTo>
                    <a:pt x="336624" y="4228"/>
                  </a:lnTo>
                  <a:lnTo>
                    <a:pt x="344834" y="4489"/>
                  </a:lnTo>
                  <a:lnTo>
                    <a:pt x="353044" y="4764"/>
                  </a:lnTo>
                  <a:lnTo>
                    <a:pt x="361255" y="5055"/>
                  </a:lnTo>
                  <a:lnTo>
                    <a:pt x="369465" y="5361"/>
                  </a:lnTo>
                  <a:lnTo>
                    <a:pt x="377675" y="5683"/>
                  </a:lnTo>
                  <a:lnTo>
                    <a:pt x="385886" y="6024"/>
                  </a:lnTo>
                  <a:lnTo>
                    <a:pt x="394096" y="6382"/>
                  </a:lnTo>
                  <a:lnTo>
                    <a:pt x="402307" y="6761"/>
                  </a:lnTo>
                  <a:lnTo>
                    <a:pt x="410517" y="7160"/>
                  </a:lnTo>
                  <a:lnTo>
                    <a:pt x="418727" y="7580"/>
                  </a:lnTo>
                  <a:lnTo>
                    <a:pt x="426938" y="8024"/>
                  </a:lnTo>
                  <a:lnTo>
                    <a:pt x="435148" y="8492"/>
                  </a:lnTo>
                  <a:lnTo>
                    <a:pt x="443358" y="8985"/>
                  </a:lnTo>
                  <a:lnTo>
                    <a:pt x="451569" y="9505"/>
                  </a:lnTo>
                  <a:lnTo>
                    <a:pt x="459779" y="10053"/>
                  </a:lnTo>
                  <a:lnTo>
                    <a:pt x="467989" y="10630"/>
                  </a:lnTo>
                  <a:lnTo>
                    <a:pt x="476200" y="11239"/>
                  </a:lnTo>
                  <a:lnTo>
                    <a:pt x="484410" y="11881"/>
                  </a:lnTo>
                  <a:lnTo>
                    <a:pt x="492620" y="12558"/>
                  </a:lnTo>
                  <a:lnTo>
                    <a:pt x="500831" y="13272"/>
                  </a:lnTo>
                  <a:lnTo>
                    <a:pt x="509041" y="14023"/>
                  </a:lnTo>
                  <a:lnTo>
                    <a:pt x="517251" y="14816"/>
                  </a:lnTo>
                  <a:lnTo>
                    <a:pt x="525462" y="15651"/>
                  </a:lnTo>
                  <a:lnTo>
                    <a:pt x="533672" y="16531"/>
                  </a:lnTo>
                  <a:lnTo>
                    <a:pt x="541882" y="17458"/>
                  </a:lnTo>
                  <a:lnTo>
                    <a:pt x="550093" y="18435"/>
                  </a:lnTo>
                  <a:lnTo>
                    <a:pt x="558303" y="19465"/>
                  </a:lnTo>
                  <a:lnTo>
                    <a:pt x="566513" y="20550"/>
                  </a:lnTo>
                  <a:lnTo>
                    <a:pt x="574724" y="21692"/>
                  </a:lnTo>
                  <a:lnTo>
                    <a:pt x="582934" y="22896"/>
                  </a:lnTo>
                  <a:lnTo>
                    <a:pt x="591144" y="24164"/>
                  </a:lnTo>
                  <a:lnTo>
                    <a:pt x="599355" y="25499"/>
                  </a:lnTo>
                  <a:lnTo>
                    <a:pt x="607565" y="26905"/>
                  </a:lnTo>
                  <a:lnTo>
                    <a:pt x="615776" y="28386"/>
                  </a:lnTo>
                  <a:lnTo>
                    <a:pt x="623986" y="29945"/>
                  </a:lnTo>
                  <a:lnTo>
                    <a:pt x="632196" y="31586"/>
                  </a:lnTo>
                  <a:lnTo>
                    <a:pt x="640407" y="33314"/>
                  </a:lnTo>
                  <a:lnTo>
                    <a:pt x="648617" y="35133"/>
                  </a:lnTo>
                  <a:lnTo>
                    <a:pt x="656827" y="37047"/>
                  </a:lnTo>
                  <a:lnTo>
                    <a:pt x="665038" y="39061"/>
                  </a:lnTo>
                  <a:lnTo>
                    <a:pt x="673248" y="41181"/>
                  </a:lnTo>
                  <a:lnTo>
                    <a:pt x="681458" y="43410"/>
                  </a:lnTo>
                  <a:lnTo>
                    <a:pt x="689669" y="45755"/>
                  </a:lnTo>
                  <a:lnTo>
                    <a:pt x="697879" y="48221"/>
                  </a:lnTo>
                  <a:lnTo>
                    <a:pt x="706089" y="50815"/>
                  </a:lnTo>
                  <a:lnTo>
                    <a:pt x="714300" y="53541"/>
                  </a:lnTo>
                  <a:lnTo>
                    <a:pt x="722510" y="56407"/>
                  </a:lnTo>
                  <a:lnTo>
                    <a:pt x="730720" y="59418"/>
                  </a:lnTo>
                  <a:lnTo>
                    <a:pt x="738931" y="62583"/>
                  </a:lnTo>
                  <a:lnTo>
                    <a:pt x="747141" y="65907"/>
                  </a:lnTo>
                  <a:lnTo>
                    <a:pt x="755351" y="69398"/>
                  </a:lnTo>
                  <a:lnTo>
                    <a:pt x="763562" y="73064"/>
                  </a:lnTo>
                  <a:lnTo>
                    <a:pt x="771772" y="76912"/>
                  </a:lnTo>
                  <a:lnTo>
                    <a:pt x="779982" y="80951"/>
                  </a:lnTo>
                  <a:lnTo>
                    <a:pt x="788193" y="85188"/>
                  </a:lnTo>
                  <a:lnTo>
                    <a:pt x="796403" y="89632"/>
                  </a:lnTo>
                  <a:lnTo>
                    <a:pt x="804614" y="94292"/>
                  </a:lnTo>
                  <a:lnTo>
                    <a:pt x="812824" y="99177"/>
                  </a:lnTo>
                  <a:lnTo>
                    <a:pt x="821034" y="104296"/>
                  </a:lnTo>
                  <a:lnTo>
                    <a:pt x="829245" y="109658"/>
                  </a:lnTo>
                  <a:lnTo>
                    <a:pt x="837455" y="115273"/>
                  </a:lnTo>
                  <a:lnTo>
                    <a:pt x="845665" y="121151"/>
                  </a:lnTo>
                  <a:lnTo>
                    <a:pt x="853876" y="127301"/>
                  </a:lnTo>
                  <a:lnTo>
                    <a:pt x="862086" y="133733"/>
                  </a:lnTo>
                  <a:lnTo>
                    <a:pt x="870296" y="140458"/>
                  </a:lnTo>
                  <a:lnTo>
                    <a:pt x="878507" y="147485"/>
                  </a:lnTo>
                  <a:lnTo>
                    <a:pt x="886717" y="154825"/>
                  </a:lnTo>
                  <a:lnTo>
                    <a:pt x="894927" y="162487"/>
                  </a:lnTo>
                  <a:lnTo>
                    <a:pt x="903138" y="170483"/>
                  </a:lnTo>
                  <a:lnTo>
                    <a:pt x="911348" y="178821"/>
                  </a:lnTo>
                  <a:lnTo>
                    <a:pt x="919558" y="187512"/>
                  </a:lnTo>
                  <a:lnTo>
                    <a:pt x="927769" y="196564"/>
                  </a:lnTo>
                  <a:lnTo>
                    <a:pt x="935979" y="205989"/>
                  </a:lnTo>
                  <a:lnTo>
                    <a:pt x="944189" y="215793"/>
                  </a:lnTo>
                  <a:lnTo>
                    <a:pt x="952400" y="225987"/>
                  </a:lnTo>
                  <a:lnTo>
                    <a:pt x="960610" y="236578"/>
                  </a:lnTo>
                  <a:lnTo>
                    <a:pt x="968820" y="247574"/>
                  </a:lnTo>
                  <a:lnTo>
                    <a:pt x="977031" y="258982"/>
                  </a:lnTo>
                  <a:lnTo>
                    <a:pt x="985241" y="270808"/>
                  </a:lnTo>
                  <a:lnTo>
                    <a:pt x="993451" y="283058"/>
                  </a:lnTo>
                  <a:lnTo>
                    <a:pt x="1001662" y="295736"/>
                  </a:lnTo>
                  <a:lnTo>
                    <a:pt x="1009872" y="308847"/>
                  </a:lnTo>
                  <a:lnTo>
                    <a:pt x="1018083" y="322392"/>
                  </a:lnTo>
                  <a:lnTo>
                    <a:pt x="1026293" y="336374"/>
                  </a:lnTo>
                  <a:lnTo>
                    <a:pt x="1034503" y="350794"/>
                  </a:lnTo>
                  <a:lnTo>
                    <a:pt x="1042714" y="365649"/>
                  </a:lnTo>
                  <a:lnTo>
                    <a:pt x="1050924" y="380939"/>
                  </a:lnTo>
                  <a:lnTo>
                    <a:pt x="1059134" y="396660"/>
                  </a:lnTo>
                  <a:lnTo>
                    <a:pt x="1067345" y="412806"/>
                  </a:lnTo>
                  <a:lnTo>
                    <a:pt x="1075555" y="429372"/>
                  </a:lnTo>
                  <a:lnTo>
                    <a:pt x="1083765" y="446348"/>
                  </a:lnTo>
                  <a:lnTo>
                    <a:pt x="1091976" y="463726"/>
                  </a:lnTo>
                  <a:lnTo>
                    <a:pt x="1100186" y="481494"/>
                  </a:lnTo>
                  <a:lnTo>
                    <a:pt x="1108396" y="499639"/>
                  </a:lnTo>
                  <a:lnTo>
                    <a:pt x="1116607" y="518146"/>
                  </a:lnTo>
                  <a:lnTo>
                    <a:pt x="1124817" y="536999"/>
                  </a:lnTo>
                  <a:lnTo>
                    <a:pt x="1133027" y="556181"/>
                  </a:lnTo>
                  <a:lnTo>
                    <a:pt x="1141238" y="575671"/>
                  </a:lnTo>
                  <a:lnTo>
                    <a:pt x="1149448" y="595449"/>
                  </a:lnTo>
                  <a:lnTo>
                    <a:pt x="1157658" y="615491"/>
                  </a:lnTo>
                  <a:lnTo>
                    <a:pt x="1165869" y="635775"/>
                  </a:lnTo>
                  <a:lnTo>
                    <a:pt x="1174079" y="656275"/>
                  </a:lnTo>
                  <a:lnTo>
                    <a:pt x="1182289" y="676965"/>
                  </a:lnTo>
                  <a:lnTo>
                    <a:pt x="1190500" y="697817"/>
                  </a:lnTo>
                  <a:lnTo>
                    <a:pt x="1198710" y="718803"/>
                  </a:lnTo>
                  <a:lnTo>
                    <a:pt x="1206921" y="739894"/>
                  </a:lnTo>
                  <a:lnTo>
                    <a:pt x="1215131" y="761061"/>
                  </a:lnTo>
                  <a:lnTo>
                    <a:pt x="1223341" y="782273"/>
                  </a:lnTo>
                  <a:lnTo>
                    <a:pt x="1231552" y="803500"/>
                  </a:lnTo>
                  <a:lnTo>
                    <a:pt x="1239762" y="824712"/>
                  </a:lnTo>
                  <a:lnTo>
                    <a:pt x="1247972" y="845879"/>
                  </a:lnTo>
                  <a:lnTo>
                    <a:pt x="1256183" y="866970"/>
                  </a:lnTo>
                  <a:lnTo>
                    <a:pt x="1264393" y="887956"/>
                  </a:lnTo>
                  <a:lnTo>
                    <a:pt x="1272603" y="908808"/>
                  </a:lnTo>
                  <a:lnTo>
                    <a:pt x="1280814" y="929498"/>
                  </a:lnTo>
                  <a:lnTo>
                    <a:pt x="1289024" y="949998"/>
                  </a:lnTo>
                  <a:lnTo>
                    <a:pt x="1297234" y="970282"/>
                  </a:lnTo>
                  <a:lnTo>
                    <a:pt x="1305445" y="990325"/>
                  </a:lnTo>
                  <a:lnTo>
                    <a:pt x="1313655" y="1010102"/>
                  </a:lnTo>
                  <a:lnTo>
                    <a:pt x="1321865" y="1029592"/>
                  </a:lnTo>
                  <a:lnTo>
                    <a:pt x="1330076" y="1048774"/>
                  </a:lnTo>
                  <a:lnTo>
                    <a:pt x="1338286" y="1067627"/>
                  </a:lnTo>
                  <a:lnTo>
                    <a:pt x="1346496" y="1086135"/>
                  </a:lnTo>
                  <a:lnTo>
                    <a:pt x="1354707" y="1104279"/>
                  </a:lnTo>
                  <a:lnTo>
                    <a:pt x="1362917" y="1122047"/>
                  </a:lnTo>
                  <a:lnTo>
                    <a:pt x="1371127" y="1139425"/>
                  </a:lnTo>
                  <a:lnTo>
                    <a:pt x="1379338" y="1156402"/>
                  </a:lnTo>
                  <a:lnTo>
                    <a:pt x="1387548" y="1172967"/>
                  </a:lnTo>
                  <a:lnTo>
                    <a:pt x="1395758" y="1189113"/>
                  </a:lnTo>
                  <a:lnTo>
                    <a:pt x="1403969" y="1204834"/>
                  </a:lnTo>
                  <a:lnTo>
                    <a:pt x="1412179" y="1220124"/>
                  </a:lnTo>
                  <a:lnTo>
                    <a:pt x="1420390" y="1234980"/>
                  </a:lnTo>
                  <a:lnTo>
                    <a:pt x="1428600" y="1249399"/>
                  </a:lnTo>
                  <a:lnTo>
                    <a:pt x="1436810" y="1263381"/>
                  </a:lnTo>
                  <a:lnTo>
                    <a:pt x="1445021" y="1276927"/>
                  </a:lnTo>
                  <a:lnTo>
                    <a:pt x="1453231" y="1290037"/>
                  </a:lnTo>
                  <a:lnTo>
                    <a:pt x="1461441" y="1302715"/>
                  </a:lnTo>
                  <a:lnTo>
                    <a:pt x="1469652" y="1314965"/>
                  </a:lnTo>
                  <a:lnTo>
                    <a:pt x="1477862" y="1326791"/>
                  </a:lnTo>
                  <a:lnTo>
                    <a:pt x="1486072" y="1338199"/>
                  </a:lnTo>
                  <a:lnTo>
                    <a:pt x="1494283" y="1349195"/>
                  </a:lnTo>
                  <a:lnTo>
                    <a:pt x="1502493" y="1359786"/>
                  </a:lnTo>
                  <a:lnTo>
                    <a:pt x="1510703" y="1369980"/>
                  </a:lnTo>
                  <a:lnTo>
                    <a:pt x="1518914" y="1379785"/>
                  </a:lnTo>
                  <a:lnTo>
                    <a:pt x="1527124" y="1389209"/>
                  </a:lnTo>
                  <a:lnTo>
                    <a:pt x="1535334" y="1398262"/>
                  </a:lnTo>
                  <a:lnTo>
                    <a:pt x="1543545" y="1406952"/>
                  </a:lnTo>
                  <a:lnTo>
                    <a:pt x="1551755" y="1415291"/>
                  </a:lnTo>
                  <a:lnTo>
                    <a:pt x="1559965" y="1423286"/>
                  </a:lnTo>
                  <a:lnTo>
                    <a:pt x="1568176" y="1430948"/>
                  </a:lnTo>
                  <a:lnTo>
                    <a:pt x="1576386" y="1438288"/>
                  </a:lnTo>
                  <a:lnTo>
                    <a:pt x="1584596" y="1445316"/>
                  </a:lnTo>
                  <a:lnTo>
                    <a:pt x="1592807" y="1452040"/>
                  </a:lnTo>
                  <a:lnTo>
                    <a:pt x="1601017" y="1458473"/>
                  </a:lnTo>
                  <a:lnTo>
                    <a:pt x="1609228" y="1464623"/>
                  </a:lnTo>
                  <a:lnTo>
                    <a:pt x="1617438" y="1470500"/>
                  </a:lnTo>
                  <a:lnTo>
                    <a:pt x="1625648" y="1476115"/>
                  </a:lnTo>
                  <a:lnTo>
                    <a:pt x="1633859" y="1481478"/>
                  </a:lnTo>
                  <a:lnTo>
                    <a:pt x="1642069" y="1486596"/>
                  </a:lnTo>
                  <a:lnTo>
                    <a:pt x="1650279" y="1491481"/>
                  </a:lnTo>
                  <a:lnTo>
                    <a:pt x="1658490" y="1496141"/>
                  </a:lnTo>
                  <a:lnTo>
                    <a:pt x="1666700" y="1500586"/>
                  </a:lnTo>
                  <a:lnTo>
                    <a:pt x="1674910" y="1504823"/>
                  </a:lnTo>
                  <a:lnTo>
                    <a:pt x="1683121" y="1508861"/>
                  </a:lnTo>
                  <a:lnTo>
                    <a:pt x="1691331" y="1512709"/>
                  </a:lnTo>
                  <a:lnTo>
                    <a:pt x="1699541" y="1516375"/>
                  </a:lnTo>
                  <a:lnTo>
                    <a:pt x="1707752" y="1519866"/>
                  </a:lnTo>
                  <a:lnTo>
                    <a:pt x="1715962" y="1523191"/>
                  </a:lnTo>
                  <a:lnTo>
                    <a:pt x="1724172" y="1526355"/>
                  </a:lnTo>
                  <a:lnTo>
                    <a:pt x="1732383" y="1529367"/>
                  </a:lnTo>
                  <a:lnTo>
                    <a:pt x="1740593" y="1532232"/>
                  </a:lnTo>
                  <a:lnTo>
                    <a:pt x="1748803" y="1534959"/>
                  </a:lnTo>
                  <a:lnTo>
                    <a:pt x="1757014" y="1537552"/>
                  </a:lnTo>
                  <a:lnTo>
                    <a:pt x="1765224" y="1540018"/>
                  </a:lnTo>
                  <a:lnTo>
                    <a:pt x="1773434" y="1542363"/>
                  </a:lnTo>
                  <a:lnTo>
                    <a:pt x="1781645" y="1544593"/>
                  </a:lnTo>
                  <a:lnTo>
                    <a:pt x="1789855" y="1546712"/>
                  </a:lnTo>
                  <a:lnTo>
                    <a:pt x="1798065" y="1548726"/>
                  </a:lnTo>
                  <a:lnTo>
                    <a:pt x="1806276" y="1550640"/>
                  </a:lnTo>
                  <a:lnTo>
                    <a:pt x="1814486" y="1552459"/>
                  </a:lnTo>
                  <a:lnTo>
                    <a:pt x="1822697" y="1554187"/>
                  </a:lnTo>
                  <a:lnTo>
                    <a:pt x="1830907" y="1555828"/>
                  </a:lnTo>
                  <a:lnTo>
                    <a:pt x="1839117" y="1557387"/>
                  </a:lnTo>
                  <a:lnTo>
                    <a:pt x="1847328" y="1558868"/>
                  </a:lnTo>
                  <a:lnTo>
                    <a:pt x="1855538" y="1560274"/>
                  </a:lnTo>
                  <a:lnTo>
                    <a:pt x="1863748" y="1561610"/>
                  </a:lnTo>
                  <a:lnTo>
                    <a:pt x="1871959" y="1562877"/>
                  </a:lnTo>
                  <a:lnTo>
                    <a:pt x="1880169" y="1564081"/>
                  </a:lnTo>
                  <a:lnTo>
                    <a:pt x="1888379" y="1565224"/>
                  </a:lnTo>
                  <a:lnTo>
                    <a:pt x="1896590" y="1566308"/>
                  </a:lnTo>
                  <a:lnTo>
                    <a:pt x="1904800" y="1567338"/>
                  </a:lnTo>
                  <a:lnTo>
                    <a:pt x="1913010" y="1568315"/>
                  </a:lnTo>
                  <a:lnTo>
                    <a:pt x="1921221" y="1569242"/>
                  </a:lnTo>
                  <a:lnTo>
                    <a:pt x="1929431" y="1570122"/>
                  </a:lnTo>
                  <a:lnTo>
                    <a:pt x="1937641" y="1570957"/>
                  </a:lnTo>
                  <a:lnTo>
                    <a:pt x="1945852" y="1571750"/>
                  </a:lnTo>
                  <a:lnTo>
                    <a:pt x="1954062" y="1572502"/>
                  </a:lnTo>
                  <a:lnTo>
                    <a:pt x="1962272" y="1573215"/>
                  </a:lnTo>
                  <a:lnTo>
                    <a:pt x="1970483" y="1573892"/>
                  </a:lnTo>
                  <a:lnTo>
                    <a:pt x="1978693" y="1574534"/>
                  </a:lnTo>
                  <a:lnTo>
                    <a:pt x="1986903" y="1575143"/>
                  </a:lnTo>
                  <a:lnTo>
                    <a:pt x="1995114" y="1575721"/>
                  </a:lnTo>
                  <a:lnTo>
                    <a:pt x="2003324" y="1576269"/>
                  </a:lnTo>
                  <a:lnTo>
                    <a:pt x="2011535" y="1576789"/>
                  </a:lnTo>
                  <a:lnTo>
                    <a:pt x="2019745" y="1577282"/>
                  </a:lnTo>
                  <a:lnTo>
                    <a:pt x="2027955" y="1577749"/>
                  </a:lnTo>
                  <a:lnTo>
                    <a:pt x="2036166" y="1578193"/>
                  </a:lnTo>
                  <a:lnTo>
                    <a:pt x="2044376" y="1578614"/>
                  </a:lnTo>
                  <a:lnTo>
                    <a:pt x="2052586" y="1579013"/>
                  </a:lnTo>
                  <a:lnTo>
                    <a:pt x="2060797" y="1579391"/>
                  </a:lnTo>
                  <a:lnTo>
                    <a:pt x="2069007" y="1579750"/>
                  </a:lnTo>
                  <a:lnTo>
                    <a:pt x="2077217" y="1580090"/>
                  </a:lnTo>
                  <a:lnTo>
                    <a:pt x="2085428" y="1580413"/>
                  </a:lnTo>
                  <a:lnTo>
                    <a:pt x="2093638" y="1580719"/>
                  </a:lnTo>
                  <a:lnTo>
                    <a:pt x="2101848" y="1581009"/>
                  </a:lnTo>
                  <a:lnTo>
                    <a:pt x="2110059" y="1581284"/>
                  </a:lnTo>
                  <a:lnTo>
                    <a:pt x="2118269" y="1581545"/>
                  </a:lnTo>
                  <a:lnTo>
                    <a:pt x="2126479" y="1581792"/>
                  </a:lnTo>
                  <a:lnTo>
                    <a:pt x="2134690" y="1582027"/>
                  </a:lnTo>
                  <a:lnTo>
                    <a:pt x="2142900" y="1582249"/>
                  </a:lnTo>
                  <a:lnTo>
                    <a:pt x="2151110" y="1582460"/>
                  </a:lnTo>
                  <a:lnTo>
                    <a:pt x="2159321" y="1582660"/>
                  </a:lnTo>
                  <a:lnTo>
                    <a:pt x="2167531" y="1582850"/>
                  </a:lnTo>
                  <a:lnTo>
                    <a:pt x="2175741" y="1583029"/>
                  </a:lnTo>
                  <a:lnTo>
                    <a:pt x="2183952" y="1583200"/>
                  </a:lnTo>
                  <a:lnTo>
                    <a:pt x="2192162" y="1583361"/>
                  </a:lnTo>
                  <a:lnTo>
                    <a:pt x="2200373" y="1583514"/>
                  </a:lnTo>
                  <a:lnTo>
                    <a:pt x="2208583" y="1583660"/>
                  </a:lnTo>
                  <a:lnTo>
                    <a:pt x="2216793" y="1583797"/>
                  </a:lnTo>
                  <a:lnTo>
                    <a:pt x="2225004" y="1583928"/>
                  </a:lnTo>
                  <a:lnTo>
                    <a:pt x="2233214" y="1584052"/>
                  </a:lnTo>
                  <a:lnTo>
                    <a:pt x="2241424" y="1584169"/>
                  </a:lnTo>
                  <a:lnTo>
                    <a:pt x="2249635" y="1584280"/>
                  </a:lnTo>
                  <a:lnTo>
                    <a:pt x="2257845" y="1584386"/>
                  </a:lnTo>
                  <a:lnTo>
                    <a:pt x="2266055" y="1584485"/>
                  </a:lnTo>
                  <a:lnTo>
                    <a:pt x="2274266" y="1584580"/>
                  </a:lnTo>
                  <a:lnTo>
                    <a:pt x="2282476" y="1584670"/>
                  </a:lnTo>
                  <a:lnTo>
                    <a:pt x="2290686" y="1584755"/>
                  </a:lnTo>
                  <a:lnTo>
                    <a:pt x="2298897" y="1584836"/>
                  </a:lnTo>
                  <a:lnTo>
                    <a:pt x="2307107" y="1584912"/>
                  </a:lnTo>
                  <a:lnTo>
                    <a:pt x="2315317" y="1584985"/>
                  </a:lnTo>
                  <a:lnTo>
                    <a:pt x="2323528" y="1585054"/>
                  </a:lnTo>
                  <a:lnTo>
                    <a:pt x="2331738" y="1585119"/>
                  </a:lnTo>
                  <a:lnTo>
                    <a:pt x="2339948" y="1585181"/>
                  </a:lnTo>
                  <a:lnTo>
                    <a:pt x="2348159" y="1585239"/>
                  </a:lnTo>
                  <a:lnTo>
                    <a:pt x="2356369" y="1585295"/>
                  </a:lnTo>
                  <a:lnTo>
                    <a:pt x="2364579" y="1585348"/>
                  </a:lnTo>
                  <a:lnTo>
                    <a:pt x="2372790" y="1585397"/>
                  </a:lnTo>
                  <a:lnTo>
                    <a:pt x="2381000" y="1585445"/>
                  </a:lnTo>
                  <a:lnTo>
                    <a:pt x="2389210" y="1585490"/>
                  </a:lnTo>
                  <a:lnTo>
                    <a:pt x="2397421" y="1585532"/>
                  </a:lnTo>
                  <a:lnTo>
                    <a:pt x="2405631" y="1585572"/>
                  </a:lnTo>
                  <a:lnTo>
                    <a:pt x="2413842" y="1585611"/>
                  </a:lnTo>
                  <a:lnTo>
                    <a:pt x="2422052" y="1585647"/>
                  </a:lnTo>
                  <a:lnTo>
                    <a:pt x="2430262" y="1585681"/>
                  </a:lnTo>
                  <a:lnTo>
                    <a:pt x="2438473" y="1585714"/>
                  </a:lnTo>
                  <a:lnTo>
                    <a:pt x="2446683" y="1585745"/>
                  </a:lnTo>
                  <a:lnTo>
                    <a:pt x="2454893" y="1585774"/>
                  </a:lnTo>
                  <a:lnTo>
                    <a:pt x="2454893" y="1601558"/>
                  </a:lnTo>
                  <a:lnTo>
                    <a:pt x="2446683" y="1601529"/>
                  </a:lnTo>
                  <a:lnTo>
                    <a:pt x="2438473" y="1601498"/>
                  </a:lnTo>
                  <a:lnTo>
                    <a:pt x="2430262" y="1601465"/>
                  </a:lnTo>
                  <a:lnTo>
                    <a:pt x="2422052" y="1601431"/>
                  </a:lnTo>
                  <a:lnTo>
                    <a:pt x="2413842" y="1601395"/>
                  </a:lnTo>
                  <a:lnTo>
                    <a:pt x="2405631" y="1601357"/>
                  </a:lnTo>
                  <a:lnTo>
                    <a:pt x="2397421" y="1601316"/>
                  </a:lnTo>
                  <a:lnTo>
                    <a:pt x="2389210" y="1601274"/>
                  </a:lnTo>
                  <a:lnTo>
                    <a:pt x="2381000" y="1601229"/>
                  </a:lnTo>
                  <a:lnTo>
                    <a:pt x="2372790" y="1601182"/>
                  </a:lnTo>
                  <a:lnTo>
                    <a:pt x="2364579" y="1601132"/>
                  </a:lnTo>
                  <a:lnTo>
                    <a:pt x="2356369" y="1601079"/>
                  </a:lnTo>
                  <a:lnTo>
                    <a:pt x="2348159" y="1601024"/>
                  </a:lnTo>
                  <a:lnTo>
                    <a:pt x="2339948" y="1600965"/>
                  </a:lnTo>
                  <a:lnTo>
                    <a:pt x="2331738" y="1600903"/>
                  </a:lnTo>
                  <a:lnTo>
                    <a:pt x="2323528" y="1600838"/>
                  </a:lnTo>
                  <a:lnTo>
                    <a:pt x="2315317" y="1600769"/>
                  </a:lnTo>
                  <a:lnTo>
                    <a:pt x="2307107" y="1600697"/>
                  </a:lnTo>
                  <a:lnTo>
                    <a:pt x="2298897" y="1600620"/>
                  </a:lnTo>
                  <a:lnTo>
                    <a:pt x="2290686" y="1600539"/>
                  </a:lnTo>
                  <a:lnTo>
                    <a:pt x="2282476" y="1600454"/>
                  </a:lnTo>
                  <a:lnTo>
                    <a:pt x="2274266" y="1600364"/>
                  </a:lnTo>
                  <a:lnTo>
                    <a:pt x="2266055" y="1600270"/>
                  </a:lnTo>
                  <a:lnTo>
                    <a:pt x="2257845" y="1600170"/>
                  </a:lnTo>
                  <a:lnTo>
                    <a:pt x="2249635" y="1600064"/>
                  </a:lnTo>
                  <a:lnTo>
                    <a:pt x="2241424" y="1599953"/>
                  </a:lnTo>
                  <a:lnTo>
                    <a:pt x="2233214" y="1599836"/>
                  </a:lnTo>
                  <a:lnTo>
                    <a:pt x="2225004" y="1599712"/>
                  </a:lnTo>
                  <a:lnTo>
                    <a:pt x="2216793" y="1599582"/>
                  </a:lnTo>
                  <a:lnTo>
                    <a:pt x="2208583" y="1599444"/>
                  </a:lnTo>
                  <a:lnTo>
                    <a:pt x="2200373" y="1599299"/>
                  </a:lnTo>
                  <a:lnTo>
                    <a:pt x="2192162" y="1599145"/>
                  </a:lnTo>
                  <a:lnTo>
                    <a:pt x="2183952" y="1598984"/>
                  </a:lnTo>
                  <a:lnTo>
                    <a:pt x="2175741" y="1598814"/>
                  </a:lnTo>
                  <a:lnTo>
                    <a:pt x="2167531" y="1598634"/>
                  </a:lnTo>
                  <a:lnTo>
                    <a:pt x="2159321" y="1598444"/>
                  </a:lnTo>
                  <a:lnTo>
                    <a:pt x="2151110" y="1598244"/>
                  </a:lnTo>
                  <a:lnTo>
                    <a:pt x="2142900" y="1598033"/>
                  </a:lnTo>
                  <a:lnTo>
                    <a:pt x="2134690" y="1597811"/>
                  </a:lnTo>
                  <a:lnTo>
                    <a:pt x="2126479" y="1597577"/>
                  </a:lnTo>
                  <a:lnTo>
                    <a:pt x="2118269" y="1597329"/>
                  </a:lnTo>
                  <a:lnTo>
                    <a:pt x="2110059" y="1597068"/>
                  </a:lnTo>
                  <a:lnTo>
                    <a:pt x="2101848" y="1596793"/>
                  </a:lnTo>
                  <a:lnTo>
                    <a:pt x="2093638" y="1596503"/>
                  </a:lnTo>
                  <a:lnTo>
                    <a:pt x="2085428" y="1596197"/>
                  </a:lnTo>
                  <a:lnTo>
                    <a:pt x="2077217" y="1595874"/>
                  </a:lnTo>
                  <a:lnTo>
                    <a:pt x="2069007" y="1595534"/>
                  </a:lnTo>
                  <a:lnTo>
                    <a:pt x="2060797" y="1595175"/>
                  </a:lnTo>
                  <a:lnTo>
                    <a:pt x="2052586" y="1594797"/>
                  </a:lnTo>
                  <a:lnTo>
                    <a:pt x="2044376" y="1594398"/>
                  </a:lnTo>
                  <a:lnTo>
                    <a:pt x="2036166" y="1593977"/>
                  </a:lnTo>
                  <a:lnTo>
                    <a:pt x="2027955" y="1593534"/>
                  </a:lnTo>
                  <a:lnTo>
                    <a:pt x="2019745" y="1593066"/>
                  </a:lnTo>
                  <a:lnTo>
                    <a:pt x="2011535" y="1592573"/>
                  </a:lnTo>
                  <a:lnTo>
                    <a:pt x="2003324" y="1592053"/>
                  </a:lnTo>
                  <a:lnTo>
                    <a:pt x="1995114" y="1591505"/>
                  </a:lnTo>
                  <a:lnTo>
                    <a:pt x="1986903" y="1590927"/>
                  </a:lnTo>
                  <a:lnTo>
                    <a:pt x="1978693" y="1590318"/>
                  </a:lnTo>
                  <a:lnTo>
                    <a:pt x="1970483" y="1589676"/>
                  </a:lnTo>
                  <a:lnTo>
                    <a:pt x="1962272" y="1588999"/>
                  </a:lnTo>
                  <a:lnTo>
                    <a:pt x="1954062" y="1588286"/>
                  </a:lnTo>
                  <a:lnTo>
                    <a:pt x="1945852" y="1587534"/>
                  </a:lnTo>
                  <a:lnTo>
                    <a:pt x="1937641" y="1586742"/>
                  </a:lnTo>
                  <a:lnTo>
                    <a:pt x="1929431" y="1585907"/>
                  </a:lnTo>
                  <a:lnTo>
                    <a:pt x="1921221" y="1585027"/>
                  </a:lnTo>
                  <a:lnTo>
                    <a:pt x="1913010" y="1584099"/>
                  </a:lnTo>
                  <a:lnTo>
                    <a:pt x="1904800" y="1583122"/>
                  </a:lnTo>
                  <a:lnTo>
                    <a:pt x="1896590" y="1582093"/>
                  </a:lnTo>
                  <a:lnTo>
                    <a:pt x="1888379" y="1581008"/>
                  </a:lnTo>
                  <a:lnTo>
                    <a:pt x="1880169" y="1579865"/>
                  </a:lnTo>
                  <a:lnTo>
                    <a:pt x="1871959" y="1578662"/>
                  </a:lnTo>
                  <a:lnTo>
                    <a:pt x="1863748" y="1577394"/>
                  </a:lnTo>
                  <a:lnTo>
                    <a:pt x="1855538" y="1576059"/>
                  </a:lnTo>
                  <a:lnTo>
                    <a:pt x="1847328" y="1574652"/>
                  </a:lnTo>
                  <a:lnTo>
                    <a:pt x="1839117" y="1573172"/>
                  </a:lnTo>
                  <a:lnTo>
                    <a:pt x="1830907" y="1571613"/>
                  </a:lnTo>
                  <a:lnTo>
                    <a:pt x="1822697" y="1569971"/>
                  </a:lnTo>
                  <a:lnTo>
                    <a:pt x="1814486" y="1568243"/>
                  </a:lnTo>
                  <a:lnTo>
                    <a:pt x="1806276" y="1566424"/>
                  </a:lnTo>
                  <a:lnTo>
                    <a:pt x="1798065" y="1564510"/>
                  </a:lnTo>
                  <a:lnTo>
                    <a:pt x="1789855" y="1562496"/>
                  </a:lnTo>
                  <a:lnTo>
                    <a:pt x="1781645" y="1560377"/>
                  </a:lnTo>
                  <a:lnTo>
                    <a:pt x="1773434" y="1558147"/>
                  </a:lnTo>
                  <a:lnTo>
                    <a:pt x="1765224" y="1555802"/>
                  </a:lnTo>
                  <a:lnTo>
                    <a:pt x="1757014" y="1553336"/>
                  </a:lnTo>
                  <a:lnTo>
                    <a:pt x="1748803" y="1550743"/>
                  </a:lnTo>
                  <a:lnTo>
                    <a:pt x="1740593" y="1548017"/>
                  </a:lnTo>
                  <a:lnTo>
                    <a:pt x="1732383" y="1545151"/>
                  </a:lnTo>
                  <a:lnTo>
                    <a:pt x="1724172" y="1542139"/>
                  </a:lnTo>
                  <a:lnTo>
                    <a:pt x="1715962" y="1538975"/>
                  </a:lnTo>
                  <a:lnTo>
                    <a:pt x="1707752" y="1535651"/>
                  </a:lnTo>
                  <a:lnTo>
                    <a:pt x="1699541" y="1532159"/>
                  </a:lnTo>
                  <a:lnTo>
                    <a:pt x="1691331" y="1528494"/>
                  </a:lnTo>
                  <a:lnTo>
                    <a:pt x="1683121" y="1524646"/>
                  </a:lnTo>
                  <a:lnTo>
                    <a:pt x="1674910" y="1520607"/>
                  </a:lnTo>
                  <a:lnTo>
                    <a:pt x="1666700" y="1516370"/>
                  </a:lnTo>
                  <a:lnTo>
                    <a:pt x="1658490" y="1511926"/>
                  </a:lnTo>
                  <a:lnTo>
                    <a:pt x="1650279" y="1507266"/>
                  </a:lnTo>
                  <a:lnTo>
                    <a:pt x="1642069" y="1502381"/>
                  </a:lnTo>
                  <a:lnTo>
                    <a:pt x="1633859" y="1497262"/>
                  </a:lnTo>
                  <a:lnTo>
                    <a:pt x="1625648" y="1491900"/>
                  </a:lnTo>
                  <a:lnTo>
                    <a:pt x="1617438" y="1486284"/>
                  </a:lnTo>
                  <a:lnTo>
                    <a:pt x="1609228" y="1480407"/>
                  </a:lnTo>
                  <a:lnTo>
                    <a:pt x="1601017" y="1474257"/>
                  </a:lnTo>
                  <a:lnTo>
                    <a:pt x="1592807" y="1467825"/>
                  </a:lnTo>
                  <a:lnTo>
                    <a:pt x="1584596" y="1461100"/>
                  </a:lnTo>
                  <a:lnTo>
                    <a:pt x="1576386" y="1454073"/>
                  </a:lnTo>
                  <a:lnTo>
                    <a:pt x="1568176" y="1446733"/>
                  </a:lnTo>
                  <a:lnTo>
                    <a:pt x="1559965" y="1439070"/>
                  </a:lnTo>
                  <a:lnTo>
                    <a:pt x="1551755" y="1431075"/>
                  </a:lnTo>
                  <a:lnTo>
                    <a:pt x="1543545" y="1422737"/>
                  </a:lnTo>
                  <a:lnTo>
                    <a:pt x="1535334" y="1414046"/>
                  </a:lnTo>
                  <a:lnTo>
                    <a:pt x="1527124" y="1404993"/>
                  </a:lnTo>
                  <a:lnTo>
                    <a:pt x="1518914" y="1395569"/>
                  </a:lnTo>
                  <a:lnTo>
                    <a:pt x="1510703" y="1385764"/>
                  </a:lnTo>
                  <a:lnTo>
                    <a:pt x="1502493" y="1375570"/>
                  </a:lnTo>
                  <a:lnTo>
                    <a:pt x="1494283" y="1364979"/>
                  </a:lnTo>
                  <a:lnTo>
                    <a:pt x="1486072" y="1353983"/>
                  </a:lnTo>
                  <a:lnTo>
                    <a:pt x="1477862" y="1342576"/>
                  </a:lnTo>
                  <a:lnTo>
                    <a:pt x="1469652" y="1330750"/>
                  </a:lnTo>
                  <a:lnTo>
                    <a:pt x="1461441" y="1318500"/>
                  </a:lnTo>
                  <a:lnTo>
                    <a:pt x="1453231" y="1305821"/>
                  </a:lnTo>
                  <a:lnTo>
                    <a:pt x="1445021" y="1292711"/>
                  </a:lnTo>
                  <a:lnTo>
                    <a:pt x="1436810" y="1279165"/>
                  </a:lnTo>
                  <a:lnTo>
                    <a:pt x="1428600" y="1265183"/>
                  </a:lnTo>
                  <a:lnTo>
                    <a:pt x="1420390" y="1250764"/>
                  </a:lnTo>
                  <a:lnTo>
                    <a:pt x="1412179" y="1235908"/>
                  </a:lnTo>
                  <a:lnTo>
                    <a:pt x="1403969" y="1220618"/>
                  </a:lnTo>
                  <a:lnTo>
                    <a:pt x="1395758" y="1204898"/>
                  </a:lnTo>
                  <a:lnTo>
                    <a:pt x="1387548" y="1188751"/>
                  </a:lnTo>
                  <a:lnTo>
                    <a:pt x="1379338" y="1172186"/>
                  </a:lnTo>
                  <a:lnTo>
                    <a:pt x="1371127" y="1155209"/>
                  </a:lnTo>
                  <a:lnTo>
                    <a:pt x="1362917" y="1137832"/>
                  </a:lnTo>
                  <a:lnTo>
                    <a:pt x="1354707" y="1120064"/>
                  </a:lnTo>
                  <a:lnTo>
                    <a:pt x="1346496" y="1101919"/>
                  </a:lnTo>
                  <a:lnTo>
                    <a:pt x="1338286" y="1083411"/>
                  </a:lnTo>
                  <a:lnTo>
                    <a:pt x="1330076" y="1064558"/>
                  </a:lnTo>
                  <a:lnTo>
                    <a:pt x="1321865" y="1045377"/>
                  </a:lnTo>
                  <a:lnTo>
                    <a:pt x="1313655" y="1025887"/>
                  </a:lnTo>
                  <a:lnTo>
                    <a:pt x="1305445" y="1006109"/>
                  </a:lnTo>
                  <a:lnTo>
                    <a:pt x="1297234" y="986066"/>
                  </a:lnTo>
                  <a:lnTo>
                    <a:pt x="1289024" y="965782"/>
                  </a:lnTo>
                  <a:lnTo>
                    <a:pt x="1280814" y="945282"/>
                  </a:lnTo>
                  <a:lnTo>
                    <a:pt x="1272603" y="924593"/>
                  </a:lnTo>
                  <a:lnTo>
                    <a:pt x="1264393" y="903741"/>
                  </a:lnTo>
                  <a:lnTo>
                    <a:pt x="1256183" y="882755"/>
                  </a:lnTo>
                  <a:lnTo>
                    <a:pt x="1247972" y="861663"/>
                  </a:lnTo>
                  <a:lnTo>
                    <a:pt x="1239762" y="840497"/>
                  </a:lnTo>
                  <a:lnTo>
                    <a:pt x="1231552" y="819285"/>
                  </a:lnTo>
                  <a:lnTo>
                    <a:pt x="1223341" y="798057"/>
                  </a:lnTo>
                  <a:lnTo>
                    <a:pt x="1215131" y="776845"/>
                  </a:lnTo>
                  <a:lnTo>
                    <a:pt x="1206921" y="755678"/>
                  </a:lnTo>
                  <a:lnTo>
                    <a:pt x="1198710" y="734587"/>
                  </a:lnTo>
                  <a:lnTo>
                    <a:pt x="1190500" y="713601"/>
                  </a:lnTo>
                  <a:lnTo>
                    <a:pt x="1182289" y="692749"/>
                  </a:lnTo>
                  <a:lnTo>
                    <a:pt x="1174079" y="672059"/>
                  </a:lnTo>
                  <a:lnTo>
                    <a:pt x="1165869" y="651560"/>
                  </a:lnTo>
                  <a:lnTo>
                    <a:pt x="1157658" y="631276"/>
                  </a:lnTo>
                  <a:lnTo>
                    <a:pt x="1149448" y="611233"/>
                  </a:lnTo>
                  <a:lnTo>
                    <a:pt x="1141238" y="591455"/>
                  </a:lnTo>
                  <a:lnTo>
                    <a:pt x="1133027" y="571965"/>
                  </a:lnTo>
                  <a:lnTo>
                    <a:pt x="1124817" y="552784"/>
                  </a:lnTo>
                  <a:lnTo>
                    <a:pt x="1116607" y="533930"/>
                  </a:lnTo>
                  <a:lnTo>
                    <a:pt x="1108396" y="515423"/>
                  </a:lnTo>
                  <a:lnTo>
                    <a:pt x="1100186" y="497278"/>
                  </a:lnTo>
                  <a:lnTo>
                    <a:pt x="1091976" y="479510"/>
                  </a:lnTo>
                  <a:lnTo>
                    <a:pt x="1083765" y="462132"/>
                  </a:lnTo>
                  <a:lnTo>
                    <a:pt x="1075555" y="445156"/>
                  </a:lnTo>
                  <a:lnTo>
                    <a:pt x="1067345" y="428590"/>
                  </a:lnTo>
                  <a:lnTo>
                    <a:pt x="1059134" y="412444"/>
                  </a:lnTo>
                  <a:lnTo>
                    <a:pt x="1050924" y="396724"/>
                  </a:lnTo>
                  <a:lnTo>
                    <a:pt x="1042714" y="381434"/>
                  </a:lnTo>
                  <a:lnTo>
                    <a:pt x="1034503" y="366578"/>
                  </a:lnTo>
                  <a:lnTo>
                    <a:pt x="1026293" y="352159"/>
                  </a:lnTo>
                  <a:lnTo>
                    <a:pt x="1018083" y="338177"/>
                  </a:lnTo>
                  <a:lnTo>
                    <a:pt x="1009872" y="324631"/>
                  </a:lnTo>
                  <a:lnTo>
                    <a:pt x="1001662" y="311520"/>
                  </a:lnTo>
                  <a:lnTo>
                    <a:pt x="993451" y="298842"/>
                  </a:lnTo>
                  <a:lnTo>
                    <a:pt x="985241" y="286592"/>
                  </a:lnTo>
                  <a:lnTo>
                    <a:pt x="977031" y="274766"/>
                  </a:lnTo>
                  <a:lnTo>
                    <a:pt x="968820" y="263358"/>
                  </a:lnTo>
                  <a:lnTo>
                    <a:pt x="960610" y="252362"/>
                  </a:lnTo>
                  <a:lnTo>
                    <a:pt x="952400" y="241771"/>
                  </a:lnTo>
                  <a:lnTo>
                    <a:pt x="944189" y="231578"/>
                  </a:lnTo>
                  <a:lnTo>
                    <a:pt x="935979" y="221773"/>
                  </a:lnTo>
                  <a:lnTo>
                    <a:pt x="927769" y="212349"/>
                  </a:lnTo>
                  <a:lnTo>
                    <a:pt x="919558" y="203296"/>
                  </a:lnTo>
                  <a:lnTo>
                    <a:pt x="911348" y="194605"/>
                  </a:lnTo>
                  <a:lnTo>
                    <a:pt x="903138" y="186267"/>
                  </a:lnTo>
                  <a:lnTo>
                    <a:pt x="894927" y="178272"/>
                  </a:lnTo>
                  <a:lnTo>
                    <a:pt x="886717" y="170609"/>
                  </a:lnTo>
                  <a:lnTo>
                    <a:pt x="878507" y="163269"/>
                  </a:lnTo>
                  <a:lnTo>
                    <a:pt x="870296" y="156242"/>
                  </a:lnTo>
                  <a:lnTo>
                    <a:pt x="862086" y="149517"/>
                  </a:lnTo>
                  <a:lnTo>
                    <a:pt x="853876" y="143085"/>
                  </a:lnTo>
                  <a:lnTo>
                    <a:pt x="845665" y="136935"/>
                  </a:lnTo>
                  <a:lnTo>
                    <a:pt x="837455" y="131057"/>
                  </a:lnTo>
                  <a:lnTo>
                    <a:pt x="829245" y="125442"/>
                  </a:lnTo>
                  <a:lnTo>
                    <a:pt x="821034" y="120080"/>
                  </a:lnTo>
                  <a:lnTo>
                    <a:pt x="812824" y="114961"/>
                  </a:lnTo>
                  <a:lnTo>
                    <a:pt x="804614" y="110076"/>
                  </a:lnTo>
                  <a:lnTo>
                    <a:pt x="796403" y="105416"/>
                  </a:lnTo>
                  <a:lnTo>
                    <a:pt x="788193" y="100972"/>
                  </a:lnTo>
                  <a:lnTo>
                    <a:pt x="779982" y="96735"/>
                  </a:lnTo>
                  <a:lnTo>
                    <a:pt x="771772" y="92696"/>
                  </a:lnTo>
                  <a:lnTo>
                    <a:pt x="763562" y="88848"/>
                  </a:lnTo>
                  <a:lnTo>
                    <a:pt x="755351" y="85182"/>
                  </a:lnTo>
                  <a:lnTo>
                    <a:pt x="747141" y="81691"/>
                  </a:lnTo>
                  <a:lnTo>
                    <a:pt x="738931" y="78367"/>
                  </a:lnTo>
                  <a:lnTo>
                    <a:pt x="730720" y="75203"/>
                  </a:lnTo>
                  <a:lnTo>
                    <a:pt x="722510" y="72191"/>
                  </a:lnTo>
                  <a:lnTo>
                    <a:pt x="714300" y="69325"/>
                  </a:lnTo>
                  <a:lnTo>
                    <a:pt x="706089" y="66599"/>
                  </a:lnTo>
                  <a:lnTo>
                    <a:pt x="697879" y="64006"/>
                  </a:lnTo>
                  <a:lnTo>
                    <a:pt x="689669" y="61539"/>
                  </a:lnTo>
                  <a:lnTo>
                    <a:pt x="681458" y="59194"/>
                  </a:lnTo>
                  <a:lnTo>
                    <a:pt x="673248" y="56965"/>
                  </a:lnTo>
                  <a:lnTo>
                    <a:pt x="665038" y="54846"/>
                  </a:lnTo>
                  <a:lnTo>
                    <a:pt x="656827" y="52831"/>
                  </a:lnTo>
                  <a:lnTo>
                    <a:pt x="648617" y="50917"/>
                  </a:lnTo>
                  <a:lnTo>
                    <a:pt x="640407" y="49099"/>
                  </a:lnTo>
                  <a:lnTo>
                    <a:pt x="632196" y="47371"/>
                  </a:lnTo>
                  <a:lnTo>
                    <a:pt x="623986" y="45729"/>
                  </a:lnTo>
                  <a:lnTo>
                    <a:pt x="615776" y="44170"/>
                  </a:lnTo>
                  <a:lnTo>
                    <a:pt x="607565" y="42689"/>
                  </a:lnTo>
                  <a:lnTo>
                    <a:pt x="599355" y="41283"/>
                  </a:lnTo>
                  <a:lnTo>
                    <a:pt x="591144" y="39948"/>
                  </a:lnTo>
                  <a:lnTo>
                    <a:pt x="582934" y="38680"/>
                  </a:lnTo>
                  <a:lnTo>
                    <a:pt x="574724" y="37476"/>
                  </a:lnTo>
                  <a:lnTo>
                    <a:pt x="566513" y="36334"/>
                  </a:lnTo>
                  <a:lnTo>
                    <a:pt x="558303" y="35249"/>
                  </a:lnTo>
                  <a:lnTo>
                    <a:pt x="550093" y="34220"/>
                  </a:lnTo>
                  <a:lnTo>
                    <a:pt x="541882" y="33243"/>
                  </a:lnTo>
                  <a:lnTo>
                    <a:pt x="533672" y="32315"/>
                  </a:lnTo>
                  <a:lnTo>
                    <a:pt x="525462" y="31435"/>
                  </a:lnTo>
                  <a:lnTo>
                    <a:pt x="517251" y="30600"/>
                  </a:lnTo>
                  <a:lnTo>
                    <a:pt x="509041" y="29808"/>
                  </a:lnTo>
                  <a:lnTo>
                    <a:pt x="500831" y="29056"/>
                  </a:lnTo>
                  <a:lnTo>
                    <a:pt x="492620" y="28342"/>
                  </a:lnTo>
                  <a:lnTo>
                    <a:pt x="484410" y="27666"/>
                  </a:lnTo>
                  <a:lnTo>
                    <a:pt x="476200" y="27024"/>
                  </a:lnTo>
                  <a:lnTo>
                    <a:pt x="467989" y="26415"/>
                  </a:lnTo>
                  <a:lnTo>
                    <a:pt x="459779" y="25837"/>
                  </a:lnTo>
                  <a:lnTo>
                    <a:pt x="451569" y="25289"/>
                  </a:lnTo>
                  <a:lnTo>
                    <a:pt x="443358" y="24769"/>
                  </a:lnTo>
                  <a:lnTo>
                    <a:pt x="435148" y="24276"/>
                  </a:lnTo>
                  <a:lnTo>
                    <a:pt x="426938" y="23808"/>
                  </a:lnTo>
                  <a:lnTo>
                    <a:pt x="418727" y="23365"/>
                  </a:lnTo>
                  <a:lnTo>
                    <a:pt x="410517" y="22944"/>
                  </a:lnTo>
                  <a:lnTo>
                    <a:pt x="402307" y="22545"/>
                  </a:lnTo>
                  <a:lnTo>
                    <a:pt x="394096" y="22167"/>
                  </a:lnTo>
                  <a:lnTo>
                    <a:pt x="385886" y="21808"/>
                  </a:lnTo>
                  <a:lnTo>
                    <a:pt x="377675" y="21468"/>
                  </a:lnTo>
                  <a:lnTo>
                    <a:pt x="369465" y="21145"/>
                  </a:lnTo>
                  <a:lnTo>
                    <a:pt x="361255" y="20839"/>
                  </a:lnTo>
                  <a:lnTo>
                    <a:pt x="353044" y="20549"/>
                  </a:lnTo>
                  <a:lnTo>
                    <a:pt x="344834" y="20274"/>
                  </a:lnTo>
                  <a:lnTo>
                    <a:pt x="336624" y="20013"/>
                  </a:lnTo>
                  <a:lnTo>
                    <a:pt x="328413" y="19765"/>
                  </a:lnTo>
                  <a:lnTo>
                    <a:pt x="320203" y="19531"/>
                  </a:lnTo>
                  <a:lnTo>
                    <a:pt x="311993" y="19308"/>
                  </a:lnTo>
                  <a:lnTo>
                    <a:pt x="303782" y="19097"/>
                  </a:lnTo>
                  <a:lnTo>
                    <a:pt x="295572" y="18898"/>
                  </a:lnTo>
                  <a:lnTo>
                    <a:pt x="287362" y="18708"/>
                  </a:lnTo>
                  <a:lnTo>
                    <a:pt x="279151" y="18528"/>
                  </a:lnTo>
                  <a:lnTo>
                    <a:pt x="270941" y="18358"/>
                  </a:lnTo>
                  <a:lnTo>
                    <a:pt x="262731" y="18196"/>
                  </a:lnTo>
                  <a:lnTo>
                    <a:pt x="254520" y="18043"/>
                  </a:lnTo>
                  <a:lnTo>
                    <a:pt x="246310" y="17898"/>
                  </a:lnTo>
                  <a:lnTo>
                    <a:pt x="238100" y="17760"/>
                  </a:lnTo>
                  <a:lnTo>
                    <a:pt x="229889" y="17630"/>
                  </a:lnTo>
                  <a:lnTo>
                    <a:pt x="221679" y="17506"/>
                  </a:lnTo>
                  <a:lnTo>
                    <a:pt x="213469" y="17389"/>
                  </a:lnTo>
                  <a:lnTo>
                    <a:pt x="205258" y="17277"/>
                  </a:lnTo>
                  <a:lnTo>
                    <a:pt x="197048" y="17172"/>
                  </a:lnTo>
                  <a:lnTo>
                    <a:pt x="188837" y="17072"/>
                  </a:lnTo>
                  <a:lnTo>
                    <a:pt x="180627" y="16977"/>
                  </a:lnTo>
                  <a:lnTo>
                    <a:pt x="172417" y="16888"/>
                  </a:lnTo>
                  <a:lnTo>
                    <a:pt x="164206" y="16802"/>
                  </a:lnTo>
                  <a:lnTo>
                    <a:pt x="155996" y="16722"/>
                  </a:lnTo>
                  <a:lnTo>
                    <a:pt x="147786" y="16645"/>
                  </a:lnTo>
                  <a:lnTo>
                    <a:pt x="139575" y="16573"/>
                  </a:lnTo>
                  <a:lnTo>
                    <a:pt x="131365" y="16504"/>
                  </a:lnTo>
                  <a:lnTo>
                    <a:pt x="123155" y="16439"/>
                  </a:lnTo>
                  <a:lnTo>
                    <a:pt x="114944" y="16377"/>
                  </a:lnTo>
                  <a:lnTo>
                    <a:pt x="106734" y="16318"/>
                  </a:lnTo>
                  <a:lnTo>
                    <a:pt x="98524" y="16263"/>
                  </a:lnTo>
                  <a:lnTo>
                    <a:pt x="90313" y="16210"/>
                  </a:lnTo>
                  <a:lnTo>
                    <a:pt x="82103" y="16160"/>
                  </a:lnTo>
                  <a:lnTo>
                    <a:pt x="73893" y="16113"/>
                  </a:lnTo>
                  <a:lnTo>
                    <a:pt x="65682" y="16068"/>
                  </a:lnTo>
                  <a:lnTo>
                    <a:pt x="57472" y="16025"/>
                  </a:lnTo>
                  <a:lnTo>
                    <a:pt x="49262" y="15985"/>
                  </a:lnTo>
                  <a:lnTo>
                    <a:pt x="41051" y="15947"/>
                  </a:lnTo>
                  <a:lnTo>
                    <a:pt x="32841" y="15911"/>
                  </a:lnTo>
                  <a:lnTo>
                    <a:pt x="24631" y="15876"/>
                  </a:lnTo>
                  <a:lnTo>
                    <a:pt x="16420" y="15844"/>
                  </a:lnTo>
                  <a:lnTo>
                    <a:pt x="8210" y="15813"/>
                  </a:lnTo>
                  <a:lnTo>
                    <a:pt x="0" y="15784"/>
                  </a:lnTo>
                  <a:close/>
                </a:path>
              </a:pathLst>
            </a:custGeom>
            <a:solidFill>
              <a:srgbClr val="472A7A">
                <a:alpha val="50196"/>
              </a:srgbClr>
            </a:solidFill>
          </p:spPr>
          <p:txBody>
            <a:bodyPr/>
            <a:lstStyle/>
            <a:p/>
          </p:txBody>
        </p:sp>
        <p:sp>
          <p:nvSpPr>
            <p:cNvPr id="18" name="pg19"/>
            <p:cNvSpPr/>
            <p:nvPr/>
          </p:nvSpPr>
          <p:spPr>
            <a:xfrm>
              <a:off x="5008721" y="3770811"/>
              <a:ext cx="2454893" cy="709066"/>
            </a:xfrm>
            <a:custGeom>
              <a:avLst/>
              <a:pathLst>
                <a:path w="2454893" h="709066">
                  <a:moveTo>
                    <a:pt x="0" y="0"/>
                  </a:moveTo>
                  <a:lnTo>
                    <a:pt x="8210" y="12"/>
                  </a:lnTo>
                  <a:lnTo>
                    <a:pt x="16420" y="26"/>
                  </a:lnTo>
                  <a:lnTo>
                    <a:pt x="24631" y="40"/>
                  </a:lnTo>
                  <a:lnTo>
                    <a:pt x="32841" y="55"/>
                  </a:lnTo>
                  <a:lnTo>
                    <a:pt x="41051" y="71"/>
                  </a:lnTo>
                  <a:lnTo>
                    <a:pt x="49262" y="88"/>
                  </a:lnTo>
                  <a:lnTo>
                    <a:pt x="57472" y="105"/>
                  </a:lnTo>
                  <a:lnTo>
                    <a:pt x="65682" y="124"/>
                  </a:lnTo>
                  <a:lnTo>
                    <a:pt x="73893" y="144"/>
                  </a:lnTo>
                  <a:lnTo>
                    <a:pt x="82103" y="164"/>
                  </a:lnTo>
                  <a:lnTo>
                    <a:pt x="90313" y="186"/>
                  </a:lnTo>
                  <a:lnTo>
                    <a:pt x="98524" y="209"/>
                  </a:lnTo>
                  <a:lnTo>
                    <a:pt x="106734" y="234"/>
                  </a:lnTo>
                  <a:lnTo>
                    <a:pt x="114944" y="259"/>
                  </a:lnTo>
                  <a:lnTo>
                    <a:pt x="123155" y="286"/>
                  </a:lnTo>
                  <a:lnTo>
                    <a:pt x="131365" y="315"/>
                  </a:lnTo>
                  <a:lnTo>
                    <a:pt x="139575" y="345"/>
                  </a:lnTo>
                  <a:lnTo>
                    <a:pt x="147786" y="377"/>
                  </a:lnTo>
                  <a:lnTo>
                    <a:pt x="155996" y="410"/>
                  </a:lnTo>
                  <a:lnTo>
                    <a:pt x="164206" y="446"/>
                  </a:lnTo>
                  <a:lnTo>
                    <a:pt x="172417" y="483"/>
                  </a:lnTo>
                  <a:lnTo>
                    <a:pt x="180627" y="522"/>
                  </a:lnTo>
                  <a:lnTo>
                    <a:pt x="188837" y="564"/>
                  </a:lnTo>
                  <a:lnTo>
                    <a:pt x="197048" y="607"/>
                  </a:lnTo>
                  <a:lnTo>
                    <a:pt x="205258" y="654"/>
                  </a:lnTo>
                  <a:lnTo>
                    <a:pt x="213469" y="702"/>
                  </a:lnTo>
                  <a:lnTo>
                    <a:pt x="221679" y="754"/>
                  </a:lnTo>
                  <a:lnTo>
                    <a:pt x="229889" y="808"/>
                  </a:lnTo>
                  <a:lnTo>
                    <a:pt x="238100" y="865"/>
                  </a:lnTo>
                  <a:lnTo>
                    <a:pt x="246310" y="925"/>
                  </a:lnTo>
                  <a:lnTo>
                    <a:pt x="254520" y="989"/>
                  </a:lnTo>
                  <a:lnTo>
                    <a:pt x="262731" y="1056"/>
                  </a:lnTo>
                  <a:lnTo>
                    <a:pt x="270941" y="1127"/>
                  </a:lnTo>
                  <a:lnTo>
                    <a:pt x="279151" y="1201"/>
                  </a:lnTo>
                  <a:lnTo>
                    <a:pt x="287362" y="1280"/>
                  </a:lnTo>
                  <a:lnTo>
                    <a:pt x="295572" y="1363"/>
                  </a:lnTo>
                  <a:lnTo>
                    <a:pt x="303782" y="1450"/>
                  </a:lnTo>
                  <a:lnTo>
                    <a:pt x="311993" y="1543"/>
                  </a:lnTo>
                  <a:lnTo>
                    <a:pt x="320203" y="1640"/>
                  </a:lnTo>
                  <a:lnTo>
                    <a:pt x="328413" y="1743"/>
                  </a:lnTo>
                  <a:lnTo>
                    <a:pt x="336624" y="1851"/>
                  </a:lnTo>
                  <a:lnTo>
                    <a:pt x="344834" y="1965"/>
                  </a:lnTo>
                  <a:lnTo>
                    <a:pt x="353044" y="2086"/>
                  </a:lnTo>
                  <a:lnTo>
                    <a:pt x="361255" y="2213"/>
                  </a:lnTo>
                  <a:lnTo>
                    <a:pt x="369465" y="2347"/>
                  </a:lnTo>
                  <a:lnTo>
                    <a:pt x="377675" y="2488"/>
                  </a:lnTo>
                  <a:lnTo>
                    <a:pt x="385886" y="2637"/>
                  </a:lnTo>
                  <a:lnTo>
                    <a:pt x="394096" y="2794"/>
                  </a:lnTo>
                  <a:lnTo>
                    <a:pt x="402307" y="2960"/>
                  </a:lnTo>
                  <a:lnTo>
                    <a:pt x="410517" y="3135"/>
                  </a:lnTo>
                  <a:lnTo>
                    <a:pt x="418727" y="3319"/>
                  </a:lnTo>
                  <a:lnTo>
                    <a:pt x="426938" y="3513"/>
                  </a:lnTo>
                  <a:lnTo>
                    <a:pt x="435148" y="3718"/>
                  </a:lnTo>
                  <a:lnTo>
                    <a:pt x="443358" y="3934"/>
                  </a:lnTo>
                  <a:lnTo>
                    <a:pt x="451569" y="4161"/>
                  </a:lnTo>
                  <a:lnTo>
                    <a:pt x="459779" y="4401"/>
                  </a:lnTo>
                  <a:lnTo>
                    <a:pt x="467989" y="4654"/>
                  </a:lnTo>
                  <a:lnTo>
                    <a:pt x="476200" y="4921"/>
                  </a:lnTo>
                  <a:lnTo>
                    <a:pt x="484410" y="5202"/>
                  </a:lnTo>
                  <a:lnTo>
                    <a:pt x="492620" y="5498"/>
                  </a:lnTo>
                  <a:lnTo>
                    <a:pt x="500831" y="5811"/>
                  </a:lnTo>
                  <a:lnTo>
                    <a:pt x="509041" y="6140"/>
                  </a:lnTo>
                  <a:lnTo>
                    <a:pt x="517251" y="6487"/>
                  </a:lnTo>
                  <a:lnTo>
                    <a:pt x="525462" y="6853"/>
                  </a:lnTo>
                  <a:lnTo>
                    <a:pt x="533672" y="7238"/>
                  </a:lnTo>
                  <a:lnTo>
                    <a:pt x="541882" y="7644"/>
                  </a:lnTo>
                  <a:lnTo>
                    <a:pt x="550093" y="8072"/>
                  </a:lnTo>
                  <a:lnTo>
                    <a:pt x="558303" y="8523"/>
                  </a:lnTo>
                  <a:lnTo>
                    <a:pt x="566513" y="8998"/>
                  </a:lnTo>
                  <a:lnTo>
                    <a:pt x="574724" y="9498"/>
                  </a:lnTo>
                  <a:lnTo>
                    <a:pt x="582934" y="10025"/>
                  </a:lnTo>
                  <a:lnTo>
                    <a:pt x="591144" y="10580"/>
                  </a:lnTo>
                  <a:lnTo>
                    <a:pt x="599355" y="11165"/>
                  </a:lnTo>
                  <a:lnTo>
                    <a:pt x="607565" y="11780"/>
                  </a:lnTo>
                  <a:lnTo>
                    <a:pt x="615776" y="12429"/>
                  </a:lnTo>
                  <a:lnTo>
                    <a:pt x="623986" y="13111"/>
                  </a:lnTo>
                  <a:lnTo>
                    <a:pt x="632196" y="13830"/>
                  </a:lnTo>
                  <a:lnTo>
                    <a:pt x="640407" y="14587"/>
                  </a:lnTo>
                  <a:lnTo>
                    <a:pt x="648617" y="15383"/>
                  </a:lnTo>
                  <a:lnTo>
                    <a:pt x="656827" y="16221"/>
                  </a:lnTo>
                  <a:lnTo>
                    <a:pt x="665038" y="17103"/>
                  </a:lnTo>
                  <a:lnTo>
                    <a:pt x="673248" y="18031"/>
                  </a:lnTo>
                  <a:lnTo>
                    <a:pt x="681458" y="19007"/>
                  </a:lnTo>
                  <a:lnTo>
                    <a:pt x="689669" y="20034"/>
                  </a:lnTo>
                  <a:lnTo>
                    <a:pt x="697879" y="21114"/>
                  </a:lnTo>
                  <a:lnTo>
                    <a:pt x="706089" y="22249"/>
                  </a:lnTo>
                  <a:lnTo>
                    <a:pt x="714300" y="23443"/>
                  </a:lnTo>
                  <a:lnTo>
                    <a:pt x="722510" y="24698"/>
                  </a:lnTo>
                  <a:lnTo>
                    <a:pt x="730720" y="26017"/>
                  </a:lnTo>
                  <a:lnTo>
                    <a:pt x="738931" y="27402"/>
                  </a:lnTo>
                  <a:lnTo>
                    <a:pt x="747141" y="28858"/>
                  </a:lnTo>
                  <a:lnTo>
                    <a:pt x="755351" y="30386"/>
                  </a:lnTo>
                  <a:lnTo>
                    <a:pt x="763562" y="31991"/>
                  </a:lnTo>
                  <a:lnTo>
                    <a:pt x="771772" y="33676"/>
                  </a:lnTo>
                  <a:lnTo>
                    <a:pt x="779982" y="35444"/>
                  </a:lnTo>
                  <a:lnTo>
                    <a:pt x="788193" y="37300"/>
                  </a:lnTo>
                  <a:lnTo>
                    <a:pt x="796403" y="39246"/>
                  </a:lnTo>
                  <a:lnTo>
                    <a:pt x="804614" y="41286"/>
                  </a:lnTo>
                  <a:lnTo>
                    <a:pt x="812824" y="43425"/>
                  </a:lnTo>
                  <a:lnTo>
                    <a:pt x="821034" y="45666"/>
                  </a:lnTo>
                  <a:lnTo>
                    <a:pt x="829245" y="48014"/>
                  </a:lnTo>
                  <a:lnTo>
                    <a:pt x="837455" y="50473"/>
                  </a:lnTo>
                  <a:lnTo>
                    <a:pt x="845665" y="53046"/>
                  </a:lnTo>
                  <a:lnTo>
                    <a:pt x="853876" y="55739"/>
                  </a:lnTo>
                  <a:lnTo>
                    <a:pt x="862086" y="58556"/>
                  </a:lnTo>
                  <a:lnTo>
                    <a:pt x="870296" y="61500"/>
                  </a:lnTo>
                  <a:lnTo>
                    <a:pt x="878507" y="64577"/>
                  </a:lnTo>
                  <a:lnTo>
                    <a:pt x="886717" y="67791"/>
                  </a:lnTo>
                  <a:lnTo>
                    <a:pt x="894927" y="71146"/>
                  </a:lnTo>
                  <a:lnTo>
                    <a:pt x="903138" y="74647"/>
                  </a:lnTo>
                  <a:lnTo>
                    <a:pt x="911348" y="78298"/>
                  </a:lnTo>
                  <a:lnTo>
                    <a:pt x="919558" y="82103"/>
                  </a:lnTo>
                  <a:lnTo>
                    <a:pt x="927769" y="86067"/>
                  </a:lnTo>
                  <a:lnTo>
                    <a:pt x="935979" y="90193"/>
                  </a:lnTo>
                  <a:lnTo>
                    <a:pt x="944189" y="94486"/>
                  </a:lnTo>
                  <a:lnTo>
                    <a:pt x="952400" y="98950"/>
                  </a:lnTo>
                  <a:lnTo>
                    <a:pt x="960610" y="103587"/>
                  </a:lnTo>
                  <a:lnTo>
                    <a:pt x="968820" y="108402"/>
                  </a:lnTo>
                  <a:lnTo>
                    <a:pt x="977031" y="113397"/>
                  </a:lnTo>
                  <a:lnTo>
                    <a:pt x="985241" y="118575"/>
                  </a:lnTo>
                  <a:lnTo>
                    <a:pt x="993451" y="123939"/>
                  </a:lnTo>
                  <a:lnTo>
                    <a:pt x="1001662" y="129490"/>
                  </a:lnTo>
                  <a:lnTo>
                    <a:pt x="1009872" y="135231"/>
                  </a:lnTo>
                  <a:lnTo>
                    <a:pt x="1018083" y="141162"/>
                  </a:lnTo>
                  <a:lnTo>
                    <a:pt x="1026293" y="147284"/>
                  </a:lnTo>
                  <a:lnTo>
                    <a:pt x="1034503" y="153597"/>
                  </a:lnTo>
                  <a:lnTo>
                    <a:pt x="1042714" y="160102"/>
                  </a:lnTo>
                  <a:lnTo>
                    <a:pt x="1050924" y="166797"/>
                  </a:lnTo>
                  <a:lnTo>
                    <a:pt x="1059134" y="173680"/>
                  </a:lnTo>
                  <a:lnTo>
                    <a:pt x="1067345" y="180750"/>
                  </a:lnTo>
                  <a:lnTo>
                    <a:pt x="1075555" y="188003"/>
                  </a:lnTo>
                  <a:lnTo>
                    <a:pt x="1083765" y="195437"/>
                  </a:lnTo>
                  <a:lnTo>
                    <a:pt x="1091976" y="203046"/>
                  </a:lnTo>
                  <a:lnTo>
                    <a:pt x="1100186" y="210825"/>
                  </a:lnTo>
                  <a:lnTo>
                    <a:pt x="1108396" y="218770"/>
                  </a:lnTo>
                  <a:lnTo>
                    <a:pt x="1116607" y="226874"/>
                  </a:lnTo>
                  <a:lnTo>
                    <a:pt x="1124817" y="235129"/>
                  </a:lnTo>
                  <a:lnTo>
                    <a:pt x="1133027" y="243528"/>
                  </a:lnTo>
                  <a:lnTo>
                    <a:pt x="1141238" y="252062"/>
                  </a:lnTo>
                  <a:lnTo>
                    <a:pt x="1149448" y="260721"/>
                  </a:lnTo>
                  <a:lnTo>
                    <a:pt x="1157658" y="269497"/>
                  </a:lnTo>
                  <a:lnTo>
                    <a:pt x="1165869" y="278379"/>
                  </a:lnTo>
                  <a:lnTo>
                    <a:pt x="1174079" y="287355"/>
                  </a:lnTo>
                  <a:lnTo>
                    <a:pt x="1182289" y="296414"/>
                  </a:lnTo>
                  <a:lnTo>
                    <a:pt x="1190500" y="305544"/>
                  </a:lnTo>
                  <a:lnTo>
                    <a:pt x="1198710" y="314733"/>
                  </a:lnTo>
                  <a:lnTo>
                    <a:pt x="1206921" y="323968"/>
                  </a:lnTo>
                  <a:lnTo>
                    <a:pt x="1215131" y="333236"/>
                  </a:lnTo>
                  <a:lnTo>
                    <a:pt x="1223341" y="342524"/>
                  </a:lnTo>
                  <a:lnTo>
                    <a:pt x="1231552" y="351818"/>
                  </a:lnTo>
                  <a:lnTo>
                    <a:pt x="1239762" y="361106"/>
                  </a:lnTo>
                  <a:lnTo>
                    <a:pt x="1247972" y="370374"/>
                  </a:lnTo>
                  <a:lnTo>
                    <a:pt x="1256183" y="379609"/>
                  </a:lnTo>
                  <a:lnTo>
                    <a:pt x="1264393" y="388798"/>
                  </a:lnTo>
                  <a:lnTo>
                    <a:pt x="1272603" y="397928"/>
                  </a:lnTo>
                  <a:lnTo>
                    <a:pt x="1280814" y="406987"/>
                  </a:lnTo>
                  <a:lnTo>
                    <a:pt x="1289024" y="415963"/>
                  </a:lnTo>
                  <a:lnTo>
                    <a:pt x="1297234" y="424845"/>
                  </a:lnTo>
                  <a:lnTo>
                    <a:pt x="1305445" y="433621"/>
                  </a:lnTo>
                  <a:lnTo>
                    <a:pt x="1313655" y="442280"/>
                  </a:lnTo>
                  <a:lnTo>
                    <a:pt x="1321865" y="450814"/>
                  </a:lnTo>
                  <a:lnTo>
                    <a:pt x="1330076" y="459213"/>
                  </a:lnTo>
                  <a:lnTo>
                    <a:pt x="1338286" y="467468"/>
                  </a:lnTo>
                  <a:lnTo>
                    <a:pt x="1346496" y="475572"/>
                  </a:lnTo>
                  <a:lnTo>
                    <a:pt x="1354707" y="483517"/>
                  </a:lnTo>
                  <a:lnTo>
                    <a:pt x="1362917" y="491296"/>
                  </a:lnTo>
                  <a:lnTo>
                    <a:pt x="1371127" y="498905"/>
                  </a:lnTo>
                  <a:lnTo>
                    <a:pt x="1379338" y="506339"/>
                  </a:lnTo>
                  <a:lnTo>
                    <a:pt x="1387548" y="513592"/>
                  </a:lnTo>
                  <a:lnTo>
                    <a:pt x="1395758" y="520662"/>
                  </a:lnTo>
                  <a:lnTo>
                    <a:pt x="1403969" y="527545"/>
                  </a:lnTo>
                  <a:lnTo>
                    <a:pt x="1412179" y="534240"/>
                  </a:lnTo>
                  <a:lnTo>
                    <a:pt x="1420390" y="540745"/>
                  </a:lnTo>
                  <a:lnTo>
                    <a:pt x="1428600" y="547058"/>
                  </a:lnTo>
                  <a:lnTo>
                    <a:pt x="1436810" y="553180"/>
                  </a:lnTo>
                  <a:lnTo>
                    <a:pt x="1445021" y="559111"/>
                  </a:lnTo>
                  <a:lnTo>
                    <a:pt x="1453231" y="564852"/>
                  </a:lnTo>
                  <a:lnTo>
                    <a:pt x="1461441" y="570403"/>
                  </a:lnTo>
                  <a:lnTo>
                    <a:pt x="1469652" y="575767"/>
                  </a:lnTo>
                  <a:lnTo>
                    <a:pt x="1477862" y="580945"/>
                  </a:lnTo>
                  <a:lnTo>
                    <a:pt x="1486072" y="585940"/>
                  </a:lnTo>
                  <a:lnTo>
                    <a:pt x="1494283" y="590755"/>
                  </a:lnTo>
                  <a:lnTo>
                    <a:pt x="1502493" y="595392"/>
                  </a:lnTo>
                  <a:lnTo>
                    <a:pt x="1510703" y="599856"/>
                  </a:lnTo>
                  <a:lnTo>
                    <a:pt x="1518914" y="604149"/>
                  </a:lnTo>
                  <a:lnTo>
                    <a:pt x="1527124" y="608275"/>
                  </a:lnTo>
                  <a:lnTo>
                    <a:pt x="1535334" y="612239"/>
                  </a:lnTo>
                  <a:lnTo>
                    <a:pt x="1543545" y="616044"/>
                  </a:lnTo>
                  <a:lnTo>
                    <a:pt x="1551755" y="619695"/>
                  </a:lnTo>
                  <a:lnTo>
                    <a:pt x="1559965" y="623196"/>
                  </a:lnTo>
                  <a:lnTo>
                    <a:pt x="1568176" y="626551"/>
                  </a:lnTo>
                  <a:lnTo>
                    <a:pt x="1576386" y="629765"/>
                  </a:lnTo>
                  <a:lnTo>
                    <a:pt x="1584596" y="632842"/>
                  </a:lnTo>
                  <a:lnTo>
                    <a:pt x="1592807" y="635786"/>
                  </a:lnTo>
                  <a:lnTo>
                    <a:pt x="1601017" y="638603"/>
                  </a:lnTo>
                  <a:lnTo>
                    <a:pt x="1609228" y="641296"/>
                  </a:lnTo>
                  <a:lnTo>
                    <a:pt x="1617438" y="643869"/>
                  </a:lnTo>
                  <a:lnTo>
                    <a:pt x="1625648" y="646328"/>
                  </a:lnTo>
                  <a:lnTo>
                    <a:pt x="1633859" y="648676"/>
                  </a:lnTo>
                  <a:lnTo>
                    <a:pt x="1642069" y="650917"/>
                  </a:lnTo>
                  <a:lnTo>
                    <a:pt x="1650279" y="653056"/>
                  </a:lnTo>
                  <a:lnTo>
                    <a:pt x="1658490" y="655096"/>
                  </a:lnTo>
                  <a:lnTo>
                    <a:pt x="1666700" y="657042"/>
                  </a:lnTo>
                  <a:lnTo>
                    <a:pt x="1674910" y="658897"/>
                  </a:lnTo>
                  <a:lnTo>
                    <a:pt x="1683121" y="660666"/>
                  </a:lnTo>
                  <a:lnTo>
                    <a:pt x="1691331" y="662351"/>
                  </a:lnTo>
                  <a:lnTo>
                    <a:pt x="1699541" y="663956"/>
                  </a:lnTo>
                  <a:lnTo>
                    <a:pt x="1707752" y="665484"/>
                  </a:lnTo>
                  <a:lnTo>
                    <a:pt x="1715962" y="666940"/>
                  </a:lnTo>
                  <a:lnTo>
                    <a:pt x="1724172" y="668325"/>
                  </a:lnTo>
                  <a:lnTo>
                    <a:pt x="1732383" y="669644"/>
                  </a:lnTo>
                  <a:lnTo>
                    <a:pt x="1740593" y="670899"/>
                  </a:lnTo>
                  <a:lnTo>
                    <a:pt x="1748803" y="672093"/>
                  </a:lnTo>
                  <a:lnTo>
                    <a:pt x="1757014" y="673228"/>
                  </a:lnTo>
                  <a:lnTo>
                    <a:pt x="1765224" y="674308"/>
                  </a:lnTo>
                  <a:lnTo>
                    <a:pt x="1773434" y="675335"/>
                  </a:lnTo>
                  <a:lnTo>
                    <a:pt x="1781645" y="676311"/>
                  </a:lnTo>
                  <a:lnTo>
                    <a:pt x="1789855" y="677239"/>
                  </a:lnTo>
                  <a:lnTo>
                    <a:pt x="1798065" y="678121"/>
                  </a:lnTo>
                  <a:lnTo>
                    <a:pt x="1806276" y="678959"/>
                  </a:lnTo>
                  <a:lnTo>
                    <a:pt x="1814486" y="679755"/>
                  </a:lnTo>
                  <a:lnTo>
                    <a:pt x="1822697" y="680512"/>
                  </a:lnTo>
                  <a:lnTo>
                    <a:pt x="1830907" y="681231"/>
                  </a:lnTo>
                  <a:lnTo>
                    <a:pt x="1839117" y="681913"/>
                  </a:lnTo>
                  <a:lnTo>
                    <a:pt x="1847328" y="682562"/>
                  </a:lnTo>
                  <a:lnTo>
                    <a:pt x="1855538" y="683177"/>
                  </a:lnTo>
                  <a:lnTo>
                    <a:pt x="1863748" y="683762"/>
                  </a:lnTo>
                  <a:lnTo>
                    <a:pt x="1871959" y="684317"/>
                  </a:lnTo>
                  <a:lnTo>
                    <a:pt x="1880169" y="684844"/>
                  </a:lnTo>
                  <a:lnTo>
                    <a:pt x="1888379" y="685344"/>
                  </a:lnTo>
                  <a:lnTo>
                    <a:pt x="1896590" y="685819"/>
                  </a:lnTo>
                  <a:lnTo>
                    <a:pt x="1904800" y="686270"/>
                  </a:lnTo>
                  <a:lnTo>
                    <a:pt x="1913010" y="686698"/>
                  </a:lnTo>
                  <a:lnTo>
                    <a:pt x="1921221" y="687104"/>
                  </a:lnTo>
                  <a:lnTo>
                    <a:pt x="1929431" y="687489"/>
                  </a:lnTo>
                  <a:lnTo>
                    <a:pt x="1937641" y="687855"/>
                  </a:lnTo>
                  <a:lnTo>
                    <a:pt x="1945852" y="688202"/>
                  </a:lnTo>
                  <a:lnTo>
                    <a:pt x="1954062" y="688531"/>
                  </a:lnTo>
                  <a:lnTo>
                    <a:pt x="1962272" y="688844"/>
                  </a:lnTo>
                  <a:lnTo>
                    <a:pt x="1970483" y="689140"/>
                  </a:lnTo>
                  <a:lnTo>
                    <a:pt x="1978693" y="689421"/>
                  </a:lnTo>
                  <a:lnTo>
                    <a:pt x="1986903" y="689688"/>
                  </a:lnTo>
                  <a:lnTo>
                    <a:pt x="1995114" y="689941"/>
                  </a:lnTo>
                  <a:lnTo>
                    <a:pt x="2003324" y="690181"/>
                  </a:lnTo>
                  <a:lnTo>
                    <a:pt x="2011535" y="690408"/>
                  </a:lnTo>
                  <a:lnTo>
                    <a:pt x="2019745" y="690624"/>
                  </a:lnTo>
                  <a:lnTo>
                    <a:pt x="2027955" y="690829"/>
                  </a:lnTo>
                  <a:lnTo>
                    <a:pt x="2036166" y="691023"/>
                  </a:lnTo>
                  <a:lnTo>
                    <a:pt x="2044376" y="691207"/>
                  </a:lnTo>
                  <a:lnTo>
                    <a:pt x="2052586" y="691382"/>
                  </a:lnTo>
                  <a:lnTo>
                    <a:pt x="2060797" y="691548"/>
                  </a:lnTo>
                  <a:lnTo>
                    <a:pt x="2069007" y="691705"/>
                  </a:lnTo>
                  <a:lnTo>
                    <a:pt x="2077217" y="691854"/>
                  </a:lnTo>
                  <a:lnTo>
                    <a:pt x="2085428" y="691995"/>
                  </a:lnTo>
                  <a:lnTo>
                    <a:pt x="2093638" y="692129"/>
                  </a:lnTo>
                  <a:lnTo>
                    <a:pt x="2101848" y="692256"/>
                  </a:lnTo>
                  <a:lnTo>
                    <a:pt x="2110059" y="692377"/>
                  </a:lnTo>
                  <a:lnTo>
                    <a:pt x="2118269" y="692491"/>
                  </a:lnTo>
                  <a:lnTo>
                    <a:pt x="2126479" y="692599"/>
                  </a:lnTo>
                  <a:lnTo>
                    <a:pt x="2134690" y="692702"/>
                  </a:lnTo>
                  <a:lnTo>
                    <a:pt x="2142900" y="692799"/>
                  </a:lnTo>
                  <a:lnTo>
                    <a:pt x="2151110" y="692892"/>
                  </a:lnTo>
                  <a:lnTo>
                    <a:pt x="2159321" y="692979"/>
                  </a:lnTo>
                  <a:lnTo>
                    <a:pt x="2167531" y="693062"/>
                  </a:lnTo>
                  <a:lnTo>
                    <a:pt x="2175741" y="693141"/>
                  </a:lnTo>
                  <a:lnTo>
                    <a:pt x="2183952" y="693215"/>
                  </a:lnTo>
                  <a:lnTo>
                    <a:pt x="2192162" y="693286"/>
                  </a:lnTo>
                  <a:lnTo>
                    <a:pt x="2200373" y="693353"/>
                  </a:lnTo>
                  <a:lnTo>
                    <a:pt x="2208583" y="693417"/>
                  </a:lnTo>
                  <a:lnTo>
                    <a:pt x="2216793" y="693477"/>
                  </a:lnTo>
                  <a:lnTo>
                    <a:pt x="2225004" y="693534"/>
                  </a:lnTo>
                  <a:lnTo>
                    <a:pt x="2233214" y="693588"/>
                  </a:lnTo>
                  <a:lnTo>
                    <a:pt x="2241424" y="693640"/>
                  </a:lnTo>
                  <a:lnTo>
                    <a:pt x="2249635" y="693688"/>
                  </a:lnTo>
                  <a:lnTo>
                    <a:pt x="2257845" y="693735"/>
                  </a:lnTo>
                  <a:lnTo>
                    <a:pt x="2266055" y="693778"/>
                  </a:lnTo>
                  <a:lnTo>
                    <a:pt x="2274266" y="693820"/>
                  </a:lnTo>
                  <a:lnTo>
                    <a:pt x="2282476" y="693859"/>
                  </a:lnTo>
                  <a:lnTo>
                    <a:pt x="2290686" y="693896"/>
                  </a:lnTo>
                  <a:lnTo>
                    <a:pt x="2298897" y="693932"/>
                  </a:lnTo>
                  <a:lnTo>
                    <a:pt x="2307107" y="693965"/>
                  </a:lnTo>
                  <a:lnTo>
                    <a:pt x="2315317" y="693997"/>
                  </a:lnTo>
                  <a:lnTo>
                    <a:pt x="2323528" y="694027"/>
                  </a:lnTo>
                  <a:lnTo>
                    <a:pt x="2331738" y="694056"/>
                  </a:lnTo>
                  <a:lnTo>
                    <a:pt x="2339948" y="694083"/>
                  </a:lnTo>
                  <a:lnTo>
                    <a:pt x="2348159" y="694108"/>
                  </a:lnTo>
                  <a:lnTo>
                    <a:pt x="2356369" y="694133"/>
                  </a:lnTo>
                  <a:lnTo>
                    <a:pt x="2364579" y="694156"/>
                  </a:lnTo>
                  <a:lnTo>
                    <a:pt x="2372790" y="694178"/>
                  </a:lnTo>
                  <a:lnTo>
                    <a:pt x="2381000" y="694198"/>
                  </a:lnTo>
                  <a:lnTo>
                    <a:pt x="2389210" y="694218"/>
                  </a:lnTo>
                  <a:lnTo>
                    <a:pt x="2397421" y="694237"/>
                  </a:lnTo>
                  <a:lnTo>
                    <a:pt x="2405631" y="694254"/>
                  </a:lnTo>
                  <a:lnTo>
                    <a:pt x="2413842" y="694271"/>
                  </a:lnTo>
                  <a:lnTo>
                    <a:pt x="2422052" y="694287"/>
                  </a:lnTo>
                  <a:lnTo>
                    <a:pt x="2430262" y="694302"/>
                  </a:lnTo>
                  <a:lnTo>
                    <a:pt x="2438473" y="694316"/>
                  </a:lnTo>
                  <a:lnTo>
                    <a:pt x="2446683" y="694330"/>
                  </a:lnTo>
                  <a:lnTo>
                    <a:pt x="2454893" y="694342"/>
                  </a:lnTo>
                  <a:lnTo>
                    <a:pt x="2454893" y="709066"/>
                  </a:lnTo>
                  <a:lnTo>
                    <a:pt x="2446683" y="709053"/>
                  </a:lnTo>
                  <a:lnTo>
                    <a:pt x="2438473" y="709039"/>
                  </a:lnTo>
                  <a:lnTo>
                    <a:pt x="2430262" y="709025"/>
                  </a:lnTo>
                  <a:lnTo>
                    <a:pt x="2422052" y="709010"/>
                  </a:lnTo>
                  <a:lnTo>
                    <a:pt x="2413842" y="708994"/>
                  </a:lnTo>
                  <a:lnTo>
                    <a:pt x="2405631" y="708978"/>
                  </a:lnTo>
                  <a:lnTo>
                    <a:pt x="2397421" y="708960"/>
                  </a:lnTo>
                  <a:lnTo>
                    <a:pt x="2389210" y="708941"/>
                  </a:lnTo>
                  <a:lnTo>
                    <a:pt x="2381000" y="708922"/>
                  </a:lnTo>
                  <a:lnTo>
                    <a:pt x="2372790" y="708901"/>
                  </a:lnTo>
                  <a:lnTo>
                    <a:pt x="2364579" y="708879"/>
                  </a:lnTo>
                  <a:lnTo>
                    <a:pt x="2356369" y="708856"/>
                  </a:lnTo>
                  <a:lnTo>
                    <a:pt x="2348159" y="708832"/>
                  </a:lnTo>
                  <a:lnTo>
                    <a:pt x="2339948" y="708806"/>
                  </a:lnTo>
                  <a:lnTo>
                    <a:pt x="2331738" y="708779"/>
                  </a:lnTo>
                  <a:lnTo>
                    <a:pt x="2323528" y="708750"/>
                  </a:lnTo>
                  <a:lnTo>
                    <a:pt x="2315317" y="708720"/>
                  </a:lnTo>
                  <a:lnTo>
                    <a:pt x="2307107" y="708689"/>
                  </a:lnTo>
                  <a:lnTo>
                    <a:pt x="2298897" y="708655"/>
                  </a:lnTo>
                  <a:lnTo>
                    <a:pt x="2290686" y="708620"/>
                  </a:lnTo>
                  <a:lnTo>
                    <a:pt x="2282476" y="708582"/>
                  </a:lnTo>
                  <a:lnTo>
                    <a:pt x="2274266" y="708543"/>
                  </a:lnTo>
                  <a:lnTo>
                    <a:pt x="2266055" y="708502"/>
                  </a:lnTo>
                  <a:lnTo>
                    <a:pt x="2257845" y="708458"/>
                  </a:lnTo>
                  <a:lnTo>
                    <a:pt x="2249635" y="708412"/>
                  </a:lnTo>
                  <a:lnTo>
                    <a:pt x="2241424" y="708363"/>
                  </a:lnTo>
                  <a:lnTo>
                    <a:pt x="2233214" y="708312"/>
                  </a:lnTo>
                  <a:lnTo>
                    <a:pt x="2225004" y="708257"/>
                  </a:lnTo>
                  <a:lnTo>
                    <a:pt x="2216793" y="708200"/>
                  </a:lnTo>
                  <a:lnTo>
                    <a:pt x="2208583" y="708140"/>
                  </a:lnTo>
                  <a:lnTo>
                    <a:pt x="2200373" y="708076"/>
                  </a:lnTo>
                  <a:lnTo>
                    <a:pt x="2192162" y="708009"/>
                  </a:lnTo>
                  <a:lnTo>
                    <a:pt x="2183952" y="707939"/>
                  </a:lnTo>
                  <a:lnTo>
                    <a:pt x="2175741" y="707864"/>
                  </a:lnTo>
                  <a:lnTo>
                    <a:pt x="2167531" y="707785"/>
                  </a:lnTo>
                  <a:lnTo>
                    <a:pt x="2159321" y="707702"/>
                  </a:lnTo>
                  <a:lnTo>
                    <a:pt x="2151110" y="707615"/>
                  </a:lnTo>
                  <a:lnTo>
                    <a:pt x="2142900" y="707522"/>
                  </a:lnTo>
                  <a:lnTo>
                    <a:pt x="2134690" y="707425"/>
                  </a:lnTo>
                  <a:lnTo>
                    <a:pt x="2126479" y="707322"/>
                  </a:lnTo>
                  <a:lnTo>
                    <a:pt x="2118269" y="707214"/>
                  </a:lnTo>
                  <a:lnTo>
                    <a:pt x="2110059" y="707100"/>
                  </a:lnTo>
                  <a:lnTo>
                    <a:pt x="2101848" y="706979"/>
                  </a:lnTo>
                  <a:lnTo>
                    <a:pt x="2093638" y="706852"/>
                  </a:lnTo>
                  <a:lnTo>
                    <a:pt x="2085428" y="706718"/>
                  </a:lnTo>
                  <a:lnTo>
                    <a:pt x="2077217" y="706577"/>
                  </a:lnTo>
                  <a:lnTo>
                    <a:pt x="2069007" y="706428"/>
                  </a:lnTo>
                  <a:lnTo>
                    <a:pt x="2060797" y="706271"/>
                  </a:lnTo>
                  <a:lnTo>
                    <a:pt x="2052586" y="706105"/>
                  </a:lnTo>
                  <a:lnTo>
                    <a:pt x="2044376" y="705931"/>
                  </a:lnTo>
                  <a:lnTo>
                    <a:pt x="2036166" y="705746"/>
                  </a:lnTo>
                  <a:lnTo>
                    <a:pt x="2027955" y="705552"/>
                  </a:lnTo>
                  <a:lnTo>
                    <a:pt x="2019745" y="705347"/>
                  </a:lnTo>
                  <a:lnTo>
                    <a:pt x="2011535" y="705132"/>
                  </a:lnTo>
                  <a:lnTo>
                    <a:pt x="2003324" y="704904"/>
                  </a:lnTo>
                  <a:lnTo>
                    <a:pt x="1995114" y="704664"/>
                  </a:lnTo>
                  <a:lnTo>
                    <a:pt x="1986903" y="704411"/>
                  </a:lnTo>
                  <a:lnTo>
                    <a:pt x="1978693" y="704144"/>
                  </a:lnTo>
                  <a:lnTo>
                    <a:pt x="1970483" y="703863"/>
                  </a:lnTo>
                  <a:lnTo>
                    <a:pt x="1962272" y="703567"/>
                  </a:lnTo>
                  <a:lnTo>
                    <a:pt x="1954062" y="703254"/>
                  </a:lnTo>
                  <a:lnTo>
                    <a:pt x="1945852" y="702925"/>
                  </a:lnTo>
                  <a:lnTo>
                    <a:pt x="1937641" y="702578"/>
                  </a:lnTo>
                  <a:lnTo>
                    <a:pt x="1929431" y="702213"/>
                  </a:lnTo>
                  <a:lnTo>
                    <a:pt x="1921221" y="701827"/>
                  </a:lnTo>
                  <a:lnTo>
                    <a:pt x="1913010" y="701421"/>
                  </a:lnTo>
                  <a:lnTo>
                    <a:pt x="1904800" y="700993"/>
                  </a:lnTo>
                  <a:lnTo>
                    <a:pt x="1896590" y="700543"/>
                  </a:lnTo>
                  <a:lnTo>
                    <a:pt x="1888379" y="700068"/>
                  </a:lnTo>
                  <a:lnTo>
                    <a:pt x="1880169" y="699567"/>
                  </a:lnTo>
                  <a:lnTo>
                    <a:pt x="1871959" y="699040"/>
                  </a:lnTo>
                  <a:lnTo>
                    <a:pt x="1863748" y="698485"/>
                  </a:lnTo>
                  <a:lnTo>
                    <a:pt x="1855538" y="697901"/>
                  </a:lnTo>
                  <a:lnTo>
                    <a:pt x="1847328" y="697285"/>
                  </a:lnTo>
                  <a:lnTo>
                    <a:pt x="1839117" y="696637"/>
                  </a:lnTo>
                  <a:lnTo>
                    <a:pt x="1830907" y="695954"/>
                  </a:lnTo>
                  <a:lnTo>
                    <a:pt x="1822697" y="695235"/>
                  </a:lnTo>
                  <a:lnTo>
                    <a:pt x="1814486" y="694479"/>
                  </a:lnTo>
                  <a:lnTo>
                    <a:pt x="1806276" y="693682"/>
                  </a:lnTo>
                  <a:lnTo>
                    <a:pt x="1798065" y="692844"/>
                  </a:lnTo>
                  <a:lnTo>
                    <a:pt x="1789855" y="691962"/>
                  </a:lnTo>
                  <a:lnTo>
                    <a:pt x="1781645" y="691034"/>
                  </a:lnTo>
                  <a:lnTo>
                    <a:pt x="1773434" y="690058"/>
                  </a:lnTo>
                  <a:lnTo>
                    <a:pt x="1765224" y="689031"/>
                  </a:lnTo>
                  <a:lnTo>
                    <a:pt x="1757014" y="687951"/>
                  </a:lnTo>
                  <a:lnTo>
                    <a:pt x="1748803" y="686816"/>
                  </a:lnTo>
                  <a:lnTo>
                    <a:pt x="1740593" y="685622"/>
                  </a:lnTo>
                  <a:lnTo>
                    <a:pt x="1732383" y="684367"/>
                  </a:lnTo>
                  <a:lnTo>
                    <a:pt x="1724172" y="683049"/>
                  </a:lnTo>
                  <a:lnTo>
                    <a:pt x="1715962" y="681663"/>
                  </a:lnTo>
                  <a:lnTo>
                    <a:pt x="1707752" y="680208"/>
                  </a:lnTo>
                  <a:lnTo>
                    <a:pt x="1699541" y="678679"/>
                  </a:lnTo>
                  <a:lnTo>
                    <a:pt x="1691331" y="677074"/>
                  </a:lnTo>
                  <a:lnTo>
                    <a:pt x="1683121" y="675389"/>
                  </a:lnTo>
                  <a:lnTo>
                    <a:pt x="1674910" y="673621"/>
                  </a:lnTo>
                  <a:lnTo>
                    <a:pt x="1666700" y="671765"/>
                  </a:lnTo>
                  <a:lnTo>
                    <a:pt x="1658490" y="669820"/>
                  </a:lnTo>
                  <a:lnTo>
                    <a:pt x="1650279" y="667779"/>
                  </a:lnTo>
                  <a:lnTo>
                    <a:pt x="1642069" y="665640"/>
                  </a:lnTo>
                  <a:lnTo>
                    <a:pt x="1633859" y="663399"/>
                  </a:lnTo>
                  <a:lnTo>
                    <a:pt x="1625648" y="661051"/>
                  </a:lnTo>
                  <a:lnTo>
                    <a:pt x="1617438" y="658592"/>
                  </a:lnTo>
                  <a:lnTo>
                    <a:pt x="1609228" y="656019"/>
                  </a:lnTo>
                  <a:lnTo>
                    <a:pt x="1601017" y="653326"/>
                  </a:lnTo>
                  <a:lnTo>
                    <a:pt x="1592807" y="650510"/>
                  </a:lnTo>
                  <a:lnTo>
                    <a:pt x="1584596" y="647565"/>
                  </a:lnTo>
                  <a:lnTo>
                    <a:pt x="1576386" y="644488"/>
                  </a:lnTo>
                  <a:lnTo>
                    <a:pt x="1568176" y="641274"/>
                  </a:lnTo>
                  <a:lnTo>
                    <a:pt x="1559965" y="637919"/>
                  </a:lnTo>
                  <a:lnTo>
                    <a:pt x="1551755" y="634418"/>
                  </a:lnTo>
                  <a:lnTo>
                    <a:pt x="1543545" y="630767"/>
                  </a:lnTo>
                  <a:lnTo>
                    <a:pt x="1535334" y="626962"/>
                  </a:lnTo>
                  <a:lnTo>
                    <a:pt x="1527124" y="622998"/>
                  </a:lnTo>
                  <a:lnTo>
                    <a:pt x="1518914" y="618872"/>
                  </a:lnTo>
                  <a:lnTo>
                    <a:pt x="1510703" y="614579"/>
                  </a:lnTo>
                  <a:lnTo>
                    <a:pt x="1502493" y="610115"/>
                  </a:lnTo>
                  <a:lnTo>
                    <a:pt x="1494283" y="605478"/>
                  </a:lnTo>
                  <a:lnTo>
                    <a:pt x="1486072" y="600663"/>
                  </a:lnTo>
                  <a:lnTo>
                    <a:pt x="1477862" y="595668"/>
                  </a:lnTo>
                  <a:lnTo>
                    <a:pt x="1469652" y="590490"/>
                  </a:lnTo>
                  <a:lnTo>
                    <a:pt x="1461441" y="585127"/>
                  </a:lnTo>
                  <a:lnTo>
                    <a:pt x="1453231" y="579575"/>
                  </a:lnTo>
                  <a:lnTo>
                    <a:pt x="1445021" y="573835"/>
                  </a:lnTo>
                  <a:lnTo>
                    <a:pt x="1436810" y="567904"/>
                  </a:lnTo>
                  <a:lnTo>
                    <a:pt x="1428600" y="561781"/>
                  </a:lnTo>
                  <a:lnTo>
                    <a:pt x="1420390" y="555468"/>
                  </a:lnTo>
                  <a:lnTo>
                    <a:pt x="1412179" y="548963"/>
                  </a:lnTo>
                  <a:lnTo>
                    <a:pt x="1403969" y="542268"/>
                  </a:lnTo>
                  <a:lnTo>
                    <a:pt x="1395758" y="535385"/>
                  </a:lnTo>
                  <a:lnTo>
                    <a:pt x="1387548" y="528315"/>
                  </a:lnTo>
                  <a:lnTo>
                    <a:pt x="1379338" y="521062"/>
                  </a:lnTo>
                  <a:lnTo>
                    <a:pt x="1371127" y="513629"/>
                  </a:lnTo>
                  <a:lnTo>
                    <a:pt x="1362917" y="506020"/>
                  </a:lnTo>
                  <a:lnTo>
                    <a:pt x="1354707" y="498240"/>
                  </a:lnTo>
                  <a:lnTo>
                    <a:pt x="1346496" y="490295"/>
                  </a:lnTo>
                  <a:lnTo>
                    <a:pt x="1338286" y="482191"/>
                  </a:lnTo>
                  <a:lnTo>
                    <a:pt x="1330076" y="473936"/>
                  </a:lnTo>
                  <a:lnTo>
                    <a:pt x="1321865" y="465538"/>
                  </a:lnTo>
                  <a:lnTo>
                    <a:pt x="1313655" y="457004"/>
                  </a:lnTo>
                  <a:lnTo>
                    <a:pt x="1305445" y="448344"/>
                  </a:lnTo>
                  <a:lnTo>
                    <a:pt x="1297234" y="439568"/>
                  </a:lnTo>
                  <a:lnTo>
                    <a:pt x="1289024" y="430687"/>
                  </a:lnTo>
                  <a:lnTo>
                    <a:pt x="1280814" y="421711"/>
                  </a:lnTo>
                  <a:lnTo>
                    <a:pt x="1272603" y="412651"/>
                  </a:lnTo>
                  <a:lnTo>
                    <a:pt x="1264393" y="403521"/>
                  </a:lnTo>
                  <a:lnTo>
                    <a:pt x="1256183" y="394332"/>
                  </a:lnTo>
                  <a:lnTo>
                    <a:pt x="1247972" y="385097"/>
                  </a:lnTo>
                  <a:lnTo>
                    <a:pt x="1239762" y="375829"/>
                  </a:lnTo>
                  <a:lnTo>
                    <a:pt x="1231552" y="366542"/>
                  </a:lnTo>
                  <a:lnTo>
                    <a:pt x="1223341" y="357247"/>
                  </a:lnTo>
                  <a:lnTo>
                    <a:pt x="1215131" y="347959"/>
                  </a:lnTo>
                  <a:lnTo>
                    <a:pt x="1206921" y="338691"/>
                  </a:lnTo>
                  <a:lnTo>
                    <a:pt x="1198710" y="329456"/>
                  </a:lnTo>
                  <a:lnTo>
                    <a:pt x="1190500" y="320267"/>
                  </a:lnTo>
                  <a:lnTo>
                    <a:pt x="1182289" y="311137"/>
                  </a:lnTo>
                  <a:lnTo>
                    <a:pt x="1174079" y="302078"/>
                  </a:lnTo>
                  <a:lnTo>
                    <a:pt x="1165869" y="293102"/>
                  </a:lnTo>
                  <a:lnTo>
                    <a:pt x="1157658" y="284220"/>
                  </a:lnTo>
                  <a:lnTo>
                    <a:pt x="1149448" y="275445"/>
                  </a:lnTo>
                  <a:lnTo>
                    <a:pt x="1141238" y="266785"/>
                  </a:lnTo>
                  <a:lnTo>
                    <a:pt x="1133027" y="258251"/>
                  </a:lnTo>
                  <a:lnTo>
                    <a:pt x="1124817" y="249852"/>
                  </a:lnTo>
                  <a:lnTo>
                    <a:pt x="1116607" y="241597"/>
                  </a:lnTo>
                  <a:lnTo>
                    <a:pt x="1108396" y="233494"/>
                  </a:lnTo>
                  <a:lnTo>
                    <a:pt x="1100186" y="225549"/>
                  </a:lnTo>
                  <a:lnTo>
                    <a:pt x="1091976" y="217769"/>
                  </a:lnTo>
                  <a:lnTo>
                    <a:pt x="1083765" y="210160"/>
                  </a:lnTo>
                  <a:lnTo>
                    <a:pt x="1075555" y="202726"/>
                  </a:lnTo>
                  <a:lnTo>
                    <a:pt x="1067345" y="195473"/>
                  </a:lnTo>
                  <a:lnTo>
                    <a:pt x="1059134" y="188403"/>
                  </a:lnTo>
                  <a:lnTo>
                    <a:pt x="1050924" y="181520"/>
                  </a:lnTo>
                  <a:lnTo>
                    <a:pt x="1042714" y="174825"/>
                  </a:lnTo>
                  <a:lnTo>
                    <a:pt x="1034503" y="168321"/>
                  </a:lnTo>
                  <a:lnTo>
                    <a:pt x="1026293" y="162007"/>
                  </a:lnTo>
                  <a:lnTo>
                    <a:pt x="1018083" y="155885"/>
                  </a:lnTo>
                  <a:lnTo>
                    <a:pt x="1009872" y="149954"/>
                  </a:lnTo>
                  <a:lnTo>
                    <a:pt x="1001662" y="144213"/>
                  </a:lnTo>
                  <a:lnTo>
                    <a:pt x="993451" y="138662"/>
                  </a:lnTo>
                  <a:lnTo>
                    <a:pt x="985241" y="133298"/>
                  </a:lnTo>
                  <a:lnTo>
                    <a:pt x="977031" y="128120"/>
                  </a:lnTo>
                  <a:lnTo>
                    <a:pt x="968820" y="123125"/>
                  </a:lnTo>
                  <a:lnTo>
                    <a:pt x="960610" y="118310"/>
                  </a:lnTo>
                  <a:lnTo>
                    <a:pt x="952400" y="113673"/>
                  </a:lnTo>
                  <a:lnTo>
                    <a:pt x="944189" y="109210"/>
                  </a:lnTo>
                  <a:lnTo>
                    <a:pt x="935979" y="104917"/>
                  </a:lnTo>
                  <a:lnTo>
                    <a:pt x="927769" y="100790"/>
                  </a:lnTo>
                  <a:lnTo>
                    <a:pt x="919558" y="96826"/>
                  </a:lnTo>
                  <a:lnTo>
                    <a:pt x="911348" y="93021"/>
                  </a:lnTo>
                  <a:lnTo>
                    <a:pt x="903138" y="89370"/>
                  </a:lnTo>
                  <a:lnTo>
                    <a:pt x="894927" y="85869"/>
                  </a:lnTo>
                  <a:lnTo>
                    <a:pt x="886717" y="82514"/>
                  </a:lnTo>
                  <a:lnTo>
                    <a:pt x="878507" y="79300"/>
                  </a:lnTo>
                  <a:lnTo>
                    <a:pt x="870296" y="76223"/>
                  </a:lnTo>
                  <a:lnTo>
                    <a:pt x="862086" y="73279"/>
                  </a:lnTo>
                  <a:lnTo>
                    <a:pt x="853876" y="70463"/>
                  </a:lnTo>
                  <a:lnTo>
                    <a:pt x="845665" y="67770"/>
                  </a:lnTo>
                  <a:lnTo>
                    <a:pt x="837455" y="65196"/>
                  </a:lnTo>
                  <a:lnTo>
                    <a:pt x="829245" y="62738"/>
                  </a:lnTo>
                  <a:lnTo>
                    <a:pt x="821034" y="60390"/>
                  </a:lnTo>
                  <a:lnTo>
                    <a:pt x="812824" y="58148"/>
                  </a:lnTo>
                  <a:lnTo>
                    <a:pt x="804614" y="56009"/>
                  </a:lnTo>
                  <a:lnTo>
                    <a:pt x="796403" y="53969"/>
                  </a:lnTo>
                  <a:lnTo>
                    <a:pt x="788193" y="52023"/>
                  </a:lnTo>
                  <a:lnTo>
                    <a:pt x="779982" y="50168"/>
                  </a:lnTo>
                  <a:lnTo>
                    <a:pt x="771772" y="48399"/>
                  </a:lnTo>
                  <a:lnTo>
                    <a:pt x="763562" y="46715"/>
                  </a:lnTo>
                  <a:lnTo>
                    <a:pt x="755351" y="45109"/>
                  </a:lnTo>
                  <a:lnTo>
                    <a:pt x="747141" y="43581"/>
                  </a:lnTo>
                  <a:lnTo>
                    <a:pt x="738931" y="42125"/>
                  </a:lnTo>
                  <a:lnTo>
                    <a:pt x="730720" y="40740"/>
                  </a:lnTo>
                  <a:lnTo>
                    <a:pt x="722510" y="39421"/>
                  </a:lnTo>
                  <a:lnTo>
                    <a:pt x="714300" y="38166"/>
                  </a:lnTo>
                  <a:lnTo>
                    <a:pt x="706089" y="36973"/>
                  </a:lnTo>
                  <a:lnTo>
                    <a:pt x="697879" y="35837"/>
                  </a:lnTo>
                  <a:lnTo>
                    <a:pt x="689669" y="34757"/>
                  </a:lnTo>
                  <a:lnTo>
                    <a:pt x="681458" y="33730"/>
                  </a:lnTo>
                  <a:lnTo>
                    <a:pt x="673248" y="32754"/>
                  </a:lnTo>
                  <a:lnTo>
                    <a:pt x="665038" y="31826"/>
                  </a:lnTo>
                  <a:lnTo>
                    <a:pt x="656827" y="30944"/>
                  </a:lnTo>
                  <a:lnTo>
                    <a:pt x="648617" y="30106"/>
                  </a:lnTo>
                  <a:lnTo>
                    <a:pt x="640407" y="29310"/>
                  </a:lnTo>
                  <a:lnTo>
                    <a:pt x="632196" y="28553"/>
                  </a:lnTo>
                  <a:lnTo>
                    <a:pt x="623986" y="27835"/>
                  </a:lnTo>
                  <a:lnTo>
                    <a:pt x="615776" y="27152"/>
                  </a:lnTo>
                  <a:lnTo>
                    <a:pt x="607565" y="26504"/>
                  </a:lnTo>
                  <a:lnTo>
                    <a:pt x="599355" y="25888"/>
                  </a:lnTo>
                  <a:lnTo>
                    <a:pt x="591144" y="25303"/>
                  </a:lnTo>
                  <a:lnTo>
                    <a:pt x="582934" y="24748"/>
                  </a:lnTo>
                  <a:lnTo>
                    <a:pt x="574724" y="24221"/>
                  </a:lnTo>
                  <a:lnTo>
                    <a:pt x="566513" y="23721"/>
                  </a:lnTo>
                  <a:lnTo>
                    <a:pt x="558303" y="23246"/>
                  </a:lnTo>
                  <a:lnTo>
                    <a:pt x="550093" y="22795"/>
                  </a:lnTo>
                  <a:lnTo>
                    <a:pt x="541882" y="22367"/>
                  </a:lnTo>
                  <a:lnTo>
                    <a:pt x="533672" y="21961"/>
                  </a:lnTo>
                  <a:lnTo>
                    <a:pt x="525462" y="21576"/>
                  </a:lnTo>
                  <a:lnTo>
                    <a:pt x="517251" y="21210"/>
                  </a:lnTo>
                  <a:lnTo>
                    <a:pt x="509041" y="20863"/>
                  </a:lnTo>
                  <a:lnTo>
                    <a:pt x="500831" y="20534"/>
                  </a:lnTo>
                  <a:lnTo>
                    <a:pt x="492620" y="20222"/>
                  </a:lnTo>
                  <a:lnTo>
                    <a:pt x="484410" y="19925"/>
                  </a:lnTo>
                  <a:lnTo>
                    <a:pt x="476200" y="19644"/>
                  </a:lnTo>
                  <a:lnTo>
                    <a:pt x="467989" y="19378"/>
                  </a:lnTo>
                  <a:lnTo>
                    <a:pt x="459779" y="19125"/>
                  </a:lnTo>
                  <a:lnTo>
                    <a:pt x="451569" y="18885"/>
                  </a:lnTo>
                  <a:lnTo>
                    <a:pt x="443358" y="18657"/>
                  </a:lnTo>
                  <a:lnTo>
                    <a:pt x="435148" y="18441"/>
                  </a:lnTo>
                  <a:lnTo>
                    <a:pt x="426938" y="18236"/>
                  </a:lnTo>
                  <a:lnTo>
                    <a:pt x="418727" y="18042"/>
                  </a:lnTo>
                  <a:lnTo>
                    <a:pt x="410517" y="17858"/>
                  </a:lnTo>
                  <a:lnTo>
                    <a:pt x="402307" y="17683"/>
                  </a:lnTo>
                  <a:lnTo>
                    <a:pt x="394096" y="17518"/>
                  </a:lnTo>
                  <a:lnTo>
                    <a:pt x="385886" y="17360"/>
                  </a:lnTo>
                  <a:lnTo>
                    <a:pt x="377675" y="17211"/>
                  </a:lnTo>
                  <a:lnTo>
                    <a:pt x="369465" y="17070"/>
                  </a:lnTo>
                  <a:lnTo>
                    <a:pt x="361255" y="16936"/>
                  </a:lnTo>
                  <a:lnTo>
                    <a:pt x="353044" y="16809"/>
                  </a:lnTo>
                  <a:lnTo>
                    <a:pt x="344834" y="16689"/>
                  </a:lnTo>
                  <a:lnTo>
                    <a:pt x="336624" y="16574"/>
                  </a:lnTo>
                  <a:lnTo>
                    <a:pt x="328413" y="16466"/>
                  </a:lnTo>
                  <a:lnTo>
                    <a:pt x="320203" y="16363"/>
                  </a:lnTo>
                  <a:lnTo>
                    <a:pt x="311993" y="16266"/>
                  </a:lnTo>
                  <a:lnTo>
                    <a:pt x="303782" y="16174"/>
                  </a:lnTo>
                  <a:lnTo>
                    <a:pt x="295572" y="16086"/>
                  </a:lnTo>
                  <a:lnTo>
                    <a:pt x="287362" y="16003"/>
                  </a:lnTo>
                  <a:lnTo>
                    <a:pt x="279151" y="15924"/>
                  </a:lnTo>
                  <a:lnTo>
                    <a:pt x="270941" y="15850"/>
                  </a:lnTo>
                  <a:lnTo>
                    <a:pt x="262731" y="15779"/>
                  </a:lnTo>
                  <a:lnTo>
                    <a:pt x="254520" y="15712"/>
                  </a:lnTo>
                  <a:lnTo>
                    <a:pt x="246310" y="15648"/>
                  </a:lnTo>
                  <a:lnTo>
                    <a:pt x="238100" y="15588"/>
                  </a:lnTo>
                  <a:lnTo>
                    <a:pt x="229889" y="15531"/>
                  </a:lnTo>
                  <a:lnTo>
                    <a:pt x="221679" y="15477"/>
                  </a:lnTo>
                  <a:lnTo>
                    <a:pt x="213469" y="15425"/>
                  </a:lnTo>
                  <a:lnTo>
                    <a:pt x="205258" y="15377"/>
                  </a:lnTo>
                  <a:lnTo>
                    <a:pt x="197048" y="15331"/>
                  </a:lnTo>
                  <a:lnTo>
                    <a:pt x="188837" y="15287"/>
                  </a:lnTo>
                  <a:lnTo>
                    <a:pt x="180627" y="15245"/>
                  </a:lnTo>
                  <a:lnTo>
                    <a:pt x="172417" y="15206"/>
                  </a:lnTo>
                  <a:lnTo>
                    <a:pt x="164206" y="15169"/>
                  </a:lnTo>
                  <a:lnTo>
                    <a:pt x="155996" y="15133"/>
                  </a:lnTo>
                  <a:lnTo>
                    <a:pt x="147786" y="15100"/>
                  </a:lnTo>
                  <a:lnTo>
                    <a:pt x="139575" y="15068"/>
                  </a:lnTo>
                  <a:lnTo>
                    <a:pt x="131365" y="15038"/>
                  </a:lnTo>
                  <a:lnTo>
                    <a:pt x="123155" y="15009"/>
                  </a:lnTo>
                  <a:lnTo>
                    <a:pt x="114944" y="14982"/>
                  </a:lnTo>
                  <a:lnTo>
                    <a:pt x="106734" y="14957"/>
                  </a:lnTo>
                  <a:lnTo>
                    <a:pt x="98524" y="14932"/>
                  </a:lnTo>
                  <a:lnTo>
                    <a:pt x="90313" y="14909"/>
                  </a:lnTo>
                  <a:lnTo>
                    <a:pt x="82103" y="14888"/>
                  </a:lnTo>
                  <a:lnTo>
                    <a:pt x="73893" y="14867"/>
                  </a:lnTo>
                  <a:lnTo>
                    <a:pt x="65682" y="14847"/>
                  </a:lnTo>
                  <a:lnTo>
                    <a:pt x="57472" y="14829"/>
                  </a:lnTo>
                  <a:lnTo>
                    <a:pt x="49262" y="14811"/>
                  </a:lnTo>
                  <a:lnTo>
                    <a:pt x="41051" y="14794"/>
                  </a:lnTo>
                  <a:lnTo>
                    <a:pt x="32841" y="14778"/>
                  </a:lnTo>
                  <a:lnTo>
                    <a:pt x="24631" y="14763"/>
                  </a:lnTo>
                  <a:lnTo>
                    <a:pt x="16420" y="14749"/>
                  </a:lnTo>
                  <a:lnTo>
                    <a:pt x="8210" y="14736"/>
                  </a:lnTo>
                  <a:lnTo>
                    <a:pt x="0" y="14723"/>
                  </a:lnTo>
                  <a:close/>
                </a:path>
              </a:pathLst>
            </a:custGeom>
            <a:solidFill>
              <a:srgbClr val="481769">
                <a:alpha val="50196"/>
              </a:srgbClr>
            </a:solidFill>
          </p:spPr>
          <p:txBody>
            <a:bodyPr/>
            <a:lstStyle/>
            <a:p/>
          </p:txBody>
        </p:sp>
        <p:sp>
          <p:nvSpPr>
            <p:cNvPr id="19" name="pg20"/>
            <p:cNvSpPr/>
            <p:nvPr/>
          </p:nvSpPr>
          <p:spPr>
            <a:xfrm>
              <a:off x="5008721" y="4480160"/>
              <a:ext cx="2454893" cy="162078"/>
            </a:xfrm>
            <a:custGeom>
              <a:avLst/>
              <a:pathLst>
                <a:path w="2454893" h="162078">
                  <a:moveTo>
                    <a:pt x="0" y="147565"/>
                  </a:moveTo>
                  <a:lnTo>
                    <a:pt x="8210" y="147562"/>
                  </a:lnTo>
                  <a:lnTo>
                    <a:pt x="16420" y="147559"/>
                  </a:lnTo>
                  <a:lnTo>
                    <a:pt x="24631" y="147556"/>
                  </a:lnTo>
                  <a:lnTo>
                    <a:pt x="32841" y="147553"/>
                  </a:lnTo>
                  <a:lnTo>
                    <a:pt x="41051" y="147550"/>
                  </a:lnTo>
                  <a:lnTo>
                    <a:pt x="49262" y="147546"/>
                  </a:lnTo>
                  <a:lnTo>
                    <a:pt x="57472" y="147542"/>
                  </a:lnTo>
                  <a:lnTo>
                    <a:pt x="65682" y="147538"/>
                  </a:lnTo>
                  <a:lnTo>
                    <a:pt x="73893" y="147534"/>
                  </a:lnTo>
                  <a:lnTo>
                    <a:pt x="82103" y="147530"/>
                  </a:lnTo>
                  <a:lnTo>
                    <a:pt x="90313" y="147525"/>
                  </a:lnTo>
                  <a:lnTo>
                    <a:pt x="98524" y="147520"/>
                  </a:lnTo>
                  <a:lnTo>
                    <a:pt x="106734" y="147515"/>
                  </a:lnTo>
                  <a:lnTo>
                    <a:pt x="114944" y="147510"/>
                  </a:lnTo>
                  <a:lnTo>
                    <a:pt x="123155" y="147504"/>
                  </a:lnTo>
                  <a:lnTo>
                    <a:pt x="131365" y="147498"/>
                  </a:lnTo>
                  <a:lnTo>
                    <a:pt x="139575" y="147491"/>
                  </a:lnTo>
                  <a:lnTo>
                    <a:pt x="147786" y="147485"/>
                  </a:lnTo>
                  <a:lnTo>
                    <a:pt x="155996" y="147478"/>
                  </a:lnTo>
                  <a:lnTo>
                    <a:pt x="164206" y="147470"/>
                  </a:lnTo>
                  <a:lnTo>
                    <a:pt x="172417" y="147462"/>
                  </a:lnTo>
                  <a:lnTo>
                    <a:pt x="180627" y="147454"/>
                  </a:lnTo>
                  <a:lnTo>
                    <a:pt x="188837" y="147445"/>
                  </a:lnTo>
                  <a:lnTo>
                    <a:pt x="197048" y="147436"/>
                  </a:lnTo>
                  <a:lnTo>
                    <a:pt x="205258" y="147426"/>
                  </a:lnTo>
                  <a:lnTo>
                    <a:pt x="213469" y="147416"/>
                  </a:lnTo>
                  <a:lnTo>
                    <a:pt x="221679" y="147405"/>
                  </a:lnTo>
                  <a:lnTo>
                    <a:pt x="229889" y="147393"/>
                  </a:lnTo>
                  <a:lnTo>
                    <a:pt x="238100" y="147381"/>
                  </a:lnTo>
                  <a:lnTo>
                    <a:pt x="246310" y="147368"/>
                  </a:lnTo>
                  <a:lnTo>
                    <a:pt x="254520" y="147355"/>
                  </a:lnTo>
                  <a:lnTo>
                    <a:pt x="262731" y="147340"/>
                  </a:lnTo>
                  <a:lnTo>
                    <a:pt x="270941" y="147325"/>
                  </a:lnTo>
                  <a:lnTo>
                    <a:pt x="279151" y="147309"/>
                  </a:lnTo>
                  <a:lnTo>
                    <a:pt x="287362" y="147293"/>
                  </a:lnTo>
                  <a:lnTo>
                    <a:pt x="295572" y="147275"/>
                  </a:lnTo>
                  <a:lnTo>
                    <a:pt x="303782" y="147257"/>
                  </a:lnTo>
                  <a:lnTo>
                    <a:pt x="311993" y="147237"/>
                  </a:lnTo>
                  <a:lnTo>
                    <a:pt x="320203" y="147216"/>
                  </a:lnTo>
                  <a:lnTo>
                    <a:pt x="328413" y="147194"/>
                  </a:lnTo>
                  <a:lnTo>
                    <a:pt x="336624" y="147171"/>
                  </a:lnTo>
                  <a:lnTo>
                    <a:pt x="344834" y="147147"/>
                  </a:lnTo>
                  <a:lnTo>
                    <a:pt x="353044" y="147121"/>
                  </a:lnTo>
                  <a:lnTo>
                    <a:pt x="361255" y="147094"/>
                  </a:lnTo>
                  <a:lnTo>
                    <a:pt x="369465" y="147066"/>
                  </a:lnTo>
                  <a:lnTo>
                    <a:pt x="377675" y="147036"/>
                  </a:lnTo>
                  <a:lnTo>
                    <a:pt x="385886" y="147004"/>
                  </a:lnTo>
                  <a:lnTo>
                    <a:pt x="394096" y="146971"/>
                  </a:lnTo>
                  <a:lnTo>
                    <a:pt x="402307" y="146936"/>
                  </a:lnTo>
                  <a:lnTo>
                    <a:pt x="410517" y="146899"/>
                  </a:lnTo>
                  <a:lnTo>
                    <a:pt x="418727" y="146859"/>
                  </a:lnTo>
                  <a:lnTo>
                    <a:pt x="426938" y="146818"/>
                  </a:lnTo>
                  <a:lnTo>
                    <a:pt x="435148" y="146775"/>
                  </a:lnTo>
                  <a:lnTo>
                    <a:pt x="443358" y="146729"/>
                  </a:lnTo>
                  <a:lnTo>
                    <a:pt x="451569" y="146680"/>
                  </a:lnTo>
                  <a:lnTo>
                    <a:pt x="459779" y="146629"/>
                  </a:lnTo>
                  <a:lnTo>
                    <a:pt x="467989" y="146576"/>
                  </a:lnTo>
                  <a:lnTo>
                    <a:pt x="476200" y="146519"/>
                  </a:lnTo>
                  <a:lnTo>
                    <a:pt x="484410" y="146459"/>
                  </a:lnTo>
                  <a:lnTo>
                    <a:pt x="492620" y="146396"/>
                  </a:lnTo>
                  <a:lnTo>
                    <a:pt x="500831" y="146330"/>
                  </a:lnTo>
                  <a:lnTo>
                    <a:pt x="509041" y="146260"/>
                  </a:lnTo>
                  <a:lnTo>
                    <a:pt x="517251" y="146186"/>
                  </a:lnTo>
                  <a:lnTo>
                    <a:pt x="525462" y="146108"/>
                  </a:lnTo>
                  <a:lnTo>
                    <a:pt x="533672" y="146027"/>
                  </a:lnTo>
                  <a:lnTo>
                    <a:pt x="541882" y="145940"/>
                  </a:lnTo>
                  <a:lnTo>
                    <a:pt x="550093" y="145849"/>
                  </a:lnTo>
                  <a:lnTo>
                    <a:pt x="558303" y="145754"/>
                  </a:lnTo>
                  <a:lnTo>
                    <a:pt x="566513" y="145653"/>
                  </a:lnTo>
                  <a:lnTo>
                    <a:pt x="574724" y="145546"/>
                  </a:lnTo>
                  <a:lnTo>
                    <a:pt x="582934" y="145434"/>
                  </a:lnTo>
                  <a:lnTo>
                    <a:pt x="591144" y="145316"/>
                  </a:lnTo>
                  <a:lnTo>
                    <a:pt x="599355" y="145192"/>
                  </a:lnTo>
                  <a:lnTo>
                    <a:pt x="607565" y="145061"/>
                  </a:lnTo>
                  <a:lnTo>
                    <a:pt x="615776" y="144923"/>
                  </a:lnTo>
                  <a:lnTo>
                    <a:pt x="623986" y="144778"/>
                  </a:lnTo>
                  <a:lnTo>
                    <a:pt x="632196" y="144626"/>
                  </a:lnTo>
                  <a:lnTo>
                    <a:pt x="640407" y="144465"/>
                  </a:lnTo>
                  <a:lnTo>
                    <a:pt x="648617" y="144295"/>
                  </a:lnTo>
                  <a:lnTo>
                    <a:pt x="656827" y="144117"/>
                  </a:lnTo>
                  <a:lnTo>
                    <a:pt x="665038" y="143930"/>
                  </a:lnTo>
                  <a:lnTo>
                    <a:pt x="673248" y="143733"/>
                  </a:lnTo>
                  <a:lnTo>
                    <a:pt x="681458" y="143525"/>
                  </a:lnTo>
                  <a:lnTo>
                    <a:pt x="689669" y="143307"/>
                  </a:lnTo>
                  <a:lnTo>
                    <a:pt x="697879" y="143078"/>
                  </a:lnTo>
                  <a:lnTo>
                    <a:pt x="706089" y="142836"/>
                  </a:lnTo>
                  <a:lnTo>
                    <a:pt x="714300" y="142583"/>
                  </a:lnTo>
                  <a:lnTo>
                    <a:pt x="722510" y="142316"/>
                  </a:lnTo>
                  <a:lnTo>
                    <a:pt x="730720" y="142036"/>
                  </a:lnTo>
                  <a:lnTo>
                    <a:pt x="738931" y="141741"/>
                  </a:lnTo>
                  <a:lnTo>
                    <a:pt x="747141" y="141432"/>
                  </a:lnTo>
                  <a:lnTo>
                    <a:pt x="755351" y="141107"/>
                  </a:lnTo>
                  <a:lnTo>
                    <a:pt x="763562" y="140766"/>
                  </a:lnTo>
                  <a:lnTo>
                    <a:pt x="771772" y="140408"/>
                  </a:lnTo>
                  <a:lnTo>
                    <a:pt x="779982" y="140032"/>
                  </a:lnTo>
                  <a:lnTo>
                    <a:pt x="788193" y="139638"/>
                  </a:lnTo>
                  <a:lnTo>
                    <a:pt x="796403" y="139224"/>
                  </a:lnTo>
                  <a:lnTo>
                    <a:pt x="804614" y="138790"/>
                  </a:lnTo>
                  <a:lnTo>
                    <a:pt x="812824" y="138336"/>
                  </a:lnTo>
                  <a:lnTo>
                    <a:pt x="821034" y="137860"/>
                  </a:lnTo>
                  <a:lnTo>
                    <a:pt x="829245" y="137361"/>
                  </a:lnTo>
                  <a:lnTo>
                    <a:pt x="837455" y="136838"/>
                  </a:lnTo>
                  <a:lnTo>
                    <a:pt x="845665" y="136291"/>
                  </a:lnTo>
                  <a:lnTo>
                    <a:pt x="853876" y="135719"/>
                  </a:lnTo>
                  <a:lnTo>
                    <a:pt x="862086" y="135120"/>
                  </a:lnTo>
                  <a:lnTo>
                    <a:pt x="870296" y="134494"/>
                  </a:lnTo>
                  <a:lnTo>
                    <a:pt x="878507" y="133841"/>
                  </a:lnTo>
                  <a:lnTo>
                    <a:pt x="886717" y="133157"/>
                  </a:lnTo>
                  <a:lnTo>
                    <a:pt x="894927" y="132444"/>
                  </a:lnTo>
                  <a:lnTo>
                    <a:pt x="903138" y="131700"/>
                  </a:lnTo>
                  <a:lnTo>
                    <a:pt x="911348" y="130925"/>
                  </a:lnTo>
                  <a:lnTo>
                    <a:pt x="919558" y="130116"/>
                  </a:lnTo>
                  <a:lnTo>
                    <a:pt x="927769" y="129273"/>
                  </a:lnTo>
                  <a:lnTo>
                    <a:pt x="935979" y="128396"/>
                  </a:lnTo>
                  <a:lnTo>
                    <a:pt x="944189" y="127484"/>
                  </a:lnTo>
                  <a:lnTo>
                    <a:pt x="952400" y="126535"/>
                  </a:lnTo>
                  <a:lnTo>
                    <a:pt x="960610" y="125550"/>
                  </a:lnTo>
                  <a:lnTo>
                    <a:pt x="968820" y="124527"/>
                  </a:lnTo>
                  <a:lnTo>
                    <a:pt x="977031" y="123465"/>
                  </a:lnTo>
                  <a:lnTo>
                    <a:pt x="985241" y="122365"/>
                  </a:lnTo>
                  <a:lnTo>
                    <a:pt x="993451" y="121225"/>
                  </a:lnTo>
                  <a:lnTo>
                    <a:pt x="1001662" y="120045"/>
                  </a:lnTo>
                  <a:lnTo>
                    <a:pt x="1009872" y="118825"/>
                  </a:lnTo>
                  <a:lnTo>
                    <a:pt x="1018083" y="117564"/>
                  </a:lnTo>
                  <a:lnTo>
                    <a:pt x="1026293" y="116263"/>
                  </a:lnTo>
                  <a:lnTo>
                    <a:pt x="1034503" y="114921"/>
                  </a:lnTo>
                  <a:lnTo>
                    <a:pt x="1042714" y="113539"/>
                  </a:lnTo>
                  <a:lnTo>
                    <a:pt x="1050924" y="112116"/>
                  </a:lnTo>
                  <a:lnTo>
                    <a:pt x="1059134" y="110653"/>
                  </a:lnTo>
                  <a:lnTo>
                    <a:pt x="1067345" y="109151"/>
                  </a:lnTo>
                  <a:lnTo>
                    <a:pt x="1075555" y="107609"/>
                  </a:lnTo>
                  <a:lnTo>
                    <a:pt x="1083765" y="106030"/>
                  </a:lnTo>
                  <a:lnTo>
                    <a:pt x="1091976" y="104412"/>
                  </a:lnTo>
                  <a:lnTo>
                    <a:pt x="1100186" y="102759"/>
                  </a:lnTo>
                  <a:lnTo>
                    <a:pt x="1108396" y="101071"/>
                  </a:lnTo>
                  <a:lnTo>
                    <a:pt x="1116607" y="99348"/>
                  </a:lnTo>
                  <a:lnTo>
                    <a:pt x="1124817" y="97594"/>
                  </a:lnTo>
                  <a:lnTo>
                    <a:pt x="1133027" y="95809"/>
                  </a:lnTo>
                  <a:lnTo>
                    <a:pt x="1141238" y="93995"/>
                  </a:lnTo>
                  <a:lnTo>
                    <a:pt x="1149448" y="92155"/>
                  </a:lnTo>
                  <a:lnTo>
                    <a:pt x="1157658" y="90290"/>
                  </a:lnTo>
                  <a:lnTo>
                    <a:pt x="1165869" y="88402"/>
                  </a:lnTo>
                  <a:lnTo>
                    <a:pt x="1174079" y="86495"/>
                  </a:lnTo>
                  <a:lnTo>
                    <a:pt x="1182289" y="84569"/>
                  </a:lnTo>
                  <a:lnTo>
                    <a:pt x="1190500" y="82629"/>
                  </a:lnTo>
                  <a:lnTo>
                    <a:pt x="1198710" y="80676"/>
                  </a:lnTo>
                  <a:lnTo>
                    <a:pt x="1206921" y="78713"/>
                  </a:lnTo>
                  <a:lnTo>
                    <a:pt x="1215131" y="76744"/>
                  </a:lnTo>
                  <a:lnTo>
                    <a:pt x="1223341" y="74770"/>
                  </a:lnTo>
                  <a:lnTo>
                    <a:pt x="1231552" y="72795"/>
                  </a:lnTo>
                  <a:lnTo>
                    <a:pt x="1239762" y="70821"/>
                  </a:lnTo>
                  <a:lnTo>
                    <a:pt x="1247972" y="68851"/>
                  </a:lnTo>
                  <a:lnTo>
                    <a:pt x="1256183" y="66888"/>
                  </a:lnTo>
                  <a:lnTo>
                    <a:pt x="1264393" y="64935"/>
                  </a:lnTo>
                  <a:lnTo>
                    <a:pt x="1272603" y="62995"/>
                  </a:lnTo>
                  <a:lnTo>
                    <a:pt x="1280814" y="61070"/>
                  </a:lnTo>
                  <a:lnTo>
                    <a:pt x="1289024" y="59162"/>
                  </a:lnTo>
                  <a:lnTo>
                    <a:pt x="1297234" y="57275"/>
                  </a:lnTo>
                  <a:lnTo>
                    <a:pt x="1305445" y="55409"/>
                  </a:lnTo>
                  <a:lnTo>
                    <a:pt x="1313655" y="53569"/>
                  </a:lnTo>
                  <a:lnTo>
                    <a:pt x="1321865" y="51755"/>
                  </a:lnTo>
                  <a:lnTo>
                    <a:pt x="1330076" y="49970"/>
                  </a:lnTo>
                  <a:lnTo>
                    <a:pt x="1338286" y="48216"/>
                  </a:lnTo>
                  <a:lnTo>
                    <a:pt x="1346496" y="46494"/>
                  </a:lnTo>
                  <a:lnTo>
                    <a:pt x="1354707" y="44805"/>
                  </a:lnTo>
                  <a:lnTo>
                    <a:pt x="1362917" y="43152"/>
                  </a:lnTo>
                  <a:lnTo>
                    <a:pt x="1371127" y="41535"/>
                  </a:lnTo>
                  <a:lnTo>
                    <a:pt x="1379338" y="39955"/>
                  </a:lnTo>
                  <a:lnTo>
                    <a:pt x="1387548" y="38414"/>
                  </a:lnTo>
                  <a:lnTo>
                    <a:pt x="1395758" y="36911"/>
                  </a:lnTo>
                  <a:lnTo>
                    <a:pt x="1403969" y="35448"/>
                  </a:lnTo>
                  <a:lnTo>
                    <a:pt x="1412179" y="34025"/>
                  </a:lnTo>
                  <a:lnTo>
                    <a:pt x="1420390" y="32643"/>
                  </a:lnTo>
                  <a:lnTo>
                    <a:pt x="1428600" y="31301"/>
                  </a:lnTo>
                  <a:lnTo>
                    <a:pt x="1436810" y="30000"/>
                  </a:lnTo>
                  <a:lnTo>
                    <a:pt x="1445021" y="28740"/>
                  </a:lnTo>
                  <a:lnTo>
                    <a:pt x="1453231" y="27519"/>
                  </a:lnTo>
                  <a:lnTo>
                    <a:pt x="1461441" y="26340"/>
                  </a:lnTo>
                  <a:lnTo>
                    <a:pt x="1469652" y="25200"/>
                  </a:lnTo>
                  <a:lnTo>
                    <a:pt x="1477862" y="24099"/>
                  </a:lnTo>
                  <a:lnTo>
                    <a:pt x="1486072" y="23038"/>
                  </a:lnTo>
                  <a:lnTo>
                    <a:pt x="1494283" y="22015"/>
                  </a:lnTo>
                  <a:lnTo>
                    <a:pt x="1502493" y="21029"/>
                  </a:lnTo>
                  <a:lnTo>
                    <a:pt x="1510703" y="20080"/>
                  </a:lnTo>
                  <a:lnTo>
                    <a:pt x="1518914" y="19168"/>
                  </a:lnTo>
                  <a:lnTo>
                    <a:pt x="1527124" y="18291"/>
                  </a:lnTo>
                  <a:lnTo>
                    <a:pt x="1535334" y="17449"/>
                  </a:lnTo>
                  <a:lnTo>
                    <a:pt x="1543545" y="16640"/>
                  </a:lnTo>
                  <a:lnTo>
                    <a:pt x="1551755" y="15864"/>
                  </a:lnTo>
                  <a:lnTo>
                    <a:pt x="1559965" y="15120"/>
                  </a:lnTo>
                  <a:lnTo>
                    <a:pt x="1568176" y="14407"/>
                  </a:lnTo>
                  <a:lnTo>
                    <a:pt x="1576386" y="13724"/>
                  </a:lnTo>
                  <a:lnTo>
                    <a:pt x="1584596" y="13070"/>
                  </a:lnTo>
                  <a:lnTo>
                    <a:pt x="1592807" y="12444"/>
                  </a:lnTo>
                  <a:lnTo>
                    <a:pt x="1601017" y="11846"/>
                  </a:lnTo>
                  <a:lnTo>
                    <a:pt x="1609228" y="11273"/>
                  </a:lnTo>
                  <a:lnTo>
                    <a:pt x="1617438" y="10726"/>
                  </a:lnTo>
                  <a:lnTo>
                    <a:pt x="1625648" y="10204"/>
                  </a:lnTo>
                  <a:lnTo>
                    <a:pt x="1633859" y="9705"/>
                  </a:lnTo>
                  <a:lnTo>
                    <a:pt x="1642069" y="9229"/>
                  </a:lnTo>
                  <a:lnTo>
                    <a:pt x="1650279" y="8774"/>
                  </a:lnTo>
                  <a:lnTo>
                    <a:pt x="1658490" y="8340"/>
                  </a:lnTo>
                  <a:lnTo>
                    <a:pt x="1666700" y="7927"/>
                  </a:lnTo>
                  <a:lnTo>
                    <a:pt x="1674910" y="7532"/>
                  </a:lnTo>
                  <a:lnTo>
                    <a:pt x="1683121" y="7157"/>
                  </a:lnTo>
                  <a:lnTo>
                    <a:pt x="1691331" y="6799"/>
                  </a:lnTo>
                  <a:lnTo>
                    <a:pt x="1699541" y="6457"/>
                  </a:lnTo>
                  <a:lnTo>
                    <a:pt x="1707752" y="6133"/>
                  </a:lnTo>
                  <a:lnTo>
                    <a:pt x="1715962" y="5823"/>
                  </a:lnTo>
                  <a:lnTo>
                    <a:pt x="1724172" y="5529"/>
                  </a:lnTo>
                  <a:lnTo>
                    <a:pt x="1732383" y="5249"/>
                  </a:lnTo>
                  <a:lnTo>
                    <a:pt x="1740593" y="4982"/>
                  </a:lnTo>
                  <a:lnTo>
                    <a:pt x="1748803" y="4728"/>
                  </a:lnTo>
                  <a:lnTo>
                    <a:pt x="1757014" y="4487"/>
                  </a:lnTo>
                  <a:lnTo>
                    <a:pt x="1765224" y="4257"/>
                  </a:lnTo>
                  <a:lnTo>
                    <a:pt x="1773434" y="4039"/>
                  </a:lnTo>
                  <a:lnTo>
                    <a:pt x="1781645" y="3832"/>
                  </a:lnTo>
                  <a:lnTo>
                    <a:pt x="1789855" y="3634"/>
                  </a:lnTo>
                  <a:lnTo>
                    <a:pt x="1798065" y="3447"/>
                  </a:lnTo>
                  <a:lnTo>
                    <a:pt x="1806276" y="3269"/>
                  </a:lnTo>
                  <a:lnTo>
                    <a:pt x="1814486" y="3100"/>
                  </a:lnTo>
                  <a:lnTo>
                    <a:pt x="1822697" y="2939"/>
                  </a:lnTo>
                  <a:lnTo>
                    <a:pt x="1830907" y="2786"/>
                  </a:lnTo>
                  <a:lnTo>
                    <a:pt x="1839117" y="2641"/>
                  </a:lnTo>
                  <a:lnTo>
                    <a:pt x="1847328" y="2503"/>
                  </a:lnTo>
                  <a:lnTo>
                    <a:pt x="1855538" y="2372"/>
                  </a:lnTo>
                  <a:lnTo>
                    <a:pt x="1863748" y="2248"/>
                  </a:lnTo>
                  <a:lnTo>
                    <a:pt x="1871959" y="2130"/>
                  </a:lnTo>
                  <a:lnTo>
                    <a:pt x="1880169" y="2018"/>
                  </a:lnTo>
                  <a:lnTo>
                    <a:pt x="1888379" y="1912"/>
                  </a:lnTo>
                  <a:lnTo>
                    <a:pt x="1896590" y="1811"/>
                  </a:lnTo>
                  <a:lnTo>
                    <a:pt x="1904800" y="1715"/>
                  </a:lnTo>
                  <a:lnTo>
                    <a:pt x="1913010" y="1624"/>
                  </a:lnTo>
                  <a:lnTo>
                    <a:pt x="1921221" y="1538"/>
                  </a:lnTo>
                  <a:lnTo>
                    <a:pt x="1929431" y="1456"/>
                  </a:lnTo>
                  <a:lnTo>
                    <a:pt x="1937641" y="1378"/>
                  </a:lnTo>
                  <a:lnTo>
                    <a:pt x="1945852" y="1305"/>
                  </a:lnTo>
                  <a:lnTo>
                    <a:pt x="1954062" y="1235"/>
                  </a:lnTo>
                  <a:lnTo>
                    <a:pt x="1962272" y="1168"/>
                  </a:lnTo>
                  <a:lnTo>
                    <a:pt x="1970483" y="1105"/>
                  </a:lnTo>
                  <a:lnTo>
                    <a:pt x="1978693" y="1045"/>
                  </a:lnTo>
                  <a:lnTo>
                    <a:pt x="1986903" y="989"/>
                  </a:lnTo>
                  <a:lnTo>
                    <a:pt x="1995114" y="935"/>
                  </a:lnTo>
                  <a:lnTo>
                    <a:pt x="2003324" y="884"/>
                  </a:lnTo>
                  <a:lnTo>
                    <a:pt x="2011535" y="836"/>
                  </a:lnTo>
                  <a:lnTo>
                    <a:pt x="2019745" y="790"/>
                  </a:lnTo>
                  <a:lnTo>
                    <a:pt x="2027955" y="746"/>
                  </a:lnTo>
                  <a:lnTo>
                    <a:pt x="2036166" y="705"/>
                  </a:lnTo>
                  <a:lnTo>
                    <a:pt x="2044376" y="666"/>
                  </a:lnTo>
                  <a:lnTo>
                    <a:pt x="2052586" y="629"/>
                  </a:lnTo>
                  <a:lnTo>
                    <a:pt x="2060797" y="593"/>
                  </a:lnTo>
                  <a:lnTo>
                    <a:pt x="2069007" y="560"/>
                  </a:lnTo>
                  <a:lnTo>
                    <a:pt x="2077217" y="528"/>
                  </a:lnTo>
                  <a:lnTo>
                    <a:pt x="2085428" y="498"/>
                  </a:lnTo>
                  <a:lnTo>
                    <a:pt x="2093638" y="470"/>
                  </a:lnTo>
                  <a:lnTo>
                    <a:pt x="2101848" y="443"/>
                  </a:lnTo>
                  <a:lnTo>
                    <a:pt x="2110059" y="417"/>
                  </a:lnTo>
                  <a:lnTo>
                    <a:pt x="2118269" y="393"/>
                  </a:lnTo>
                  <a:lnTo>
                    <a:pt x="2126479" y="370"/>
                  </a:lnTo>
                  <a:lnTo>
                    <a:pt x="2134690" y="348"/>
                  </a:lnTo>
                  <a:lnTo>
                    <a:pt x="2142900" y="327"/>
                  </a:lnTo>
                  <a:lnTo>
                    <a:pt x="2151110" y="308"/>
                  </a:lnTo>
                  <a:lnTo>
                    <a:pt x="2159321" y="289"/>
                  </a:lnTo>
                  <a:lnTo>
                    <a:pt x="2167531" y="272"/>
                  </a:lnTo>
                  <a:lnTo>
                    <a:pt x="2175741" y="255"/>
                  </a:lnTo>
                  <a:lnTo>
                    <a:pt x="2183952" y="239"/>
                  </a:lnTo>
                  <a:lnTo>
                    <a:pt x="2192162" y="224"/>
                  </a:lnTo>
                  <a:lnTo>
                    <a:pt x="2200373" y="210"/>
                  </a:lnTo>
                  <a:lnTo>
                    <a:pt x="2208583" y="196"/>
                  </a:lnTo>
                  <a:lnTo>
                    <a:pt x="2216793" y="183"/>
                  </a:lnTo>
                  <a:lnTo>
                    <a:pt x="2225004" y="171"/>
                  </a:lnTo>
                  <a:lnTo>
                    <a:pt x="2233214" y="160"/>
                  </a:lnTo>
                  <a:lnTo>
                    <a:pt x="2241424" y="149"/>
                  </a:lnTo>
                  <a:lnTo>
                    <a:pt x="2249635" y="139"/>
                  </a:lnTo>
                  <a:lnTo>
                    <a:pt x="2257845" y="129"/>
                  </a:lnTo>
                  <a:lnTo>
                    <a:pt x="2266055" y="119"/>
                  </a:lnTo>
                  <a:lnTo>
                    <a:pt x="2274266" y="111"/>
                  </a:lnTo>
                  <a:lnTo>
                    <a:pt x="2282476" y="102"/>
                  </a:lnTo>
                  <a:lnTo>
                    <a:pt x="2290686" y="94"/>
                  </a:lnTo>
                  <a:lnTo>
                    <a:pt x="2298897" y="87"/>
                  </a:lnTo>
                  <a:lnTo>
                    <a:pt x="2307107" y="80"/>
                  </a:lnTo>
                  <a:lnTo>
                    <a:pt x="2315317" y="73"/>
                  </a:lnTo>
                  <a:lnTo>
                    <a:pt x="2323528" y="67"/>
                  </a:lnTo>
                  <a:lnTo>
                    <a:pt x="2331738" y="60"/>
                  </a:lnTo>
                  <a:lnTo>
                    <a:pt x="2339948" y="55"/>
                  </a:lnTo>
                  <a:lnTo>
                    <a:pt x="2348159" y="49"/>
                  </a:lnTo>
                  <a:lnTo>
                    <a:pt x="2356369" y="44"/>
                  </a:lnTo>
                  <a:lnTo>
                    <a:pt x="2364579" y="39"/>
                  </a:lnTo>
                  <a:lnTo>
                    <a:pt x="2372790" y="35"/>
                  </a:lnTo>
                  <a:lnTo>
                    <a:pt x="2381000" y="30"/>
                  </a:lnTo>
                  <a:lnTo>
                    <a:pt x="2389210" y="26"/>
                  </a:lnTo>
                  <a:lnTo>
                    <a:pt x="2397421" y="22"/>
                  </a:lnTo>
                  <a:lnTo>
                    <a:pt x="2405631" y="18"/>
                  </a:lnTo>
                  <a:lnTo>
                    <a:pt x="2413842" y="15"/>
                  </a:lnTo>
                  <a:lnTo>
                    <a:pt x="2422052" y="11"/>
                  </a:lnTo>
                  <a:lnTo>
                    <a:pt x="2430262" y="8"/>
                  </a:lnTo>
                  <a:lnTo>
                    <a:pt x="2438473" y="5"/>
                  </a:lnTo>
                  <a:lnTo>
                    <a:pt x="2446683" y="2"/>
                  </a:lnTo>
                  <a:lnTo>
                    <a:pt x="2454893" y="0"/>
                  </a:lnTo>
                  <a:lnTo>
                    <a:pt x="2454893" y="14513"/>
                  </a:lnTo>
                  <a:lnTo>
                    <a:pt x="2446683" y="14515"/>
                  </a:lnTo>
                  <a:lnTo>
                    <a:pt x="2438473" y="14518"/>
                  </a:lnTo>
                  <a:lnTo>
                    <a:pt x="2430262" y="14521"/>
                  </a:lnTo>
                  <a:lnTo>
                    <a:pt x="2422052" y="14524"/>
                  </a:lnTo>
                  <a:lnTo>
                    <a:pt x="2413842" y="14528"/>
                  </a:lnTo>
                  <a:lnTo>
                    <a:pt x="2405631" y="14531"/>
                  </a:lnTo>
                  <a:lnTo>
                    <a:pt x="2397421" y="14535"/>
                  </a:lnTo>
                  <a:lnTo>
                    <a:pt x="2389210" y="14539"/>
                  </a:lnTo>
                  <a:lnTo>
                    <a:pt x="2381000" y="14543"/>
                  </a:lnTo>
                  <a:lnTo>
                    <a:pt x="2372790" y="14548"/>
                  </a:lnTo>
                  <a:lnTo>
                    <a:pt x="2364579" y="14552"/>
                  </a:lnTo>
                  <a:lnTo>
                    <a:pt x="2356369" y="14557"/>
                  </a:lnTo>
                  <a:lnTo>
                    <a:pt x="2348159" y="14562"/>
                  </a:lnTo>
                  <a:lnTo>
                    <a:pt x="2339948" y="14568"/>
                  </a:lnTo>
                  <a:lnTo>
                    <a:pt x="2331738" y="14574"/>
                  </a:lnTo>
                  <a:lnTo>
                    <a:pt x="2323528" y="14580"/>
                  </a:lnTo>
                  <a:lnTo>
                    <a:pt x="2315317" y="14586"/>
                  </a:lnTo>
                  <a:lnTo>
                    <a:pt x="2307107" y="14593"/>
                  </a:lnTo>
                  <a:lnTo>
                    <a:pt x="2298897" y="14600"/>
                  </a:lnTo>
                  <a:lnTo>
                    <a:pt x="2290686" y="14607"/>
                  </a:lnTo>
                  <a:lnTo>
                    <a:pt x="2282476" y="14615"/>
                  </a:lnTo>
                  <a:lnTo>
                    <a:pt x="2274266" y="14624"/>
                  </a:lnTo>
                  <a:lnTo>
                    <a:pt x="2266055" y="14633"/>
                  </a:lnTo>
                  <a:lnTo>
                    <a:pt x="2257845" y="14642"/>
                  </a:lnTo>
                  <a:lnTo>
                    <a:pt x="2249635" y="14652"/>
                  </a:lnTo>
                  <a:lnTo>
                    <a:pt x="2241424" y="14662"/>
                  </a:lnTo>
                  <a:lnTo>
                    <a:pt x="2233214" y="14673"/>
                  </a:lnTo>
                  <a:lnTo>
                    <a:pt x="2225004" y="14684"/>
                  </a:lnTo>
                  <a:lnTo>
                    <a:pt x="2216793" y="14697"/>
                  </a:lnTo>
                  <a:lnTo>
                    <a:pt x="2208583" y="14709"/>
                  </a:lnTo>
                  <a:lnTo>
                    <a:pt x="2200373" y="14723"/>
                  </a:lnTo>
                  <a:lnTo>
                    <a:pt x="2192162" y="14737"/>
                  </a:lnTo>
                  <a:lnTo>
                    <a:pt x="2183952" y="14752"/>
                  </a:lnTo>
                  <a:lnTo>
                    <a:pt x="2175741" y="14768"/>
                  </a:lnTo>
                  <a:lnTo>
                    <a:pt x="2167531" y="14785"/>
                  </a:lnTo>
                  <a:lnTo>
                    <a:pt x="2159321" y="14802"/>
                  </a:lnTo>
                  <a:lnTo>
                    <a:pt x="2151110" y="14821"/>
                  </a:lnTo>
                  <a:lnTo>
                    <a:pt x="2142900" y="14841"/>
                  </a:lnTo>
                  <a:lnTo>
                    <a:pt x="2134690" y="14861"/>
                  </a:lnTo>
                  <a:lnTo>
                    <a:pt x="2126479" y="14883"/>
                  </a:lnTo>
                  <a:lnTo>
                    <a:pt x="2118269" y="14906"/>
                  </a:lnTo>
                  <a:lnTo>
                    <a:pt x="2110059" y="14930"/>
                  </a:lnTo>
                  <a:lnTo>
                    <a:pt x="2101848" y="14956"/>
                  </a:lnTo>
                  <a:lnTo>
                    <a:pt x="2093638" y="14983"/>
                  </a:lnTo>
                  <a:lnTo>
                    <a:pt x="2085428" y="15012"/>
                  </a:lnTo>
                  <a:lnTo>
                    <a:pt x="2077217" y="15042"/>
                  </a:lnTo>
                  <a:lnTo>
                    <a:pt x="2069007" y="15073"/>
                  </a:lnTo>
                  <a:lnTo>
                    <a:pt x="2060797" y="15107"/>
                  </a:lnTo>
                  <a:lnTo>
                    <a:pt x="2052586" y="15142"/>
                  </a:lnTo>
                  <a:lnTo>
                    <a:pt x="2044376" y="15179"/>
                  </a:lnTo>
                  <a:lnTo>
                    <a:pt x="2036166" y="15218"/>
                  </a:lnTo>
                  <a:lnTo>
                    <a:pt x="2027955" y="15259"/>
                  </a:lnTo>
                  <a:lnTo>
                    <a:pt x="2019745" y="15303"/>
                  </a:lnTo>
                  <a:lnTo>
                    <a:pt x="2011535" y="15349"/>
                  </a:lnTo>
                  <a:lnTo>
                    <a:pt x="2003324" y="15397"/>
                  </a:lnTo>
                  <a:lnTo>
                    <a:pt x="1995114" y="15448"/>
                  </a:lnTo>
                  <a:lnTo>
                    <a:pt x="1986903" y="15502"/>
                  </a:lnTo>
                  <a:lnTo>
                    <a:pt x="1978693" y="15559"/>
                  </a:lnTo>
                  <a:lnTo>
                    <a:pt x="1970483" y="15618"/>
                  </a:lnTo>
                  <a:lnTo>
                    <a:pt x="1962272" y="15681"/>
                  </a:lnTo>
                  <a:lnTo>
                    <a:pt x="1954062" y="15748"/>
                  </a:lnTo>
                  <a:lnTo>
                    <a:pt x="1945852" y="15818"/>
                  </a:lnTo>
                  <a:lnTo>
                    <a:pt x="1937641" y="15891"/>
                  </a:lnTo>
                  <a:lnTo>
                    <a:pt x="1929431" y="15969"/>
                  </a:lnTo>
                  <a:lnTo>
                    <a:pt x="1921221" y="16051"/>
                  </a:lnTo>
                  <a:lnTo>
                    <a:pt x="1913010" y="16137"/>
                  </a:lnTo>
                  <a:lnTo>
                    <a:pt x="1904800" y="16228"/>
                  </a:lnTo>
                  <a:lnTo>
                    <a:pt x="1896590" y="16324"/>
                  </a:lnTo>
                  <a:lnTo>
                    <a:pt x="1888379" y="16425"/>
                  </a:lnTo>
                  <a:lnTo>
                    <a:pt x="1880169" y="16531"/>
                  </a:lnTo>
                  <a:lnTo>
                    <a:pt x="1871959" y="16643"/>
                  </a:lnTo>
                  <a:lnTo>
                    <a:pt x="1863748" y="16761"/>
                  </a:lnTo>
                  <a:lnTo>
                    <a:pt x="1855538" y="16886"/>
                  </a:lnTo>
                  <a:lnTo>
                    <a:pt x="1847328" y="17016"/>
                  </a:lnTo>
                  <a:lnTo>
                    <a:pt x="1839117" y="17154"/>
                  </a:lnTo>
                  <a:lnTo>
                    <a:pt x="1830907" y="17299"/>
                  </a:lnTo>
                  <a:lnTo>
                    <a:pt x="1822697" y="17452"/>
                  </a:lnTo>
                  <a:lnTo>
                    <a:pt x="1814486" y="17613"/>
                  </a:lnTo>
                  <a:lnTo>
                    <a:pt x="1806276" y="17782"/>
                  </a:lnTo>
                  <a:lnTo>
                    <a:pt x="1798065" y="17960"/>
                  </a:lnTo>
                  <a:lnTo>
                    <a:pt x="1789855" y="18148"/>
                  </a:lnTo>
                  <a:lnTo>
                    <a:pt x="1781645" y="18345"/>
                  </a:lnTo>
                  <a:lnTo>
                    <a:pt x="1773434" y="18552"/>
                  </a:lnTo>
                  <a:lnTo>
                    <a:pt x="1765224" y="18770"/>
                  </a:lnTo>
                  <a:lnTo>
                    <a:pt x="1757014" y="19000"/>
                  </a:lnTo>
                  <a:lnTo>
                    <a:pt x="1748803" y="19241"/>
                  </a:lnTo>
                  <a:lnTo>
                    <a:pt x="1740593" y="19495"/>
                  </a:lnTo>
                  <a:lnTo>
                    <a:pt x="1732383" y="19762"/>
                  </a:lnTo>
                  <a:lnTo>
                    <a:pt x="1724172" y="20042"/>
                  </a:lnTo>
                  <a:lnTo>
                    <a:pt x="1715962" y="20336"/>
                  </a:lnTo>
                  <a:lnTo>
                    <a:pt x="1707752" y="20646"/>
                  </a:lnTo>
                  <a:lnTo>
                    <a:pt x="1699541" y="20971"/>
                  </a:lnTo>
                  <a:lnTo>
                    <a:pt x="1691331" y="21312"/>
                  </a:lnTo>
                  <a:lnTo>
                    <a:pt x="1683121" y="21670"/>
                  </a:lnTo>
                  <a:lnTo>
                    <a:pt x="1674910" y="22046"/>
                  </a:lnTo>
                  <a:lnTo>
                    <a:pt x="1666700" y="22440"/>
                  </a:lnTo>
                  <a:lnTo>
                    <a:pt x="1658490" y="22853"/>
                  </a:lnTo>
                  <a:lnTo>
                    <a:pt x="1650279" y="23287"/>
                  </a:lnTo>
                  <a:lnTo>
                    <a:pt x="1642069" y="23742"/>
                  </a:lnTo>
                  <a:lnTo>
                    <a:pt x="1633859" y="24218"/>
                  </a:lnTo>
                  <a:lnTo>
                    <a:pt x="1625648" y="24717"/>
                  </a:lnTo>
                  <a:lnTo>
                    <a:pt x="1617438" y="25239"/>
                  </a:lnTo>
                  <a:lnTo>
                    <a:pt x="1609228" y="25786"/>
                  </a:lnTo>
                  <a:lnTo>
                    <a:pt x="1601017" y="26359"/>
                  </a:lnTo>
                  <a:lnTo>
                    <a:pt x="1592807" y="26957"/>
                  </a:lnTo>
                  <a:lnTo>
                    <a:pt x="1584596" y="27583"/>
                  </a:lnTo>
                  <a:lnTo>
                    <a:pt x="1576386" y="28237"/>
                  </a:lnTo>
                  <a:lnTo>
                    <a:pt x="1568176" y="28920"/>
                  </a:lnTo>
                  <a:lnTo>
                    <a:pt x="1559965" y="29633"/>
                  </a:lnTo>
                  <a:lnTo>
                    <a:pt x="1551755" y="30377"/>
                  </a:lnTo>
                  <a:lnTo>
                    <a:pt x="1543545" y="31153"/>
                  </a:lnTo>
                  <a:lnTo>
                    <a:pt x="1535334" y="31962"/>
                  </a:lnTo>
                  <a:lnTo>
                    <a:pt x="1527124" y="32804"/>
                  </a:lnTo>
                  <a:lnTo>
                    <a:pt x="1518914" y="33681"/>
                  </a:lnTo>
                  <a:lnTo>
                    <a:pt x="1510703" y="34593"/>
                  </a:lnTo>
                  <a:lnTo>
                    <a:pt x="1502493" y="35542"/>
                  </a:lnTo>
                  <a:lnTo>
                    <a:pt x="1494283" y="36528"/>
                  </a:lnTo>
                  <a:lnTo>
                    <a:pt x="1486072" y="37551"/>
                  </a:lnTo>
                  <a:lnTo>
                    <a:pt x="1477862" y="38612"/>
                  </a:lnTo>
                  <a:lnTo>
                    <a:pt x="1469652" y="39713"/>
                  </a:lnTo>
                  <a:lnTo>
                    <a:pt x="1461441" y="40853"/>
                  </a:lnTo>
                  <a:lnTo>
                    <a:pt x="1453231" y="42033"/>
                  </a:lnTo>
                  <a:lnTo>
                    <a:pt x="1445021" y="43253"/>
                  </a:lnTo>
                  <a:lnTo>
                    <a:pt x="1436810" y="44513"/>
                  </a:lnTo>
                  <a:lnTo>
                    <a:pt x="1428600" y="45814"/>
                  </a:lnTo>
                  <a:lnTo>
                    <a:pt x="1420390" y="47156"/>
                  </a:lnTo>
                  <a:lnTo>
                    <a:pt x="1412179" y="48538"/>
                  </a:lnTo>
                  <a:lnTo>
                    <a:pt x="1403969" y="49961"/>
                  </a:lnTo>
                  <a:lnTo>
                    <a:pt x="1395758" y="51424"/>
                  </a:lnTo>
                  <a:lnTo>
                    <a:pt x="1387548" y="52927"/>
                  </a:lnTo>
                  <a:lnTo>
                    <a:pt x="1379338" y="54468"/>
                  </a:lnTo>
                  <a:lnTo>
                    <a:pt x="1371127" y="56048"/>
                  </a:lnTo>
                  <a:lnTo>
                    <a:pt x="1362917" y="57665"/>
                  </a:lnTo>
                  <a:lnTo>
                    <a:pt x="1354707" y="59318"/>
                  </a:lnTo>
                  <a:lnTo>
                    <a:pt x="1346496" y="61007"/>
                  </a:lnTo>
                  <a:lnTo>
                    <a:pt x="1338286" y="62729"/>
                  </a:lnTo>
                  <a:lnTo>
                    <a:pt x="1330076" y="64484"/>
                  </a:lnTo>
                  <a:lnTo>
                    <a:pt x="1321865" y="66268"/>
                  </a:lnTo>
                  <a:lnTo>
                    <a:pt x="1313655" y="68082"/>
                  </a:lnTo>
                  <a:lnTo>
                    <a:pt x="1305445" y="69923"/>
                  </a:lnTo>
                  <a:lnTo>
                    <a:pt x="1297234" y="71788"/>
                  </a:lnTo>
                  <a:lnTo>
                    <a:pt x="1289024" y="73675"/>
                  </a:lnTo>
                  <a:lnTo>
                    <a:pt x="1280814" y="75583"/>
                  </a:lnTo>
                  <a:lnTo>
                    <a:pt x="1272603" y="77508"/>
                  </a:lnTo>
                  <a:lnTo>
                    <a:pt x="1264393" y="79449"/>
                  </a:lnTo>
                  <a:lnTo>
                    <a:pt x="1256183" y="81401"/>
                  </a:lnTo>
                  <a:lnTo>
                    <a:pt x="1247972" y="83364"/>
                  </a:lnTo>
                  <a:lnTo>
                    <a:pt x="1239762" y="85334"/>
                  </a:lnTo>
                  <a:lnTo>
                    <a:pt x="1231552" y="87308"/>
                  </a:lnTo>
                  <a:lnTo>
                    <a:pt x="1223341" y="89283"/>
                  </a:lnTo>
                  <a:lnTo>
                    <a:pt x="1215131" y="91257"/>
                  </a:lnTo>
                  <a:lnTo>
                    <a:pt x="1206921" y="93227"/>
                  </a:lnTo>
                  <a:lnTo>
                    <a:pt x="1198710" y="95189"/>
                  </a:lnTo>
                  <a:lnTo>
                    <a:pt x="1190500" y="97142"/>
                  </a:lnTo>
                  <a:lnTo>
                    <a:pt x="1182289" y="99083"/>
                  </a:lnTo>
                  <a:lnTo>
                    <a:pt x="1174079" y="101008"/>
                  </a:lnTo>
                  <a:lnTo>
                    <a:pt x="1165869" y="102915"/>
                  </a:lnTo>
                  <a:lnTo>
                    <a:pt x="1157658" y="104803"/>
                  </a:lnTo>
                  <a:lnTo>
                    <a:pt x="1149448" y="106668"/>
                  </a:lnTo>
                  <a:lnTo>
                    <a:pt x="1141238" y="108508"/>
                  </a:lnTo>
                  <a:lnTo>
                    <a:pt x="1133027" y="110322"/>
                  </a:lnTo>
                  <a:lnTo>
                    <a:pt x="1124817" y="112107"/>
                  </a:lnTo>
                  <a:lnTo>
                    <a:pt x="1116607" y="113862"/>
                  </a:lnTo>
                  <a:lnTo>
                    <a:pt x="1108396" y="115584"/>
                  </a:lnTo>
                  <a:lnTo>
                    <a:pt x="1100186" y="117272"/>
                  </a:lnTo>
                  <a:lnTo>
                    <a:pt x="1091976" y="118926"/>
                  </a:lnTo>
                  <a:lnTo>
                    <a:pt x="1083765" y="120543"/>
                  </a:lnTo>
                  <a:lnTo>
                    <a:pt x="1075555" y="122122"/>
                  </a:lnTo>
                  <a:lnTo>
                    <a:pt x="1067345" y="123664"/>
                  </a:lnTo>
                  <a:lnTo>
                    <a:pt x="1059134" y="125166"/>
                  </a:lnTo>
                  <a:lnTo>
                    <a:pt x="1050924" y="126629"/>
                  </a:lnTo>
                  <a:lnTo>
                    <a:pt x="1042714" y="128052"/>
                  </a:lnTo>
                  <a:lnTo>
                    <a:pt x="1034503" y="129435"/>
                  </a:lnTo>
                  <a:lnTo>
                    <a:pt x="1026293" y="130776"/>
                  </a:lnTo>
                  <a:lnTo>
                    <a:pt x="1018083" y="132078"/>
                  </a:lnTo>
                  <a:lnTo>
                    <a:pt x="1009872" y="133338"/>
                  </a:lnTo>
                  <a:lnTo>
                    <a:pt x="1001662" y="134558"/>
                  </a:lnTo>
                  <a:lnTo>
                    <a:pt x="993451" y="135738"/>
                  </a:lnTo>
                  <a:lnTo>
                    <a:pt x="985241" y="136878"/>
                  </a:lnTo>
                  <a:lnTo>
                    <a:pt x="977031" y="137978"/>
                  </a:lnTo>
                  <a:lnTo>
                    <a:pt x="968820" y="139040"/>
                  </a:lnTo>
                  <a:lnTo>
                    <a:pt x="960610" y="140063"/>
                  </a:lnTo>
                  <a:lnTo>
                    <a:pt x="952400" y="141049"/>
                  </a:lnTo>
                  <a:lnTo>
                    <a:pt x="944189" y="141997"/>
                  </a:lnTo>
                  <a:lnTo>
                    <a:pt x="935979" y="142910"/>
                  </a:lnTo>
                  <a:lnTo>
                    <a:pt x="927769" y="143787"/>
                  </a:lnTo>
                  <a:lnTo>
                    <a:pt x="919558" y="144629"/>
                  </a:lnTo>
                  <a:lnTo>
                    <a:pt x="911348" y="145438"/>
                  </a:lnTo>
                  <a:lnTo>
                    <a:pt x="903138" y="146214"/>
                  </a:lnTo>
                  <a:lnTo>
                    <a:pt x="894927" y="146958"/>
                  </a:lnTo>
                  <a:lnTo>
                    <a:pt x="886717" y="147671"/>
                  </a:lnTo>
                  <a:lnTo>
                    <a:pt x="878507" y="148354"/>
                  </a:lnTo>
                  <a:lnTo>
                    <a:pt x="870296" y="149008"/>
                  </a:lnTo>
                  <a:lnTo>
                    <a:pt x="862086" y="149633"/>
                  </a:lnTo>
                  <a:lnTo>
                    <a:pt x="853876" y="150232"/>
                  </a:lnTo>
                  <a:lnTo>
                    <a:pt x="845665" y="150804"/>
                  </a:lnTo>
                  <a:lnTo>
                    <a:pt x="837455" y="151351"/>
                  </a:lnTo>
                  <a:lnTo>
                    <a:pt x="829245" y="151874"/>
                  </a:lnTo>
                  <a:lnTo>
                    <a:pt x="821034" y="152373"/>
                  </a:lnTo>
                  <a:lnTo>
                    <a:pt x="812824" y="152849"/>
                  </a:lnTo>
                  <a:lnTo>
                    <a:pt x="804614" y="153304"/>
                  </a:lnTo>
                  <a:lnTo>
                    <a:pt x="796403" y="153737"/>
                  </a:lnTo>
                  <a:lnTo>
                    <a:pt x="788193" y="154151"/>
                  </a:lnTo>
                  <a:lnTo>
                    <a:pt x="779982" y="154545"/>
                  </a:lnTo>
                  <a:lnTo>
                    <a:pt x="771772" y="154921"/>
                  </a:lnTo>
                  <a:lnTo>
                    <a:pt x="763562" y="155279"/>
                  </a:lnTo>
                  <a:lnTo>
                    <a:pt x="755351" y="155620"/>
                  </a:lnTo>
                  <a:lnTo>
                    <a:pt x="747141" y="155945"/>
                  </a:lnTo>
                  <a:lnTo>
                    <a:pt x="738931" y="156254"/>
                  </a:lnTo>
                  <a:lnTo>
                    <a:pt x="730720" y="156549"/>
                  </a:lnTo>
                  <a:lnTo>
                    <a:pt x="722510" y="156829"/>
                  </a:lnTo>
                  <a:lnTo>
                    <a:pt x="714300" y="157096"/>
                  </a:lnTo>
                  <a:lnTo>
                    <a:pt x="706089" y="157349"/>
                  </a:lnTo>
                  <a:lnTo>
                    <a:pt x="697879" y="157591"/>
                  </a:lnTo>
                  <a:lnTo>
                    <a:pt x="689669" y="157820"/>
                  </a:lnTo>
                  <a:lnTo>
                    <a:pt x="681458" y="158038"/>
                  </a:lnTo>
                  <a:lnTo>
                    <a:pt x="673248" y="158246"/>
                  </a:lnTo>
                  <a:lnTo>
                    <a:pt x="665038" y="158443"/>
                  </a:lnTo>
                  <a:lnTo>
                    <a:pt x="656827" y="158631"/>
                  </a:lnTo>
                  <a:lnTo>
                    <a:pt x="648617" y="158809"/>
                  </a:lnTo>
                  <a:lnTo>
                    <a:pt x="640407" y="158978"/>
                  </a:lnTo>
                  <a:lnTo>
                    <a:pt x="632196" y="159139"/>
                  </a:lnTo>
                  <a:lnTo>
                    <a:pt x="623986" y="159291"/>
                  </a:lnTo>
                  <a:lnTo>
                    <a:pt x="615776" y="159436"/>
                  </a:lnTo>
                  <a:lnTo>
                    <a:pt x="607565" y="159574"/>
                  </a:lnTo>
                  <a:lnTo>
                    <a:pt x="599355" y="159705"/>
                  </a:lnTo>
                  <a:lnTo>
                    <a:pt x="591144" y="159829"/>
                  </a:lnTo>
                  <a:lnTo>
                    <a:pt x="582934" y="159947"/>
                  </a:lnTo>
                  <a:lnTo>
                    <a:pt x="574724" y="160059"/>
                  </a:lnTo>
                  <a:lnTo>
                    <a:pt x="566513" y="160166"/>
                  </a:lnTo>
                  <a:lnTo>
                    <a:pt x="558303" y="160267"/>
                  </a:lnTo>
                  <a:lnTo>
                    <a:pt x="550093" y="160362"/>
                  </a:lnTo>
                  <a:lnTo>
                    <a:pt x="541882" y="160453"/>
                  </a:lnTo>
                  <a:lnTo>
                    <a:pt x="533672" y="160540"/>
                  </a:lnTo>
                  <a:lnTo>
                    <a:pt x="525462" y="160622"/>
                  </a:lnTo>
                  <a:lnTo>
                    <a:pt x="517251" y="160699"/>
                  </a:lnTo>
                  <a:lnTo>
                    <a:pt x="509041" y="160773"/>
                  </a:lnTo>
                  <a:lnTo>
                    <a:pt x="500831" y="160843"/>
                  </a:lnTo>
                  <a:lnTo>
                    <a:pt x="492620" y="160909"/>
                  </a:lnTo>
                  <a:lnTo>
                    <a:pt x="484410" y="160972"/>
                  </a:lnTo>
                  <a:lnTo>
                    <a:pt x="476200" y="161032"/>
                  </a:lnTo>
                  <a:lnTo>
                    <a:pt x="467989" y="161089"/>
                  </a:lnTo>
                  <a:lnTo>
                    <a:pt x="459779" y="161143"/>
                  </a:lnTo>
                  <a:lnTo>
                    <a:pt x="451569" y="161194"/>
                  </a:lnTo>
                  <a:lnTo>
                    <a:pt x="443358" y="161242"/>
                  </a:lnTo>
                  <a:lnTo>
                    <a:pt x="435148" y="161288"/>
                  </a:lnTo>
                  <a:lnTo>
                    <a:pt x="426938" y="161331"/>
                  </a:lnTo>
                  <a:lnTo>
                    <a:pt x="418727" y="161373"/>
                  </a:lnTo>
                  <a:lnTo>
                    <a:pt x="410517" y="161412"/>
                  </a:lnTo>
                  <a:lnTo>
                    <a:pt x="402307" y="161449"/>
                  </a:lnTo>
                  <a:lnTo>
                    <a:pt x="394096" y="161484"/>
                  </a:lnTo>
                  <a:lnTo>
                    <a:pt x="385886" y="161517"/>
                  </a:lnTo>
                  <a:lnTo>
                    <a:pt x="377675" y="161549"/>
                  </a:lnTo>
                  <a:lnTo>
                    <a:pt x="369465" y="161579"/>
                  </a:lnTo>
                  <a:lnTo>
                    <a:pt x="361255" y="161608"/>
                  </a:lnTo>
                  <a:lnTo>
                    <a:pt x="353044" y="161635"/>
                  </a:lnTo>
                  <a:lnTo>
                    <a:pt x="344834" y="161660"/>
                  </a:lnTo>
                  <a:lnTo>
                    <a:pt x="336624" y="161684"/>
                  </a:lnTo>
                  <a:lnTo>
                    <a:pt x="328413" y="161708"/>
                  </a:lnTo>
                  <a:lnTo>
                    <a:pt x="320203" y="161729"/>
                  </a:lnTo>
                  <a:lnTo>
                    <a:pt x="311993" y="161750"/>
                  </a:lnTo>
                  <a:lnTo>
                    <a:pt x="303782" y="161770"/>
                  </a:lnTo>
                  <a:lnTo>
                    <a:pt x="295572" y="161788"/>
                  </a:lnTo>
                  <a:lnTo>
                    <a:pt x="287362" y="161806"/>
                  </a:lnTo>
                  <a:lnTo>
                    <a:pt x="279151" y="161823"/>
                  </a:lnTo>
                  <a:lnTo>
                    <a:pt x="270941" y="161838"/>
                  </a:lnTo>
                  <a:lnTo>
                    <a:pt x="262731" y="161854"/>
                  </a:lnTo>
                  <a:lnTo>
                    <a:pt x="254520" y="161868"/>
                  </a:lnTo>
                  <a:lnTo>
                    <a:pt x="246310" y="161881"/>
                  </a:lnTo>
                  <a:lnTo>
                    <a:pt x="238100" y="161894"/>
                  </a:lnTo>
                  <a:lnTo>
                    <a:pt x="229889" y="161906"/>
                  </a:lnTo>
                  <a:lnTo>
                    <a:pt x="221679" y="161918"/>
                  </a:lnTo>
                  <a:lnTo>
                    <a:pt x="213469" y="161929"/>
                  </a:lnTo>
                  <a:lnTo>
                    <a:pt x="205258" y="161939"/>
                  </a:lnTo>
                  <a:lnTo>
                    <a:pt x="197048" y="161949"/>
                  </a:lnTo>
                  <a:lnTo>
                    <a:pt x="188837" y="161958"/>
                  </a:lnTo>
                  <a:lnTo>
                    <a:pt x="180627" y="161967"/>
                  </a:lnTo>
                  <a:lnTo>
                    <a:pt x="172417" y="161975"/>
                  </a:lnTo>
                  <a:lnTo>
                    <a:pt x="164206" y="161983"/>
                  </a:lnTo>
                  <a:lnTo>
                    <a:pt x="155996" y="161991"/>
                  </a:lnTo>
                  <a:lnTo>
                    <a:pt x="147786" y="161998"/>
                  </a:lnTo>
                  <a:lnTo>
                    <a:pt x="139575" y="162005"/>
                  </a:lnTo>
                  <a:lnTo>
                    <a:pt x="131365" y="162011"/>
                  </a:lnTo>
                  <a:lnTo>
                    <a:pt x="123155" y="162017"/>
                  </a:lnTo>
                  <a:lnTo>
                    <a:pt x="114944" y="162023"/>
                  </a:lnTo>
                  <a:lnTo>
                    <a:pt x="106734" y="162028"/>
                  </a:lnTo>
                  <a:lnTo>
                    <a:pt x="98524" y="162033"/>
                  </a:lnTo>
                  <a:lnTo>
                    <a:pt x="90313" y="162038"/>
                  </a:lnTo>
                  <a:lnTo>
                    <a:pt x="82103" y="162043"/>
                  </a:lnTo>
                  <a:lnTo>
                    <a:pt x="73893" y="162047"/>
                  </a:lnTo>
                  <a:lnTo>
                    <a:pt x="65682" y="162052"/>
                  </a:lnTo>
                  <a:lnTo>
                    <a:pt x="57472" y="162056"/>
                  </a:lnTo>
                  <a:lnTo>
                    <a:pt x="49262" y="162059"/>
                  </a:lnTo>
                  <a:lnTo>
                    <a:pt x="41051" y="162063"/>
                  </a:lnTo>
                  <a:lnTo>
                    <a:pt x="32841" y="162066"/>
                  </a:lnTo>
                  <a:lnTo>
                    <a:pt x="24631" y="162069"/>
                  </a:lnTo>
                  <a:lnTo>
                    <a:pt x="16420" y="162072"/>
                  </a:lnTo>
                  <a:lnTo>
                    <a:pt x="8210" y="162075"/>
                  </a:lnTo>
                  <a:lnTo>
                    <a:pt x="0" y="162078"/>
                  </a:lnTo>
                  <a:close/>
                </a:path>
              </a:pathLst>
            </a:custGeom>
            <a:solidFill>
              <a:srgbClr val="440154">
                <a:alpha val="50196"/>
              </a:srgbClr>
            </a:solidFill>
          </p:spPr>
          <p:txBody>
            <a:bodyPr/>
            <a:lstStyle/>
            <a:p/>
          </p:txBody>
        </p:sp>
        <p:sp>
          <p:nvSpPr>
            <p:cNvPr id="20" name="pg21"/>
            <p:cNvSpPr/>
            <p:nvPr/>
          </p:nvSpPr>
          <p:spPr>
            <a:xfrm>
              <a:off x="5008721" y="3768264"/>
              <a:ext cx="2454893" cy="430374"/>
            </a:xfrm>
            <a:custGeom>
              <a:avLst/>
              <a:pathLst>
                <a:path w="2454893" h="430374">
                  <a:moveTo>
                    <a:pt x="0" y="0"/>
                  </a:moveTo>
                  <a:lnTo>
                    <a:pt x="8210" y="7"/>
                  </a:lnTo>
                  <a:lnTo>
                    <a:pt x="16420" y="16"/>
                  </a:lnTo>
                  <a:lnTo>
                    <a:pt x="24631" y="24"/>
                  </a:lnTo>
                  <a:lnTo>
                    <a:pt x="32841" y="34"/>
                  </a:lnTo>
                  <a:lnTo>
                    <a:pt x="41051" y="44"/>
                  </a:lnTo>
                  <a:lnTo>
                    <a:pt x="49262" y="54"/>
                  </a:lnTo>
                  <a:lnTo>
                    <a:pt x="57472" y="65"/>
                  </a:lnTo>
                  <a:lnTo>
                    <a:pt x="65682" y="76"/>
                  </a:lnTo>
                  <a:lnTo>
                    <a:pt x="73893" y="88"/>
                  </a:lnTo>
                  <a:lnTo>
                    <a:pt x="82103" y="101"/>
                  </a:lnTo>
                  <a:lnTo>
                    <a:pt x="90313" y="115"/>
                  </a:lnTo>
                  <a:lnTo>
                    <a:pt x="98524" y="129"/>
                  </a:lnTo>
                  <a:lnTo>
                    <a:pt x="106734" y="144"/>
                  </a:lnTo>
                  <a:lnTo>
                    <a:pt x="114944" y="160"/>
                  </a:lnTo>
                  <a:lnTo>
                    <a:pt x="123155" y="176"/>
                  </a:lnTo>
                  <a:lnTo>
                    <a:pt x="131365" y="194"/>
                  </a:lnTo>
                  <a:lnTo>
                    <a:pt x="139575" y="212"/>
                  </a:lnTo>
                  <a:lnTo>
                    <a:pt x="147786" y="232"/>
                  </a:lnTo>
                  <a:lnTo>
                    <a:pt x="155996" y="253"/>
                  </a:lnTo>
                  <a:lnTo>
                    <a:pt x="164206" y="274"/>
                  </a:lnTo>
                  <a:lnTo>
                    <a:pt x="172417" y="297"/>
                  </a:lnTo>
                  <a:lnTo>
                    <a:pt x="180627" y="322"/>
                  </a:lnTo>
                  <a:lnTo>
                    <a:pt x="188837" y="347"/>
                  </a:lnTo>
                  <a:lnTo>
                    <a:pt x="197048" y="374"/>
                  </a:lnTo>
                  <a:lnTo>
                    <a:pt x="205258" y="403"/>
                  </a:lnTo>
                  <a:lnTo>
                    <a:pt x="213469" y="433"/>
                  </a:lnTo>
                  <a:lnTo>
                    <a:pt x="221679" y="464"/>
                  </a:lnTo>
                  <a:lnTo>
                    <a:pt x="229889" y="498"/>
                  </a:lnTo>
                  <a:lnTo>
                    <a:pt x="238100" y="533"/>
                  </a:lnTo>
                  <a:lnTo>
                    <a:pt x="246310" y="570"/>
                  </a:lnTo>
                  <a:lnTo>
                    <a:pt x="254520" y="609"/>
                  </a:lnTo>
                  <a:lnTo>
                    <a:pt x="262731" y="651"/>
                  </a:lnTo>
                  <a:lnTo>
                    <a:pt x="270941" y="694"/>
                  </a:lnTo>
                  <a:lnTo>
                    <a:pt x="279151" y="740"/>
                  </a:lnTo>
                  <a:lnTo>
                    <a:pt x="287362" y="789"/>
                  </a:lnTo>
                  <a:lnTo>
                    <a:pt x="295572" y="840"/>
                  </a:lnTo>
                  <a:lnTo>
                    <a:pt x="303782" y="894"/>
                  </a:lnTo>
                  <a:lnTo>
                    <a:pt x="311993" y="951"/>
                  </a:lnTo>
                  <a:lnTo>
                    <a:pt x="320203" y="1011"/>
                  </a:lnTo>
                  <a:lnTo>
                    <a:pt x="328413" y="1074"/>
                  </a:lnTo>
                  <a:lnTo>
                    <a:pt x="336624" y="1141"/>
                  </a:lnTo>
                  <a:lnTo>
                    <a:pt x="344834" y="1211"/>
                  </a:lnTo>
                  <a:lnTo>
                    <a:pt x="353044" y="1285"/>
                  </a:lnTo>
                  <a:lnTo>
                    <a:pt x="361255" y="1364"/>
                  </a:lnTo>
                  <a:lnTo>
                    <a:pt x="369465" y="1446"/>
                  </a:lnTo>
                  <a:lnTo>
                    <a:pt x="377675" y="1533"/>
                  </a:lnTo>
                  <a:lnTo>
                    <a:pt x="385886" y="1625"/>
                  </a:lnTo>
                  <a:lnTo>
                    <a:pt x="394096" y="1722"/>
                  </a:lnTo>
                  <a:lnTo>
                    <a:pt x="402307" y="1824"/>
                  </a:lnTo>
                  <a:lnTo>
                    <a:pt x="410517" y="1932"/>
                  </a:lnTo>
                  <a:lnTo>
                    <a:pt x="418727" y="2045"/>
                  </a:lnTo>
                  <a:lnTo>
                    <a:pt x="426938" y="2165"/>
                  </a:lnTo>
                  <a:lnTo>
                    <a:pt x="435148" y="2291"/>
                  </a:lnTo>
                  <a:lnTo>
                    <a:pt x="443358" y="2424"/>
                  </a:lnTo>
                  <a:lnTo>
                    <a:pt x="451569" y="2564"/>
                  </a:lnTo>
                  <a:lnTo>
                    <a:pt x="459779" y="2712"/>
                  </a:lnTo>
                  <a:lnTo>
                    <a:pt x="467989" y="2868"/>
                  </a:lnTo>
                  <a:lnTo>
                    <a:pt x="476200" y="3033"/>
                  </a:lnTo>
                  <a:lnTo>
                    <a:pt x="484410" y="3206"/>
                  </a:lnTo>
                  <a:lnTo>
                    <a:pt x="492620" y="3388"/>
                  </a:lnTo>
                  <a:lnTo>
                    <a:pt x="500831" y="3581"/>
                  </a:lnTo>
                  <a:lnTo>
                    <a:pt x="509041" y="3784"/>
                  </a:lnTo>
                  <a:lnTo>
                    <a:pt x="517251" y="3998"/>
                  </a:lnTo>
                  <a:lnTo>
                    <a:pt x="525462" y="4223"/>
                  </a:lnTo>
                  <a:lnTo>
                    <a:pt x="533672" y="4460"/>
                  </a:lnTo>
                  <a:lnTo>
                    <a:pt x="541882" y="4711"/>
                  </a:lnTo>
                  <a:lnTo>
                    <a:pt x="550093" y="4974"/>
                  </a:lnTo>
                  <a:lnTo>
                    <a:pt x="558303" y="5252"/>
                  </a:lnTo>
                  <a:lnTo>
                    <a:pt x="566513" y="5545"/>
                  </a:lnTo>
                  <a:lnTo>
                    <a:pt x="574724" y="5853"/>
                  </a:lnTo>
                  <a:lnTo>
                    <a:pt x="582934" y="6178"/>
                  </a:lnTo>
                  <a:lnTo>
                    <a:pt x="591144" y="6520"/>
                  </a:lnTo>
                  <a:lnTo>
                    <a:pt x="599355" y="6880"/>
                  </a:lnTo>
                  <a:lnTo>
                    <a:pt x="607565" y="7260"/>
                  </a:lnTo>
                  <a:lnTo>
                    <a:pt x="615776" y="7659"/>
                  </a:lnTo>
                  <a:lnTo>
                    <a:pt x="623986" y="8080"/>
                  </a:lnTo>
                  <a:lnTo>
                    <a:pt x="632196" y="8523"/>
                  </a:lnTo>
                  <a:lnTo>
                    <a:pt x="640407" y="8989"/>
                  </a:lnTo>
                  <a:lnTo>
                    <a:pt x="648617" y="9480"/>
                  </a:lnTo>
                  <a:lnTo>
                    <a:pt x="656827" y="9997"/>
                  </a:lnTo>
                  <a:lnTo>
                    <a:pt x="665038" y="10540"/>
                  </a:lnTo>
                  <a:lnTo>
                    <a:pt x="673248" y="11112"/>
                  </a:lnTo>
                  <a:lnTo>
                    <a:pt x="681458" y="11714"/>
                  </a:lnTo>
                  <a:lnTo>
                    <a:pt x="689669" y="12347"/>
                  </a:lnTo>
                  <a:lnTo>
                    <a:pt x="697879" y="13012"/>
                  </a:lnTo>
                  <a:lnTo>
                    <a:pt x="706089" y="13712"/>
                  </a:lnTo>
                  <a:lnTo>
                    <a:pt x="714300" y="14448"/>
                  </a:lnTo>
                  <a:lnTo>
                    <a:pt x="722510" y="15221"/>
                  </a:lnTo>
                  <a:lnTo>
                    <a:pt x="730720" y="16034"/>
                  </a:lnTo>
                  <a:lnTo>
                    <a:pt x="738931" y="16887"/>
                  </a:lnTo>
                  <a:lnTo>
                    <a:pt x="747141" y="17784"/>
                  </a:lnTo>
                  <a:lnTo>
                    <a:pt x="755351" y="18727"/>
                  </a:lnTo>
                  <a:lnTo>
                    <a:pt x="763562" y="19716"/>
                  </a:lnTo>
                  <a:lnTo>
                    <a:pt x="771772" y="20754"/>
                  </a:lnTo>
                  <a:lnTo>
                    <a:pt x="779982" y="21844"/>
                  </a:lnTo>
                  <a:lnTo>
                    <a:pt x="788193" y="22987"/>
                  </a:lnTo>
                  <a:lnTo>
                    <a:pt x="796403" y="24187"/>
                  </a:lnTo>
                  <a:lnTo>
                    <a:pt x="804614" y="25444"/>
                  </a:lnTo>
                  <a:lnTo>
                    <a:pt x="812824" y="26762"/>
                  </a:lnTo>
                  <a:lnTo>
                    <a:pt x="821034" y="28144"/>
                  </a:lnTo>
                  <a:lnTo>
                    <a:pt x="829245" y="29591"/>
                  </a:lnTo>
                  <a:lnTo>
                    <a:pt x="837455" y="31106"/>
                  </a:lnTo>
                  <a:lnTo>
                    <a:pt x="845665" y="32692"/>
                  </a:lnTo>
                  <a:lnTo>
                    <a:pt x="853876" y="34351"/>
                  </a:lnTo>
                  <a:lnTo>
                    <a:pt x="862086" y="36087"/>
                  </a:lnTo>
                  <a:lnTo>
                    <a:pt x="870296" y="37902"/>
                  </a:lnTo>
                  <a:lnTo>
                    <a:pt x="878507" y="39798"/>
                  </a:lnTo>
                  <a:lnTo>
                    <a:pt x="886717" y="41779"/>
                  </a:lnTo>
                  <a:lnTo>
                    <a:pt x="894927" y="43846"/>
                  </a:lnTo>
                  <a:lnTo>
                    <a:pt x="903138" y="46004"/>
                  </a:lnTo>
                  <a:lnTo>
                    <a:pt x="911348" y="48254"/>
                  </a:lnTo>
                  <a:lnTo>
                    <a:pt x="919558" y="50599"/>
                  </a:lnTo>
                  <a:lnTo>
                    <a:pt x="927769" y="53042"/>
                  </a:lnTo>
                  <a:lnTo>
                    <a:pt x="935979" y="55585"/>
                  </a:lnTo>
                  <a:lnTo>
                    <a:pt x="944189" y="58231"/>
                  </a:lnTo>
                  <a:lnTo>
                    <a:pt x="952400" y="60982"/>
                  </a:lnTo>
                  <a:lnTo>
                    <a:pt x="960610" y="63840"/>
                  </a:lnTo>
                  <a:lnTo>
                    <a:pt x="968820" y="66807"/>
                  </a:lnTo>
                  <a:lnTo>
                    <a:pt x="977031" y="69885"/>
                  </a:lnTo>
                  <a:lnTo>
                    <a:pt x="985241" y="73076"/>
                  </a:lnTo>
                  <a:lnTo>
                    <a:pt x="993451" y="76382"/>
                  </a:lnTo>
                  <a:lnTo>
                    <a:pt x="1001662" y="79803"/>
                  </a:lnTo>
                  <a:lnTo>
                    <a:pt x="1009872" y="83341"/>
                  </a:lnTo>
                  <a:lnTo>
                    <a:pt x="1018083" y="86996"/>
                  </a:lnTo>
                  <a:lnTo>
                    <a:pt x="1026293" y="90769"/>
                  </a:lnTo>
                  <a:lnTo>
                    <a:pt x="1034503" y="94660"/>
                  </a:lnTo>
                  <a:lnTo>
                    <a:pt x="1042714" y="98669"/>
                  </a:lnTo>
                  <a:lnTo>
                    <a:pt x="1050924" y="102795"/>
                  </a:lnTo>
                  <a:lnTo>
                    <a:pt x="1059134" y="107037"/>
                  </a:lnTo>
                  <a:lnTo>
                    <a:pt x="1067345" y="111394"/>
                  </a:lnTo>
                  <a:lnTo>
                    <a:pt x="1075555" y="115864"/>
                  </a:lnTo>
                  <a:lnTo>
                    <a:pt x="1083765" y="120445"/>
                  </a:lnTo>
                  <a:lnTo>
                    <a:pt x="1091976" y="125135"/>
                  </a:lnTo>
                  <a:lnTo>
                    <a:pt x="1100186" y="129929"/>
                  </a:lnTo>
                  <a:lnTo>
                    <a:pt x="1108396" y="134826"/>
                  </a:lnTo>
                  <a:lnTo>
                    <a:pt x="1116607" y="139820"/>
                  </a:lnTo>
                  <a:lnTo>
                    <a:pt x="1124817" y="144907"/>
                  </a:lnTo>
                  <a:lnTo>
                    <a:pt x="1133027" y="150083"/>
                  </a:lnTo>
                  <a:lnTo>
                    <a:pt x="1141238" y="155343"/>
                  </a:lnTo>
                  <a:lnTo>
                    <a:pt x="1149448" y="160680"/>
                  </a:lnTo>
                  <a:lnTo>
                    <a:pt x="1157658" y="166088"/>
                  </a:lnTo>
                  <a:lnTo>
                    <a:pt x="1165869" y="171562"/>
                  </a:lnTo>
                  <a:lnTo>
                    <a:pt x="1174079" y="177093"/>
                  </a:lnTo>
                  <a:lnTo>
                    <a:pt x="1182289" y="182676"/>
                  </a:lnTo>
                  <a:lnTo>
                    <a:pt x="1190500" y="188303"/>
                  </a:lnTo>
                  <a:lnTo>
                    <a:pt x="1198710" y="193966"/>
                  </a:lnTo>
                  <a:lnTo>
                    <a:pt x="1206921" y="199658"/>
                  </a:lnTo>
                  <a:lnTo>
                    <a:pt x="1215131" y="205369"/>
                  </a:lnTo>
                  <a:lnTo>
                    <a:pt x="1223341" y="211094"/>
                  </a:lnTo>
                  <a:lnTo>
                    <a:pt x="1231552" y="216822"/>
                  </a:lnTo>
                  <a:lnTo>
                    <a:pt x="1239762" y="222546"/>
                  </a:lnTo>
                  <a:lnTo>
                    <a:pt x="1247972" y="228257"/>
                  </a:lnTo>
                  <a:lnTo>
                    <a:pt x="1256183" y="233949"/>
                  </a:lnTo>
                  <a:lnTo>
                    <a:pt x="1264393" y="239612"/>
                  </a:lnTo>
                  <a:lnTo>
                    <a:pt x="1272603" y="245239"/>
                  </a:lnTo>
                  <a:lnTo>
                    <a:pt x="1280814" y="250822"/>
                  </a:lnTo>
                  <a:lnTo>
                    <a:pt x="1289024" y="256354"/>
                  </a:lnTo>
                  <a:lnTo>
                    <a:pt x="1297234" y="261827"/>
                  </a:lnTo>
                  <a:lnTo>
                    <a:pt x="1305445" y="267236"/>
                  </a:lnTo>
                  <a:lnTo>
                    <a:pt x="1313655" y="272573"/>
                  </a:lnTo>
                  <a:lnTo>
                    <a:pt x="1321865" y="277832"/>
                  </a:lnTo>
                  <a:lnTo>
                    <a:pt x="1330076" y="283008"/>
                  </a:lnTo>
                  <a:lnTo>
                    <a:pt x="1338286" y="288095"/>
                  </a:lnTo>
                  <a:lnTo>
                    <a:pt x="1346496" y="293090"/>
                  </a:lnTo>
                  <a:lnTo>
                    <a:pt x="1354707" y="297986"/>
                  </a:lnTo>
                  <a:lnTo>
                    <a:pt x="1362917" y="302781"/>
                  </a:lnTo>
                  <a:lnTo>
                    <a:pt x="1371127" y="307470"/>
                  </a:lnTo>
                  <a:lnTo>
                    <a:pt x="1379338" y="312051"/>
                  </a:lnTo>
                  <a:lnTo>
                    <a:pt x="1387548" y="316521"/>
                  </a:lnTo>
                  <a:lnTo>
                    <a:pt x="1395758" y="320878"/>
                  </a:lnTo>
                  <a:lnTo>
                    <a:pt x="1403969" y="325120"/>
                  </a:lnTo>
                  <a:lnTo>
                    <a:pt x="1412179" y="329246"/>
                  </a:lnTo>
                  <a:lnTo>
                    <a:pt x="1420390" y="333255"/>
                  </a:lnTo>
                  <a:lnTo>
                    <a:pt x="1428600" y="337146"/>
                  </a:lnTo>
                  <a:lnTo>
                    <a:pt x="1436810" y="340919"/>
                  </a:lnTo>
                  <a:lnTo>
                    <a:pt x="1445021" y="344574"/>
                  </a:lnTo>
                  <a:lnTo>
                    <a:pt x="1453231" y="348112"/>
                  </a:lnTo>
                  <a:lnTo>
                    <a:pt x="1461441" y="351533"/>
                  </a:lnTo>
                  <a:lnTo>
                    <a:pt x="1469652" y="354839"/>
                  </a:lnTo>
                  <a:lnTo>
                    <a:pt x="1477862" y="358030"/>
                  </a:lnTo>
                  <a:lnTo>
                    <a:pt x="1486072" y="361108"/>
                  </a:lnTo>
                  <a:lnTo>
                    <a:pt x="1494283" y="364076"/>
                  </a:lnTo>
                  <a:lnTo>
                    <a:pt x="1502493" y="366934"/>
                  </a:lnTo>
                  <a:lnTo>
                    <a:pt x="1510703" y="369684"/>
                  </a:lnTo>
                  <a:lnTo>
                    <a:pt x="1518914" y="372330"/>
                  </a:lnTo>
                  <a:lnTo>
                    <a:pt x="1527124" y="374873"/>
                  </a:lnTo>
                  <a:lnTo>
                    <a:pt x="1535334" y="377316"/>
                  </a:lnTo>
                  <a:lnTo>
                    <a:pt x="1543545" y="379661"/>
                  </a:lnTo>
                  <a:lnTo>
                    <a:pt x="1551755" y="381911"/>
                  </a:lnTo>
                  <a:lnTo>
                    <a:pt x="1559965" y="384069"/>
                  </a:lnTo>
                  <a:lnTo>
                    <a:pt x="1568176" y="386137"/>
                  </a:lnTo>
                  <a:lnTo>
                    <a:pt x="1576386" y="388117"/>
                  </a:lnTo>
                  <a:lnTo>
                    <a:pt x="1584596" y="390013"/>
                  </a:lnTo>
                  <a:lnTo>
                    <a:pt x="1592807" y="391828"/>
                  </a:lnTo>
                  <a:lnTo>
                    <a:pt x="1601017" y="393564"/>
                  </a:lnTo>
                  <a:lnTo>
                    <a:pt x="1609228" y="395223"/>
                  </a:lnTo>
                  <a:lnTo>
                    <a:pt x="1617438" y="396809"/>
                  </a:lnTo>
                  <a:lnTo>
                    <a:pt x="1625648" y="398325"/>
                  </a:lnTo>
                  <a:lnTo>
                    <a:pt x="1633859" y="399772"/>
                  </a:lnTo>
                  <a:lnTo>
                    <a:pt x="1642069" y="401153"/>
                  </a:lnTo>
                  <a:lnTo>
                    <a:pt x="1650279" y="402471"/>
                  </a:lnTo>
                  <a:lnTo>
                    <a:pt x="1658490" y="403729"/>
                  </a:lnTo>
                  <a:lnTo>
                    <a:pt x="1666700" y="404928"/>
                  </a:lnTo>
                  <a:lnTo>
                    <a:pt x="1674910" y="406071"/>
                  </a:lnTo>
                  <a:lnTo>
                    <a:pt x="1683121" y="407161"/>
                  </a:lnTo>
                  <a:lnTo>
                    <a:pt x="1691331" y="408199"/>
                  </a:lnTo>
                  <a:lnTo>
                    <a:pt x="1699541" y="409189"/>
                  </a:lnTo>
                  <a:lnTo>
                    <a:pt x="1707752" y="410131"/>
                  </a:lnTo>
                  <a:lnTo>
                    <a:pt x="1715962" y="411028"/>
                  </a:lnTo>
                  <a:lnTo>
                    <a:pt x="1724172" y="411882"/>
                  </a:lnTo>
                  <a:lnTo>
                    <a:pt x="1732383" y="412694"/>
                  </a:lnTo>
                  <a:lnTo>
                    <a:pt x="1740593" y="413468"/>
                  </a:lnTo>
                  <a:lnTo>
                    <a:pt x="1748803" y="414203"/>
                  </a:lnTo>
                  <a:lnTo>
                    <a:pt x="1757014" y="414903"/>
                  </a:lnTo>
                  <a:lnTo>
                    <a:pt x="1765224" y="415569"/>
                  </a:lnTo>
                  <a:lnTo>
                    <a:pt x="1773434" y="416201"/>
                  </a:lnTo>
                  <a:lnTo>
                    <a:pt x="1781645" y="416803"/>
                  </a:lnTo>
                  <a:lnTo>
                    <a:pt x="1789855" y="417375"/>
                  </a:lnTo>
                  <a:lnTo>
                    <a:pt x="1798065" y="417918"/>
                  </a:lnTo>
                  <a:lnTo>
                    <a:pt x="1806276" y="418435"/>
                  </a:lnTo>
                  <a:lnTo>
                    <a:pt x="1814486" y="418926"/>
                  </a:lnTo>
                  <a:lnTo>
                    <a:pt x="1822697" y="419392"/>
                  </a:lnTo>
                  <a:lnTo>
                    <a:pt x="1830907" y="419835"/>
                  </a:lnTo>
                  <a:lnTo>
                    <a:pt x="1839117" y="420256"/>
                  </a:lnTo>
                  <a:lnTo>
                    <a:pt x="1847328" y="420655"/>
                  </a:lnTo>
                  <a:lnTo>
                    <a:pt x="1855538" y="421035"/>
                  </a:lnTo>
                  <a:lnTo>
                    <a:pt x="1863748" y="421395"/>
                  </a:lnTo>
                  <a:lnTo>
                    <a:pt x="1871959" y="421737"/>
                  </a:lnTo>
                  <a:lnTo>
                    <a:pt x="1880169" y="422062"/>
                  </a:lnTo>
                  <a:lnTo>
                    <a:pt x="1888379" y="422370"/>
                  </a:lnTo>
                  <a:lnTo>
                    <a:pt x="1896590" y="422663"/>
                  </a:lnTo>
                  <a:lnTo>
                    <a:pt x="1904800" y="422941"/>
                  </a:lnTo>
                  <a:lnTo>
                    <a:pt x="1913010" y="423204"/>
                  </a:lnTo>
                  <a:lnTo>
                    <a:pt x="1921221" y="423455"/>
                  </a:lnTo>
                  <a:lnTo>
                    <a:pt x="1929431" y="423692"/>
                  </a:lnTo>
                  <a:lnTo>
                    <a:pt x="1937641" y="423918"/>
                  </a:lnTo>
                  <a:lnTo>
                    <a:pt x="1945852" y="424131"/>
                  </a:lnTo>
                  <a:lnTo>
                    <a:pt x="1954062" y="424334"/>
                  </a:lnTo>
                  <a:lnTo>
                    <a:pt x="1962272" y="424527"/>
                  </a:lnTo>
                  <a:lnTo>
                    <a:pt x="1970483" y="424709"/>
                  </a:lnTo>
                  <a:lnTo>
                    <a:pt x="1978693" y="424883"/>
                  </a:lnTo>
                  <a:lnTo>
                    <a:pt x="1986903" y="425047"/>
                  </a:lnTo>
                  <a:lnTo>
                    <a:pt x="1995114" y="425203"/>
                  </a:lnTo>
                  <a:lnTo>
                    <a:pt x="2003324" y="425351"/>
                  </a:lnTo>
                  <a:lnTo>
                    <a:pt x="2011535" y="425491"/>
                  </a:lnTo>
                  <a:lnTo>
                    <a:pt x="2019745" y="425624"/>
                  </a:lnTo>
                  <a:lnTo>
                    <a:pt x="2027955" y="425750"/>
                  </a:lnTo>
                  <a:lnTo>
                    <a:pt x="2036166" y="425870"/>
                  </a:lnTo>
                  <a:lnTo>
                    <a:pt x="2044376" y="425984"/>
                  </a:lnTo>
                  <a:lnTo>
                    <a:pt x="2052586" y="426091"/>
                  </a:lnTo>
                  <a:lnTo>
                    <a:pt x="2060797" y="426193"/>
                  </a:lnTo>
                  <a:lnTo>
                    <a:pt x="2069007" y="426290"/>
                  </a:lnTo>
                  <a:lnTo>
                    <a:pt x="2077217" y="426382"/>
                  </a:lnTo>
                  <a:lnTo>
                    <a:pt x="2085428" y="426469"/>
                  </a:lnTo>
                  <a:lnTo>
                    <a:pt x="2093638" y="426552"/>
                  </a:lnTo>
                  <a:lnTo>
                    <a:pt x="2101848" y="426630"/>
                  </a:lnTo>
                  <a:lnTo>
                    <a:pt x="2110059" y="426704"/>
                  </a:lnTo>
                  <a:lnTo>
                    <a:pt x="2118269" y="426775"/>
                  </a:lnTo>
                  <a:lnTo>
                    <a:pt x="2126479" y="426841"/>
                  </a:lnTo>
                  <a:lnTo>
                    <a:pt x="2134690" y="426905"/>
                  </a:lnTo>
                  <a:lnTo>
                    <a:pt x="2142900" y="426965"/>
                  </a:lnTo>
                  <a:lnTo>
                    <a:pt x="2151110" y="427021"/>
                  </a:lnTo>
                  <a:lnTo>
                    <a:pt x="2159321" y="427075"/>
                  </a:lnTo>
                  <a:lnTo>
                    <a:pt x="2167531" y="427127"/>
                  </a:lnTo>
                  <a:lnTo>
                    <a:pt x="2175741" y="427175"/>
                  </a:lnTo>
                  <a:lnTo>
                    <a:pt x="2183952" y="427221"/>
                  </a:lnTo>
                  <a:lnTo>
                    <a:pt x="2192162" y="427265"/>
                  </a:lnTo>
                  <a:lnTo>
                    <a:pt x="2200373" y="427306"/>
                  </a:lnTo>
                  <a:lnTo>
                    <a:pt x="2208583" y="427345"/>
                  </a:lnTo>
                  <a:lnTo>
                    <a:pt x="2216793" y="427382"/>
                  </a:lnTo>
                  <a:lnTo>
                    <a:pt x="2225004" y="427418"/>
                  </a:lnTo>
                  <a:lnTo>
                    <a:pt x="2233214" y="427451"/>
                  </a:lnTo>
                  <a:lnTo>
                    <a:pt x="2241424" y="427483"/>
                  </a:lnTo>
                  <a:lnTo>
                    <a:pt x="2249635" y="427513"/>
                  </a:lnTo>
                  <a:lnTo>
                    <a:pt x="2257845" y="427541"/>
                  </a:lnTo>
                  <a:lnTo>
                    <a:pt x="2266055" y="427568"/>
                  </a:lnTo>
                  <a:lnTo>
                    <a:pt x="2274266" y="427594"/>
                  </a:lnTo>
                  <a:lnTo>
                    <a:pt x="2282476" y="427618"/>
                  </a:lnTo>
                  <a:lnTo>
                    <a:pt x="2290686" y="427641"/>
                  </a:lnTo>
                  <a:lnTo>
                    <a:pt x="2298897" y="427663"/>
                  </a:lnTo>
                  <a:lnTo>
                    <a:pt x="2307107" y="427683"/>
                  </a:lnTo>
                  <a:lnTo>
                    <a:pt x="2315317" y="427703"/>
                  </a:lnTo>
                  <a:lnTo>
                    <a:pt x="2323528" y="427721"/>
                  </a:lnTo>
                  <a:lnTo>
                    <a:pt x="2331738" y="427739"/>
                  </a:lnTo>
                  <a:lnTo>
                    <a:pt x="2339948" y="427756"/>
                  </a:lnTo>
                  <a:lnTo>
                    <a:pt x="2348159" y="427771"/>
                  </a:lnTo>
                  <a:lnTo>
                    <a:pt x="2356369" y="427786"/>
                  </a:lnTo>
                  <a:lnTo>
                    <a:pt x="2364579" y="427801"/>
                  </a:lnTo>
                  <a:lnTo>
                    <a:pt x="2372790" y="427814"/>
                  </a:lnTo>
                  <a:lnTo>
                    <a:pt x="2381000" y="427827"/>
                  </a:lnTo>
                  <a:lnTo>
                    <a:pt x="2389210" y="427839"/>
                  </a:lnTo>
                  <a:lnTo>
                    <a:pt x="2397421" y="427850"/>
                  </a:lnTo>
                  <a:lnTo>
                    <a:pt x="2405631" y="427861"/>
                  </a:lnTo>
                  <a:lnTo>
                    <a:pt x="2413842" y="427872"/>
                  </a:lnTo>
                  <a:lnTo>
                    <a:pt x="2422052" y="427881"/>
                  </a:lnTo>
                  <a:lnTo>
                    <a:pt x="2430262" y="427891"/>
                  </a:lnTo>
                  <a:lnTo>
                    <a:pt x="2438473" y="427899"/>
                  </a:lnTo>
                  <a:lnTo>
                    <a:pt x="2446683" y="427908"/>
                  </a:lnTo>
                  <a:lnTo>
                    <a:pt x="2454893" y="427916"/>
                  </a:lnTo>
                  <a:lnTo>
                    <a:pt x="2454893" y="430374"/>
                  </a:lnTo>
                  <a:lnTo>
                    <a:pt x="2446683" y="430366"/>
                  </a:lnTo>
                  <a:lnTo>
                    <a:pt x="2438473" y="430358"/>
                  </a:lnTo>
                  <a:lnTo>
                    <a:pt x="2430262" y="430349"/>
                  </a:lnTo>
                  <a:lnTo>
                    <a:pt x="2422052" y="430340"/>
                  </a:lnTo>
                  <a:lnTo>
                    <a:pt x="2413842" y="430330"/>
                  </a:lnTo>
                  <a:lnTo>
                    <a:pt x="2405631" y="430320"/>
                  </a:lnTo>
                  <a:lnTo>
                    <a:pt x="2397421" y="430309"/>
                  </a:lnTo>
                  <a:lnTo>
                    <a:pt x="2389210" y="430297"/>
                  </a:lnTo>
                  <a:lnTo>
                    <a:pt x="2381000" y="430285"/>
                  </a:lnTo>
                  <a:lnTo>
                    <a:pt x="2372790" y="430272"/>
                  </a:lnTo>
                  <a:lnTo>
                    <a:pt x="2364579" y="430259"/>
                  </a:lnTo>
                  <a:lnTo>
                    <a:pt x="2356369" y="430245"/>
                  </a:lnTo>
                  <a:lnTo>
                    <a:pt x="2348159" y="430230"/>
                  </a:lnTo>
                  <a:lnTo>
                    <a:pt x="2339948" y="430214"/>
                  </a:lnTo>
                  <a:lnTo>
                    <a:pt x="2331738" y="430197"/>
                  </a:lnTo>
                  <a:lnTo>
                    <a:pt x="2323528" y="430180"/>
                  </a:lnTo>
                  <a:lnTo>
                    <a:pt x="2315317" y="430161"/>
                  </a:lnTo>
                  <a:lnTo>
                    <a:pt x="2307107" y="430142"/>
                  </a:lnTo>
                  <a:lnTo>
                    <a:pt x="2298897" y="430121"/>
                  </a:lnTo>
                  <a:lnTo>
                    <a:pt x="2290686" y="430099"/>
                  </a:lnTo>
                  <a:lnTo>
                    <a:pt x="2282476" y="430076"/>
                  </a:lnTo>
                  <a:lnTo>
                    <a:pt x="2274266" y="430052"/>
                  </a:lnTo>
                  <a:lnTo>
                    <a:pt x="2266055" y="430026"/>
                  </a:lnTo>
                  <a:lnTo>
                    <a:pt x="2257845" y="429999"/>
                  </a:lnTo>
                  <a:lnTo>
                    <a:pt x="2249635" y="429971"/>
                  </a:lnTo>
                  <a:lnTo>
                    <a:pt x="2241424" y="429941"/>
                  </a:lnTo>
                  <a:lnTo>
                    <a:pt x="2233214" y="429909"/>
                  </a:lnTo>
                  <a:lnTo>
                    <a:pt x="2225004" y="429876"/>
                  </a:lnTo>
                  <a:lnTo>
                    <a:pt x="2216793" y="429841"/>
                  </a:lnTo>
                  <a:lnTo>
                    <a:pt x="2208583" y="429803"/>
                  </a:lnTo>
                  <a:lnTo>
                    <a:pt x="2200373" y="429764"/>
                  </a:lnTo>
                  <a:lnTo>
                    <a:pt x="2192162" y="429723"/>
                  </a:lnTo>
                  <a:lnTo>
                    <a:pt x="2183952" y="429679"/>
                  </a:lnTo>
                  <a:lnTo>
                    <a:pt x="2175741" y="429633"/>
                  </a:lnTo>
                  <a:lnTo>
                    <a:pt x="2167531" y="429585"/>
                  </a:lnTo>
                  <a:lnTo>
                    <a:pt x="2159321" y="429534"/>
                  </a:lnTo>
                  <a:lnTo>
                    <a:pt x="2151110" y="429480"/>
                  </a:lnTo>
                  <a:lnTo>
                    <a:pt x="2142900" y="429423"/>
                  </a:lnTo>
                  <a:lnTo>
                    <a:pt x="2134690" y="429363"/>
                  </a:lnTo>
                  <a:lnTo>
                    <a:pt x="2126479" y="429300"/>
                  </a:lnTo>
                  <a:lnTo>
                    <a:pt x="2118269" y="429233"/>
                  </a:lnTo>
                  <a:lnTo>
                    <a:pt x="2110059" y="429162"/>
                  </a:lnTo>
                  <a:lnTo>
                    <a:pt x="2101848" y="429088"/>
                  </a:lnTo>
                  <a:lnTo>
                    <a:pt x="2093638" y="429010"/>
                  </a:lnTo>
                  <a:lnTo>
                    <a:pt x="2085428" y="428927"/>
                  </a:lnTo>
                  <a:lnTo>
                    <a:pt x="2077217" y="428840"/>
                  </a:lnTo>
                  <a:lnTo>
                    <a:pt x="2069007" y="428748"/>
                  </a:lnTo>
                  <a:lnTo>
                    <a:pt x="2060797" y="428652"/>
                  </a:lnTo>
                  <a:lnTo>
                    <a:pt x="2052586" y="428550"/>
                  </a:lnTo>
                  <a:lnTo>
                    <a:pt x="2044376" y="428442"/>
                  </a:lnTo>
                  <a:lnTo>
                    <a:pt x="2036166" y="428328"/>
                  </a:lnTo>
                  <a:lnTo>
                    <a:pt x="2027955" y="428209"/>
                  </a:lnTo>
                  <a:lnTo>
                    <a:pt x="2019745" y="428082"/>
                  </a:lnTo>
                  <a:lnTo>
                    <a:pt x="2011535" y="427949"/>
                  </a:lnTo>
                  <a:lnTo>
                    <a:pt x="2003324" y="427809"/>
                  </a:lnTo>
                  <a:lnTo>
                    <a:pt x="1995114" y="427661"/>
                  </a:lnTo>
                  <a:lnTo>
                    <a:pt x="1986903" y="427505"/>
                  </a:lnTo>
                  <a:lnTo>
                    <a:pt x="1978693" y="427341"/>
                  </a:lnTo>
                  <a:lnTo>
                    <a:pt x="1970483" y="427168"/>
                  </a:lnTo>
                  <a:lnTo>
                    <a:pt x="1962272" y="426985"/>
                  </a:lnTo>
                  <a:lnTo>
                    <a:pt x="1954062" y="426793"/>
                  </a:lnTo>
                  <a:lnTo>
                    <a:pt x="1945852" y="426590"/>
                  </a:lnTo>
                  <a:lnTo>
                    <a:pt x="1937641" y="426376"/>
                  </a:lnTo>
                  <a:lnTo>
                    <a:pt x="1929431" y="426151"/>
                  </a:lnTo>
                  <a:lnTo>
                    <a:pt x="1921221" y="425913"/>
                  </a:lnTo>
                  <a:lnTo>
                    <a:pt x="1913010" y="425663"/>
                  </a:lnTo>
                  <a:lnTo>
                    <a:pt x="1904800" y="425399"/>
                  </a:lnTo>
                  <a:lnTo>
                    <a:pt x="1896590" y="425121"/>
                  </a:lnTo>
                  <a:lnTo>
                    <a:pt x="1888379" y="424829"/>
                  </a:lnTo>
                  <a:lnTo>
                    <a:pt x="1880169" y="424520"/>
                  </a:lnTo>
                  <a:lnTo>
                    <a:pt x="1871959" y="424195"/>
                  </a:lnTo>
                  <a:lnTo>
                    <a:pt x="1863748" y="423853"/>
                  </a:lnTo>
                  <a:lnTo>
                    <a:pt x="1855538" y="423493"/>
                  </a:lnTo>
                  <a:lnTo>
                    <a:pt x="1847328" y="423114"/>
                  </a:lnTo>
                  <a:lnTo>
                    <a:pt x="1839117" y="422714"/>
                  </a:lnTo>
                  <a:lnTo>
                    <a:pt x="1830907" y="422293"/>
                  </a:lnTo>
                  <a:lnTo>
                    <a:pt x="1822697" y="421850"/>
                  </a:lnTo>
                  <a:lnTo>
                    <a:pt x="1814486" y="421384"/>
                  </a:lnTo>
                  <a:lnTo>
                    <a:pt x="1806276" y="420893"/>
                  </a:lnTo>
                  <a:lnTo>
                    <a:pt x="1798065" y="420377"/>
                  </a:lnTo>
                  <a:lnTo>
                    <a:pt x="1789855" y="419833"/>
                  </a:lnTo>
                  <a:lnTo>
                    <a:pt x="1781645" y="419261"/>
                  </a:lnTo>
                  <a:lnTo>
                    <a:pt x="1773434" y="418660"/>
                  </a:lnTo>
                  <a:lnTo>
                    <a:pt x="1765224" y="418027"/>
                  </a:lnTo>
                  <a:lnTo>
                    <a:pt x="1757014" y="417361"/>
                  </a:lnTo>
                  <a:lnTo>
                    <a:pt x="1748803" y="416662"/>
                  </a:lnTo>
                  <a:lnTo>
                    <a:pt x="1740593" y="415926"/>
                  </a:lnTo>
                  <a:lnTo>
                    <a:pt x="1732383" y="415153"/>
                  </a:lnTo>
                  <a:lnTo>
                    <a:pt x="1724172" y="414340"/>
                  </a:lnTo>
                  <a:lnTo>
                    <a:pt x="1715962" y="413486"/>
                  </a:lnTo>
                  <a:lnTo>
                    <a:pt x="1707752" y="412589"/>
                  </a:lnTo>
                  <a:lnTo>
                    <a:pt x="1699541" y="411647"/>
                  </a:lnTo>
                  <a:lnTo>
                    <a:pt x="1691331" y="410658"/>
                  </a:lnTo>
                  <a:lnTo>
                    <a:pt x="1683121" y="409619"/>
                  </a:lnTo>
                  <a:lnTo>
                    <a:pt x="1674910" y="408530"/>
                  </a:lnTo>
                  <a:lnTo>
                    <a:pt x="1666700" y="407386"/>
                  </a:lnTo>
                  <a:lnTo>
                    <a:pt x="1658490" y="406187"/>
                  </a:lnTo>
                  <a:lnTo>
                    <a:pt x="1650279" y="404929"/>
                  </a:lnTo>
                  <a:lnTo>
                    <a:pt x="1642069" y="403611"/>
                  </a:lnTo>
                  <a:lnTo>
                    <a:pt x="1633859" y="402230"/>
                  </a:lnTo>
                  <a:lnTo>
                    <a:pt x="1625648" y="400783"/>
                  </a:lnTo>
                  <a:lnTo>
                    <a:pt x="1617438" y="399268"/>
                  </a:lnTo>
                  <a:lnTo>
                    <a:pt x="1609228" y="397682"/>
                  </a:lnTo>
                  <a:lnTo>
                    <a:pt x="1601017" y="396022"/>
                  </a:lnTo>
                  <a:lnTo>
                    <a:pt x="1592807" y="394286"/>
                  </a:lnTo>
                  <a:lnTo>
                    <a:pt x="1584596" y="392472"/>
                  </a:lnTo>
                  <a:lnTo>
                    <a:pt x="1576386" y="390575"/>
                  </a:lnTo>
                  <a:lnTo>
                    <a:pt x="1568176" y="388595"/>
                  </a:lnTo>
                  <a:lnTo>
                    <a:pt x="1559965" y="386527"/>
                  </a:lnTo>
                  <a:lnTo>
                    <a:pt x="1551755" y="384370"/>
                  </a:lnTo>
                  <a:lnTo>
                    <a:pt x="1543545" y="382120"/>
                  </a:lnTo>
                  <a:lnTo>
                    <a:pt x="1535334" y="379774"/>
                  </a:lnTo>
                  <a:lnTo>
                    <a:pt x="1527124" y="377332"/>
                  </a:lnTo>
                  <a:lnTo>
                    <a:pt x="1518914" y="374788"/>
                  </a:lnTo>
                  <a:lnTo>
                    <a:pt x="1510703" y="372143"/>
                  </a:lnTo>
                  <a:lnTo>
                    <a:pt x="1502493" y="369392"/>
                  </a:lnTo>
                  <a:lnTo>
                    <a:pt x="1494283" y="366534"/>
                  </a:lnTo>
                  <a:lnTo>
                    <a:pt x="1486072" y="363567"/>
                  </a:lnTo>
                  <a:lnTo>
                    <a:pt x="1477862" y="360488"/>
                  </a:lnTo>
                  <a:lnTo>
                    <a:pt x="1469652" y="357297"/>
                  </a:lnTo>
                  <a:lnTo>
                    <a:pt x="1461441" y="353992"/>
                  </a:lnTo>
                  <a:lnTo>
                    <a:pt x="1453231" y="350570"/>
                  </a:lnTo>
                  <a:lnTo>
                    <a:pt x="1445021" y="347033"/>
                  </a:lnTo>
                  <a:lnTo>
                    <a:pt x="1436810" y="343377"/>
                  </a:lnTo>
                  <a:lnTo>
                    <a:pt x="1428600" y="339604"/>
                  </a:lnTo>
                  <a:lnTo>
                    <a:pt x="1420390" y="335713"/>
                  </a:lnTo>
                  <a:lnTo>
                    <a:pt x="1412179" y="331705"/>
                  </a:lnTo>
                  <a:lnTo>
                    <a:pt x="1403969" y="327579"/>
                  </a:lnTo>
                  <a:lnTo>
                    <a:pt x="1395758" y="323336"/>
                  </a:lnTo>
                  <a:lnTo>
                    <a:pt x="1387548" y="318979"/>
                  </a:lnTo>
                  <a:lnTo>
                    <a:pt x="1379338" y="314509"/>
                  </a:lnTo>
                  <a:lnTo>
                    <a:pt x="1371127" y="309928"/>
                  </a:lnTo>
                  <a:lnTo>
                    <a:pt x="1362917" y="305239"/>
                  </a:lnTo>
                  <a:lnTo>
                    <a:pt x="1354707" y="300444"/>
                  </a:lnTo>
                  <a:lnTo>
                    <a:pt x="1346496" y="295548"/>
                  </a:lnTo>
                  <a:lnTo>
                    <a:pt x="1338286" y="290554"/>
                  </a:lnTo>
                  <a:lnTo>
                    <a:pt x="1330076" y="285466"/>
                  </a:lnTo>
                  <a:lnTo>
                    <a:pt x="1321865" y="280290"/>
                  </a:lnTo>
                  <a:lnTo>
                    <a:pt x="1313655" y="275031"/>
                  </a:lnTo>
                  <a:lnTo>
                    <a:pt x="1305445" y="269694"/>
                  </a:lnTo>
                  <a:lnTo>
                    <a:pt x="1297234" y="264285"/>
                  </a:lnTo>
                  <a:lnTo>
                    <a:pt x="1289024" y="258812"/>
                  </a:lnTo>
                  <a:lnTo>
                    <a:pt x="1280814" y="253280"/>
                  </a:lnTo>
                  <a:lnTo>
                    <a:pt x="1272603" y="247697"/>
                  </a:lnTo>
                  <a:lnTo>
                    <a:pt x="1264393" y="242070"/>
                  </a:lnTo>
                  <a:lnTo>
                    <a:pt x="1256183" y="236407"/>
                  </a:lnTo>
                  <a:lnTo>
                    <a:pt x="1247972" y="230716"/>
                  </a:lnTo>
                  <a:lnTo>
                    <a:pt x="1239762" y="225004"/>
                  </a:lnTo>
                  <a:lnTo>
                    <a:pt x="1231552" y="219280"/>
                  </a:lnTo>
                  <a:lnTo>
                    <a:pt x="1223341" y="213552"/>
                  </a:lnTo>
                  <a:lnTo>
                    <a:pt x="1215131" y="207828"/>
                  </a:lnTo>
                  <a:lnTo>
                    <a:pt x="1206921" y="202116"/>
                  </a:lnTo>
                  <a:lnTo>
                    <a:pt x="1198710" y="196425"/>
                  </a:lnTo>
                  <a:lnTo>
                    <a:pt x="1190500" y="190762"/>
                  </a:lnTo>
                  <a:lnTo>
                    <a:pt x="1182289" y="185135"/>
                  </a:lnTo>
                  <a:lnTo>
                    <a:pt x="1174079" y="179552"/>
                  </a:lnTo>
                  <a:lnTo>
                    <a:pt x="1165869" y="174020"/>
                  </a:lnTo>
                  <a:lnTo>
                    <a:pt x="1157658" y="168546"/>
                  </a:lnTo>
                  <a:lnTo>
                    <a:pt x="1149448" y="163138"/>
                  </a:lnTo>
                  <a:lnTo>
                    <a:pt x="1141238" y="157801"/>
                  </a:lnTo>
                  <a:lnTo>
                    <a:pt x="1133027" y="152542"/>
                  </a:lnTo>
                  <a:lnTo>
                    <a:pt x="1124817" y="147366"/>
                  </a:lnTo>
                  <a:lnTo>
                    <a:pt x="1116607" y="142278"/>
                  </a:lnTo>
                  <a:lnTo>
                    <a:pt x="1108396" y="137284"/>
                  </a:lnTo>
                  <a:lnTo>
                    <a:pt x="1100186" y="132388"/>
                  </a:lnTo>
                  <a:lnTo>
                    <a:pt x="1091976" y="127593"/>
                  </a:lnTo>
                  <a:lnTo>
                    <a:pt x="1083765" y="122904"/>
                  </a:lnTo>
                  <a:lnTo>
                    <a:pt x="1075555" y="118323"/>
                  </a:lnTo>
                  <a:lnTo>
                    <a:pt x="1067345" y="113852"/>
                  </a:lnTo>
                  <a:lnTo>
                    <a:pt x="1059134" y="109495"/>
                  </a:lnTo>
                  <a:lnTo>
                    <a:pt x="1050924" y="105253"/>
                  </a:lnTo>
                  <a:lnTo>
                    <a:pt x="1042714" y="101127"/>
                  </a:lnTo>
                  <a:lnTo>
                    <a:pt x="1034503" y="97119"/>
                  </a:lnTo>
                  <a:lnTo>
                    <a:pt x="1026293" y="93228"/>
                  </a:lnTo>
                  <a:lnTo>
                    <a:pt x="1018083" y="89454"/>
                  </a:lnTo>
                  <a:lnTo>
                    <a:pt x="1009872" y="85799"/>
                  </a:lnTo>
                  <a:lnTo>
                    <a:pt x="1001662" y="82261"/>
                  </a:lnTo>
                  <a:lnTo>
                    <a:pt x="993451" y="78840"/>
                  </a:lnTo>
                  <a:lnTo>
                    <a:pt x="985241" y="75535"/>
                  </a:lnTo>
                  <a:lnTo>
                    <a:pt x="977031" y="72343"/>
                  </a:lnTo>
                  <a:lnTo>
                    <a:pt x="968820" y="69265"/>
                  </a:lnTo>
                  <a:lnTo>
                    <a:pt x="960610" y="66298"/>
                  </a:lnTo>
                  <a:lnTo>
                    <a:pt x="952400" y="63440"/>
                  </a:lnTo>
                  <a:lnTo>
                    <a:pt x="944189" y="60689"/>
                  </a:lnTo>
                  <a:lnTo>
                    <a:pt x="935979" y="58043"/>
                  </a:lnTo>
                  <a:lnTo>
                    <a:pt x="927769" y="55500"/>
                  </a:lnTo>
                  <a:lnTo>
                    <a:pt x="919558" y="53057"/>
                  </a:lnTo>
                  <a:lnTo>
                    <a:pt x="911348" y="50712"/>
                  </a:lnTo>
                  <a:lnTo>
                    <a:pt x="903138" y="48462"/>
                  </a:lnTo>
                  <a:lnTo>
                    <a:pt x="894927" y="46305"/>
                  </a:lnTo>
                  <a:lnTo>
                    <a:pt x="886717" y="44237"/>
                  </a:lnTo>
                  <a:lnTo>
                    <a:pt x="878507" y="42256"/>
                  </a:lnTo>
                  <a:lnTo>
                    <a:pt x="870296" y="40360"/>
                  </a:lnTo>
                  <a:lnTo>
                    <a:pt x="862086" y="38545"/>
                  </a:lnTo>
                  <a:lnTo>
                    <a:pt x="853876" y="36810"/>
                  </a:lnTo>
                  <a:lnTo>
                    <a:pt x="845665" y="35150"/>
                  </a:lnTo>
                  <a:lnTo>
                    <a:pt x="837455" y="33564"/>
                  </a:lnTo>
                  <a:lnTo>
                    <a:pt x="829245" y="32049"/>
                  </a:lnTo>
                  <a:lnTo>
                    <a:pt x="821034" y="30602"/>
                  </a:lnTo>
                  <a:lnTo>
                    <a:pt x="812824" y="29221"/>
                  </a:lnTo>
                  <a:lnTo>
                    <a:pt x="804614" y="27902"/>
                  </a:lnTo>
                  <a:lnTo>
                    <a:pt x="796403" y="26645"/>
                  </a:lnTo>
                  <a:lnTo>
                    <a:pt x="788193" y="25446"/>
                  </a:lnTo>
                  <a:lnTo>
                    <a:pt x="779982" y="24302"/>
                  </a:lnTo>
                  <a:lnTo>
                    <a:pt x="771772" y="23212"/>
                  </a:lnTo>
                  <a:lnTo>
                    <a:pt x="763562" y="22174"/>
                  </a:lnTo>
                  <a:lnTo>
                    <a:pt x="755351" y="21185"/>
                  </a:lnTo>
                  <a:lnTo>
                    <a:pt x="747141" y="20243"/>
                  </a:lnTo>
                  <a:lnTo>
                    <a:pt x="738931" y="19346"/>
                  </a:lnTo>
                  <a:lnTo>
                    <a:pt x="730720" y="18492"/>
                  </a:lnTo>
                  <a:lnTo>
                    <a:pt x="722510" y="17679"/>
                  </a:lnTo>
                  <a:lnTo>
                    <a:pt x="714300" y="16906"/>
                  </a:lnTo>
                  <a:lnTo>
                    <a:pt x="706089" y="16170"/>
                  </a:lnTo>
                  <a:lnTo>
                    <a:pt x="697879" y="15470"/>
                  </a:lnTo>
                  <a:lnTo>
                    <a:pt x="689669" y="14805"/>
                  </a:lnTo>
                  <a:lnTo>
                    <a:pt x="681458" y="14172"/>
                  </a:lnTo>
                  <a:lnTo>
                    <a:pt x="673248" y="13570"/>
                  </a:lnTo>
                  <a:lnTo>
                    <a:pt x="665038" y="12999"/>
                  </a:lnTo>
                  <a:lnTo>
                    <a:pt x="656827" y="12455"/>
                  </a:lnTo>
                  <a:lnTo>
                    <a:pt x="648617" y="11938"/>
                  </a:lnTo>
                  <a:lnTo>
                    <a:pt x="640407" y="11448"/>
                  </a:lnTo>
                  <a:lnTo>
                    <a:pt x="632196" y="10981"/>
                  </a:lnTo>
                  <a:lnTo>
                    <a:pt x="623986" y="10539"/>
                  </a:lnTo>
                  <a:lnTo>
                    <a:pt x="615776" y="10118"/>
                  </a:lnTo>
                  <a:lnTo>
                    <a:pt x="607565" y="9718"/>
                  </a:lnTo>
                  <a:lnTo>
                    <a:pt x="599355" y="9339"/>
                  </a:lnTo>
                  <a:lnTo>
                    <a:pt x="591144" y="8978"/>
                  </a:lnTo>
                  <a:lnTo>
                    <a:pt x="582934" y="8636"/>
                  </a:lnTo>
                  <a:lnTo>
                    <a:pt x="574724" y="8312"/>
                  </a:lnTo>
                  <a:lnTo>
                    <a:pt x="566513" y="8003"/>
                  </a:lnTo>
                  <a:lnTo>
                    <a:pt x="558303" y="7710"/>
                  </a:lnTo>
                  <a:lnTo>
                    <a:pt x="550093" y="7433"/>
                  </a:lnTo>
                  <a:lnTo>
                    <a:pt x="541882" y="7169"/>
                  </a:lnTo>
                  <a:lnTo>
                    <a:pt x="533672" y="6919"/>
                  </a:lnTo>
                  <a:lnTo>
                    <a:pt x="525462" y="6681"/>
                  </a:lnTo>
                  <a:lnTo>
                    <a:pt x="517251" y="6456"/>
                  </a:lnTo>
                  <a:lnTo>
                    <a:pt x="509041" y="6242"/>
                  </a:lnTo>
                  <a:lnTo>
                    <a:pt x="500831" y="6039"/>
                  </a:lnTo>
                  <a:lnTo>
                    <a:pt x="492620" y="5847"/>
                  </a:lnTo>
                  <a:lnTo>
                    <a:pt x="484410" y="5664"/>
                  </a:lnTo>
                  <a:lnTo>
                    <a:pt x="476200" y="5491"/>
                  </a:lnTo>
                  <a:lnTo>
                    <a:pt x="467989" y="5327"/>
                  </a:lnTo>
                  <a:lnTo>
                    <a:pt x="459779" y="5171"/>
                  </a:lnTo>
                  <a:lnTo>
                    <a:pt x="451569" y="5023"/>
                  </a:lnTo>
                  <a:lnTo>
                    <a:pt x="443358" y="4882"/>
                  </a:lnTo>
                  <a:lnTo>
                    <a:pt x="435148" y="4749"/>
                  </a:lnTo>
                  <a:lnTo>
                    <a:pt x="426938" y="4623"/>
                  </a:lnTo>
                  <a:lnTo>
                    <a:pt x="418727" y="4503"/>
                  </a:lnTo>
                  <a:lnTo>
                    <a:pt x="410517" y="4390"/>
                  </a:lnTo>
                  <a:lnTo>
                    <a:pt x="402307" y="4282"/>
                  </a:lnTo>
                  <a:lnTo>
                    <a:pt x="394096" y="4180"/>
                  </a:lnTo>
                  <a:lnTo>
                    <a:pt x="385886" y="4083"/>
                  </a:lnTo>
                  <a:lnTo>
                    <a:pt x="377675" y="3992"/>
                  </a:lnTo>
                  <a:lnTo>
                    <a:pt x="369465" y="3904"/>
                  </a:lnTo>
                  <a:lnTo>
                    <a:pt x="361255" y="3822"/>
                  </a:lnTo>
                  <a:lnTo>
                    <a:pt x="353044" y="3744"/>
                  </a:lnTo>
                  <a:lnTo>
                    <a:pt x="344834" y="3669"/>
                  </a:lnTo>
                  <a:lnTo>
                    <a:pt x="336624" y="3599"/>
                  </a:lnTo>
                  <a:lnTo>
                    <a:pt x="328413" y="3532"/>
                  </a:lnTo>
                  <a:lnTo>
                    <a:pt x="320203" y="3469"/>
                  </a:lnTo>
                  <a:lnTo>
                    <a:pt x="311993" y="3409"/>
                  </a:lnTo>
                  <a:lnTo>
                    <a:pt x="303782" y="3352"/>
                  </a:lnTo>
                  <a:lnTo>
                    <a:pt x="295572" y="3298"/>
                  </a:lnTo>
                  <a:lnTo>
                    <a:pt x="287362" y="3247"/>
                  </a:lnTo>
                  <a:lnTo>
                    <a:pt x="279151" y="3198"/>
                  </a:lnTo>
                  <a:lnTo>
                    <a:pt x="270941" y="3152"/>
                  </a:lnTo>
                  <a:lnTo>
                    <a:pt x="262731" y="3109"/>
                  </a:lnTo>
                  <a:lnTo>
                    <a:pt x="254520" y="3067"/>
                  </a:lnTo>
                  <a:lnTo>
                    <a:pt x="246310" y="3028"/>
                  </a:lnTo>
                  <a:lnTo>
                    <a:pt x="238100" y="2991"/>
                  </a:lnTo>
                  <a:lnTo>
                    <a:pt x="229889" y="2956"/>
                  </a:lnTo>
                  <a:lnTo>
                    <a:pt x="221679" y="2923"/>
                  </a:lnTo>
                  <a:lnTo>
                    <a:pt x="213469" y="2891"/>
                  </a:lnTo>
                  <a:lnTo>
                    <a:pt x="205258" y="2861"/>
                  </a:lnTo>
                  <a:lnTo>
                    <a:pt x="197048" y="2832"/>
                  </a:lnTo>
                  <a:lnTo>
                    <a:pt x="188837" y="2805"/>
                  </a:lnTo>
                  <a:lnTo>
                    <a:pt x="180627" y="2780"/>
                  </a:lnTo>
                  <a:lnTo>
                    <a:pt x="172417" y="2756"/>
                  </a:lnTo>
                  <a:lnTo>
                    <a:pt x="164206" y="2733"/>
                  </a:lnTo>
                  <a:lnTo>
                    <a:pt x="155996" y="2711"/>
                  </a:lnTo>
                  <a:lnTo>
                    <a:pt x="147786" y="2690"/>
                  </a:lnTo>
                  <a:lnTo>
                    <a:pt x="139575" y="2671"/>
                  </a:lnTo>
                  <a:lnTo>
                    <a:pt x="131365" y="2652"/>
                  </a:lnTo>
                  <a:lnTo>
                    <a:pt x="123155" y="2635"/>
                  </a:lnTo>
                  <a:lnTo>
                    <a:pt x="114944" y="2618"/>
                  </a:lnTo>
                  <a:lnTo>
                    <a:pt x="106734" y="2602"/>
                  </a:lnTo>
                  <a:lnTo>
                    <a:pt x="98524" y="2587"/>
                  </a:lnTo>
                  <a:lnTo>
                    <a:pt x="90313" y="2573"/>
                  </a:lnTo>
                  <a:lnTo>
                    <a:pt x="82103" y="2559"/>
                  </a:lnTo>
                  <a:lnTo>
                    <a:pt x="73893" y="2547"/>
                  </a:lnTo>
                  <a:lnTo>
                    <a:pt x="65682" y="2534"/>
                  </a:lnTo>
                  <a:lnTo>
                    <a:pt x="57472" y="2523"/>
                  </a:lnTo>
                  <a:lnTo>
                    <a:pt x="49262" y="2512"/>
                  </a:lnTo>
                  <a:lnTo>
                    <a:pt x="41051" y="2502"/>
                  </a:lnTo>
                  <a:lnTo>
                    <a:pt x="32841" y="2492"/>
                  </a:lnTo>
                  <a:lnTo>
                    <a:pt x="24631" y="2483"/>
                  </a:lnTo>
                  <a:lnTo>
                    <a:pt x="16420" y="2474"/>
                  </a:lnTo>
                  <a:lnTo>
                    <a:pt x="8210" y="2466"/>
                  </a:lnTo>
                  <a:lnTo>
                    <a:pt x="0" y="2458"/>
                  </a:lnTo>
                  <a:close/>
                </a:path>
              </a:pathLst>
            </a:custGeom>
            <a:solidFill>
              <a:srgbClr val="481769">
                <a:alpha val="50196"/>
              </a:srgbClr>
            </a:solidFill>
          </p:spPr>
          <p:txBody>
            <a:bodyPr/>
            <a:lstStyle/>
            <a:p/>
          </p:txBody>
        </p:sp>
        <p:sp>
          <p:nvSpPr>
            <p:cNvPr id="21" name="pg22"/>
            <p:cNvSpPr/>
            <p:nvPr/>
          </p:nvSpPr>
          <p:spPr>
            <a:xfrm>
              <a:off x="5008721" y="3882453"/>
              <a:ext cx="2454893" cy="745092"/>
            </a:xfrm>
            <a:custGeom>
              <a:avLst/>
              <a:pathLst>
                <a:path w="2454893" h="745092">
                  <a:moveTo>
                    <a:pt x="0" y="681815"/>
                  </a:moveTo>
                  <a:lnTo>
                    <a:pt x="8210" y="681802"/>
                  </a:lnTo>
                  <a:lnTo>
                    <a:pt x="16420" y="681789"/>
                  </a:lnTo>
                  <a:lnTo>
                    <a:pt x="24631" y="681775"/>
                  </a:lnTo>
                  <a:lnTo>
                    <a:pt x="32841" y="681760"/>
                  </a:lnTo>
                  <a:lnTo>
                    <a:pt x="41051" y="681745"/>
                  </a:lnTo>
                  <a:lnTo>
                    <a:pt x="49262" y="681728"/>
                  </a:lnTo>
                  <a:lnTo>
                    <a:pt x="57472" y="681711"/>
                  </a:lnTo>
                  <a:lnTo>
                    <a:pt x="65682" y="681693"/>
                  </a:lnTo>
                  <a:lnTo>
                    <a:pt x="73893" y="681673"/>
                  </a:lnTo>
                  <a:lnTo>
                    <a:pt x="82103" y="681653"/>
                  </a:lnTo>
                  <a:lnTo>
                    <a:pt x="90313" y="681632"/>
                  </a:lnTo>
                  <a:lnTo>
                    <a:pt x="98524" y="681609"/>
                  </a:lnTo>
                  <a:lnTo>
                    <a:pt x="106734" y="681585"/>
                  </a:lnTo>
                  <a:lnTo>
                    <a:pt x="114944" y="681560"/>
                  </a:lnTo>
                  <a:lnTo>
                    <a:pt x="123155" y="681533"/>
                  </a:lnTo>
                  <a:lnTo>
                    <a:pt x="131365" y="681505"/>
                  </a:lnTo>
                  <a:lnTo>
                    <a:pt x="139575" y="681476"/>
                  </a:lnTo>
                  <a:lnTo>
                    <a:pt x="147786" y="681444"/>
                  </a:lnTo>
                  <a:lnTo>
                    <a:pt x="155996" y="681412"/>
                  </a:lnTo>
                  <a:lnTo>
                    <a:pt x="164206" y="681377"/>
                  </a:lnTo>
                  <a:lnTo>
                    <a:pt x="172417" y="681340"/>
                  </a:lnTo>
                  <a:lnTo>
                    <a:pt x="180627" y="681302"/>
                  </a:lnTo>
                  <a:lnTo>
                    <a:pt x="188837" y="681261"/>
                  </a:lnTo>
                  <a:lnTo>
                    <a:pt x="197048" y="681218"/>
                  </a:lnTo>
                  <a:lnTo>
                    <a:pt x="205258" y="681173"/>
                  </a:lnTo>
                  <a:lnTo>
                    <a:pt x="213469" y="681125"/>
                  </a:lnTo>
                  <a:lnTo>
                    <a:pt x="221679" y="681074"/>
                  </a:lnTo>
                  <a:lnTo>
                    <a:pt x="229889" y="681021"/>
                  </a:lnTo>
                  <a:lnTo>
                    <a:pt x="238100" y="680965"/>
                  </a:lnTo>
                  <a:lnTo>
                    <a:pt x="246310" y="680906"/>
                  </a:lnTo>
                  <a:lnTo>
                    <a:pt x="254520" y="680843"/>
                  </a:lnTo>
                  <a:lnTo>
                    <a:pt x="262731" y="680778"/>
                  </a:lnTo>
                  <a:lnTo>
                    <a:pt x="270941" y="680708"/>
                  </a:lnTo>
                  <a:lnTo>
                    <a:pt x="279151" y="680635"/>
                  </a:lnTo>
                  <a:lnTo>
                    <a:pt x="287362" y="680558"/>
                  </a:lnTo>
                  <a:lnTo>
                    <a:pt x="295572" y="680476"/>
                  </a:lnTo>
                  <a:lnTo>
                    <a:pt x="303782" y="680390"/>
                  </a:lnTo>
                  <a:lnTo>
                    <a:pt x="311993" y="680299"/>
                  </a:lnTo>
                  <a:lnTo>
                    <a:pt x="320203" y="680204"/>
                  </a:lnTo>
                  <a:lnTo>
                    <a:pt x="328413" y="680103"/>
                  </a:lnTo>
                  <a:lnTo>
                    <a:pt x="336624" y="679997"/>
                  </a:lnTo>
                  <a:lnTo>
                    <a:pt x="344834" y="679884"/>
                  </a:lnTo>
                  <a:lnTo>
                    <a:pt x="353044" y="679766"/>
                  </a:lnTo>
                  <a:lnTo>
                    <a:pt x="361255" y="679641"/>
                  </a:lnTo>
                  <a:lnTo>
                    <a:pt x="369465" y="679510"/>
                  </a:lnTo>
                  <a:lnTo>
                    <a:pt x="377675" y="679371"/>
                  </a:lnTo>
                  <a:lnTo>
                    <a:pt x="385886" y="679225"/>
                  </a:lnTo>
                  <a:lnTo>
                    <a:pt x="394096" y="679070"/>
                  </a:lnTo>
                  <a:lnTo>
                    <a:pt x="402307" y="678908"/>
                  </a:lnTo>
                  <a:lnTo>
                    <a:pt x="410517" y="678736"/>
                  </a:lnTo>
                  <a:lnTo>
                    <a:pt x="418727" y="678555"/>
                  </a:lnTo>
                  <a:lnTo>
                    <a:pt x="426938" y="678365"/>
                  </a:lnTo>
                  <a:lnTo>
                    <a:pt x="435148" y="678164"/>
                  </a:lnTo>
                  <a:lnTo>
                    <a:pt x="443358" y="677952"/>
                  </a:lnTo>
                  <a:lnTo>
                    <a:pt x="451569" y="677728"/>
                  </a:lnTo>
                  <a:lnTo>
                    <a:pt x="459779" y="677492"/>
                  </a:lnTo>
                  <a:lnTo>
                    <a:pt x="467989" y="677244"/>
                  </a:lnTo>
                  <a:lnTo>
                    <a:pt x="476200" y="676982"/>
                  </a:lnTo>
                  <a:lnTo>
                    <a:pt x="484410" y="676706"/>
                  </a:lnTo>
                  <a:lnTo>
                    <a:pt x="492620" y="676415"/>
                  </a:lnTo>
                  <a:lnTo>
                    <a:pt x="500831" y="676108"/>
                  </a:lnTo>
                  <a:lnTo>
                    <a:pt x="509041" y="675785"/>
                  </a:lnTo>
                  <a:lnTo>
                    <a:pt x="517251" y="675444"/>
                  </a:lnTo>
                  <a:lnTo>
                    <a:pt x="525462" y="675085"/>
                  </a:lnTo>
                  <a:lnTo>
                    <a:pt x="533672" y="674707"/>
                  </a:lnTo>
                  <a:lnTo>
                    <a:pt x="541882" y="674308"/>
                  </a:lnTo>
                  <a:lnTo>
                    <a:pt x="550093" y="673888"/>
                  </a:lnTo>
                  <a:lnTo>
                    <a:pt x="558303" y="673446"/>
                  </a:lnTo>
                  <a:lnTo>
                    <a:pt x="566513" y="672979"/>
                  </a:lnTo>
                  <a:lnTo>
                    <a:pt x="574724" y="672488"/>
                  </a:lnTo>
                  <a:lnTo>
                    <a:pt x="582934" y="671970"/>
                  </a:lnTo>
                  <a:lnTo>
                    <a:pt x="591144" y="671425"/>
                  </a:lnTo>
                  <a:lnTo>
                    <a:pt x="599355" y="670851"/>
                  </a:lnTo>
                  <a:lnTo>
                    <a:pt x="607565" y="670247"/>
                  </a:lnTo>
                  <a:lnTo>
                    <a:pt x="615776" y="669610"/>
                  </a:lnTo>
                  <a:lnTo>
                    <a:pt x="623986" y="668940"/>
                  </a:lnTo>
                  <a:lnTo>
                    <a:pt x="632196" y="668234"/>
                  </a:lnTo>
                  <a:lnTo>
                    <a:pt x="640407" y="667491"/>
                  </a:lnTo>
                  <a:lnTo>
                    <a:pt x="648617" y="666709"/>
                  </a:lnTo>
                  <a:lnTo>
                    <a:pt x="656827" y="665886"/>
                  </a:lnTo>
                  <a:lnTo>
                    <a:pt x="665038" y="665020"/>
                  </a:lnTo>
                  <a:lnTo>
                    <a:pt x="673248" y="664109"/>
                  </a:lnTo>
                  <a:lnTo>
                    <a:pt x="681458" y="663150"/>
                  </a:lnTo>
                  <a:lnTo>
                    <a:pt x="689669" y="662142"/>
                  </a:lnTo>
                  <a:lnTo>
                    <a:pt x="697879" y="661081"/>
                  </a:lnTo>
                  <a:lnTo>
                    <a:pt x="706089" y="659966"/>
                  </a:lnTo>
                  <a:lnTo>
                    <a:pt x="714300" y="658794"/>
                  </a:lnTo>
                  <a:lnTo>
                    <a:pt x="722510" y="657562"/>
                  </a:lnTo>
                  <a:lnTo>
                    <a:pt x="730720" y="656267"/>
                  </a:lnTo>
                  <a:lnTo>
                    <a:pt x="738931" y="654907"/>
                  </a:lnTo>
                  <a:lnTo>
                    <a:pt x="747141" y="653477"/>
                  </a:lnTo>
                  <a:lnTo>
                    <a:pt x="755351" y="651976"/>
                  </a:lnTo>
                  <a:lnTo>
                    <a:pt x="763562" y="650400"/>
                  </a:lnTo>
                  <a:lnTo>
                    <a:pt x="771772" y="648746"/>
                  </a:lnTo>
                  <a:lnTo>
                    <a:pt x="779982" y="647009"/>
                  </a:lnTo>
                  <a:lnTo>
                    <a:pt x="788193" y="645188"/>
                  </a:lnTo>
                  <a:lnTo>
                    <a:pt x="796403" y="643277"/>
                  </a:lnTo>
                  <a:lnTo>
                    <a:pt x="804614" y="641273"/>
                  </a:lnTo>
                  <a:lnTo>
                    <a:pt x="812824" y="639173"/>
                  </a:lnTo>
                  <a:lnTo>
                    <a:pt x="821034" y="636972"/>
                  </a:lnTo>
                  <a:lnTo>
                    <a:pt x="829245" y="634666"/>
                  </a:lnTo>
                  <a:lnTo>
                    <a:pt x="837455" y="632252"/>
                  </a:lnTo>
                  <a:lnTo>
                    <a:pt x="845665" y="629725"/>
                  </a:lnTo>
                  <a:lnTo>
                    <a:pt x="853876" y="627081"/>
                  </a:lnTo>
                  <a:lnTo>
                    <a:pt x="862086" y="624315"/>
                  </a:lnTo>
                  <a:lnTo>
                    <a:pt x="870296" y="621424"/>
                  </a:lnTo>
                  <a:lnTo>
                    <a:pt x="878507" y="618402"/>
                  </a:lnTo>
                  <a:lnTo>
                    <a:pt x="886717" y="615247"/>
                  </a:lnTo>
                  <a:lnTo>
                    <a:pt x="894927" y="611952"/>
                  </a:lnTo>
                  <a:lnTo>
                    <a:pt x="903138" y="608514"/>
                  </a:lnTo>
                  <a:lnTo>
                    <a:pt x="911348" y="604929"/>
                  </a:lnTo>
                  <a:lnTo>
                    <a:pt x="919558" y="601193"/>
                  </a:lnTo>
                  <a:lnTo>
                    <a:pt x="927769" y="597300"/>
                  </a:lnTo>
                  <a:lnTo>
                    <a:pt x="935979" y="593248"/>
                  </a:lnTo>
                  <a:lnTo>
                    <a:pt x="944189" y="589033"/>
                  </a:lnTo>
                  <a:lnTo>
                    <a:pt x="952400" y="584650"/>
                  </a:lnTo>
                  <a:lnTo>
                    <a:pt x="960610" y="580096"/>
                  </a:lnTo>
                  <a:lnTo>
                    <a:pt x="968820" y="575368"/>
                  </a:lnTo>
                  <a:lnTo>
                    <a:pt x="977031" y="570463"/>
                  </a:lnTo>
                  <a:lnTo>
                    <a:pt x="985241" y="565379"/>
                  </a:lnTo>
                  <a:lnTo>
                    <a:pt x="993451" y="560112"/>
                  </a:lnTo>
                  <a:lnTo>
                    <a:pt x="1001662" y="554661"/>
                  </a:lnTo>
                  <a:lnTo>
                    <a:pt x="1009872" y="549024"/>
                  </a:lnTo>
                  <a:lnTo>
                    <a:pt x="1018083" y="543200"/>
                  </a:lnTo>
                  <a:lnTo>
                    <a:pt x="1026293" y="537188"/>
                  </a:lnTo>
                  <a:lnTo>
                    <a:pt x="1034503" y="530988"/>
                  </a:lnTo>
                  <a:lnTo>
                    <a:pt x="1042714" y="524601"/>
                  </a:lnTo>
                  <a:lnTo>
                    <a:pt x="1050924" y="518027"/>
                  </a:lnTo>
                  <a:lnTo>
                    <a:pt x="1059134" y="511268"/>
                  </a:lnTo>
                  <a:lnTo>
                    <a:pt x="1067345" y="504326"/>
                  </a:lnTo>
                  <a:lnTo>
                    <a:pt x="1075555" y="497203"/>
                  </a:lnTo>
                  <a:lnTo>
                    <a:pt x="1083765" y="489904"/>
                  </a:lnTo>
                  <a:lnTo>
                    <a:pt x="1091976" y="482432"/>
                  </a:lnTo>
                  <a:lnTo>
                    <a:pt x="1100186" y="474793"/>
                  </a:lnTo>
                  <a:lnTo>
                    <a:pt x="1108396" y="466991"/>
                  </a:lnTo>
                  <a:lnTo>
                    <a:pt x="1116607" y="459034"/>
                  </a:lnTo>
                  <a:lnTo>
                    <a:pt x="1124817" y="450928"/>
                  </a:lnTo>
                  <a:lnTo>
                    <a:pt x="1133027" y="442681"/>
                  </a:lnTo>
                  <a:lnTo>
                    <a:pt x="1141238" y="434301"/>
                  </a:lnTo>
                  <a:lnTo>
                    <a:pt x="1149448" y="425797"/>
                  </a:lnTo>
                  <a:lnTo>
                    <a:pt x="1157658" y="417180"/>
                  </a:lnTo>
                  <a:lnTo>
                    <a:pt x="1165869" y="408458"/>
                  </a:lnTo>
                  <a:lnTo>
                    <a:pt x="1174079" y="399644"/>
                  </a:lnTo>
                  <a:lnTo>
                    <a:pt x="1182289" y="390749"/>
                  </a:lnTo>
                  <a:lnTo>
                    <a:pt x="1190500" y="381783"/>
                  </a:lnTo>
                  <a:lnTo>
                    <a:pt x="1198710" y="372760"/>
                  </a:lnTo>
                  <a:lnTo>
                    <a:pt x="1206921" y="363692"/>
                  </a:lnTo>
                  <a:lnTo>
                    <a:pt x="1215131" y="354591"/>
                  </a:lnTo>
                  <a:lnTo>
                    <a:pt x="1223341" y="345471"/>
                  </a:lnTo>
                  <a:lnTo>
                    <a:pt x="1231552" y="336344"/>
                  </a:lnTo>
                  <a:lnTo>
                    <a:pt x="1239762" y="327223"/>
                  </a:lnTo>
                  <a:lnTo>
                    <a:pt x="1247972" y="318123"/>
                  </a:lnTo>
                  <a:lnTo>
                    <a:pt x="1256183" y="309054"/>
                  </a:lnTo>
                  <a:lnTo>
                    <a:pt x="1264393" y="300031"/>
                  </a:lnTo>
                  <a:lnTo>
                    <a:pt x="1272603" y="291066"/>
                  </a:lnTo>
                  <a:lnTo>
                    <a:pt x="1280814" y="282170"/>
                  </a:lnTo>
                  <a:lnTo>
                    <a:pt x="1289024" y="273356"/>
                  </a:lnTo>
                  <a:lnTo>
                    <a:pt x="1297234" y="264635"/>
                  </a:lnTo>
                  <a:lnTo>
                    <a:pt x="1305445" y="256017"/>
                  </a:lnTo>
                  <a:lnTo>
                    <a:pt x="1313655" y="247514"/>
                  </a:lnTo>
                  <a:lnTo>
                    <a:pt x="1321865" y="239134"/>
                  </a:lnTo>
                  <a:lnTo>
                    <a:pt x="1330076" y="230887"/>
                  </a:lnTo>
                  <a:lnTo>
                    <a:pt x="1338286" y="222780"/>
                  </a:lnTo>
                  <a:lnTo>
                    <a:pt x="1346496" y="214823"/>
                  </a:lnTo>
                  <a:lnTo>
                    <a:pt x="1354707" y="207022"/>
                  </a:lnTo>
                  <a:lnTo>
                    <a:pt x="1362917" y="199382"/>
                  </a:lnTo>
                  <a:lnTo>
                    <a:pt x="1371127" y="191910"/>
                  </a:lnTo>
                  <a:lnTo>
                    <a:pt x="1379338" y="184611"/>
                  </a:lnTo>
                  <a:lnTo>
                    <a:pt x="1387548" y="177489"/>
                  </a:lnTo>
                  <a:lnTo>
                    <a:pt x="1395758" y="170547"/>
                  </a:lnTo>
                  <a:lnTo>
                    <a:pt x="1403969" y="163787"/>
                  </a:lnTo>
                  <a:lnTo>
                    <a:pt x="1412179" y="157213"/>
                  </a:lnTo>
                  <a:lnTo>
                    <a:pt x="1420390" y="150826"/>
                  </a:lnTo>
                  <a:lnTo>
                    <a:pt x="1428600" y="144626"/>
                  </a:lnTo>
                  <a:lnTo>
                    <a:pt x="1436810" y="138615"/>
                  </a:lnTo>
                  <a:lnTo>
                    <a:pt x="1445021" y="132791"/>
                  </a:lnTo>
                  <a:lnTo>
                    <a:pt x="1453231" y="127154"/>
                  </a:lnTo>
                  <a:lnTo>
                    <a:pt x="1461441" y="121703"/>
                  </a:lnTo>
                  <a:lnTo>
                    <a:pt x="1469652" y="116436"/>
                  </a:lnTo>
                  <a:lnTo>
                    <a:pt x="1477862" y="111351"/>
                  </a:lnTo>
                  <a:lnTo>
                    <a:pt x="1486072" y="106446"/>
                  </a:lnTo>
                  <a:lnTo>
                    <a:pt x="1494283" y="101718"/>
                  </a:lnTo>
                  <a:lnTo>
                    <a:pt x="1502493" y="97165"/>
                  </a:lnTo>
                  <a:lnTo>
                    <a:pt x="1510703" y="92782"/>
                  </a:lnTo>
                  <a:lnTo>
                    <a:pt x="1518914" y="88566"/>
                  </a:lnTo>
                  <a:lnTo>
                    <a:pt x="1527124" y="84514"/>
                  </a:lnTo>
                  <a:lnTo>
                    <a:pt x="1535334" y="80622"/>
                  </a:lnTo>
                  <a:lnTo>
                    <a:pt x="1543545" y="76885"/>
                  </a:lnTo>
                  <a:lnTo>
                    <a:pt x="1551755" y="73300"/>
                  </a:lnTo>
                  <a:lnTo>
                    <a:pt x="1559965" y="69862"/>
                  </a:lnTo>
                  <a:lnTo>
                    <a:pt x="1568176" y="66568"/>
                  </a:lnTo>
                  <a:lnTo>
                    <a:pt x="1576386" y="63412"/>
                  </a:lnTo>
                  <a:lnTo>
                    <a:pt x="1584596" y="60391"/>
                  </a:lnTo>
                  <a:lnTo>
                    <a:pt x="1592807" y="57499"/>
                  </a:lnTo>
                  <a:lnTo>
                    <a:pt x="1601017" y="54734"/>
                  </a:lnTo>
                  <a:lnTo>
                    <a:pt x="1609228" y="52089"/>
                  </a:lnTo>
                  <a:lnTo>
                    <a:pt x="1617438" y="49562"/>
                  </a:lnTo>
                  <a:lnTo>
                    <a:pt x="1625648" y="47148"/>
                  </a:lnTo>
                  <a:lnTo>
                    <a:pt x="1633859" y="44842"/>
                  </a:lnTo>
                  <a:lnTo>
                    <a:pt x="1642069" y="42642"/>
                  </a:lnTo>
                  <a:lnTo>
                    <a:pt x="1650279" y="40541"/>
                  </a:lnTo>
                  <a:lnTo>
                    <a:pt x="1658490" y="38538"/>
                  </a:lnTo>
                  <a:lnTo>
                    <a:pt x="1666700" y="36627"/>
                  </a:lnTo>
                  <a:lnTo>
                    <a:pt x="1674910" y="34805"/>
                  </a:lnTo>
                  <a:lnTo>
                    <a:pt x="1683121" y="33069"/>
                  </a:lnTo>
                  <a:lnTo>
                    <a:pt x="1691331" y="31414"/>
                  </a:lnTo>
                  <a:lnTo>
                    <a:pt x="1699541" y="29838"/>
                  </a:lnTo>
                  <a:lnTo>
                    <a:pt x="1707752" y="28337"/>
                  </a:lnTo>
                  <a:lnTo>
                    <a:pt x="1715962" y="26908"/>
                  </a:lnTo>
                  <a:lnTo>
                    <a:pt x="1724172" y="25547"/>
                  </a:lnTo>
                  <a:lnTo>
                    <a:pt x="1732383" y="24252"/>
                  </a:lnTo>
                  <a:lnTo>
                    <a:pt x="1740593" y="23020"/>
                  </a:lnTo>
                  <a:lnTo>
                    <a:pt x="1748803" y="21848"/>
                  </a:lnTo>
                  <a:lnTo>
                    <a:pt x="1757014" y="20733"/>
                  </a:lnTo>
                  <a:lnTo>
                    <a:pt x="1765224" y="19672"/>
                  </a:lnTo>
                  <a:lnTo>
                    <a:pt x="1773434" y="18664"/>
                  </a:lnTo>
                  <a:lnTo>
                    <a:pt x="1781645" y="17706"/>
                  </a:lnTo>
                  <a:lnTo>
                    <a:pt x="1789855" y="16794"/>
                  </a:lnTo>
                  <a:lnTo>
                    <a:pt x="1798065" y="15928"/>
                  </a:lnTo>
                  <a:lnTo>
                    <a:pt x="1806276" y="15105"/>
                  </a:lnTo>
                  <a:lnTo>
                    <a:pt x="1814486" y="14323"/>
                  </a:lnTo>
                  <a:lnTo>
                    <a:pt x="1822697" y="13581"/>
                  </a:lnTo>
                  <a:lnTo>
                    <a:pt x="1830907" y="12875"/>
                  </a:lnTo>
                  <a:lnTo>
                    <a:pt x="1839117" y="12204"/>
                  </a:lnTo>
                  <a:lnTo>
                    <a:pt x="1847328" y="11568"/>
                  </a:lnTo>
                  <a:lnTo>
                    <a:pt x="1855538" y="10963"/>
                  </a:lnTo>
                  <a:lnTo>
                    <a:pt x="1863748" y="10389"/>
                  </a:lnTo>
                  <a:lnTo>
                    <a:pt x="1871959" y="9844"/>
                  </a:lnTo>
                  <a:lnTo>
                    <a:pt x="1880169" y="9326"/>
                  </a:lnTo>
                  <a:lnTo>
                    <a:pt x="1888379" y="8835"/>
                  </a:lnTo>
                  <a:lnTo>
                    <a:pt x="1896590" y="8369"/>
                  </a:lnTo>
                  <a:lnTo>
                    <a:pt x="1904800" y="7926"/>
                  </a:lnTo>
                  <a:lnTo>
                    <a:pt x="1913010" y="7506"/>
                  </a:lnTo>
                  <a:lnTo>
                    <a:pt x="1921221" y="7107"/>
                  </a:lnTo>
                  <a:lnTo>
                    <a:pt x="1929431" y="6729"/>
                  </a:lnTo>
                  <a:lnTo>
                    <a:pt x="1937641" y="6370"/>
                  </a:lnTo>
                  <a:lnTo>
                    <a:pt x="1945852" y="6029"/>
                  </a:lnTo>
                  <a:lnTo>
                    <a:pt x="1954062" y="5706"/>
                  </a:lnTo>
                  <a:lnTo>
                    <a:pt x="1962272" y="5399"/>
                  </a:lnTo>
                  <a:lnTo>
                    <a:pt x="1970483" y="5108"/>
                  </a:lnTo>
                  <a:lnTo>
                    <a:pt x="1978693" y="4832"/>
                  </a:lnTo>
                  <a:lnTo>
                    <a:pt x="1986903" y="4570"/>
                  </a:lnTo>
                  <a:lnTo>
                    <a:pt x="1995114" y="4322"/>
                  </a:lnTo>
                  <a:lnTo>
                    <a:pt x="2003324" y="4086"/>
                  </a:lnTo>
                  <a:lnTo>
                    <a:pt x="2011535" y="3863"/>
                  </a:lnTo>
                  <a:lnTo>
                    <a:pt x="2019745" y="3651"/>
                  </a:lnTo>
                  <a:lnTo>
                    <a:pt x="2027955" y="3450"/>
                  </a:lnTo>
                  <a:lnTo>
                    <a:pt x="2036166" y="3259"/>
                  </a:lnTo>
                  <a:lnTo>
                    <a:pt x="2044376" y="3078"/>
                  </a:lnTo>
                  <a:lnTo>
                    <a:pt x="2052586" y="2907"/>
                  </a:lnTo>
                  <a:lnTo>
                    <a:pt x="2060797" y="2744"/>
                  </a:lnTo>
                  <a:lnTo>
                    <a:pt x="2069007" y="2590"/>
                  </a:lnTo>
                  <a:lnTo>
                    <a:pt x="2077217" y="2443"/>
                  </a:lnTo>
                  <a:lnTo>
                    <a:pt x="2085428" y="2305"/>
                  </a:lnTo>
                  <a:lnTo>
                    <a:pt x="2093638" y="2173"/>
                  </a:lnTo>
                  <a:lnTo>
                    <a:pt x="2101848" y="2048"/>
                  </a:lnTo>
                  <a:lnTo>
                    <a:pt x="2110059" y="1930"/>
                  </a:lnTo>
                  <a:lnTo>
                    <a:pt x="2118269" y="1818"/>
                  </a:lnTo>
                  <a:lnTo>
                    <a:pt x="2126479" y="1711"/>
                  </a:lnTo>
                  <a:lnTo>
                    <a:pt x="2134690" y="1611"/>
                  </a:lnTo>
                  <a:lnTo>
                    <a:pt x="2142900" y="1515"/>
                  </a:lnTo>
                  <a:lnTo>
                    <a:pt x="2151110" y="1424"/>
                  </a:lnTo>
                  <a:lnTo>
                    <a:pt x="2159321" y="1338"/>
                  </a:lnTo>
                  <a:lnTo>
                    <a:pt x="2167531" y="1257"/>
                  </a:lnTo>
                  <a:lnTo>
                    <a:pt x="2175741" y="1180"/>
                  </a:lnTo>
                  <a:lnTo>
                    <a:pt x="2183952" y="1106"/>
                  </a:lnTo>
                  <a:lnTo>
                    <a:pt x="2192162" y="1037"/>
                  </a:lnTo>
                  <a:lnTo>
                    <a:pt x="2200373" y="971"/>
                  </a:lnTo>
                  <a:lnTo>
                    <a:pt x="2208583" y="909"/>
                  </a:lnTo>
                  <a:lnTo>
                    <a:pt x="2216793" y="849"/>
                  </a:lnTo>
                  <a:lnTo>
                    <a:pt x="2225004" y="793"/>
                  </a:lnTo>
                  <a:lnTo>
                    <a:pt x="2233214" y="740"/>
                  </a:lnTo>
                  <a:lnTo>
                    <a:pt x="2241424" y="690"/>
                  </a:lnTo>
                  <a:lnTo>
                    <a:pt x="2249635" y="642"/>
                  </a:lnTo>
                  <a:lnTo>
                    <a:pt x="2257845" y="596"/>
                  </a:lnTo>
                  <a:lnTo>
                    <a:pt x="2266055" y="553"/>
                  </a:lnTo>
                  <a:lnTo>
                    <a:pt x="2274266" y="513"/>
                  </a:lnTo>
                  <a:lnTo>
                    <a:pt x="2282476" y="474"/>
                  </a:lnTo>
                  <a:lnTo>
                    <a:pt x="2290686" y="437"/>
                  </a:lnTo>
                  <a:lnTo>
                    <a:pt x="2298897" y="403"/>
                  </a:lnTo>
                  <a:lnTo>
                    <a:pt x="2307107" y="370"/>
                  </a:lnTo>
                  <a:lnTo>
                    <a:pt x="2315317" y="339"/>
                  </a:lnTo>
                  <a:lnTo>
                    <a:pt x="2323528" y="309"/>
                  </a:lnTo>
                  <a:lnTo>
                    <a:pt x="2331738" y="281"/>
                  </a:lnTo>
                  <a:lnTo>
                    <a:pt x="2339948" y="254"/>
                  </a:lnTo>
                  <a:lnTo>
                    <a:pt x="2348159" y="229"/>
                  </a:lnTo>
                  <a:lnTo>
                    <a:pt x="2356369" y="205"/>
                  </a:lnTo>
                  <a:lnTo>
                    <a:pt x="2364579" y="183"/>
                  </a:lnTo>
                  <a:lnTo>
                    <a:pt x="2372790" y="161"/>
                  </a:lnTo>
                  <a:lnTo>
                    <a:pt x="2381000" y="141"/>
                  </a:lnTo>
                  <a:lnTo>
                    <a:pt x="2389210" y="122"/>
                  </a:lnTo>
                  <a:lnTo>
                    <a:pt x="2397421" y="103"/>
                  </a:lnTo>
                  <a:lnTo>
                    <a:pt x="2405631" y="86"/>
                  </a:lnTo>
                  <a:lnTo>
                    <a:pt x="2413842" y="70"/>
                  </a:lnTo>
                  <a:lnTo>
                    <a:pt x="2422052" y="54"/>
                  </a:lnTo>
                  <a:lnTo>
                    <a:pt x="2430262" y="39"/>
                  </a:lnTo>
                  <a:lnTo>
                    <a:pt x="2438473" y="25"/>
                  </a:lnTo>
                  <a:lnTo>
                    <a:pt x="2446683" y="12"/>
                  </a:lnTo>
                  <a:lnTo>
                    <a:pt x="2454893" y="0"/>
                  </a:lnTo>
                  <a:lnTo>
                    <a:pt x="2454893" y="63277"/>
                  </a:lnTo>
                  <a:lnTo>
                    <a:pt x="2446683" y="63289"/>
                  </a:lnTo>
                  <a:lnTo>
                    <a:pt x="2438473" y="63303"/>
                  </a:lnTo>
                  <a:lnTo>
                    <a:pt x="2430262" y="63317"/>
                  </a:lnTo>
                  <a:lnTo>
                    <a:pt x="2422052" y="63331"/>
                  </a:lnTo>
                  <a:lnTo>
                    <a:pt x="2413842" y="63347"/>
                  </a:lnTo>
                  <a:lnTo>
                    <a:pt x="2405631" y="63363"/>
                  </a:lnTo>
                  <a:lnTo>
                    <a:pt x="2397421" y="63381"/>
                  </a:lnTo>
                  <a:lnTo>
                    <a:pt x="2389210" y="63399"/>
                  </a:lnTo>
                  <a:lnTo>
                    <a:pt x="2381000" y="63418"/>
                  </a:lnTo>
                  <a:lnTo>
                    <a:pt x="2372790" y="63439"/>
                  </a:lnTo>
                  <a:lnTo>
                    <a:pt x="2364579" y="63460"/>
                  </a:lnTo>
                  <a:lnTo>
                    <a:pt x="2356369" y="63483"/>
                  </a:lnTo>
                  <a:lnTo>
                    <a:pt x="2348159" y="63507"/>
                  </a:lnTo>
                  <a:lnTo>
                    <a:pt x="2339948" y="63532"/>
                  </a:lnTo>
                  <a:lnTo>
                    <a:pt x="2331738" y="63558"/>
                  </a:lnTo>
                  <a:lnTo>
                    <a:pt x="2323528" y="63586"/>
                  </a:lnTo>
                  <a:lnTo>
                    <a:pt x="2315317" y="63616"/>
                  </a:lnTo>
                  <a:lnTo>
                    <a:pt x="2307107" y="63647"/>
                  </a:lnTo>
                  <a:lnTo>
                    <a:pt x="2298897" y="63680"/>
                  </a:lnTo>
                  <a:lnTo>
                    <a:pt x="2290686" y="63715"/>
                  </a:lnTo>
                  <a:lnTo>
                    <a:pt x="2282476" y="63751"/>
                  </a:lnTo>
                  <a:lnTo>
                    <a:pt x="2274266" y="63790"/>
                  </a:lnTo>
                  <a:lnTo>
                    <a:pt x="2266055" y="63831"/>
                  </a:lnTo>
                  <a:lnTo>
                    <a:pt x="2257845" y="63874"/>
                  </a:lnTo>
                  <a:lnTo>
                    <a:pt x="2249635" y="63919"/>
                  </a:lnTo>
                  <a:lnTo>
                    <a:pt x="2241424" y="63967"/>
                  </a:lnTo>
                  <a:lnTo>
                    <a:pt x="2233214" y="64017"/>
                  </a:lnTo>
                  <a:lnTo>
                    <a:pt x="2225004" y="64070"/>
                  </a:lnTo>
                  <a:lnTo>
                    <a:pt x="2216793" y="64127"/>
                  </a:lnTo>
                  <a:lnTo>
                    <a:pt x="2208583" y="64186"/>
                  </a:lnTo>
                  <a:lnTo>
                    <a:pt x="2200373" y="64248"/>
                  </a:lnTo>
                  <a:lnTo>
                    <a:pt x="2192162" y="64314"/>
                  </a:lnTo>
                  <a:lnTo>
                    <a:pt x="2183952" y="64384"/>
                  </a:lnTo>
                  <a:lnTo>
                    <a:pt x="2175741" y="64457"/>
                  </a:lnTo>
                  <a:lnTo>
                    <a:pt x="2167531" y="64534"/>
                  </a:lnTo>
                  <a:lnTo>
                    <a:pt x="2159321" y="64616"/>
                  </a:lnTo>
                  <a:lnTo>
                    <a:pt x="2151110" y="64702"/>
                  </a:lnTo>
                  <a:lnTo>
                    <a:pt x="2142900" y="64792"/>
                  </a:lnTo>
                  <a:lnTo>
                    <a:pt x="2134690" y="64888"/>
                  </a:lnTo>
                  <a:lnTo>
                    <a:pt x="2126479" y="64989"/>
                  </a:lnTo>
                  <a:lnTo>
                    <a:pt x="2118269" y="65095"/>
                  </a:lnTo>
                  <a:lnTo>
                    <a:pt x="2110059" y="65207"/>
                  </a:lnTo>
                  <a:lnTo>
                    <a:pt x="2101848" y="65325"/>
                  </a:lnTo>
                  <a:lnTo>
                    <a:pt x="2093638" y="65450"/>
                  </a:lnTo>
                  <a:lnTo>
                    <a:pt x="2085428" y="65582"/>
                  </a:lnTo>
                  <a:lnTo>
                    <a:pt x="2077217" y="65721"/>
                  </a:lnTo>
                  <a:lnTo>
                    <a:pt x="2069007" y="65867"/>
                  </a:lnTo>
                  <a:lnTo>
                    <a:pt x="2060797" y="66021"/>
                  </a:lnTo>
                  <a:lnTo>
                    <a:pt x="2052586" y="66184"/>
                  </a:lnTo>
                  <a:lnTo>
                    <a:pt x="2044376" y="66355"/>
                  </a:lnTo>
                  <a:lnTo>
                    <a:pt x="2036166" y="66536"/>
                  </a:lnTo>
                  <a:lnTo>
                    <a:pt x="2027955" y="66727"/>
                  </a:lnTo>
                  <a:lnTo>
                    <a:pt x="2019745" y="66928"/>
                  </a:lnTo>
                  <a:lnTo>
                    <a:pt x="2011535" y="67140"/>
                  </a:lnTo>
                  <a:lnTo>
                    <a:pt x="2003324" y="67364"/>
                  </a:lnTo>
                  <a:lnTo>
                    <a:pt x="1995114" y="67599"/>
                  </a:lnTo>
                  <a:lnTo>
                    <a:pt x="1986903" y="67848"/>
                  </a:lnTo>
                  <a:lnTo>
                    <a:pt x="1978693" y="68109"/>
                  </a:lnTo>
                  <a:lnTo>
                    <a:pt x="1970483" y="68386"/>
                  </a:lnTo>
                  <a:lnTo>
                    <a:pt x="1962272" y="68676"/>
                  </a:lnTo>
                  <a:lnTo>
                    <a:pt x="1954062" y="68983"/>
                  </a:lnTo>
                  <a:lnTo>
                    <a:pt x="1945852" y="69306"/>
                  </a:lnTo>
                  <a:lnTo>
                    <a:pt x="1937641" y="69647"/>
                  </a:lnTo>
                  <a:lnTo>
                    <a:pt x="1929431" y="70006"/>
                  </a:lnTo>
                  <a:lnTo>
                    <a:pt x="1921221" y="70385"/>
                  </a:lnTo>
                  <a:lnTo>
                    <a:pt x="1913010" y="70783"/>
                  </a:lnTo>
                  <a:lnTo>
                    <a:pt x="1904800" y="71203"/>
                  </a:lnTo>
                  <a:lnTo>
                    <a:pt x="1896590" y="71646"/>
                  </a:lnTo>
                  <a:lnTo>
                    <a:pt x="1888379" y="72112"/>
                  </a:lnTo>
                  <a:lnTo>
                    <a:pt x="1880169" y="72604"/>
                  </a:lnTo>
                  <a:lnTo>
                    <a:pt x="1871959" y="73121"/>
                  </a:lnTo>
                  <a:lnTo>
                    <a:pt x="1863748" y="73666"/>
                  </a:lnTo>
                  <a:lnTo>
                    <a:pt x="1855538" y="74240"/>
                  </a:lnTo>
                  <a:lnTo>
                    <a:pt x="1847328" y="74845"/>
                  </a:lnTo>
                  <a:lnTo>
                    <a:pt x="1839117" y="75482"/>
                  </a:lnTo>
                  <a:lnTo>
                    <a:pt x="1830907" y="76152"/>
                  </a:lnTo>
                  <a:lnTo>
                    <a:pt x="1822697" y="76858"/>
                  </a:lnTo>
                  <a:lnTo>
                    <a:pt x="1814486" y="77601"/>
                  </a:lnTo>
                  <a:lnTo>
                    <a:pt x="1806276" y="78383"/>
                  </a:lnTo>
                  <a:lnTo>
                    <a:pt x="1798065" y="79206"/>
                  </a:lnTo>
                  <a:lnTo>
                    <a:pt x="1789855" y="80072"/>
                  </a:lnTo>
                  <a:lnTo>
                    <a:pt x="1781645" y="80983"/>
                  </a:lnTo>
                  <a:lnTo>
                    <a:pt x="1773434" y="81941"/>
                  </a:lnTo>
                  <a:lnTo>
                    <a:pt x="1765224" y="82950"/>
                  </a:lnTo>
                  <a:lnTo>
                    <a:pt x="1757014" y="84010"/>
                  </a:lnTo>
                  <a:lnTo>
                    <a:pt x="1748803" y="85125"/>
                  </a:lnTo>
                  <a:lnTo>
                    <a:pt x="1740593" y="86297"/>
                  </a:lnTo>
                  <a:lnTo>
                    <a:pt x="1732383" y="87529"/>
                  </a:lnTo>
                  <a:lnTo>
                    <a:pt x="1724172" y="88824"/>
                  </a:lnTo>
                  <a:lnTo>
                    <a:pt x="1715962" y="90185"/>
                  </a:lnTo>
                  <a:lnTo>
                    <a:pt x="1707752" y="91614"/>
                  </a:lnTo>
                  <a:lnTo>
                    <a:pt x="1699541" y="93115"/>
                  </a:lnTo>
                  <a:lnTo>
                    <a:pt x="1691331" y="94691"/>
                  </a:lnTo>
                  <a:lnTo>
                    <a:pt x="1683121" y="96346"/>
                  </a:lnTo>
                  <a:lnTo>
                    <a:pt x="1674910" y="98082"/>
                  </a:lnTo>
                  <a:lnTo>
                    <a:pt x="1666700" y="99904"/>
                  </a:lnTo>
                  <a:lnTo>
                    <a:pt x="1658490" y="101815"/>
                  </a:lnTo>
                  <a:lnTo>
                    <a:pt x="1650279" y="103819"/>
                  </a:lnTo>
                  <a:lnTo>
                    <a:pt x="1642069" y="105919"/>
                  </a:lnTo>
                  <a:lnTo>
                    <a:pt x="1633859" y="108120"/>
                  </a:lnTo>
                  <a:lnTo>
                    <a:pt x="1625648" y="110425"/>
                  </a:lnTo>
                  <a:lnTo>
                    <a:pt x="1617438" y="112839"/>
                  </a:lnTo>
                  <a:lnTo>
                    <a:pt x="1609228" y="115367"/>
                  </a:lnTo>
                  <a:lnTo>
                    <a:pt x="1601017" y="118011"/>
                  </a:lnTo>
                  <a:lnTo>
                    <a:pt x="1592807" y="120776"/>
                  </a:lnTo>
                  <a:lnTo>
                    <a:pt x="1584596" y="123668"/>
                  </a:lnTo>
                  <a:lnTo>
                    <a:pt x="1576386" y="126689"/>
                  </a:lnTo>
                  <a:lnTo>
                    <a:pt x="1568176" y="129845"/>
                  </a:lnTo>
                  <a:lnTo>
                    <a:pt x="1559965" y="133140"/>
                  </a:lnTo>
                  <a:lnTo>
                    <a:pt x="1551755" y="136577"/>
                  </a:lnTo>
                  <a:lnTo>
                    <a:pt x="1543545" y="140162"/>
                  </a:lnTo>
                  <a:lnTo>
                    <a:pt x="1535334" y="143899"/>
                  </a:lnTo>
                  <a:lnTo>
                    <a:pt x="1527124" y="147791"/>
                  </a:lnTo>
                  <a:lnTo>
                    <a:pt x="1518914" y="151843"/>
                  </a:lnTo>
                  <a:lnTo>
                    <a:pt x="1510703" y="156059"/>
                  </a:lnTo>
                  <a:lnTo>
                    <a:pt x="1502493" y="160442"/>
                  </a:lnTo>
                  <a:lnTo>
                    <a:pt x="1494283" y="164996"/>
                  </a:lnTo>
                  <a:lnTo>
                    <a:pt x="1486072" y="169723"/>
                  </a:lnTo>
                  <a:lnTo>
                    <a:pt x="1477862" y="174628"/>
                  </a:lnTo>
                  <a:lnTo>
                    <a:pt x="1469652" y="179713"/>
                  </a:lnTo>
                  <a:lnTo>
                    <a:pt x="1461441" y="184980"/>
                  </a:lnTo>
                  <a:lnTo>
                    <a:pt x="1453231" y="190431"/>
                  </a:lnTo>
                  <a:lnTo>
                    <a:pt x="1445021" y="196068"/>
                  </a:lnTo>
                  <a:lnTo>
                    <a:pt x="1436810" y="201892"/>
                  </a:lnTo>
                  <a:lnTo>
                    <a:pt x="1428600" y="207904"/>
                  </a:lnTo>
                  <a:lnTo>
                    <a:pt x="1420390" y="214103"/>
                  </a:lnTo>
                  <a:lnTo>
                    <a:pt x="1412179" y="220491"/>
                  </a:lnTo>
                  <a:lnTo>
                    <a:pt x="1403969" y="227065"/>
                  </a:lnTo>
                  <a:lnTo>
                    <a:pt x="1395758" y="233824"/>
                  </a:lnTo>
                  <a:lnTo>
                    <a:pt x="1387548" y="240766"/>
                  </a:lnTo>
                  <a:lnTo>
                    <a:pt x="1379338" y="247888"/>
                  </a:lnTo>
                  <a:lnTo>
                    <a:pt x="1371127" y="255188"/>
                  </a:lnTo>
                  <a:lnTo>
                    <a:pt x="1362917" y="262659"/>
                  </a:lnTo>
                  <a:lnTo>
                    <a:pt x="1354707" y="270299"/>
                  </a:lnTo>
                  <a:lnTo>
                    <a:pt x="1346496" y="278100"/>
                  </a:lnTo>
                  <a:lnTo>
                    <a:pt x="1338286" y="286058"/>
                  </a:lnTo>
                  <a:lnTo>
                    <a:pt x="1330076" y="294164"/>
                  </a:lnTo>
                  <a:lnTo>
                    <a:pt x="1321865" y="302411"/>
                  </a:lnTo>
                  <a:lnTo>
                    <a:pt x="1313655" y="310791"/>
                  </a:lnTo>
                  <a:lnTo>
                    <a:pt x="1305445" y="319295"/>
                  </a:lnTo>
                  <a:lnTo>
                    <a:pt x="1297234" y="327912"/>
                  </a:lnTo>
                  <a:lnTo>
                    <a:pt x="1289024" y="336633"/>
                  </a:lnTo>
                  <a:lnTo>
                    <a:pt x="1280814" y="345447"/>
                  </a:lnTo>
                  <a:lnTo>
                    <a:pt x="1272603" y="354343"/>
                  </a:lnTo>
                  <a:lnTo>
                    <a:pt x="1264393" y="363308"/>
                  </a:lnTo>
                  <a:lnTo>
                    <a:pt x="1256183" y="372332"/>
                  </a:lnTo>
                  <a:lnTo>
                    <a:pt x="1247972" y="381400"/>
                  </a:lnTo>
                  <a:lnTo>
                    <a:pt x="1239762" y="390501"/>
                  </a:lnTo>
                  <a:lnTo>
                    <a:pt x="1231552" y="399621"/>
                  </a:lnTo>
                  <a:lnTo>
                    <a:pt x="1223341" y="408748"/>
                  </a:lnTo>
                  <a:lnTo>
                    <a:pt x="1215131" y="417868"/>
                  </a:lnTo>
                  <a:lnTo>
                    <a:pt x="1206921" y="426969"/>
                  </a:lnTo>
                  <a:lnTo>
                    <a:pt x="1198710" y="436037"/>
                  </a:lnTo>
                  <a:lnTo>
                    <a:pt x="1190500" y="445060"/>
                  </a:lnTo>
                  <a:lnTo>
                    <a:pt x="1182289" y="454026"/>
                  </a:lnTo>
                  <a:lnTo>
                    <a:pt x="1174079" y="462922"/>
                  </a:lnTo>
                  <a:lnTo>
                    <a:pt x="1165869" y="471736"/>
                  </a:lnTo>
                  <a:lnTo>
                    <a:pt x="1157658" y="480457"/>
                  </a:lnTo>
                  <a:lnTo>
                    <a:pt x="1149448" y="489074"/>
                  </a:lnTo>
                  <a:lnTo>
                    <a:pt x="1141238" y="497578"/>
                  </a:lnTo>
                  <a:lnTo>
                    <a:pt x="1133027" y="505958"/>
                  </a:lnTo>
                  <a:lnTo>
                    <a:pt x="1124817" y="514205"/>
                  </a:lnTo>
                  <a:lnTo>
                    <a:pt x="1116607" y="522311"/>
                  </a:lnTo>
                  <a:lnTo>
                    <a:pt x="1108396" y="530269"/>
                  </a:lnTo>
                  <a:lnTo>
                    <a:pt x="1100186" y="538070"/>
                  </a:lnTo>
                  <a:lnTo>
                    <a:pt x="1091976" y="545709"/>
                  </a:lnTo>
                  <a:lnTo>
                    <a:pt x="1083765" y="553181"/>
                  </a:lnTo>
                  <a:lnTo>
                    <a:pt x="1075555" y="560480"/>
                  </a:lnTo>
                  <a:lnTo>
                    <a:pt x="1067345" y="567603"/>
                  </a:lnTo>
                  <a:lnTo>
                    <a:pt x="1059134" y="574545"/>
                  </a:lnTo>
                  <a:lnTo>
                    <a:pt x="1050924" y="581304"/>
                  </a:lnTo>
                  <a:lnTo>
                    <a:pt x="1042714" y="587878"/>
                  </a:lnTo>
                  <a:lnTo>
                    <a:pt x="1034503" y="594266"/>
                  </a:lnTo>
                  <a:lnTo>
                    <a:pt x="1026293" y="600465"/>
                  </a:lnTo>
                  <a:lnTo>
                    <a:pt x="1018083" y="606477"/>
                  </a:lnTo>
                  <a:lnTo>
                    <a:pt x="1009872" y="612301"/>
                  </a:lnTo>
                  <a:lnTo>
                    <a:pt x="1001662" y="617938"/>
                  </a:lnTo>
                  <a:lnTo>
                    <a:pt x="993451" y="623389"/>
                  </a:lnTo>
                  <a:lnTo>
                    <a:pt x="985241" y="628656"/>
                  </a:lnTo>
                  <a:lnTo>
                    <a:pt x="977031" y="633741"/>
                  </a:lnTo>
                  <a:lnTo>
                    <a:pt x="968820" y="638646"/>
                  </a:lnTo>
                  <a:lnTo>
                    <a:pt x="960610" y="643373"/>
                  </a:lnTo>
                  <a:lnTo>
                    <a:pt x="952400" y="647927"/>
                  </a:lnTo>
                  <a:lnTo>
                    <a:pt x="944189" y="652310"/>
                  </a:lnTo>
                  <a:lnTo>
                    <a:pt x="935979" y="656526"/>
                  </a:lnTo>
                  <a:lnTo>
                    <a:pt x="927769" y="660578"/>
                  </a:lnTo>
                  <a:lnTo>
                    <a:pt x="919558" y="664470"/>
                  </a:lnTo>
                  <a:lnTo>
                    <a:pt x="911348" y="668207"/>
                  </a:lnTo>
                  <a:lnTo>
                    <a:pt x="903138" y="671792"/>
                  </a:lnTo>
                  <a:lnTo>
                    <a:pt x="894927" y="675229"/>
                  </a:lnTo>
                  <a:lnTo>
                    <a:pt x="886717" y="678524"/>
                  </a:lnTo>
                  <a:lnTo>
                    <a:pt x="878507" y="681680"/>
                  </a:lnTo>
                  <a:lnTo>
                    <a:pt x="870296" y="684701"/>
                  </a:lnTo>
                  <a:lnTo>
                    <a:pt x="862086" y="687592"/>
                  </a:lnTo>
                  <a:lnTo>
                    <a:pt x="853876" y="690358"/>
                  </a:lnTo>
                  <a:lnTo>
                    <a:pt x="845665" y="693002"/>
                  </a:lnTo>
                  <a:lnTo>
                    <a:pt x="837455" y="695529"/>
                  </a:lnTo>
                  <a:lnTo>
                    <a:pt x="829245" y="697944"/>
                  </a:lnTo>
                  <a:lnTo>
                    <a:pt x="821034" y="700249"/>
                  </a:lnTo>
                  <a:lnTo>
                    <a:pt x="812824" y="702450"/>
                  </a:lnTo>
                  <a:lnTo>
                    <a:pt x="804614" y="704550"/>
                  </a:lnTo>
                  <a:lnTo>
                    <a:pt x="796403" y="706554"/>
                  </a:lnTo>
                  <a:lnTo>
                    <a:pt x="788193" y="708465"/>
                  </a:lnTo>
                  <a:lnTo>
                    <a:pt x="779982" y="710287"/>
                  </a:lnTo>
                  <a:lnTo>
                    <a:pt x="771772" y="712023"/>
                  </a:lnTo>
                  <a:lnTo>
                    <a:pt x="763562" y="713678"/>
                  </a:lnTo>
                  <a:lnTo>
                    <a:pt x="755351" y="715254"/>
                  </a:lnTo>
                  <a:lnTo>
                    <a:pt x="747141" y="716755"/>
                  </a:lnTo>
                  <a:lnTo>
                    <a:pt x="738931" y="718184"/>
                  </a:lnTo>
                  <a:lnTo>
                    <a:pt x="730720" y="719544"/>
                  </a:lnTo>
                  <a:lnTo>
                    <a:pt x="722510" y="720839"/>
                  </a:lnTo>
                  <a:lnTo>
                    <a:pt x="714300" y="722072"/>
                  </a:lnTo>
                  <a:lnTo>
                    <a:pt x="706089" y="723244"/>
                  </a:lnTo>
                  <a:lnTo>
                    <a:pt x="697879" y="724359"/>
                  </a:lnTo>
                  <a:lnTo>
                    <a:pt x="689669" y="725419"/>
                  </a:lnTo>
                  <a:lnTo>
                    <a:pt x="681458" y="726427"/>
                  </a:lnTo>
                  <a:lnTo>
                    <a:pt x="673248" y="727386"/>
                  </a:lnTo>
                  <a:lnTo>
                    <a:pt x="665038" y="728297"/>
                  </a:lnTo>
                  <a:lnTo>
                    <a:pt x="656827" y="729163"/>
                  </a:lnTo>
                  <a:lnTo>
                    <a:pt x="648617" y="729986"/>
                  </a:lnTo>
                  <a:lnTo>
                    <a:pt x="640407" y="730768"/>
                  </a:lnTo>
                  <a:lnTo>
                    <a:pt x="632196" y="731511"/>
                  </a:lnTo>
                  <a:lnTo>
                    <a:pt x="623986" y="732217"/>
                  </a:lnTo>
                  <a:lnTo>
                    <a:pt x="615776" y="732887"/>
                  </a:lnTo>
                  <a:lnTo>
                    <a:pt x="607565" y="733524"/>
                  </a:lnTo>
                  <a:lnTo>
                    <a:pt x="599355" y="734128"/>
                  </a:lnTo>
                  <a:lnTo>
                    <a:pt x="591144" y="734703"/>
                  </a:lnTo>
                  <a:lnTo>
                    <a:pt x="582934" y="735248"/>
                  </a:lnTo>
                  <a:lnTo>
                    <a:pt x="574724" y="735765"/>
                  </a:lnTo>
                  <a:lnTo>
                    <a:pt x="566513" y="736256"/>
                  </a:lnTo>
                  <a:lnTo>
                    <a:pt x="558303" y="736723"/>
                  </a:lnTo>
                  <a:lnTo>
                    <a:pt x="550093" y="737165"/>
                  </a:lnTo>
                  <a:lnTo>
                    <a:pt x="541882" y="737586"/>
                  </a:lnTo>
                  <a:lnTo>
                    <a:pt x="533672" y="737984"/>
                  </a:lnTo>
                  <a:lnTo>
                    <a:pt x="525462" y="738363"/>
                  </a:lnTo>
                  <a:lnTo>
                    <a:pt x="517251" y="738722"/>
                  </a:lnTo>
                  <a:lnTo>
                    <a:pt x="509041" y="739062"/>
                  </a:lnTo>
                  <a:lnTo>
                    <a:pt x="500831" y="739386"/>
                  </a:lnTo>
                  <a:lnTo>
                    <a:pt x="492620" y="739692"/>
                  </a:lnTo>
                  <a:lnTo>
                    <a:pt x="484410" y="739983"/>
                  </a:lnTo>
                  <a:lnTo>
                    <a:pt x="476200" y="740259"/>
                  </a:lnTo>
                  <a:lnTo>
                    <a:pt x="467989" y="740521"/>
                  </a:lnTo>
                  <a:lnTo>
                    <a:pt x="459779" y="740770"/>
                  </a:lnTo>
                  <a:lnTo>
                    <a:pt x="451569" y="741005"/>
                  </a:lnTo>
                  <a:lnTo>
                    <a:pt x="443358" y="741229"/>
                  </a:lnTo>
                  <a:lnTo>
                    <a:pt x="435148" y="741441"/>
                  </a:lnTo>
                  <a:lnTo>
                    <a:pt x="426938" y="741642"/>
                  </a:lnTo>
                  <a:lnTo>
                    <a:pt x="418727" y="741833"/>
                  </a:lnTo>
                  <a:lnTo>
                    <a:pt x="410517" y="742014"/>
                  </a:lnTo>
                  <a:lnTo>
                    <a:pt x="402307" y="742185"/>
                  </a:lnTo>
                  <a:lnTo>
                    <a:pt x="394096" y="742348"/>
                  </a:lnTo>
                  <a:lnTo>
                    <a:pt x="385886" y="742502"/>
                  </a:lnTo>
                  <a:lnTo>
                    <a:pt x="377675" y="742648"/>
                  </a:lnTo>
                  <a:lnTo>
                    <a:pt x="369465" y="742787"/>
                  </a:lnTo>
                  <a:lnTo>
                    <a:pt x="361255" y="742919"/>
                  </a:lnTo>
                  <a:lnTo>
                    <a:pt x="353044" y="743043"/>
                  </a:lnTo>
                  <a:lnTo>
                    <a:pt x="344834" y="743162"/>
                  </a:lnTo>
                  <a:lnTo>
                    <a:pt x="336624" y="743274"/>
                  </a:lnTo>
                  <a:lnTo>
                    <a:pt x="328413" y="743380"/>
                  </a:lnTo>
                  <a:lnTo>
                    <a:pt x="320203" y="743481"/>
                  </a:lnTo>
                  <a:lnTo>
                    <a:pt x="311993" y="743577"/>
                  </a:lnTo>
                  <a:lnTo>
                    <a:pt x="303782" y="743667"/>
                  </a:lnTo>
                  <a:lnTo>
                    <a:pt x="295572" y="743753"/>
                  </a:lnTo>
                  <a:lnTo>
                    <a:pt x="287362" y="743835"/>
                  </a:lnTo>
                  <a:lnTo>
                    <a:pt x="279151" y="743912"/>
                  </a:lnTo>
                  <a:lnTo>
                    <a:pt x="270941" y="743985"/>
                  </a:lnTo>
                  <a:lnTo>
                    <a:pt x="262731" y="744055"/>
                  </a:lnTo>
                  <a:lnTo>
                    <a:pt x="254520" y="744121"/>
                  </a:lnTo>
                  <a:lnTo>
                    <a:pt x="246310" y="744183"/>
                  </a:lnTo>
                  <a:lnTo>
                    <a:pt x="238100" y="744242"/>
                  </a:lnTo>
                  <a:lnTo>
                    <a:pt x="229889" y="744298"/>
                  </a:lnTo>
                  <a:lnTo>
                    <a:pt x="221679" y="744352"/>
                  </a:lnTo>
                  <a:lnTo>
                    <a:pt x="213469" y="744402"/>
                  </a:lnTo>
                  <a:lnTo>
                    <a:pt x="205258" y="744450"/>
                  </a:lnTo>
                  <a:lnTo>
                    <a:pt x="197048" y="744495"/>
                  </a:lnTo>
                  <a:lnTo>
                    <a:pt x="188837" y="744538"/>
                  </a:lnTo>
                  <a:lnTo>
                    <a:pt x="180627" y="744579"/>
                  </a:lnTo>
                  <a:lnTo>
                    <a:pt x="172417" y="744618"/>
                  </a:lnTo>
                  <a:lnTo>
                    <a:pt x="164206" y="744654"/>
                  </a:lnTo>
                  <a:lnTo>
                    <a:pt x="155996" y="744689"/>
                  </a:lnTo>
                  <a:lnTo>
                    <a:pt x="147786" y="744722"/>
                  </a:lnTo>
                  <a:lnTo>
                    <a:pt x="139575" y="744753"/>
                  </a:lnTo>
                  <a:lnTo>
                    <a:pt x="131365" y="744783"/>
                  </a:lnTo>
                  <a:lnTo>
                    <a:pt x="123155" y="744811"/>
                  </a:lnTo>
                  <a:lnTo>
                    <a:pt x="114944" y="744837"/>
                  </a:lnTo>
                  <a:lnTo>
                    <a:pt x="106734" y="744862"/>
                  </a:lnTo>
                  <a:lnTo>
                    <a:pt x="98524" y="744886"/>
                  </a:lnTo>
                  <a:lnTo>
                    <a:pt x="90313" y="744909"/>
                  </a:lnTo>
                  <a:lnTo>
                    <a:pt x="82103" y="744930"/>
                  </a:lnTo>
                  <a:lnTo>
                    <a:pt x="73893" y="744951"/>
                  </a:lnTo>
                  <a:lnTo>
                    <a:pt x="65682" y="744970"/>
                  </a:lnTo>
                  <a:lnTo>
                    <a:pt x="57472" y="744988"/>
                  </a:lnTo>
                  <a:lnTo>
                    <a:pt x="49262" y="745006"/>
                  </a:lnTo>
                  <a:lnTo>
                    <a:pt x="41051" y="745022"/>
                  </a:lnTo>
                  <a:lnTo>
                    <a:pt x="32841" y="745038"/>
                  </a:lnTo>
                  <a:lnTo>
                    <a:pt x="24631" y="745052"/>
                  </a:lnTo>
                  <a:lnTo>
                    <a:pt x="16420" y="745066"/>
                  </a:lnTo>
                  <a:lnTo>
                    <a:pt x="8210" y="745080"/>
                  </a:lnTo>
                  <a:lnTo>
                    <a:pt x="0" y="745092"/>
                  </a:lnTo>
                  <a:close/>
                </a:path>
              </a:pathLst>
            </a:custGeom>
            <a:solidFill>
              <a:srgbClr val="440154">
                <a:alpha val="50196"/>
              </a:srgbClr>
            </a:solidFill>
          </p:spPr>
          <p:txBody>
            <a:bodyPr/>
            <a:lstStyle/>
            <a:p/>
          </p:txBody>
        </p:sp>
        <p:sp>
          <p:nvSpPr>
            <p:cNvPr id="22" name="pg23"/>
            <p:cNvSpPr/>
            <p:nvPr/>
          </p:nvSpPr>
          <p:spPr>
            <a:xfrm>
              <a:off x="5008721" y="2840077"/>
              <a:ext cx="2454893" cy="757385"/>
            </a:xfrm>
            <a:custGeom>
              <a:avLst/>
              <a:pathLst>
                <a:path w="2454893" h="757385">
                  <a:moveTo>
                    <a:pt x="0" y="0"/>
                  </a:moveTo>
                  <a:lnTo>
                    <a:pt x="8210" y="13"/>
                  </a:lnTo>
                  <a:lnTo>
                    <a:pt x="16420" y="27"/>
                  </a:lnTo>
                  <a:lnTo>
                    <a:pt x="24631" y="42"/>
                  </a:lnTo>
                  <a:lnTo>
                    <a:pt x="32841" y="58"/>
                  </a:lnTo>
                  <a:lnTo>
                    <a:pt x="41051" y="75"/>
                  </a:lnTo>
                  <a:lnTo>
                    <a:pt x="49262" y="93"/>
                  </a:lnTo>
                  <a:lnTo>
                    <a:pt x="57472" y="111"/>
                  </a:lnTo>
                  <a:lnTo>
                    <a:pt x="65682" y="131"/>
                  </a:lnTo>
                  <a:lnTo>
                    <a:pt x="73893" y="152"/>
                  </a:lnTo>
                  <a:lnTo>
                    <a:pt x="82103" y="174"/>
                  </a:lnTo>
                  <a:lnTo>
                    <a:pt x="90313" y="197"/>
                  </a:lnTo>
                  <a:lnTo>
                    <a:pt x="98524" y="221"/>
                  </a:lnTo>
                  <a:lnTo>
                    <a:pt x="106734" y="247"/>
                  </a:lnTo>
                  <a:lnTo>
                    <a:pt x="114944" y="274"/>
                  </a:lnTo>
                  <a:lnTo>
                    <a:pt x="123155" y="303"/>
                  </a:lnTo>
                  <a:lnTo>
                    <a:pt x="131365" y="333"/>
                  </a:lnTo>
                  <a:lnTo>
                    <a:pt x="139575" y="365"/>
                  </a:lnTo>
                  <a:lnTo>
                    <a:pt x="147786" y="398"/>
                  </a:lnTo>
                  <a:lnTo>
                    <a:pt x="155996" y="434"/>
                  </a:lnTo>
                  <a:lnTo>
                    <a:pt x="164206" y="471"/>
                  </a:lnTo>
                  <a:lnTo>
                    <a:pt x="172417" y="511"/>
                  </a:lnTo>
                  <a:lnTo>
                    <a:pt x="180627" y="552"/>
                  </a:lnTo>
                  <a:lnTo>
                    <a:pt x="188837" y="596"/>
                  </a:lnTo>
                  <a:lnTo>
                    <a:pt x="197048" y="643"/>
                  </a:lnTo>
                  <a:lnTo>
                    <a:pt x="205258" y="691"/>
                  </a:lnTo>
                  <a:lnTo>
                    <a:pt x="213469" y="743"/>
                  </a:lnTo>
                  <a:lnTo>
                    <a:pt x="221679" y="797"/>
                  </a:lnTo>
                  <a:lnTo>
                    <a:pt x="229889" y="854"/>
                  </a:lnTo>
                  <a:lnTo>
                    <a:pt x="238100" y="915"/>
                  </a:lnTo>
                  <a:lnTo>
                    <a:pt x="246310" y="979"/>
                  </a:lnTo>
                  <a:lnTo>
                    <a:pt x="254520" y="1046"/>
                  </a:lnTo>
                  <a:lnTo>
                    <a:pt x="262731" y="1117"/>
                  </a:lnTo>
                  <a:lnTo>
                    <a:pt x="270941" y="1192"/>
                  </a:lnTo>
                  <a:lnTo>
                    <a:pt x="279151" y="1271"/>
                  </a:lnTo>
                  <a:lnTo>
                    <a:pt x="287362" y="1354"/>
                  </a:lnTo>
                  <a:lnTo>
                    <a:pt x="295572" y="1442"/>
                  </a:lnTo>
                  <a:lnTo>
                    <a:pt x="303782" y="1534"/>
                  </a:lnTo>
                  <a:lnTo>
                    <a:pt x="311993" y="1632"/>
                  </a:lnTo>
                  <a:lnTo>
                    <a:pt x="320203" y="1735"/>
                  </a:lnTo>
                  <a:lnTo>
                    <a:pt x="328413" y="1844"/>
                  </a:lnTo>
                  <a:lnTo>
                    <a:pt x="336624" y="1958"/>
                  </a:lnTo>
                  <a:lnTo>
                    <a:pt x="344834" y="2079"/>
                  </a:lnTo>
                  <a:lnTo>
                    <a:pt x="353044" y="2206"/>
                  </a:lnTo>
                  <a:lnTo>
                    <a:pt x="361255" y="2341"/>
                  </a:lnTo>
                  <a:lnTo>
                    <a:pt x="369465" y="2482"/>
                  </a:lnTo>
                  <a:lnTo>
                    <a:pt x="377675" y="2632"/>
                  </a:lnTo>
                  <a:lnTo>
                    <a:pt x="385886" y="2790"/>
                  </a:lnTo>
                  <a:lnTo>
                    <a:pt x="394096" y="2956"/>
                  </a:lnTo>
                  <a:lnTo>
                    <a:pt x="402307" y="3131"/>
                  </a:lnTo>
                  <a:lnTo>
                    <a:pt x="410517" y="3316"/>
                  </a:lnTo>
                  <a:lnTo>
                    <a:pt x="418727" y="3511"/>
                  </a:lnTo>
                  <a:lnTo>
                    <a:pt x="426938" y="3716"/>
                  </a:lnTo>
                  <a:lnTo>
                    <a:pt x="435148" y="3933"/>
                  </a:lnTo>
                  <a:lnTo>
                    <a:pt x="443358" y="4161"/>
                  </a:lnTo>
                  <a:lnTo>
                    <a:pt x="451569" y="4402"/>
                  </a:lnTo>
                  <a:lnTo>
                    <a:pt x="459779" y="4656"/>
                  </a:lnTo>
                  <a:lnTo>
                    <a:pt x="467989" y="4923"/>
                  </a:lnTo>
                  <a:lnTo>
                    <a:pt x="476200" y="5205"/>
                  </a:lnTo>
                  <a:lnTo>
                    <a:pt x="484410" y="5503"/>
                  </a:lnTo>
                  <a:lnTo>
                    <a:pt x="492620" y="5816"/>
                  </a:lnTo>
                  <a:lnTo>
                    <a:pt x="500831" y="6146"/>
                  </a:lnTo>
                  <a:lnTo>
                    <a:pt x="509041" y="6495"/>
                  </a:lnTo>
                  <a:lnTo>
                    <a:pt x="517251" y="6862"/>
                  </a:lnTo>
                  <a:lnTo>
                    <a:pt x="525462" y="7248"/>
                  </a:lnTo>
                  <a:lnTo>
                    <a:pt x="533672" y="7656"/>
                  </a:lnTo>
                  <a:lnTo>
                    <a:pt x="541882" y="8086"/>
                  </a:lnTo>
                  <a:lnTo>
                    <a:pt x="550093" y="8538"/>
                  </a:lnTo>
                  <a:lnTo>
                    <a:pt x="558303" y="9015"/>
                  </a:lnTo>
                  <a:lnTo>
                    <a:pt x="566513" y="9517"/>
                  </a:lnTo>
                  <a:lnTo>
                    <a:pt x="574724" y="10046"/>
                  </a:lnTo>
                  <a:lnTo>
                    <a:pt x="582934" y="10604"/>
                  </a:lnTo>
                  <a:lnTo>
                    <a:pt x="591144" y="11191"/>
                  </a:lnTo>
                  <a:lnTo>
                    <a:pt x="599355" y="11810"/>
                  </a:lnTo>
                  <a:lnTo>
                    <a:pt x="607565" y="12461"/>
                  </a:lnTo>
                  <a:lnTo>
                    <a:pt x="615776" y="13147"/>
                  </a:lnTo>
                  <a:lnTo>
                    <a:pt x="623986" y="13869"/>
                  </a:lnTo>
                  <a:lnTo>
                    <a:pt x="632196" y="14629"/>
                  </a:lnTo>
                  <a:lnTo>
                    <a:pt x="640407" y="15429"/>
                  </a:lnTo>
                  <a:lnTo>
                    <a:pt x="648617" y="16272"/>
                  </a:lnTo>
                  <a:lnTo>
                    <a:pt x="656827" y="17158"/>
                  </a:lnTo>
                  <a:lnTo>
                    <a:pt x="665038" y="18091"/>
                  </a:lnTo>
                  <a:lnTo>
                    <a:pt x="673248" y="19073"/>
                  </a:lnTo>
                  <a:lnTo>
                    <a:pt x="681458" y="20105"/>
                  </a:lnTo>
                  <a:lnTo>
                    <a:pt x="689669" y="21191"/>
                  </a:lnTo>
                  <a:lnTo>
                    <a:pt x="697879" y="22333"/>
                  </a:lnTo>
                  <a:lnTo>
                    <a:pt x="706089" y="23535"/>
                  </a:lnTo>
                  <a:lnTo>
                    <a:pt x="714300" y="24797"/>
                  </a:lnTo>
                  <a:lnTo>
                    <a:pt x="722510" y="26124"/>
                  </a:lnTo>
                  <a:lnTo>
                    <a:pt x="730720" y="27519"/>
                  </a:lnTo>
                  <a:lnTo>
                    <a:pt x="738931" y="28985"/>
                  </a:lnTo>
                  <a:lnTo>
                    <a:pt x="747141" y="30525"/>
                  </a:lnTo>
                  <a:lnTo>
                    <a:pt x="755351" y="32141"/>
                  </a:lnTo>
                  <a:lnTo>
                    <a:pt x="763562" y="33839"/>
                  </a:lnTo>
                  <a:lnTo>
                    <a:pt x="771772" y="35622"/>
                  </a:lnTo>
                  <a:lnTo>
                    <a:pt x="779982" y="37492"/>
                  </a:lnTo>
                  <a:lnTo>
                    <a:pt x="788193" y="39454"/>
                  </a:lnTo>
                  <a:lnTo>
                    <a:pt x="796403" y="41513"/>
                  </a:lnTo>
                  <a:lnTo>
                    <a:pt x="804614" y="43671"/>
                  </a:lnTo>
                  <a:lnTo>
                    <a:pt x="812824" y="45933"/>
                  </a:lnTo>
                  <a:lnTo>
                    <a:pt x="821034" y="48304"/>
                  </a:lnTo>
                  <a:lnTo>
                    <a:pt x="829245" y="50788"/>
                  </a:lnTo>
                  <a:lnTo>
                    <a:pt x="837455" y="53388"/>
                  </a:lnTo>
                  <a:lnTo>
                    <a:pt x="845665" y="56111"/>
                  </a:lnTo>
                  <a:lnTo>
                    <a:pt x="853876" y="58959"/>
                  </a:lnTo>
                  <a:lnTo>
                    <a:pt x="862086" y="61938"/>
                  </a:lnTo>
                  <a:lnTo>
                    <a:pt x="870296" y="65053"/>
                  </a:lnTo>
                  <a:lnTo>
                    <a:pt x="878507" y="68307"/>
                  </a:lnTo>
                  <a:lnTo>
                    <a:pt x="886717" y="71707"/>
                  </a:lnTo>
                  <a:lnTo>
                    <a:pt x="894927" y="75256"/>
                  </a:lnTo>
                  <a:lnTo>
                    <a:pt x="903138" y="78959"/>
                  </a:lnTo>
                  <a:lnTo>
                    <a:pt x="911348" y="82821"/>
                  </a:lnTo>
                  <a:lnTo>
                    <a:pt x="919558" y="86846"/>
                  </a:lnTo>
                  <a:lnTo>
                    <a:pt x="927769" y="91038"/>
                  </a:lnTo>
                  <a:lnTo>
                    <a:pt x="935979" y="95403"/>
                  </a:lnTo>
                  <a:lnTo>
                    <a:pt x="944189" y="99944"/>
                  </a:lnTo>
                  <a:lnTo>
                    <a:pt x="952400" y="104666"/>
                  </a:lnTo>
                  <a:lnTo>
                    <a:pt x="960610" y="109571"/>
                  </a:lnTo>
                  <a:lnTo>
                    <a:pt x="968820" y="114664"/>
                  </a:lnTo>
                  <a:lnTo>
                    <a:pt x="977031" y="119947"/>
                  </a:lnTo>
                  <a:lnTo>
                    <a:pt x="985241" y="125424"/>
                  </a:lnTo>
                  <a:lnTo>
                    <a:pt x="993451" y="131098"/>
                  </a:lnTo>
                  <a:lnTo>
                    <a:pt x="1001662" y="136970"/>
                  </a:lnTo>
                  <a:lnTo>
                    <a:pt x="1009872" y="143042"/>
                  </a:lnTo>
                  <a:lnTo>
                    <a:pt x="1018083" y="149316"/>
                  </a:lnTo>
                  <a:lnTo>
                    <a:pt x="1026293" y="155791"/>
                  </a:lnTo>
                  <a:lnTo>
                    <a:pt x="1034503" y="162470"/>
                  </a:lnTo>
                  <a:lnTo>
                    <a:pt x="1042714" y="169350"/>
                  </a:lnTo>
                  <a:lnTo>
                    <a:pt x="1050924" y="176432"/>
                  </a:lnTo>
                  <a:lnTo>
                    <a:pt x="1059134" y="183713"/>
                  </a:lnTo>
                  <a:lnTo>
                    <a:pt x="1067345" y="191191"/>
                  </a:lnTo>
                  <a:lnTo>
                    <a:pt x="1075555" y="198863"/>
                  </a:lnTo>
                  <a:lnTo>
                    <a:pt x="1083765" y="206726"/>
                  </a:lnTo>
                  <a:lnTo>
                    <a:pt x="1091976" y="214774"/>
                  </a:lnTo>
                  <a:lnTo>
                    <a:pt x="1100186" y="223003"/>
                  </a:lnTo>
                  <a:lnTo>
                    <a:pt x="1108396" y="231407"/>
                  </a:lnTo>
                  <a:lnTo>
                    <a:pt x="1116607" y="239979"/>
                  </a:lnTo>
                  <a:lnTo>
                    <a:pt x="1124817" y="248711"/>
                  </a:lnTo>
                  <a:lnTo>
                    <a:pt x="1133027" y="257595"/>
                  </a:lnTo>
                  <a:lnTo>
                    <a:pt x="1141238" y="266622"/>
                  </a:lnTo>
                  <a:lnTo>
                    <a:pt x="1149448" y="275782"/>
                  </a:lnTo>
                  <a:lnTo>
                    <a:pt x="1157658" y="285064"/>
                  </a:lnTo>
                  <a:lnTo>
                    <a:pt x="1165869" y="294459"/>
                  </a:lnTo>
                  <a:lnTo>
                    <a:pt x="1174079" y="303953"/>
                  </a:lnTo>
                  <a:lnTo>
                    <a:pt x="1182289" y="313536"/>
                  </a:lnTo>
                  <a:lnTo>
                    <a:pt x="1190500" y="323193"/>
                  </a:lnTo>
                  <a:lnTo>
                    <a:pt x="1198710" y="332913"/>
                  </a:lnTo>
                  <a:lnTo>
                    <a:pt x="1206921" y="342681"/>
                  </a:lnTo>
                  <a:lnTo>
                    <a:pt x="1215131" y="352485"/>
                  </a:lnTo>
                  <a:lnTo>
                    <a:pt x="1223341" y="362309"/>
                  </a:lnTo>
                  <a:lnTo>
                    <a:pt x="1231552" y="372141"/>
                  </a:lnTo>
                  <a:lnTo>
                    <a:pt x="1239762" y="381965"/>
                  </a:lnTo>
                  <a:lnTo>
                    <a:pt x="1247972" y="391768"/>
                  </a:lnTo>
                  <a:lnTo>
                    <a:pt x="1256183" y="401537"/>
                  </a:lnTo>
                  <a:lnTo>
                    <a:pt x="1264393" y="411257"/>
                  </a:lnTo>
                  <a:lnTo>
                    <a:pt x="1272603" y="420914"/>
                  </a:lnTo>
                  <a:lnTo>
                    <a:pt x="1280814" y="430497"/>
                  </a:lnTo>
                  <a:lnTo>
                    <a:pt x="1289024" y="439991"/>
                  </a:lnTo>
                  <a:lnTo>
                    <a:pt x="1297234" y="449386"/>
                  </a:lnTo>
                  <a:lnTo>
                    <a:pt x="1305445" y="458668"/>
                  </a:lnTo>
                  <a:lnTo>
                    <a:pt x="1313655" y="467828"/>
                  </a:lnTo>
                  <a:lnTo>
                    <a:pt x="1321865" y="476855"/>
                  </a:lnTo>
                  <a:lnTo>
                    <a:pt x="1330076" y="485739"/>
                  </a:lnTo>
                  <a:lnTo>
                    <a:pt x="1338286" y="494471"/>
                  </a:lnTo>
                  <a:lnTo>
                    <a:pt x="1346496" y="503043"/>
                  </a:lnTo>
                  <a:lnTo>
                    <a:pt x="1354707" y="511446"/>
                  </a:lnTo>
                  <a:lnTo>
                    <a:pt x="1362917" y="519676"/>
                  </a:lnTo>
                  <a:lnTo>
                    <a:pt x="1371127" y="527724"/>
                  </a:lnTo>
                  <a:lnTo>
                    <a:pt x="1379338" y="535587"/>
                  </a:lnTo>
                  <a:lnTo>
                    <a:pt x="1387548" y="543259"/>
                  </a:lnTo>
                  <a:lnTo>
                    <a:pt x="1395758" y="550737"/>
                  </a:lnTo>
                  <a:lnTo>
                    <a:pt x="1403969" y="558018"/>
                  </a:lnTo>
                  <a:lnTo>
                    <a:pt x="1412179" y="565100"/>
                  </a:lnTo>
                  <a:lnTo>
                    <a:pt x="1420390" y="571980"/>
                  </a:lnTo>
                  <a:lnTo>
                    <a:pt x="1428600" y="578658"/>
                  </a:lnTo>
                  <a:lnTo>
                    <a:pt x="1436810" y="585134"/>
                  </a:lnTo>
                  <a:lnTo>
                    <a:pt x="1445021" y="591408"/>
                  </a:lnTo>
                  <a:lnTo>
                    <a:pt x="1453231" y="597480"/>
                  </a:lnTo>
                  <a:lnTo>
                    <a:pt x="1461441" y="603352"/>
                  </a:lnTo>
                  <a:lnTo>
                    <a:pt x="1469652" y="609026"/>
                  </a:lnTo>
                  <a:lnTo>
                    <a:pt x="1477862" y="614503"/>
                  </a:lnTo>
                  <a:lnTo>
                    <a:pt x="1486072" y="619786"/>
                  </a:lnTo>
                  <a:lnTo>
                    <a:pt x="1494283" y="624879"/>
                  </a:lnTo>
                  <a:lnTo>
                    <a:pt x="1502493" y="629784"/>
                  </a:lnTo>
                  <a:lnTo>
                    <a:pt x="1510703" y="634506"/>
                  </a:lnTo>
                  <a:lnTo>
                    <a:pt x="1518914" y="639047"/>
                  </a:lnTo>
                  <a:lnTo>
                    <a:pt x="1527124" y="643411"/>
                  </a:lnTo>
                  <a:lnTo>
                    <a:pt x="1535334" y="647604"/>
                  </a:lnTo>
                  <a:lnTo>
                    <a:pt x="1543545" y="651629"/>
                  </a:lnTo>
                  <a:lnTo>
                    <a:pt x="1551755" y="655491"/>
                  </a:lnTo>
                  <a:lnTo>
                    <a:pt x="1559965" y="659194"/>
                  </a:lnTo>
                  <a:lnTo>
                    <a:pt x="1568176" y="662743"/>
                  </a:lnTo>
                  <a:lnTo>
                    <a:pt x="1576386" y="666143"/>
                  </a:lnTo>
                  <a:lnTo>
                    <a:pt x="1584596" y="669397"/>
                  </a:lnTo>
                  <a:lnTo>
                    <a:pt x="1592807" y="672512"/>
                  </a:lnTo>
                  <a:lnTo>
                    <a:pt x="1601017" y="675491"/>
                  </a:lnTo>
                  <a:lnTo>
                    <a:pt x="1609228" y="678339"/>
                  </a:lnTo>
                  <a:lnTo>
                    <a:pt x="1617438" y="681061"/>
                  </a:lnTo>
                  <a:lnTo>
                    <a:pt x="1625648" y="683662"/>
                  </a:lnTo>
                  <a:lnTo>
                    <a:pt x="1633859" y="686146"/>
                  </a:lnTo>
                  <a:lnTo>
                    <a:pt x="1642069" y="688516"/>
                  </a:lnTo>
                  <a:lnTo>
                    <a:pt x="1650279" y="690779"/>
                  </a:lnTo>
                  <a:lnTo>
                    <a:pt x="1658490" y="692937"/>
                  </a:lnTo>
                  <a:lnTo>
                    <a:pt x="1666700" y="694996"/>
                  </a:lnTo>
                  <a:lnTo>
                    <a:pt x="1674910" y="696958"/>
                  </a:lnTo>
                  <a:lnTo>
                    <a:pt x="1683121" y="698828"/>
                  </a:lnTo>
                  <a:lnTo>
                    <a:pt x="1691331" y="700611"/>
                  </a:lnTo>
                  <a:lnTo>
                    <a:pt x="1699541" y="702308"/>
                  </a:lnTo>
                  <a:lnTo>
                    <a:pt x="1707752" y="703925"/>
                  </a:lnTo>
                  <a:lnTo>
                    <a:pt x="1715962" y="705465"/>
                  </a:lnTo>
                  <a:lnTo>
                    <a:pt x="1724172" y="706931"/>
                  </a:lnTo>
                  <a:lnTo>
                    <a:pt x="1732383" y="708325"/>
                  </a:lnTo>
                  <a:lnTo>
                    <a:pt x="1740593" y="709653"/>
                  </a:lnTo>
                  <a:lnTo>
                    <a:pt x="1748803" y="710915"/>
                  </a:lnTo>
                  <a:lnTo>
                    <a:pt x="1757014" y="712116"/>
                  </a:lnTo>
                  <a:lnTo>
                    <a:pt x="1765224" y="713259"/>
                  </a:lnTo>
                  <a:lnTo>
                    <a:pt x="1773434" y="714345"/>
                  </a:lnTo>
                  <a:lnTo>
                    <a:pt x="1781645" y="715377"/>
                  </a:lnTo>
                  <a:lnTo>
                    <a:pt x="1789855" y="716359"/>
                  </a:lnTo>
                  <a:lnTo>
                    <a:pt x="1798065" y="717292"/>
                  </a:lnTo>
                  <a:lnTo>
                    <a:pt x="1806276" y="718178"/>
                  </a:lnTo>
                  <a:lnTo>
                    <a:pt x="1814486" y="719021"/>
                  </a:lnTo>
                  <a:lnTo>
                    <a:pt x="1822697" y="719821"/>
                  </a:lnTo>
                  <a:lnTo>
                    <a:pt x="1830907" y="720581"/>
                  </a:lnTo>
                  <a:lnTo>
                    <a:pt x="1839117" y="721303"/>
                  </a:lnTo>
                  <a:lnTo>
                    <a:pt x="1847328" y="721989"/>
                  </a:lnTo>
                  <a:lnTo>
                    <a:pt x="1855538" y="722640"/>
                  </a:lnTo>
                  <a:lnTo>
                    <a:pt x="1863748" y="723259"/>
                  </a:lnTo>
                  <a:lnTo>
                    <a:pt x="1871959" y="723846"/>
                  </a:lnTo>
                  <a:lnTo>
                    <a:pt x="1880169" y="724403"/>
                  </a:lnTo>
                  <a:lnTo>
                    <a:pt x="1888379" y="724933"/>
                  </a:lnTo>
                  <a:lnTo>
                    <a:pt x="1896590" y="725435"/>
                  </a:lnTo>
                  <a:lnTo>
                    <a:pt x="1904800" y="725912"/>
                  </a:lnTo>
                  <a:lnTo>
                    <a:pt x="1913010" y="726364"/>
                  </a:lnTo>
                  <a:lnTo>
                    <a:pt x="1921221" y="726794"/>
                  </a:lnTo>
                  <a:lnTo>
                    <a:pt x="1929431" y="727201"/>
                  </a:lnTo>
                  <a:lnTo>
                    <a:pt x="1937641" y="727588"/>
                  </a:lnTo>
                  <a:lnTo>
                    <a:pt x="1945852" y="727955"/>
                  </a:lnTo>
                  <a:lnTo>
                    <a:pt x="1954062" y="728303"/>
                  </a:lnTo>
                  <a:lnTo>
                    <a:pt x="1962272" y="728634"/>
                  </a:lnTo>
                  <a:lnTo>
                    <a:pt x="1970483" y="728947"/>
                  </a:lnTo>
                  <a:lnTo>
                    <a:pt x="1978693" y="729245"/>
                  </a:lnTo>
                  <a:lnTo>
                    <a:pt x="1986903" y="729527"/>
                  </a:lnTo>
                  <a:lnTo>
                    <a:pt x="1995114" y="729794"/>
                  </a:lnTo>
                  <a:lnTo>
                    <a:pt x="2003324" y="730048"/>
                  </a:lnTo>
                  <a:lnTo>
                    <a:pt x="2011535" y="730289"/>
                  </a:lnTo>
                  <a:lnTo>
                    <a:pt x="2019745" y="730517"/>
                  </a:lnTo>
                  <a:lnTo>
                    <a:pt x="2027955" y="730734"/>
                  </a:lnTo>
                  <a:lnTo>
                    <a:pt x="2036166" y="730939"/>
                  </a:lnTo>
                  <a:lnTo>
                    <a:pt x="2044376" y="731134"/>
                  </a:lnTo>
                  <a:lnTo>
                    <a:pt x="2052586" y="731319"/>
                  </a:lnTo>
                  <a:lnTo>
                    <a:pt x="2060797" y="731494"/>
                  </a:lnTo>
                  <a:lnTo>
                    <a:pt x="2069007" y="731660"/>
                  </a:lnTo>
                  <a:lnTo>
                    <a:pt x="2077217" y="731818"/>
                  </a:lnTo>
                  <a:lnTo>
                    <a:pt x="2085428" y="731967"/>
                  </a:lnTo>
                  <a:lnTo>
                    <a:pt x="2093638" y="732109"/>
                  </a:lnTo>
                  <a:lnTo>
                    <a:pt x="2101848" y="732244"/>
                  </a:lnTo>
                  <a:lnTo>
                    <a:pt x="2110059" y="732371"/>
                  </a:lnTo>
                  <a:lnTo>
                    <a:pt x="2118269" y="732492"/>
                  </a:lnTo>
                  <a:lnTo>
                    <a:pt x="2126479" y="732606"/>
                  </a:lnTo>
                  <a:lnTo>
                    <a:pt x="2134690" y="732715"/>
                  </a:lnTo>
                  <a:lnTo>
                    <a:pt x="2142900" y="732818"/>
                  </a:lnTo>
                  <a:lnTo>
                    <a:pt x="2151110" y="732916"/>
                  </a:lnTo>
                  <a:lnTo>
                    <a:pt x="2159321" y="733008"/>
                  </a:lnTo>
                  <a:lnTo>
                    <a:pt x="2167531" y="733096"/>
                  </a:lnTo>
                  <a:lnTo>
                    <a:pt x="2175741" y="733179"/>
                  </a:lnTo>
                  <a:lnTo>
                    <a:pt x="2183952" y="733258"/>
                  </a:lnTo>
                  <a:lnTo>
                    <a:pt x="2192162" y="733333"/>
                  </a:lnTo>
                  <a:lnTo>
                    <a:pt x="2200373" y="733404"/>
                  </a:lnTo>
                  <a:lnTo>
                    <a:pt x="2208583" y="733471"/>
                  </a:lnTo>
                  <a:lnTo>
                    <a:pt x="2216793" y="733535"/>
                  </a:lnTo>
                  <a:lnTo>
                    <a:pt x="2225004" y="733595"/>
                  </a:lnTo>
                  <a:lnTo>
                    <a:pt x="2233214" y="733653"/>
                  </a:lnTo>
                  <a:lnTo>
                    <a:pt x="2241424" y="733707"/>
                  </a:lnTo>
                  <a:lnTo>
                    <a:pt x="2249635" y="733759"/>
                  </a:lnTo>
                  <a:lnTo>
                    <a:pt x="2257845" y="733807"/>
                  </a:lnTo>
                  <a:lnTo>
                    <a:pt x="2266055" y="733854"/>
                  </a:lnTo>
                  <a:lnTo>
                    <a:pt x="2274266" y="733898"/>
                  </a:lnTo>
                  <a:lnTo>
                    <a:pt x="2282476" y="733939"/>
                  </a:lnTo>
                  <a:lnTo>
                    <a:pt x="2290686" y="733979"/>
                  </a:lnTo>
                  <a:lnTo>
                    <a:pt x="2298897" y="734016"/>
                  </a:lnTo>
                  <a:lnTo>
                    <a:pt x="2307107" y="734051"/>
                  </a:lnTo>
                  <a:lnTo>
                    <a:pt x="2315317" y="734085"/>
                  </a:lnTo>
                  <a:lnTo>
                    <a:pt x="2323528" y="734117"/>
                  </a:lnTo>
                  <a:lnTo>
                    <a:pt x="2331738" y="734147"/>
                  </a:lnTo>
                  <a:lnTo>
                    <a:pt x="2339948" y="734176"/>
                  </a:lnTo>
                  <a:lnTo>
                    <a:pt x="2348159" y="734203"/>
                  </a:lnTo>
                  <a:lnTo>
                    <a:pt x="2356369" y="734229"/>
                  </a:lnTo>
                  <a:lnTo>
                    <a:pt x="2364579" y="734253"/>
                  </a:lnTo>
                  <a:lnTo>
                    <a:pt x="2372790" y="734276"/>
                  </a:lnTo>
                  <a:lnTo>
                    <a:pt x="2381000" y="734298"/>
                  </a:lnTo>
                  <a:lnTo>
                    <a:pt x="2389210" y="734319"/>
                  </a:lnTo>
                  <a:lnTo>
                    <a:pt x="2397421" y="734338"/>
                  </a:lnTo>
                  <a:lnTo>
                    <a:pt x="2405631" y="734357"/>
                  </a:lnTo>
                  <a:lnTo>
                    <a:pt x="2413842" y="734375"/>
                  </a:lnTo>
                  <a:lnTo>
                    <a:pt x="2422052" y="734392"/>
                  </a:lnTo>
                  <a:lnTo>
                    <a:pt x="2430262" y="734408"/>
                  </a:lnTo>
                  <a:lnTo>
                    <a:pt x="2438473" y="734423"/>
                  </a:lnTo>
                  <a:lnTo>
                    <a:pt x="2446683" y="734437"/>
                  </a:lnTo>
                  <a:lnTo>
                    <a:pt x="2454893" y="734450"/>
                  </a:lnTo>
                  <a:lnTo>
                    <a:pt x="2454893" y="757385"/>
                  </a:lnTo>
                  <a:lnTo>
                    <a:pt x="2446683" y="757371"/>
                  </a:lnTo>
                  <a:lnTo>
                    <a:pt x="2438473" y="757357"/>
                  </a:lnTo>
                  <a:lnTo>
                    <a:pt x="2430262" y="757342"/>
                  </a:lnTo>
                  <a:lnTo>
                    <a:pt x="2422052" y="757326"/>
                  </a:lnTo>
                  <a:lnTo>
                    <a:pt x="2413842" y="757309"/>
                  </a:lnTo>
                  <a:lnTo>
                    <a:pt x="2405631" y="757291"/>
                  </a:lnTo>
                  <a:lnTo>
                    <a:pt x="2397421" y="757273"/>
                  </a:lnTo>
                  <a:lnTo>
                    <a:pt x="2389210" y="757253"/>
                  </a:lnTo>
                  <a:lnTo>
                    <a:pt x="2381000" y="757232"/>
                  </a:lnTo>
                  <a:lnTo>
                    <a:pt x="2372790" y="757210"/>
                  </a:lnTo>
                  <a:lnTo>
                    <a:pt x="2364579" y="757187"/>
                  </a:lnTo>
                  <a:lnTo>
                    <a:pt x="2356369" y="757163"/>
                  </a:lnTo>
                  <a:lnTo>
                    <a:pt x="2348159" y="757137"/>
                  </a:lnTo>
                  <a:lnTo>
                    <a:pt x="2339948" y="757110"/>
                  </a:lnTo>
                  <a:lnTo>
                    <a:pt x="2331738" y="757081"/>
                  </a:lnTo>
                  <a:lnTo>
                    <a:pt x="2323528" y="757051"/>
                  </a:lnTo>
                  <a:lnTo>
                    <a:pt x="2315317" y="757019"/>
                  </a:lnTo>
                  <a:lnTo>
                    <a:pt x="2307107" y="756986"/>
                  </a:lnTo>
                  <a:lnTo>
                    <a:pt x="2298897" y="756950"/>
                  </a:lnTo>
                  <a:lnTo>
                    <a:pt x="2290686" y="756913"/>
                  </a:lnTo>
                  <a:lnTo>
                    <a:pt x="2282476" y="756873"/>
                  </a:lnTo>
                  <a:lnTo>
                    <a:pt x="2274266" y="756832"/>
                  </a:lnTo>
                  <a:lnTo>
                    <a:pt x="2266055" y="756788"/>
                  </a:lnTo>
                  <a:lnTo>
                    <a:pt x="2257845" y="756742"/>
                  </a:lnTo>
                  <a:lnTo>
                    <a:pt x="2249635" y="756693"/>
                  </a:lnTo>
                  <a:lnTo>
                    <a:pt x="2241424" y="756641"/>
                  </a:lnTo>
                  <a:lnTo>
                    <a:pt x="2233214" y="756587"/>
                  </a:lnTo>
                  <a:lnTo>
                    <a:pt x="2225004" y="756530"/>
                  </a:lnTo>
                  <a:lnTo>
                    <a:pt x="2216793" y="756469"/>
                  </a:lnTo>
                  <a:lnTo>
                    <a:pt x="2208583" y="756406"/>
                  </a:lnTo>
                  <a:lnTo>
                    <a:pt x="2200373" y="756338"/>
                  </a:lnTo>
                  <a:lnTo>
                    <a:pt x="2192162" y="756267"/>
                  </a:lnTo>
                  <a:lnTo>
                    <a:pt x="2183952" y="756193"/>
                  </a:lnTo>
                  <a:lnTo>
                    <a:pt x="2175741" y="756114"/>
                  </a:lnTo>
                  <a:lnTo>
                    <a:pt x="2167531" y="756030"/>
                  </a:lnTo>
                  <a:lnTo>
                    <a:pt x="2159321" y="755943"/>
                  </a:lnTo>
                  <a:lnTo>
                    <a:pt x="2151110" y="755850"/>
                  </a:lnTo>
                  <a:lnTo>
                    <a:pt x="2142900" y="755752"/>
                  </a:lnTo>
                  <a:lnTo>
                    <a:pt x="2134690" y="755649"/>
                  </a:lnTo>
                  <a:lnTo>
                    <a:pt x="2126479" y="755541"/>
                  </a:lnTo>
                  <a:lnTo>
                    <a:pt x="2118269" y="755426"/>
                  </a:lnTo>
                  <a:lnTo>
                    <a:pt x="2110059" y="755305"/>
                  </a:lnTo>
                  <a:lnTo>
                    <a:pt x="2101848" y="755178"/>
                  </a:lnTo>
                  <a:lnTo>
                    <a:pt x="2093638" y="755043"/>
                  </a:lnTo>
                  <a:lnTo>
                    <a:pt x="2085428" y="754902"/>
                  </a:lnTo>
                  <a:lnTo>
                    <a:pt x="2077217" y="754752"/>
                  </a:lnTo>
                  <a:lnTo>
                    <a:pt x="2069007" y="754595"/>
                  </a:lnTo>
                  <a:lnTo>
                    <a:pt x="2060797" y="754428"/>
                  </a:lnTo>
                  <a:lnTo>
                    <a:pt x="2052586" y="754253"/>
                  </a:lnTo>
                  <a:lnTo>
                    <a:pt x="2044376" y="754068"/>
                  </a:lnTo>
                  <a:lnTo>
                    <a:pt x="2036166" y="753874"/>
                  </a:lnTo>
                  <a:lnTo>
                    <a:pt x="2027955" y="753668"/>
                  </a:lnTo>
                  <a:lnTo>
                    <a:pt x="2019745" y="753452"/>
                  </a:lnTo>
                  <a:lnTo>
                    <a:pt x="2011535" y="753223"/>
                  </a:lnTo>
                  <a:lnTo>
                    <a:pt x="2003324" y="752982"/>
                  </a:lnTo>
                  <a:lnTo>
                    <a:pt x="1995114" y="752729"/>
                  </a:lnTo>
                  <a:lnTo>
                    <a:pt x="1986903" y="752461"/>
                  </a:lnTo>
                  <a:lnTo>
                    <a:pt x="1978693" y="752179"/>
                  </a:lnTo>
                  <a:lnTo>
                    <a:pt x="1970483" y="751882"/>
                  </a:lnTo>
                  <a:lnTo>
                    <a:pt x="1962272" y="751568"/>
                  </a:lnTo>
                  <a:lnTo>
                    <a:pt x="1954062" y="751238"/>
                  </a:lnTo>
                  <a:lnTo>
                    <a:pt x="1945852" y="750890"/>
                  </a:lnTo>
                  <a:lnTo>
                    <a:pt x="1937641" y="750523"/>
                  </a:lnTo>
                  <a:lnTo>
                    <a:pt x="1929431" y="750136"/>
                  </a:lnTo>
                  <a:lnTo>
                    <a:pt x="1921221" y="749728"/>
                  </a:lnTo>
                  <a:lnTo>
                    <a:pt x="1913010" y="749299"/>
                  </a:lnTo>
                  <a:lnTo>
                    <a:pt x="1904800" y="748846"/>
                  </a:lnTo>
                  <a:lnTo>
                    <a:pt x="1896590" y="748369"/>
                  </a:lnTo>
                  <a:lnTo>
                    <a:pt x="1888379" y="747867"/>
                  </a:lnTo>
                  <a:lnTo>
                    <a:pt x="1880169" y="747338"/>
                  </a:lnTo>
                  <a:lnTo>
                    <a:pt x="1871959" y="746780"/>
                  </a:lnTo>
                  <a:lnTo>
                    <a:pt x="1863748" y="746193"/>
                  </a:lnTo>
                  <a:lnTo>
                    <a:pt x="1855538" y="745575"/>
                  </a:lnTo>
                  <a:lnTo>
                    <a:pt x="1847328" y="744923"/>
                  </a:lnTo>
                  <a:lnTo>
                    <a:pt x="1839117" y="744238"/>
                  </a:lnTo>
                  <a:lnTo>
                    <a:pt x="1830907" y="743515"/>
                  </a:lnTo>
                  <a:lnTo>
                    <a:pt x="1822697" y="742755"/>
                  </a:lnTo>
                  <a:lnTo>
                    <a:pt x="1814486" y="741955"/>
                  </a:lnTo>
                  <a:lnTo>
                    <a:pt x="1806276" y="741113"/>
                  </a:lnTo>
                  <a:lnTo>
                    <a:pt x="1798065" y="740226"/>
                  </a:lnTo>
                  <a:lnTo>
                    <a:pt x="1789855" y="739293"/>
                  </a:lnTo>
                  <a:lnTo>
                    <a:pt x="1781645" y="738312"/>
                  </a:lnTo>
                  <a:lnTo>
                    <a:pt x="1773434" y="737279"/>
                  </a:lnTo>
                  <a:lnTo>
                    <a:pt x="1765224" y="736193"/>
                  </a:lnTo>
                  <a:lnTo>
                    <a:pt x="1757014" y="735051"/>
                  </a:lnTo>
                  <a:lnTo>
                    <a:pt x="1748803" y="733850"/>
                  </a:lnTo>
                  <a:lnTo>
                    <a:pt x="1740593" y="732587"/>
                  </a:lnTo>
                  <a:lnTo>
                    <a:pt x="1732383" y="731260"/>
                  </a:lnTo>
                  <a:lnTo>
                    <a:pt x="1724172" y="729865"/>
                  </a:lnTo>
                  <a:lnTo>
                    <a:pt x="1715962" y="728399"/>
                  </a:lnTo>
                  <a:lnTo>
                    <a:pt x="1707752" y="726860"/>
                  </a:lnTo>
                  <a:lnTo>
                    <a:pt x="1699541" y="725243"/>
                  </a:lnTo>
                  <a:lnTo>
                    <a:pt x="1691331" y="723545"/>
                  </a:lnTo>
                  <a:lnTo>
                    <a:pt x="1683121" y="721763"/>
                  </a:lnTo>
                  <a:lnTo>
                    <a:pt x="1674910" y="719892"/>
                  </a:lnTo>
                  <a:lnTo>
                    <a:pt x="1666700" y="717930"/>
                  </a:lnTo>
                  <a:lnTo>
                    <a:pt x="1658490" y="715872"/>
                  </a:lnTo>
                  <a:lnTo>
                    <a:pt x="1650279" y="713713"/>
                  </a:lnTo>
                  <a:lnTo>
                    <a:pt x="1642069" y="711451"/>
                  </a:lnTo>
                  <a:lnTo>
                    <a:pt x="1633859" y="709080"/>
                  </a:lnTo>
                  <a:lnTo>
                    <a:pt x="1625648" y="706596"/>
                  </a:lnTo>
                  <a:lnTo>
                    <a:pt x="1617438" y="703996"/>
                  </a:lnTo>
                  <a:lnTo>
                    <a:pt x="1609228" y="701274"/>
                  </a:lnTo>
                  <a:lnTo>
                    <a:pt x="1601017" y="698425"/>
                  </a:lnTo>
                  <a:lnTo>
                    <a:pt x="1592807" y="695446"/>
                  </a:lnTo>
                  <a:lnTo>
                    <a:pt x="1584596" y="692331"/>
                  </a:lnTo>
                  <a:lnTo>
                    <a:pt x="1576386" y="689077"/>
                  </a:lnTo>
                  <a:lnTo>
                    <a:pt x="1568176" y="685677"/>
                  </a:lnTo>
                  <a:lnTo>
                    <a:pt x="1559965" y="682128"/>
                  </a:lnTo>
                  <a:lnTo>
                    <a:pt x="1551755" y="678425"/>
                  </a:lnTo>
                  <a:lnTo>
                    <a:pt x="1543545" y="674564"/>
                  </a:lnTo>
                  <a:lnTo>
                    <a:pt x="1535334" y="670539"/>
                  </a:lnTo>
                  <a:lnTo>
                    <a:pt x="1527124" y="666346"/>
                  </a:lnTo>
                  <a:lnTo>
                    <a:pt x="1518914" y="661981"/>
                  </a:lnTo>
                  <a:lnTo>
                    <a:pt x="1510703" y="657440"/>
                  </a:lnTo>
                  <a:lnTo>
                    <a:pt x="1502493" y="652719"/>
                  </a:lnTo>
                  <a:lnTo>
                    <a:pt x="1494283" y="647813"/>
                  </a:lnTo>
                  <a:lnTo>
                    <a:pt x="1486072" y="642721"/>
                  </a:lnTo>
                  <a:lnTo>
                    <a:pt x="1477862" y="637437"/>
                  </a:lnTo>
                  <a:lnTo>
                    <a:pt x="1469652" y="631960"/>
                  </a:lnTo>
                  <a:lnTo>
                    <a:pt x="1461441" y="626286"/>
                  </a:lnTo>
                  <a:lnTo>
                    <a:pt x="1453231" y="620414"/>
                  </a:lnTo>
                  <a:lnTo>
                    <a:pt x="1445021" y="614342"/>
                  </a:lnTo>
                  <a:lnTo>
                    <a:pt x="1436810" y="608069"/>
                  </a:lnTo>
                  <a:lnTo>
                    <a:pt x="1428600" y="601593"/>
                  </a:lnTo>
                  <a:lnTo>
                    <a:pt x="1420390" y="594914"/>
                  </a:lnTo>
                  <a:lnTo>
                    <a:pt x="1412179" y="588034"/>
                  </a:lnTo>
                  <a:lnTo>
                    <a:pt x="1403969" y="580953"/>
                  </a:lnTo>
                  <a:lnTo>
                    <a:pt x="1395758" y="573672"/>
                  </a:lnTo>
                  <a:lnTo>
                    <a:pt x="1387548" y="566193"/>
                  </a:lnTo>
                  <a:lnTo>
                    <a:pt x="1379338" y="558521"/>
                  </a:lnTo>
                  <a:lnTo>
                    <a:pt x="1371127" y="550658"/>
                  </a:lnTo>
                  <a:lnTo>
                    <a:pt x="1362917" y="542610"/>
                  </a:lnTo>
                  <a:lnTo>
                    <a:pt x="1354707" y="534381"/>
                  </a:lnTo>
                  <a:lnTo>
                    <a:pt x="1346496" y="525977"/>
                  </a:lnTo>
                  <a:lnTo>
                    <a:pt x="1338286" y="517405"/>
                  </a:lnTo>
                  <a:lnTo>
                    <a:pt x="1330076" y="508673"/>
                  </a:lnTo>
                  <a:lnTo>
                    <a:pt x="1321865" y="499789"/>
                  </a:lnTo>
                  <a:lnTo>
                    <a:pt x="1313655" y="490763"/>
                  </a:lnTo>
                  <a:lnTo>
                    <a:pt x="1305445" y="481603"/>
                  </a:lnTo>
                  <a:lnTo>
                    <a:pt x="1297234" y="472320"/>
                  </a:lnTo>
                  <a:lnTo>
                    <a:pt x="1289024" y="462925"/>
                  </a:lnTo>
                  <a:lnTo>
                    <a:pt x="1280814" y="453431"/>
                  </a:lnTo>
                  <a:lnTo>
                    <a:pt x="1272603" y="443848"/>
                  </a:lnTo>
                  <a:lnTo>
                    <a:pt x="1264393" y="434191"/>
                  </a:lnTo>
                  <a:lnTo>
                    <a:pt x="1256183" y="424471"/>
                  </a:lnTo>
                  <a:lnTo>
                    <a:pt x="1247972" y="414703"/>
                  </a:lnTo>
                  <a:lnTo>
                    <a:pt x="1239762" y="404899"/>
                  </a:lnTo>
                  <a:lnTo>
                    <a:pt x="1231552" y="395075"/>
                  </a:lnTo>
                  <a:lnTo>
                    <a:pt x="1223341" y="385244"/>
                  </a:lnTo>
                  <a:lnTo>
                    <a:pt x="1215131" y="375419"/>
                  </a:lnTo>
                  <a:lnTo>
                    <a:pt x="1206921" y="365616"/>
                  </a:lnTo>
                  <a:lnTo>
                    <a:pt x="1198710" y="355847"/>
                  </a:lnTo>
                  <a:lnTo>
                    <a:pt x="1190500" y="346128"/>
                  </a:lnTo>
                  <a:lnTo>
                    <a:pt x="1182289" y="336470"/>
                  </a:lnTo>
                  <a:lnTo>
                    <a:pt x="1174079" y="326888"/>
                  </a:lnTo>
                  <a:lnTo>
                    <a:pt x="1165869" y="317393"/>
                  </a:lnTo>
                  <a:lnTo>
                    <a:pt x="1157658" y="307999"/>
                  </a:lnTo>
                  <a:lnTo>
                    <a:pt x="1149448" y="298716"/>
                  </a:lnTo>
                  <a:lnTo>
                    <a:pt x="1141238" y="289556"/>
                  </a:lnTo>
                  <a:lnTo>
                    <a:pt x="1133027" y="280529"/>
                  </a:lnTo>
                  <a:lnTo>
                    <a:pt x="1124817" y="271645"/>
                  </a:lnTo>
                  <a:lnTo>
                    <a:pt x="1116607" y="262913"/>
                  </a:lnTo>
                  <a:lnTo>
                    <a:pt x="1108396" y="254342"/>
                  </a:lnTo>
                  <a:lnTo>
                    <a:pt x="1100186" y="245938"/>
                  </a:lnTo>
                  <a:lnTo>
                    <a:pt x="1091976" y="237709"/>
                  </a:lnTo>
                  <a:lnTo>
                    <a:pt x="1083765" y="229660"/>
                  </a:lnTo>
                  <a:lnTo>
                    <a:pt x="1075555" y="221797"/>
                  </a:lnTo>
                  <a:lnTo>
                    <a:pt x="1067345" y="214125"/>
                  </a:lnTo>
                  <a:lnTo>
                    <a:pt x="1059134" y="206647"/>
                  </a:lnTo>
                  <a:lnTo>
                    <a:pt x="1050924" y="199366"/>
                  </a:lnTo>
                  <a:lnTo>
                    <a:pt x="1042714" y="192284"/>
                  </a:lnTo>
                  <a:lnTo>
                    <a:pt x="1034503" y="185404"/>
                  </a:lnTo>
                  <a:lnTo>
                    <a:pt x="1026293" y="178726"/>
                  </a:lnTo>
                  <a:lnTo>
                    <a:pt x="1018083" y="172250"/>
                  </a:lnTo>
                  <a:lnTo>
                    <a:pt x="1009872" y="165976"/>
                  </a:lnTo>
                  <a:lnTo>
                    <a:pt x="1001662" y="159904"/>
                  </a:lnTo>
                  <a:lnTo>
                    <a:pt x="993451" y="154032"/>
                  </a:lnTo>
                  <a:lnTo>
                    <a:pt x="985241" y="148359"/>
                  </a:lnTo>
                  <a:lnTo>
                    <a:pt x="977031" y="142881"/>
                  </a:lnTo>
                  <a:lnTo>
                    <a:pt x="968820" y="137598"/>
                  </a:lnTo>
                  <a:lnTo>
                    <a:pt x="960610" y="132505"/>
                  </a:lnTo>
                  <a:lnTo>
                    <a:pt x="952400" y="127600"/>
                  </a:lnTo>
                  <a:lnTo>
                    <a:pt x="944189" y="122879"/>
                  </a:lnTo>
                  <a:lnTo>
                    <a:pt x="935979" y="118338"/>
                  </a:lnTo>
                  <a:lnTo>
                    <a:pt x="927769" y="113973"/>
                  </a:lnTo>
                  <a:lnTo>
                    <a:pt x="919558" y="109780"/>
                  </a:lnTo>
                  <a:lnTo>
                    <a:pt x="911348" y="105755"/>
                  </a:lnTo>
                  <a:lnTo>
                    <a:pt x="903138" y="101893"/>
                  </a:lnTo>
                  <a:lnTo>
                    <a:pt x="894927" y="98190"/>
                  </a:lnTo>
                  <a:lnTo>
                    <a:pt x="886717" y="94641"/>
                  </a:lnTo>
                  <a:lnTo>
                    <a:pt x="878507" y="91242"/>
                  </a:lnTo>
                  <a:lnTo>
                    <a:pt x="870296" y="87987"/>
                  </a:lnTo>
                  <a:lnTo>
                    <a:pt x="862086" y="84872"/>
                  </a:lnTo>
                  <a:lnTo>
                    <a:pt x="853876" y="81893"/>
                  </a:lnTo>
                  <a:lnTo>
                    <a:pt x="845665" y="79045"/>
                  </a:lnTo>
                  <a:lnTo>
                    <a:pt x="837455" y="76323"/>
                  </a:lnTo>
                  <a:lnTo>
                    <a:pt x="829245" y="73722"/>
                  </a:lnTo>
                  <a:lnTo>
                    <a:pt x="821034" y="71239"/>
                  </a:lnTo>
                  <a:lnTo>
                    <a:pt x="812824" y="68868"/>
                  </a:lnTo>
                  <a:lnTo>
                    <a:pt x="804614" y="66605"/>
                  </a:lnTo>
                  <a:lnTo>
                    <a:pt x="796403" y="64447"/>
                  </a:lnTo>
                  <a:lnTo>
                    <a:pt x="788193" y="62389"/>
                  </a:lnTo>
                  <a:lnTo>
                    <a:pt x="779982" y="60426"/>
                  </a:lnTo>
                  <a:lnTo>
                    <a:pt x="771772" y="58556"/>
                  </a:lnTo>
                  <a:lnTo>
                    <a:pt x="763562" y="56774"/>
                  </a:lnTo>
                  <a:lnTo>
                    <a:pt x="755351" y="55076"/>
                  </a:lnTo>
                  <a:lnTo>
                    <a:pt x="747141" y="53459"/>
                  </a:lnTo>
                  <a:lnTo>
                    <a:pt x="738931" y="51919"/>
                  </a:lnTo>
                  <a:lnTo>
                    <a:pt x="730720" y="50454"/>
                  </a:lnTo>
                  <a:lnTo>
                    <a:pt x="722510" y="49059"/>
                  </a:lnTo>
                  <a:lnTo>
                    <a:pt x="714300" y="47732"/>
                  </a:lnTo>
                  <a:lnTo>
                    <a:pt x="706089" y="46469"/>
                  </a:lnTo>
                  <a:lnTo>
                    <a:pt x="697879" y="45268"/>
                  </a:lnTo>
                  <a:lnTo>
                    <a:pt x="689669" y="44126"/>
                  </a:lnTo>
                  <a:lnTo>
                    <a:pt x="681458" y="43039"/>
                  </a:lnTo>
                  <a:lnTo>
                    <a:pt x="673248" y="42007"/>
                  </a:lnTo>
                  <a:lnTo>
                    <a:pt x="665038" y="41025"/>
                  </a:lnTo>
                  <a:lnTo>
                    <a:pt x="656827" y="40092"/>
                  </a:lnTo>
                  <a:lnTo>
                    <a:pt x="648617" y="39206"/>
                  </a:lnTo>
                  <a:lnTo>
                    <a:pt x="640407" y="38364"/>
                  </a:lnTo>
                  <a:lnTo>
                    <a:pt x="632196" y="37563"/>
                  </a:lnTo>
                  <a:lnTo>
                    <a:pt x="623986" y="36803"/>
                  </a:lnTo>
                  <a:lnTo>
                    <a:pt x="615776" y="36081"/>
                  </a:lnTo>
                  <a:lnTo>
                    <a:pt x="607565" y="35395"/>
                  </a:lnTo>
                  <a:lnTo>
                    <a:pt x="599355" y="34744"/>
                  </a:lnTo>
                  <a:lnTo>
                    <a:pt x="591144" y="34125"/>
                  </a:lnTo>
                  <a:lnTo>
                    <a:pt x="582934" y="33538"/>
                  </a:lnTo>
                  <a:lnTo>
                    <a:pt x="574724" y="32981"/>
                  </a:lnTo>
                  <a:lnTo>
                    <a:pt x="566513" y="32452"/>
                  </a:lnTo>
                  <a:lnTo>
                    <a:pt x="558303" y="31949"/>
                  </a:lnTo>
                  <a:lnTo>
                    <a:pt x="550093" y="31472"/>
                  </a:lnTo>
                  <a:lnTo>
                    <a:pt x="541882" y="31020"/>
                  </a:lnTo>
                  <a:lnTo>
                    <a:pt x="533672" y="30590"/>
                  </a:lnTo>
                  <a:lnTo>
                    <a:pt x="525462" y="30183"/>
                  </a:lnTo>
                  <a:lnTo>
                    <a:pt x="517251" y="29796"/>
                  </a:lnTo>
                  <a:lnTo>
                    <a:pt x="509041" y="29429"/>
                  </a:lnTo>
                  <a:lnTo>
                    <a:pt x="500831" y="29081"/>
                  </a:lnTo>
                  <a:lnTo>
                    <a:pt x="492620" y="28750"/>
                  </a:lnTo>
                  <a:lnTo>
                    <a:pt x="484410" y="28437"/>
                  </a:lnTo>
                  <a:lnTo>
                    <a:pt x="476200" y="28140"/>
                  </a:lnTo>
                  <a:lnTo>
                    <a:pt x="467989" y="27857"/>
                  </a:lnTo>
                  <a:lnTo>
                    <a:pt x="459779" y="27590"/>
                  </a:lnTo>
                  <a:lnTo>
                    <a:pt x="451569" y="27336"/>
                  </a:lnTo>
                  <a:lnTo>
                    <a:pt x="443358" y="27095"/>
                  </a:lnTo>
                  <a:lnTo>
                    <a:pt x="435148" y="26867"/>
                  </a:lnTo>
                  <a:lnTo>
                    <a:pt x="426938" y="26650"/>
                  </a:lnTo>
                  <a:lnTo>
                    <a:pt x="418727" y="26445"/>
                  </a:lnTo>
                  <a:lnTo>
                    <a:pt x="410517" y="26250"/>
                  </a:lnTo>
                  <a:lnTo>
                    <a:pt x="402307" y="26065"/>
                  </a:lnTo>
                  <a:lnTo>
                    <a:pt x="394096" y="25890"/>
                  </a:lnTo>
                  <a:lnTo>
                    <a:pt x="385886" y="25724"/>
                  </a:lnTo>
                  <a:lnTo>
                    <a:pt x="377675" y="25566"/>
                  </a:lnTo>
                  <a:lnTo>
                    <a:pt x="369465" y="25417"/>
                  </a:lnTo>
                  <a:lnTo>
                    <a:pt x="361255" y="25275"/>
                  </a:lnTo>
                  <a:lnTo>
                    <a:pt x="353044" y="25141"/>
                  </a:lnTo>
                  <a:lnTo>
                    <a:pt x="344834" y="25013"/>
                  </a:lnTo>
                  <a:lnTo>
                    <a:pt x="336624" y="24892"/>
                  </a:lnTo>
                  <a:lnTo>
                    <a:pt x="328413" y="24778"/>
                  </a:lnTo>
                  <a:lnTo>
                    <a:pt x="320203" y="24669"/>
                  </a:lnTo>
                  <a:lnTo>
                    <a:pt x="311993" y="24566"/>
                  </a:lnTo>
                  <a:lnTo>
                    <a:pt x="303782" y="24469"/>
                  </a:lnTo>
                  <a:lnTo>
                    <a:pt x="295572" y="24376"/>
                  </a:lnTo>
                  <a:lnTo>
                    <a:pt x="287362" y="24288"/>
                  </a:lnTo>
                  <a:lnTo>
                    <a:pt x="279151" y="24205"/>
                  </a:lnTo>
                  <a:lnTo>
                    <a:pt x="270941" y="24126"/>
                  </a:lnTo>
                  <a:lnTo>
                    <a:pt x="262731" y="24051"/>
                  </a:lnTo>
                  <a:lnTo>
                    <a:pt x="254520" y="23980"/>
                  </a:lnTo>
                  <a:lnTo>
                    <a:pt x="246310" y="23913"/>
                  </a:lnTo>
                  <a:lnTo>
                    <a:pt x="238100" y="23849"/>
                  </a:lnTo>
                  <a:lnTo>
                    <a:pt x="229889" y="23789"/>
                  </a:lnTo>
                  <a:lnTo>
                    <a:pt x="221679" y="23731"/>
                  </a:lnTo>
                  <a:lnTo>
                    <a:pt x="213469" y="23677"/>
                  </a:lnTo>
                  <a:lnTo>
                    <a:pt x="205258" y="23626"/>
                  </a:lnTo>
                  <a:lnTo>
                    <a:pt x="197048" y="23577"/>
                  </a:lnTo>
                  <a:lnTo>
                    <a:pt x="188837" y="23531"/>
                  </a:lnTo>
                  <a:lnTo>
                    <a:pt x="180627" y="23487"/>
                  </a:lnTo>
                  <a:lnTo>
                    <a:pt x="172417" y="23445"/>
                  </a:lnTo>
                  <a:lnTo>
                    <a:pt x="164206" y="23406"/>
                  </a:lnTo>
                  <a:lnTo>
                    <a:pt x="155996" y="23368"/>
                  </a:lnTo>
                  <a:lnTo>
                    <a:pt x="147786" y="23333"/>
                  </a:lnTo>
                  <a:lnTo>
                    <a:pt x="139575" y="23299"/>
                  </a:lnTo>
                  <a:lnTo>
                    <a:pt x="131365" y="23267"/>
                  </a:lnTo>
                  <a:lnTo>
                    <a:pt x="123155" y="23237"/>
                  </a:lnTo>
                  <a:lnTo>
                    <a:pt x="114944" y="23208"/>
                  </a:lnTo>
                  <a:lnTo>
                    <a:pt x="106734" y="23181"/>
                  </a:lnTo>
                  <a:lnTo>
                    <a:pt x="98524" y="23156"/>
                  </a:lnTo>
                  <a:lnTo>
                    <a:pt x="90313" y="23131"/>
                  </a:lnTo>
                  <a:lnTo>
                    <a:pt x="82103" y="23108"/>
                  </a:lnTo>
                  <a:lnTo>
                    <a:pt x="73893" y="23086"/>
                  </a:lnTo>
                  <a:lnTo>
                    <a:pt x="65682" y="23065"/>
                  </a:lnTo>
                  <a:lnTo>
                    <a:pt x="57472" y="23046"/>
                  </a:lnTo>
                  <a:lnTo>
                    <a:pt x="49262" y="23027"/>
                  </a:lnTo>
                  <a:lnTo>
                    <a:pt x="41051" y="23009"/>
                  </a:lnTo>
                  <a:lnTo>
                    <a:pt x="32841" y="22993"/>
                  </a:lnTo>
                  <a:lnTo>
                    <a:pt x="24631" y="22977"/>
                  </a:lnTo>
                  <a:lnTo>
                    <a:pt x="16420" y="22962"/>
                  </a:lnTo>
                  <a:lnTo>
                    <a:pt x="8210" y="22947"/>
                  </a:lnTo>
                  <a:lnTo>
                    <a:pt x="0" y="22934"/>
                  </a:lnTo>
                  <a:close/>
                </a:path>
              </a:pathLst>
            </a:custGeom>
            <a:solidFill>
              <a:srgbClr val="472A7A">
                <a:alpha val="50196"/>
              </a:srgbClr>
            </a:solidFill>
          </p:spPr>
          <p:txBody>
            <a:bodyPr/>
            <a:lstStyle/>
            <a:p/>
          </p:txBody>
        </p:sp>
        <p:sp>
          <p:nvSpPr>
            <p:cNvPr id="23" name="pg24"/>
            <p:cNvSpPr/>
            <p:nvPr/>
          </p:nvSpPr>
          <p:spPr>
            <a:xfrm>
              <a:off x="5008721" y="3597754"/>
              <a:ext cx="2454893" cy="170320"/>
            </a:xfrm>
            <a:custGeom>
              <a:avLst/>
              <a:pathLst>
                <a:path w="2454893" h="170320">
                  <a:moveTo>
                    <a:pt x="0" y="136624"/>
                  </a:moveTo>
                  <a:lnTo>
                    <a:pt x="8210" y="136622"/>
                  </a:lnTo>
                  <a:lnTo>
                    <a:pt x="16420" y="136619"/>
                  </a:lnTo>
                  <a:lnTo>
                    <a:pt x="24631" y="136616"/>
                  </a:lnTo>
                  <a:lnTo>
                    <a:pt x="32841" y="136613"/>
                  </a:lnTo>
                  <a:lnTo>
                    <a:pt x="41051" y="136610"/>
                  </a:lnTo>
                  <a:lnTo>
                    <a:pt x="49262" y="136607"/>
                  </a:lnTo>
                  <a:lnTo>
                    <a:pt x="57472" y="136604"/>
                  </a:lnTo>
                  <a:lnTo>
                    <a:pt x="65682" y="136600"/>
                  </a:lnTo>
                  <a:lnTo>
                    <a:pt x="73893" y="136596"/>
                  </a:lnTo>
                  <a:lnTo>
                    <a:pt x="82103" y="136592"/>
                  </a:lnTo>
                  <a:lnTo>
                    <a:pt x="90313" y="136588"/>
                  </a:lnTo>
                  <a:lnTo>
                    <a:pt x="98524" y="136583"/>
                  </a:lnTo>
                  <a:lnTo>
                    <a:pt x="106734" y="136578"/>
                  </a:lnTo>
                  <a:lnTo>
                    <a:pt x="114944" y="136573"/>
                  </a:lnTo>
                  <a:lnTo>
                    <a:pt x="123155" y="136568"/>
                  </a:lnTo>
                  <a:lnTo>
                    <a:pt x="131365" y="136562"/>
                  </a:lnTo>
                  <a:lnTo>
                    <a:pt x="139575" y="136556"/>
                  </a:lnTo>
                  <a:lnTo>
                    <a:pt x="147786" y="136550"/>
                  </a:lnTo>
                  <a:lnTo>
                    <a:pt x="155996" y="136544"/>
                  </a:lnTo>
                  <a:lnTo>
                    <a:pt x="164206" y="136537"/>
                  </a:lnTo>
                  <a:lnTo>
                    <a:pt x="172417" y="136529"/>
                  </a:lnTo>
                  <a:lnTo>
                    <a:pt x="180627" y="136522"/>
                  </a:lnTo>
                  <a:lnTo>
                    <a:pt x="188837" y="136513"/>
                  </a:lnTo>
                  <a:lnTo>
                    <a:pt x="197048" y="136505"/>
                  </a:lnTo>
                  <a:lnTo>
                    <a:pt x="205258" y="136496"/>
                  </a:lnTo>
                  <a:lnTo>
                    <a:pt x="213469" y="136486"/>
                  </a:lnTo>
                  <a:lnTo>
                    <a:pt x="221679" y="136476"/>
                  </a:lnTo>
                  <a:lnTo>
                    <a:pt x="229889" y="136465"/>
                  </a:lnTo>
                  <a:lnTo>
                    <a:pt x="238100" y="136454"/>
                  </a:lnTo>
                  <a:lnTo>
                    <a:pt x="246310" y="136442"/>
                  </a:lnTo>
                  <a:lnTo>
                    <a:pt x="254520" y="136430"/>
                  </a:lnTo>
                  <a:lnTo>
                    <a:pt x="262731" y="136417"/>
                  </a:lnTo>
                  <a:lnTo>
                    <a:pt x="270941" y="136403"/>
                  </a:lnTo>
                  <a:lnTo>
                    <a:pt x="279151" y="136388"/>
                  </a:lnTo>
                  <a:lnTo>
                    <a:pt x="287362" y="136372"/>
                  </a:lnTo>
                  <a:lnTo>
                    <a:pt x="295572" y="136356"/>
                  </a:lnTo>
                  <a:lnTo>
                    <a:pt x="303782" y="136339"/>
                  </a:lnTo>
                  <a:lnTo>
                    <a:pt x="311993" y="136321"/>
                  </a:lnTo>
                  <a:lnTo>
                    <a:pt x="320203" y="136302"/>
                  </a:lnTo>
                  <a:lnTo>
                    <a:pt x="328413" y="136281"/>
                  </a:lnTo>
                  <a:lnTo>
                    <a:pt x="336624" y="136260"/>
                  </a:lnTo>
                  <a:lnTo>
                    <a:pt x="344834" y="136238"/>
                  </a:lnTo>
                  <a:lnTo>
                    <a:pt x="353044" y="136214"/>
                  </a:lnTo>
                  <a:lnTo>
                    <a:pt x="361255" y="136189"/>
                  </a:lnTo>
                  <a:lnTo>
                    <a:pt x="369465" y="136163"/>
                  </a:lnTo>
                  <a:lnTo>
                    <a:pt x="377675" y="136135"/>
                  </a:lnTo>
                  <a:lnTo>
                    <a:pt x="385886" y="136105"/>
                  </a:lnTo>
                  <a:lnTo>
                    <a:pt x="394096" y="136074"/>
                  </a:lnTo>
                  <a:lnTo>
                    <a:pt x="402307" y="136042"/>
                  </a:lnTo>
                  <a:lnTo>
                    <a:pt x="410517" y="136007"/>
                  </a:lnTo>
                  <a:lnTo>
                    <a:pt x="418727" y="135971"/>
                  </a:lnTo>
                  <a:lnTo>
                    <a:pt x="426938" y="135933"/>
                  </a:lnTo>
                  <a:lnTo>
                    <a:pt x="435148" y="135893"/>
                  </a:lnTo>
                  <a:lnTo>
                    <a:pt x="443358" y="135850"/>
                  </a:lnTo>
                  <a:lnTo>
                    <a:pt x="451569" y="135805"/>
                  </a:lnTo>
                  <a:lnTo>
                    <a:pt x="459779" y="135758"/>
                  </a:lnTo>
                  <a:lnTo>
                    <a:pt x="467989" y="135708"/>
                  </a:lnTo>
                  <a:lnTo>
                    <a:pt x="476200" y="135656"/>
                  </a:lnTo>
                  <a:lnTo>
                    <a:pt x="484410" y="135601"/>
                  </a:lnTo>
                  <a:lnTo>
                    <a:pt x="492620" y="135542"/>
                  </a:lnTo>
                  <a:lnTo>
                    <a:pt x="500831" y="135481"/>
                  </a:lnTo>
                  <a:lnTo>
                    <a:pt x="509041" y="135416"/>
                  </a:lnTo>
                  <a:lnTo>
                    <a:pt x="517251" y="135348"/>
                  </a:lnTo>
                  <a:lnTo>
                    <a:pt x="525462" y="135276"/>
                  </a:lnTo>
                  <a:lnTo>
                    <a:pt x="533672" y="135200"/>
                  </a:lnTo>
                  <a:lnTo>
                    <a:pt x="541882" y="135120"/>
                  </a:lnTo>
                  <a:lnTo>
                    <a:pt x="550093" y="135036"/>
                  </a:lnTo>
                  <a:lnTo>
                    <a:pt x="558303" y="134947"/>
                  </a:lnTo>
                  <a:lnTo>
                    <a:pt x="566513" y="134854"/>
                  </a:lnTo>
                  <a:lnTo>
                    <a:pt x="574724" y="134755"/>
                  </a:lnTo>
                  <a:lnTo>
                    <a:pt x="582934" y="134652"/>
                  </a:lnTo>
                  <a:lnTo>
                    <a:pt x="591144" y="134542"/>
                  </a:lnTo>
                  <a:lnTo>
                    <a:pt x="599355" y="134427"/>
                  </a:lnTo>
                  <a:lnTo>
                    <a:pt x="607565" y="134306"/>
                  </a:lnTo>
                  <a:lnTo>
                    <a:pt x="615776" y="134179"/>
                  </a:lnTo>
                  <a:lnTo>
                    <a:pt x="623986" y="134044"/>
                  </a:lnTo>
                  <a:lnTo>
                    <a:pt x="632196" y="133903"/>
                  </a:lnTo>
                  <a:lnTo>
                    <a:pt x="640407" y="133754"/>
                  </a:lnTo>
                  <a:lnTo>
                    <a:pt x="648617" y="133597"/>
                  </a:lnTo>
                  <a:lnTo>
                    <a:pt x="656827" y="133432"/>
                  </a:lnTo>
                  <a:lnTo>
                    <a:pt x="665038" y="133259"/>
                  </a:lnTo>
                  <a:lnTo>
                    <a:pt x="673248" y="133076"/>
                  </a:lnTo>
                  <a:lnTo>
                    <a:pt x="681458" y="132884"/>
                  </a:lnTo>
                  <a:lnTo>
                    <a:pt x="689669" y="132682"/>
                  </a:lnTo>
                  <a:lnTo>
                    <a:pt x="697879" y="132470"/>
                  </a:lnTo>
                  <a:lnTo>
                    <a:pt x="706089" y="132246"/>
                  </a:lnTo>
                  <a:lnTo>
                    <a:pt x="714300" y="132011"/>
                  </a:lnTo>
                  <a:lnTo>
                    <a:pt x="722510" y="131765"/>
                  </a:lnTo>
                  <a:lnTo>
                    <a:pt x="730720" y="131505"/>
                  </a:lnTo>
                  <a:lnTo>
                    <a:pt x="738931" y="131232"/>
                  </a:lnTo>
                  <a:lnTo>
                    <a:pt x="747141" y="130946"/>
                  </a:lnTo>
                  <a:lnTo>
                    <a:pt x="755351" y="130645"/>
                  </a:lnTo>
                  <a:lnTo>
                    <a:pt x="763562" y="130329"/>
                  </a:lnTo>
                  <a:lnTo>
                    <a:pt x="771772" y="129998"/>
                  </a:lnTo>
                  <a:lnTo>
                    <a:pt x="779982" y="129650"/>
                  </a:lnTo>
                  <a:lnTo>
                    <a:pt x="788193" y="129285"/>
                  </a:lnTo>
                  <a:lnTo>
                    <a:pt x="796403" y="128902"/>
                  </a:lnTo>
                  <a:lnTo>
                    <a:pt x="804614" y="128500"/>
                  </a:lnTo>
                  <a:lnTo>
                    <a:pt x="812824" y="128080"/>
                  </a:lnTo>
                  <a:lnTo>
                    <a:pt x="821034" y="127639"/>
                  </a:lnTo>
                  <a:lnTo>
                    <a:pt x="829245" y="127177"/>
                  </a:lnTo>
                  <a:lnTo>
                    <a:pt x="837455" y="126693"/>
                  </a:lnTo>
                  <a:lnTo>
                    <a:pt x="845665" y="126186"/>
                  </a:lnTo>
                  <a:lnTo>
                    <a:pt x="853876" y="125657"/>
                  </a:lnTo>
                  <a:lnTo>
                    <a:pt x="862086" y="125102"/>
                  </a:lnTo>
                  <a:lnTo>
                    <a:pt x="870296" y="124523"/>
                  </a:lnTo>
                  <a:lnTo>
                    <a:pt x="878507" y="123918"/>
                  </a:lnTo>
                  <a:lnTo>
                    <a:pt x="886717" y="123285"/>
                  </a:lnTo>
                  <a:lnTo>
                    <a:pt x="894927" y="122625"/>
                  </a:lnTo>
                  <a:lnTo>
                    <a:pt x="903138" y="121936"/>
                  </a:lnTo>
                  <a:lnTo>
                    <a:pt x="911348" y="121218"/>
                  </a:lnTo>
                  <a:lnTo>
                    <a:pt x="919558" y="120469"/>
                  </a:lnTo>
                  <a:lnTo>
                    <a:pt x="927769" y="119689"/>
                  </a:lnTo>
                  <a:lnTo>
                    <a:pt x="935979" y="118877"/>
                  </a:lnTo>
                  <a:lnTo>
                    <a:pt x="944189" y="118032"/>
                  </a:lnTo>
                  <a:lnTo>
                    <a:pt x="952400" y="117154"/>
                  </a:lnTo>
                  <a:lnTo>
                    <a:pt x="960610" y="116242"/>
                  </a:lnTo>
                  <a:lnTo>
                    <a:pt x="968820" y="115294"/>
                  </a:lnTo>
                  <a:lnTo>
                    <a:pt x="977031" y="114311"/>
                  </a:lnTo>
                  <a:lnTo>
                    <a:pt x="985241" y="113292"/>
                  </a:lnTo>
                  <a:lnTo>
                    <a:pt x="993451" y="112237"/>
                  </a:lnTo>
                  <a:lnTo>
                    <a:pt x="1001662" y="111145"/>
                  </a:lnTo>
                  <a:lnTo>
                    <a:pt x="1009872" y="110015"/>
                  </a:lnTo>
                  <a:lnTo>
                    <a:pt x="1018083" y="108848"/>
                  </a:lnTo>
                  <a:lnTo>
                    <a:pt x="1026293" y="107643"/>
                  </a:lnTo>
                  <a:lnTo>
                    <a:pt x="1034503" y="106401"/>
                  </a:lnTo>
                  <a:lnTo>
                    <a:pt x="1042714" y="105121"/>
                  </a:lnTo>
                  <a:lnTo>
                    <a:pt x="1050924" y="103804"/>
                  </a:lnTo>
                  <a:lnTo>
                    <a:pt x="1059134" y="102449"/>
                  </a:lnTo>
                  <a:lnTo>
                    <a:pt x="1067345" y="101058"/>
                  </a:lnTo>
                  <a:lnTo>
                    <a:pt x="1075555" y="99631"/>
                  </a:lnTo>
                  <a:lnTo>
                    <a:pt x="1083765" y="98169"/>
                  </a:lnTo>
                  <a:lnTo>
                    <a:pt x="1091976" y="96671"/>
                  </a:lnTo>
                  <a:lnTo>
                    <a:pt x="1100186" y="95140"/>
                  </a:lnTo>
                  <a:lnTo>
                    <a:pt x="1108396" y="93577"/>
                  </a:lnTo>
                  <a:lnTo>
                    <a:pt x="1116607" y="91983"/>
                  </a:lnTo>
                  <a:lnTo>
                    <a:pt x="1124817" y="90358"/>
                  </a:lnTo>
                  <a:lnTo>
                    <a:pt x="1133027" y="88706"/>
                  </a:lnTo>
                  <a:lnTo>
                    <a:pt x="1141238" y="87027"/>
                  </a:lnTo>
                  <a:lnTo>
                    <a:pt x="1149448" y="85323"/>
                  </a:lnTo>
                  <a:lnTo>
                    <a:pt x="1157658" y="83596"/>
                  </a:lnTo>
                  <a:lnTo>
                    <a:pt x="1165869" y="81848"/>
                  </a:lnTo>
                  <a:lnTo>
                    <a:pt x="1174079" y="80082"/>
                  </a:lnTo>
                  <a:lnTo>
                    <a:pt x="1182289" y="78299"/>
                  </a:lnTo>
                  <a:lnTo>
                    <a:pt x="1190500" y="76503"/>
                  </a:lnTo>
                  <a:lnTo>
                    <a:pt x="1198710" y="74695"/>
                  </a:lnTo>
                  <a:lnTo>
                    <a:pt x="1206921" y="72878"/>
                  </a:lnTo>
                  <a:lnTo>
                    <a:pt x="1215131" y="71054"/>
                  </a:lnTo>
                  <a:lnTo>
                    <a:pt x="1223341" y="69226"/>
                  </a:lnTo>
                  <a:lnTo>
                    <a:pt x="1231552" y="67398"/>
                  </a:lnTo>
                  <a:lnTo>
                    <a:pt x="1239762" y="65570"/>
                  </a:lnTo>
                  <a:lnTo>
                    <a:pt x="1247972" y="63746"/>
                  </a:lnTo>
                  <a:lnTo>
                    <a:pt x="1256183" y="61929"/>
                  </a:lnTo>
                  <a:lnTo>
                    <a:pt x="1264393" y="60121"/>
                  </a:lnTo>
                  <a:lnTo>
                    <a:pt x="1272603" y="58325"/>
                  </a:lnTo>
                  <a:lnTo>
                    <a:pt x="1280814" y="56542"/>
                  </a:lnTo>
                  <a:lnTo>
                    <a:pt x="1289024" y="54776"/>
                  </a:lnTo>
                  <a:lnTo>
                    <a:pt x="1297234" y="53028"/>
                  </a:lnTo>
                  <a:lnTo>
                    <a:pt x="1305445" y="51301"/>
                  </a:lnTo>
                  <a:lnTo>
                    <a:pt x="1313655" y="49597"/>
                  </a:lnTo>
                  <a:lnTo>
                    <a:pt x="1321865" y="47918"/>
                  </a:lnTo>
                  <a:lnTo>
                    <a:pt x="1330076" y="46266"/>
                  </a:lnTo>
                  <a:lnTo>
                    <a:pt x="1338286" y="44641"/>
                  </a:lnTo>
                  <a:lnTo>
                    <a:pt x="1346496" y="43047"/>
                  </a:lnTo>
                  <a:lnTo>
                    <a:pt x="1354707" y="41483"/>
                  </a:lnTo>
                  <a:lnTo>
                    <a:pt x="1362917" y="39953"/>
                  </a:lnTo>
                  <a:lnTo>
                    <a:pt x="1371127" y="38455"/>
                  </a:lnTo>
                  <a:lnTo>
                    <a:pt x="1379338" y="36993"/>
                  </a:lnTo>
                  <a:lnTo>
                    <a:pt x="1387548" y="35566"/>
                  </a:lnTo>
                  <a:lnTo>
                    <a:pt x="1395758" y="34174"/>
                  </a:lnTo>
                  <a:lnTo>
                    <a:pt x="1403969" y="32820"/>
                  </a:lnTo>
                  <a:lnTo>
                    <a:pt x="1412179" y="31503"/>
                  </a:lnTo>
                  <a:lnTo>
                    <a:pt x="1420390" y="30223"/>
                  </a:lnTo>
                  <a:lnTo>
                    <a:pt x="1428600" y="28980"/>
                  </a:lnTo>
                  <a:lnTo>
                    <a:pt x="1436810" y="27776"/>
                  </a:lnTo>
                  <a:lnTo>
                    <a:pt x="1445021" y="26609"/>
                  </a:lnTo>
                  <a:lnTo>
                    <a:pt x="1453231" y="25479"/>
                  </a:lnTo>
                  <a:lnTo>
                    <a:pt x="1461441" y="24387"/>
                  </a:lnTo>
                  <a:lnTo>
                    <a:pt x="1469652" y="23331"/>
                  </a:lnTo>
                  <a:lnTo>
                    <a:pt x="1477862" y="22313"/>
                  </a:lnTo>
                  <a:lnTo>
                    <a:pt x="1486072" y="21330"/>
                  </a:lnTo>
                  <a:lnTo>
                    <a:pt x="1494283" y="20382"/>
                  </a:lnTo>
                  <a:lnTo>
                    <a:pt x="1502493" y="19470"/>
                  </a:lnTo>
                  <a:lnTo>
                    <a:pt x="1510703" y="18592"/>
                  </a:lnTo>
                  <a:lnTo>
                    <a:pt x="1518914" y="17747"/>
                  </a:lnTo>
                  <a:lnTo>
                    <a:pt x="1527124" y="16935"/>
                  </a:lnTo>
                  <a:lnTo>
                    <a:pt x="1535334" y="16155"/>
                  </a:lnTo>
                  <a:lnTo>
                    <a:pt x="1543545" y="15406"/>
                  </a:lnTo>
                  <a:lnTo>
                    <a:pt x="1551755" y="14688"/>
                  </a:lnTo>
                  <a:lnTo>
                    <a:pt x="1559965" y="13999"/>
                  </a:lnTo>
                  <a:lnTo>
                    <a:pt x="1568176" y="13339"/>
                  </a:lnTo>
                  <a:lnTo>
                    <a:pt x="1576386" y="12706"/>
                  </a:lnTo>
                  <a:lnTo>
                    <a:pt x="1584596" y="12101"/>
                  </a:lnTo>
                  <a:lnTo>
                    <a:pt x="1592807" y="11522"/>
                  </a:lnTo>
                  <a:lnTo>
                    <a:pt x="1601017" y="10967"/>
                  </a:lnTo>
                  <a:lnTo>
                    <a:pt x="1609228" y="10437"/>
                  </a:lnTo>
                  <a:lnTo>
                    <a:pt x="1617438" y="9931"/>
                  </a:lnTo>
                  <a:lnTo>
                    <a:pt x="1625648" y="9447"/>
                  </a:lnTo>
                  <a:lnTo>
                    <a:pt x="1633859" y="8985"/>
                  </a:lnTo>
                  <a:lnTo>
                    <a:pt x="1642069" y="8544"/>
                  </a:lnTo>
                  <a:lnTo>
                    <a:pt x="1650279" y="8123"/>
                  </a:lnTo>
                  <a:lnTo>
                    <a:pt x="1658490" y="7722"/>
                  </a:lnTo>
                  <a:lnTo>
                    <a:pt x="1666700" y="7339"/>
                  </a:lnTo>
                  <a:lnTo>
                    <a:pt x="1674910" y="6974"/>
                  </a:lnTo>
                  <a:lnTo>
                    <a:pt x="1683121" y="6626"/>
                  </a:lnTo>
                  <a:lnTo>
                    <a:pt x="1691331" y="6294"/>
                  </a:lnTo>
                  <a:lnTo>
                    <a:pt x="1699541" y="5979"/>
                  </a:lnTo>
                  <a:lnTo>
                    <a:pt x="1707752" y="5678"/>
                  </a:lnTo>
                  <a:lnTo>
                    <a:pt x="1715962" y="5391"/>
                  </a:lnTo>
                  <a:lnTo>
                    <a:pt x="1724172" y="5119"/>
                  </a:lnTo>
                  <a:lnTo>
                    <a:pt x="1732383" y="4859"/>
                  </a:lnTo>
                  <a:lnTo>
                    <a:pt x="1740593" y="4612"/>
                  </a:lnTo>
                  <a:lnTo>
                    <a:pt x="1748803" y="4378"/>
                  </a:lnTo>
                  <a:lnTo>
                    <a:pt x="1757014" y="4154"/>
                  </a:lnTo>
                  <a:lnTo>
                    <a:pt x="1765224" y="3942"/>
                  </a:lnTo>
                  <a:lnTo>
                    <a:pt x="1773434" y="3740"/>
                  </a:lnTo>
                  <a:lnTo>
                    <a:pt x="1781645" y="3548"/>
                  </a:lnTo>
                  <a:lnTo>
                    <a:pt x="1789855" y="3365"/>
                  </a:lnTo>
                  <a:lnTo>
                    <a:pt x="1798065" y="3191"/>
                  </a:lnTo>
                  <a:lnTo>
                    <a:pt x="1806276" y="3026"/>
                  </a:lnTo>
                  <a:lnTo>
                    <a:pt x="1814486" y="2870"/>
                  </a:lnTo>
                  <a:lnTo>
                    <a:pt x="1822697" y="2721"/>
                  </a:lnTo>
                  <a:lnTo>
                    <a:pt x="1830907" y="2580"/>
                  </a:lnTo>
                  <a:lnTo>
                    <a:pt x="1839117" y="2445"/>
                  </a:lnTo>
                  <a:lnTo>
                    <a:pt x="1847328" y="2318"/>
                  </a:lnTo>
                  <a:lnTo>
                    <a:pt x="1855538" y="2196"/>
                  </a:lnTo>
                  <a:lnTo>
                    <a:pt x="1863748" y="2081"/>
                  </a:lnTo>
                  <a:lnTo>
                    <a:pt x="1871959" y="1972"/>
                  </a:lnTo>
                  <a:lnTo>
                    <a:pt x="1880169" y="1868"/>
                  </a:lnTo>
                  <a:lnTo>
                    <a:pt x="1888379" y="1770"/>
                  </a:lnTo>
                  <a:lnTo>
                    <a:pt x="1896590" y="1677"/>
                  </a:lnTo>
                  <a:lnTo>
                    <a:pt x="1904800" y="1588"/>
                  </a:lnTo>
                  <a:lnTo>
                    <a:pt x="1913010" y="1504"/>
                  </a:lnTo>
                  <a:lnTo>
                    <a:pt x="1921221" y="1424"/>
                  </a:lnTo>
                  <a:lnTo>
                    <a:pt x="1929431" y="1348"/>
                  </a:lnTo>
                  <a:lnTo>
                    <a:pt x="1937641" y="1276"/>
                  </a:lnTo>
                  <a:lnTo>
                    <a:pt x="1945852" y="1208"/>
                  </a:lnTo>
                  <a:lnTo>
                    <a:pt x="1954062" y="1143"/>
                  </a:lnTo>
                  <a:lnTo>
                    <a:pt x="1962272" y="1082"/>
                  </a:lnTo>
                  <a:lnTo>
                    <a:pt x="1970483" y="1023"/>
                  </a:lnTo>
                  <a:lnTo>
                    <a:pt x="1978693" y="968"/>
                  </a:lnTo>
                  <a:lnTo>
                    <a:pt x="1986903" y="915"/>
                  </a:lnTo>
                  <a:lnTo>
                    <a:pt x="1995114" y="866"/>
                  </a:lnTo>
                  <a:lnTo>
                    <a:pt x="2003324" y="818"/>
                  </a:lnTo>
                  <a:lnTo>
                    <a:pt x="2011535" y="774"/>
                  </a:lnTo>
                  <a:lnTo>
                    <a:pt x="2019745" y="731"/>
                  </a:lnTo>
                  <a:lnTo>
                    <a:pt x="2027955" y="691"/>
                  </a:lnTo>
                  <a:lnTo>
                    <a:pt x="2036166" y="653"/>
                  </a:lnTo>
                  <a:lnTo>
                    <a:pt x="2044376" y="616"/>
                  </a:lnTo>
                  <a:lnTo>
                    <a:pt x="2052586" y="582"/>
                  </a:lnTo>
                  <a:lnTo>
                    <a:pt x="2060797" y="549"/>
                  </a:lnTo>
                  <a:lnTo>
                    <a:pt x="2069007" y="519"/>
                  </a:lnTo>
                  <a:lnTo>
                    <a:pt x="2077217" y="489"/>
                  </a:lnTo>
                  <a:lnTo>
                    <a:pt x="2085428" y="461"/>
                  </a:lnTo>
                  <a:lnTo>
                    <a:pt x="2093638" y="435"/>
                  </a:lnTo>
                  <a:lnTo>
                    <a:pt x="2101848" y="410"/>
                  </a:lnTo>
                  <a:lnTo>
                    <a:pt x="2110059" y="386"/>
                  </a:lnTo>
                  <a:lnTo>
                    <a:pt x="2118269" y="364"/>
                  </a:lnTo>
                  <a:lnTo>
                    <a:pt x="2126479" y="343"/>
                  </a:lnTo>
                  <a:lnTo>
                    <a:pt x="2134690" y="322"/>
                  </a:lnTo>
                  <a:lnTo>
                    <a:pt x="2142900" y="303"/>
                  </a:lnTo>
                  <a:lnTo>
                    <a:pt x="2151110" y="285"/>
                  </a:lnTo>
                  <a:lnTo>
                    <a:pt x="2159321" y="268"/>
                  </a:lnTo>
                  <a:lnTo>
                    <a:pt x="2167531" y="251"/>
                  </a:lnTo>
                  <a:lnTo>
                    <a:pt x="2175741" y="236"/>
                  </a:lnTo>
                  <a:lnTo>
                    <a:pt x="2183952" y="221"/>
                  </a:lnTo>
                  <a:lnTo>
                    <a:pt x="2192162" y="207"/>
                  </a:lnTo>
                  <a:lnTo>
                    <a:pt x="2200373" y="194"/>
                  </a:lnTo>
                  <a:lnTo>
                    <a:pt x="2208583" y="182"/>
                  </a:lnTo>
                  <a:lnTo>
                    <a:pt x="2216793" y="170"/>
                  </a:lnTo>
                  <a:lnTo>
                    <a:pt x="2225004" y="159"/>
                  </a:lnTo>
                  <a:lnTo>
                    <a:pt x="2233214" y="148"/>
                  </a:lnTo>
                  <a:lnTo>
                    <a:pt x="2241424" y="138"/>
                  </a:lnTo>
                  <a:lnTo>
                    <a:pt x="2249635" y="128"/>
                  </a:lnTo>
                  <a:lnTo>
                    <a:pt x="2257845" y="119"/>
                  </a:lnTo>
                  <a:lnTo>
                    <a:pt x="2266055" y="111"/>
                  </a:lnTo>
                  <a:lnTo>
                    <a:pt x="2274266" y="102"/>
                  </a:lnTo>
                  <a:lnTo>
                    <a:pt x="2282476" y="95"/>
                  </a:lnTo>
                  <a:lnTo>
                    <a:pt x="2290686" y="87"/>
                  </a:lnTo>
                  <a:lnTo>
                    <a:pt x="2298897" y="80"/>
                  </a:lnTo>
                  <a:lnTo>
                    <a:pt x="2307107" y="74"/>
                  </a:lnTo>
                  <a:lnTo>
                    <a:pt x="2315317" y="67"/>
                  </a:lnTo>
                  <a:lnTo>
                    <a:pt x="2323528" y="62"/>
                  </a:lnTo>
                  <a:lnTo>
                    <a:pt x="2331738" y="56"/>
                  </a:lnTo>
                  <a:lnTo>
                    <a:pt x="2339948" y="51"/>
                  </a:lnTo>
                  <a:lnTo>
                    <a:pt x="2348159" y="46"/>
                  </a:lnTo>
                  <a:lnTo>
                    <a:pt x="2356369" y="41"/>
                  </a:lnTo>
                  <a:lnTo>
                    <a:pt x="2364579" y="36"/>
                  </a:lnTo>
                  <a:lnTo>
                    <a:pt x="2372790" y="32"/>
                  </a:lnTo>
                  <a:lnTo>
                    <a:pt x="2381000" y="28"/>
                  </a:lnTo>
                  <a:lnTo>
                    <a:pt x="2389210" y="24"/>
                  </a:lnTo>
                  <a:lnTo>
                    <a:pt x="2397421" y="20"/>
                  </a:lnTo>
                  <a:lnTo>
                    <a:pt x="2405631" y="17"/>
                  </a:lnTo>
                  <a:lnTo>
                    <a:pt x="2413842" y="14"/>
                  </a:lnTo>
                  <a:lnTo>
                    <a:pt x="2422052" y="10"/>
                  </a:lnTo>
                  <a:lnTo>
                    <a:pt x="2430262" y="7"/>
                  </a:lnTo>
                  <a:lnTo>
                    <a:pt x="2438473" y="5"/>
                  </a:lnTo>
                  <a:lnTo>
                    <a:pt x="2446683" y="2"/>
                  </a:lnTo>
                  <a:lnTo>
                    <a:pt x="2454893" y="0"/>
                  </a:lnTo>
                  <a:lnTo>
                    <a:pt x="2454893" y="33695"/>
                  </a:lnTo>
                  <a:lnTo>
                    <a:pt x="2446683" y="33697"/>
                  </a:lnTo>
                  <a:lnTo>
                    <a:pt x="2438473" y="33700"/>
                  </a:lnTo>
                  <a:lnTo>
                    <a:pt x="2430262" y="33703"/>
                  </a:lnTo>
                  <a:lnTo>
                    <a:pt x="2422052" y="33706"/>
                  </a:lnTo>
                  <a:lnTo>
                    <a:pt x="2413842" y="33709"/>
                  </a:lnTo>
                  <a:lnTo>
                    <a:pt x="2405631" y="33712"/>
                  </a:lnTo>
                  <a:lnTo>
                    <a:pt x="2397421" y="33715"/>
                  </a:lnTo>
                  <a:lnTo>
                    <a:pt x="2389210" y="33719"/>
                  </a:lnTo>
                  <a:lnTo>
                    <a:pt x="2381000" y="33723"/>
                  </a:lnTo>
                  <a:lnTo>
                    <a:pt x="2372790" y="33727"/>
                  </a:lnTo>
                  <a:lnTo>
                    <a:pt x="2364579" y="33731"/>
                  </a:lnTo>
                  <a:lnTo>
                    <a:pt x="2356369" y="33736"/>
                  </a:lnTo>
                  <a:lnTo>
                    <a:pt x="2348159" y="33741"/>
                  </a:lnTo>
                  <a:lnTo>
                    <a:pt x="2339948" y="33746"/>
                  </a:lnTo>
                  <a:lnTo>
                    <a:pt x="2331738" y="33751"/>
                  </a:lnTo>
                  <a:lnTo>
                    <a:pt x="2323528" y="33757"/>
                  </a:lnTo>
                  <a:lnTo>
                    <a:pt x="2315317" y="33763"/>
                  </a:lnTo>
                  <a:lnTo>
                    <a:pt x="2307107" y="33769"/>
                  </a:lnTo>
                  <a:lnTo>
                    <a:pt x="2298897" y="33775"/>
                  </a:lnTo>
                  <a:lnTo>
                    <a:pt x="2290686" y="33782"/>
                  </a:lnTo>
                  <a:lnTo>
                    <a:pt x="2282476" y="33790"/>
                  </a:lnTo>
                  <a:lnTo>
                    <a:pt x="2274266" y="33797"/>
                  </a:lnTo>
                  <a:lnTo>
                    <a:pt x="2266055" y="33806"/>
                  </a:lnTo>
                  <a:lnTo>
                    <a:pt x="2257845" y="33814"/>
                  </a:lnTo>
                  <a:lnTo>
                    <a:pt x="2249635" y="33823"/>
                  </a:lnTo>
                  <a:lnTo>
                    <a:pt x="2241424" y="33833"/>
                  </a:lnTo>
                  <a:lnTo>
                    <a:pt x="2233214" y="33843"/>
                  </a:lnTo>
                  <a:lnTo>
                    <a:pt x="2225004" y="33854"/>
                  </a:lnTo>
                  <a:lnTo>
                    <a:pt x="2216793" y="33865"/>
                  </a:lnTo>
                  <a:lnTo>
                    <a:pt x="2208583" y="33877"/>
                  </a:lnTo>
                  <a:lnTo>
                    <a:pt x="2200373" y="33889"/>
                  </a:lnTo>
                  <a:lnTo>
                    <a:pt x="2192162" y="33902"/>
                  </a:lnTo>
                  <a:lnTo>
                    <a:pt x="2183952" y="33916"/>
                  </a:lnTo>
                  <a:lnTo>
                    <a:pt x="2175741" y="33931"/>
                  </a:lnTo>
                  <a:lnTo>
                    <a:pt x="2167531" y="33947"/>
                  </a:lnTo>
                  <a:lnTo>
                    <a:pt x="2159321" y="33963"/>
                  </a:lnTo>
                  <a:lnTo>
                    <a:pt x="2151110" y="33980"/>
                  </a:lnTo>
                  <a:lnTo>
                    <a:pt x="2142900" y="33998"/>
                  </a:lnTo>
                  <a:lnTo>
                    <a:pt x="2134690" y="34017"/>
                  </a:lnTo>
                  <a:lnTo>
                    <a:pt x="2126479" y="34038"/>
                  </a:lnTo>
                  <a:lnTo>
                    <a:pt x="2118269" y="34059"/>
                  </a:lnTo>
                  <a:lnTo>
                    <a:pt x="2110059" y="34081"/>
                  </a:lnTo>
                  <a:lnTo>
                    <a:pt x="2101848" y="34105"/>
                  </a:lnTo>
                  <a:lnTo>
                    <a:pt x="2093638" y="34130"/>
                  </a:lnTo>
                  <a:lnTo>
                    <a:pt x="2085428" y="34157"/>
                  </a:lnTo>
                  <a:lnTo>
                    <a:pt x="2077217" y="34184"/>
                  </a:lnTo>
                  <a:lnTo>
                    <a:pt x="2069007" y="34214"/>
                  </a:lnTo>
                  <a:lnTo>
                    <a:pt x="2060797" y="34245"/>
                  </a:lnTo>
                  <a:lnTo>
                    <a:pt x="2052586" y="34277"/>
                  </a:lnTo>
                  <a:lnTo>
                    <a:pt x="2044376" y="34312"/>
                  </a:lnTo>
                  <a:lnTo>
                    <a:pt x="2036166" y="34348"/>
                  </a:lnTo>
                  <a:lnTo>
                    <a:pt x="2027955" y="34386"/>
                  </a:lnTo>
                  <a:lnTo>
                    <a:pt x="2019745" y="34426"/>
                  </a:lnTo>
                  <a:lnTo>
                    <a:pt x="2011535" y="34469"/>
                  </a:lnTo>
                  <a:lnTo>
                    <a:pt x="2003324" y="34514"/>
                  </a:lnTo>
                  <a:lnTo>
                    <a:pt x="1995114" y="34561"/>
                  </a:lnTo>
                  <a:lnTo>
                    <a:pt x="1986903" y="34611"/>
                  </a:lnTo>
                  <a:lnTo>
                    <a:pt x="1978693" y="34663"/>
                  </a:lnTo>
                  <a:lnTo>
                    <a:pt x="1970483" y="34718"/>
                  </a:lnTo>
                  <a:lnTo>
                    <a:pt x="1962272" y="34777"/>
                  </a:lnTo>
                  <a:lnTo>
                    <a:pt x="1954062" y="34838"/>
                  </a:lnTo>
                  <a:lnTo>
                    <a:pt x="1945852" y="34903"/>
                  </a:lnTo>
                  <a:lnTo>
                    <a:pt x="1937641" y="34971"/>
                  </a:lnTo>
                  <a:lnTo>
                    <a:pt x="1929431" y="35043"/>
                  </a:lnTo>
                  <a:lnTo>
                    <a:pt x="1921221" y="35119"/>
                  </a:lnTo>
                  <a:lnTo>
                    <a:pt x="1913010" y="35199"/>
                  </a:lnTo>
                  <a:lnTo>
                    <a:pt x="1904800" y="35283"/>
                  </a:lnTo>
                  <a:lnTo>
                    <a:pt x="1896590" y="35372"/>
                  </a:lnTo>
                  <a:lnTo>
                    <a:pt x="1888379" y="35465"/>
                  </a:lnTo>
                  <a:lnTo>
                    <a:pt x="1880169" y="35564"/>
                  </a:lnTo>
                  <a:lnTo>
                    <a:pt x="1871959" y="35667"/>
                  </a:lnTo>
                  <a:lnTo>
                    <a:pt x="1863748" y="35777"/>
                  </a:lnTo>
                  <a:lnTo>
                    <a:pt x="1855538" y="35892"/>
                  </a:lnTo>
                  <a:lnTo>
                    <a:pt x="1847328" y="36013"/>
                  </a:lnTo>
                  <a:lnTo>
                    <a:pt x="1839117" y="36140"/>
                  </a:lnTo>
                  <a:lnTo>
                    <a:pt x="1830907" y="36275"/>
                  </a:lnTo>
                  <a:lnTo>
                    <a:pt x="1822697" y="36416"/>
                  </a:lnTo>
                  <a:lnTo>
                    <a:pt x="1814486" y="36565"/>
                  </a:lnTo>
                  <a:lnTo>
                    <a:pt x="1806276" y="36722"/>
                  </a:lnTo>
                  <a:lnTo>
                    <a:pt x="1798065" y="36887"/>
                  </a:lnTo>
                  <a:lnTo>
                    <a:pt x="1789855" y="37060"/>
                  </a:lnTo>
                  <a:lnTo>
                    <a:pt x="1781645" y="37243"/>
                  </a:lnTo>
                  <a:lnTo>
                    <a:pt x="1773434" y="37435"/>
                  </a:lnTo>
                  <a:lnTo>
                    <a:pt x="1765224" y="37637"/>
                  </a:lnTo>
                  <a:lnTo>
                    <a:pt x="1757014" y="37849"/>
                  </a:lnTo>
                  <a:lnTo>
                    <a:pt x="1748803" y="38073"/>
                  </a:lnTo>
                  <a:lnTo>
                    <a:pt x="1740593" y="38308"/>
                  </a:lnTo>
                  <a:lnTo>
                    <a:pt x="1732383" y="38554"/>
                  </a:lnTo>
                  <a:lnTo>
                    <a:pt x="1724172" y="38814"/>
                  </a:lnTo>
                  <a:lnTo>
                    <a:pt x="1715962" y="39087"/>
                  </a:lnTo>
                  <a:lnTo>
                    <a:pt x="1707752" y="39373"/>
                  </a:lnTo>
                  <a:lnTo>
                    <a:pt x="1699541" y="39674"/>
                  </a:lnTo>
                  <a:lnTo>
                    <a:pt x="1691331" y="39990"/>
                  </a:lnTo>
                  <a:lnTo>
                    <a:pt x="1683121" y="40321"/>
                  </a:lnTo>
                  <a:lnTo>
                    <a:pt x="1674910" y="40669"/>
                  </a:lnTo>
                  <a:lnTo>
                    <a:pt x="1666700" y="41034"/>
                  </a:lnTo>
                  <a:lnTo>
                    <a:pt x="1658490" y="41417"/>
                  </a:lnTo>
                  <a:lnTo>
                    <a:pt x="1650279" y="41819"/>
                  </a:lnTo>
                  <a:lnTo>
                    <a:pt x="1642069" y="42239"/>
                  </a:lnTo>
                  <a:lnTo>
                    <a:pt x="1633859" y="42680"/>
                  </a:lnTo>
                  <a:lnTo>
                    <a:pt x="1625648" y="43142"/>
                  </a:lnTo>
                  <a:lnTo>
                    <a:pt x="1617438" y="43626"/>
                  </a:lnTo>
                  <a:lnTo>
                    <a:pt x="1609228" y="44133"/>
                  </a:lnTo>
                  <a:lnTo>
                    <a:pt x="1601017" y="44662"/>
                  </a:lnTo>
                  <a:lnTo>
                    <a:pt x="1592807" y="45217"/>
                  </a:lnTo>
                  <a:lnTo>
                    <a:pt x="1584596" y="45796"/>
                  </a:lnTo>
                  <a:lnTo>
                    <a:pt x="1576386" y="46401"/>
                  </a:lnTo>
                  <a:lnTo>
                    <a:pt x="1568176" y="47034"/>
                  </a:lnTo>
                  <a:lnTo>
                    <a:pt x="1559965" y="47694"/>
                  </a:lnTo>
                  <a:lnTo>
                    <a:pt x="1551755" y="48383"/>
                  </a:lnTo>
                  <a:lnTo>
                    <a:pt x="1543545" y="49101"/>
                  </a:lnTo>
                  <a:lnTo>
                    <a:pt x="1535334" y="49850"/>
                  </a:lnTo>
                  <a:lnTo>
                    <a:pt x="1527124" y="50630"/>
                  </a:lnTo>
                  <a:lnTo>
                    <a:pt x="1518914" y="51442"/>
                  </a:lnTo>
                  <a:lnTo>
                    <a:pt x="1510703" y="52287"/>
                  </a:lnTo>
                  <a:lnTo>
                    <a:pt x="1502493" y="53165"/>
                  </a:lnTo>
                  <a:lnTo>
                    <a:pt x="1494283" y="54077"/>
                  </a:lnTo>
                  <a:lnTo>
                    <a:pt x="1486072" y="55025"/>
                  </a:lnTo>
                  <a:lnTo>
                    <a:pt x="1477862" y="56008"/>
                  </a:lnTo>
                  <a:lnTo>
                    <a:pt x="1469652" y="57027"/>
                  </a:lnTo>
                  <a:lnTo>
                    <a:pt x="1461441" y="58082"/>
                  </a:lnTo>
                  <a:lnTo>
                    <a:pt x="1453231" y="59174"/>
                  </a:lnTo>
                  <a:lnTo>
                    <a:pt x="1445021" y="60304"/>
                  </a:lnTo>
                  <a:lnTo>
                    <a:pt x="1436810" y="61471"/>
                  </a:lnTo>
                  <a:lnTo>
                    <a:pt x="1428600" y="62676"/>
                  </a:lnTo>
                  <a:lnTo>
                    <a:pt x="1420390" y="63918"/>
                  </a:lnTo>
                  <a:lnTo>
                    <a:pt x="1412179" y="65198"/>
                  </a:lnTo>
                  <a:lnTo>
                    <a:pt x="1403969" y="66515"/>
                  </a:lnTo>
                  <a:lnTo>
                    <a:pt x="1395758" y="67870"/>
                  </a:lnTo>
                  <a:lnTo>
                    <a:pt x="1387548" y="69261"/>
                  </a:lnTo>
                  <a:lnTo>
                    <a:pt x="1379338" y="70688"/>
                  </a:lnTo>
                  <a:lnTo>
                    <a:pt x="1371127" y="72151"/>
                  </a:lnTo>
                  <a:lnTo>
                    <a:pt x="1362917" y="73648"/>
                  </a:lnTo>
                  <a:lnTo>
                    <a:pt x="1354707" y="75179"/>
                  </a:lnTo>
                  <a:lnTo>
                    <a:pt x="1346496" y="76742"/>
                  </a:lnTo>
                  <a:lnTo>
                    <a:pt x="1338286" y="78336"/>
                  </a:lnTo>
                  <a:lnTo>
                    <a:pt x="1330076" y="79961"/>
                  </a:lnTo>
                  <a:lnTo>
                    <a:pt x="1321865" y="81613"/>
                  </a:lnTo>
                  <a:lnTo>
                    <a:pt x="1313655" y="83293"/>
                  </a:lnTo>
                  <a:lnTo>
                    <a:pt x="1305445" y="84997"/>
                  </a:lnTo>
                  <a:lnTo>
                    <a:pt x="1297234" y="86723"/>
                  </a:lnTo>
                  <a:lnTo>
                    <a:pt x="1289024" y="88471"/>
                  </a:lnTo>
                  <a:lnTo>
                    <a:pt x="1280814" y="90237"/>
                  </a:lnTo>
                  <a:lnTo>
                    <a:pt x="1272603" y="92020"/>
                  </a:lnTo>
                  <a:lnTo>
                    <a:pt x="1264393" y="93816"/>
                  </a:lnTo>
                  <a:lnTo>
                    <a:pt x="1256183" y="95624"/>
                  </a:lnTo>
                  <a:lnTo>
                    <a:pt x="1247972" y="97441"/>
                  </a:lnTo>
                  <a:lnTo>
                    <a:pt x="1239762" y="99265"/>
                  </a:lnTo>
                  <a:lnTo>
                    <a:pt x="1231552" y="101093"/>
                  </a:lnTo>
                  <a:lnTo>
                    <a:pt x="1223341" y="102922"/>
                  </a:lnTo>
                  <a:lnTo>
                    <a:pt x="1215131" y="104749"/>
                  </a:lnTo>
                  <a:lnTo>
                    <a:pt x="1206921" y="106573"/>
                  </a:lnTo>
                  <a:lnTo>
                    <a:pt x="1198710" y="108390"/>
                  </a:lnTo>
                  <a:lnTo>
                    <a:pt x="1190500" y="110198"/>
                  </a:lnTo>
                  <a:lnTo>
                    <a:pt x="1182289" y="111995"/>
                  </a:lnTo>
                  <a:lnTo>
                    <a:pt x="1174079" y="113777"/>
                  </a:lnTo>
                  <a:lnTo>
                    <a:pt x="1165869" y="115543"/>
                  </a:lnTo>
                  <a:lnTo>
                    <a:pt x="1157658" y="117291"/>
                  </a:lnTo>
                  <a:lnTo>
                    <a:pt x="1149448" y="119018"/>
                  </a:lnTo>
                  <a:lnTo>
                    <a:pt x="1141238" y="120722"/>
                  </a:lnTo>
                  <a:lnTo>
                    <a:pt x="1133027" y="122401"/>
                  </a:lnTo>
                  <a:lnTo>
                    <a:pt x="1124817" y="124053"/>
                  </a:lnTo>
                  <a:lnTo>
                    <a:pt x="1116607" y="125678"/>
                  </a:lnTo>
                  <a:lnTo>
                    <a:pt x="1108396" y="127272"/>
                  </a:lnTo>
                  <a:lnTo>
                    <a:pt x="1100186" y="128836"/>
                  </a:lnTo>
                  <a:lnTo>
                    <a:pt x="1091976" y="130366"/>
                  </a:lnTo>
                  <a:lnTo>
                    <a:pt x="1083765" y="131864"/>
                  </a:lnTo>
                  <a:lnTo>
                    <a:pt x="1075555" y="133326"/>
                  </a:lnTo>
                  <a:lnTo>
                    <a:pt x="1067345" y="134754"/>
                  </a:lnTo>
                  <a:lnTo>
                    <a:pt x="1059134" y="136145"/>
                  </a:lnTo>
                  <a:lnTo>
                    <a:pt x="1050924" y="137499"/>
                  </a:lnTo>
                  <a:lnTo>
                    <a:pt x="1042714" y="138816"/>
                  </a:lnTo>
                  <a:lnTo>
                    <a:pt x="1034503" y="140096"/>
                  </a:lnTo>
                  <a:lnTo>
                    <a:pt x="1026293" y="141339"/>
                  </a:lnTo>
                  <a:lnTo>
                    <a:pt x="1018083" y="142543"/>
                  </a:lnTo>
                  <a:lnTo>
                    <a:pt x="1009872" y="143710"/>
                  </a:lnTo>
                  <a:lnTo>
                    <a:pt x="1001662" y="144840"/>
                  </a:lnTo>
                  <a:lnTo>
                    <a:pt x="993451" y="145932"/>
                  </a:lnTo>
                  <a:lnTo>
                    <a:pt x="985241" y="146988"/>
                  </a:lnTo>
                  <a:lnTo>
                    <a:pt x="977031" y="148006"/>
                  </a:lnTo>
                  <a:lnTo>
                    <a:pt x="968820" y="148989"/>
                  </a:lnTo>
                  <a:lnTo>
                    <a:pt x="960610" y="149937"/>
                  </a:lnTo>
                  <a:lnTo>
                    <a:pt x="952400" y="150849"/>
                  </a:lnTo>
                  <a:lnTo>
                    <a:pt x="944189" y="151727"/>
                  </a:lnTo>
                  <a:lnTo>
                    <a:pt x="935979" y="152572"/>
                  </a:lnTo>
                  <a:lnTo>
                    <a:pt x="927769" y="153384"/>
                  </a:lnTo>
                  <a:lnTo>
                    <a:pt x="919558" y="154164"/>
                  </a:lnTo>
                  <a:lnTo>
                    <a:pt x="911348" y="154913"/>
                  </a:lnTo>
                  <a:lnTo>
                    <a:pt x="903138" y="155631"/>
                  </a:lnTo>
                  <a:lnTo>
                    <a:pt x="894927" y="156320"/>
                  </a:lnTo>
                  <a:lnTo>
                    <a:pt x="886717" y="156980"/>
                  </a:lnTo>
                  <a:lnTo>
                    <a:pt x="878507" y="157613"/>
                  </a:lnTo>
                  <a:lnTo>
                    <a:pt x="870296" y="158218"/>
                  </a:lnTo>
                  <a:lnTo>
                    <a:pt x="862086" y="158798"/>
                  </a:lnTo>
                  <a:lnTo>
                    <a:pt x="853876" y="159352"/>
                  </a:lnTo>
                  <a:lnTo>
                    <a:pt x="845665" y="159882"/>
                  </a:lnTo>
                  <a:lnTo>
                    <a:pt x="837455" y="160388"/>
                  </a:lnTo>
                  <a:lnTo>
                    <a:pt x="829245" y="160872"/>
                  </a:lnTo>
                  <a:lnTo>
                    <a:pt x="821034" y="161334"/>
                  </a:lnTo>
                  <a:lnTo>
                    <a:pt x="812824" y="161775"/>
                  </a:lnTo>
                  <a:lnTo>
                    <a:pt x="804614" y="162196"/>
                  </a:lnTo>
                  <a:lnTo>
                    <a:pt x="796403" y="162597"/>
                  </a:lnTo>
                  <a:lnTo>
                    <a:pt x="788193" y="162980"/>
                  </a:lnTo>
                  <a:lnTo>
                    <a:pt x="779982" y="163345"/>
                  </a:lnTo>
                  <a:lnTo>
                    <a:pt x="771772" y="163693"/>
                  </a:lnTo>
                  <a:lnTo>
                    <a:pt x="763562" y="164025"/>
                  </a:lnTo>
                  <a:lnTo>
                    <a:pt x="755351" y="164340"/>
                  </a:lnTo>
                  <a:lnTo>
                    <a:pt x="747141" y="164641"/>
                  </a:lnTo>
                  <a:lnTo>
                    <a:pt x="738931" y="164928"/>
                  </a:lnTo>
                  <a:lnTo>
                    <a:pt x="730720" y="165200"/>
                  </a:lnTo>
                  <a:lnTo>
                    <a:pt x="722510" y="165460"/>
                  </a:lnTo>
                  <a:lnTo>
                    <a:pt x="714300" y="165707"/>
                  </a:lnTo>
                  <a:lnTo>
                    <a:pt x="706089" y="165941"/>
                  </a:lnTo>
                  <a:lnTo>
                    <a:pt x="697879" y="166165"/>
                  </a:lnTo>
                  <a:lnTo>
                    <a:pt x="689669" y="166377"/>
                  </a:lnTo>
                  <a:lnTo>
                    <a:pt x="681458" y="166579"/>
                  </a:lnTo>
                  <a:lnTo>
                    <a:pt x="673248" y="166772"/>
                  </a:lnTo>
                  <a:lnTo>
                    <a:pt x="665038" y="166954"/>
                  </a:lnTo>
                  <a:lnTo>
                    <a:pt x="656827" y="167128"/>
                  </a:lnTo>
                  <a:lnTo>
                    <a:pt x="648617" y="167293"/>
                  </a:lnTo>
                  <a:lnTo>
                    <a:pt x="640407" y="167449"/>
                  </a:lnTo>
                  <a:lnTo>
                    <a:pt x="632196" y="167598"/>
                  </a:lnTo>
                  <a:lnTo>
                    <a:pt x="623986" y="167740"/>
                  </a:lnTo>
                  <a:lnTo>
                    <a:pt x="615776" y="167874"/>
                  </a:lnTo>
                  <a:lnTo>
                    <a:pt x="607565" y="168001"/>
                  </a:lnTo>
                  <a:lnTo>
                    <a:pt x="599355" y="168123"/>
                  </a:lnTo>
                  <a:lnTo>
                    <a:pt x="591144" y="168238"/>
                  </a:lnTo>
                  <a:lnTo>
                    <a:pt x="582934" y="168347"/>
                  </a:lnTo>
                  <a:lnTo>
                    <a:pt x="574724" y="168451"/>
                  </a:lnTo>
                  <a:lnTo>
                    <a:pt x="566513" y="168549"/>
                  </a:lnTo>
                  <a:lnTo>
                    <a:pt x="558303" y="168642"/>
                  </a:lnTo>
                  <a:lnTo>
                    <a:pt x="550093" y="168731"/>
                  </a:lnTo>
                  <a:lnTo>
                    <a:pt x="541882" y="168815"/>
                  </a:lnTo>
                  <a:lnTo>
                    <a:pt x="533672" y="168895"/>
                  </a:lnTo>
                  <a:lnTo>
                    <a:pt x="525462" y="168971"/>
                  </a:lnTo>
                  <a:lnTo>
                    <a:pt x="517251" y="169043"/>
                  </a:lnTo>
                  <a:lnTo>
                    <a:pt x="509041" y="169111"/>
                  </a:lnTo>
                  <a:lnTo>
                    <a:pt x="500831" y="169176"/>
                  </a:lnTo>
                  <a:lnTo>
                    <a:pt x="492620" y="169238"/>
                  </a:lnTo>
                  <a:lnTo>
                    <a:pt x="484410" y="169296"/>
                  </a:lnTo>
                  <a:lnTo>
                    <a:pt x="476200" y="169351"/>
                  </a:lnTo>
                  <a:lnTo>
                    <a:pt x="467989" y="169404"/>
                  </a:lnTo>
                  <a:lnTo>
                    <a:pt x="459779" y="169453"/>
                  </a:lnTo>
                  <a:lnTo>
                    <a:pt x="451569" y="169501"/>
                  </a:lnTo>
                  <a:lnTo>
                    <a:pt x="443358" y="169545"/>
                  </a:lnTo>
                  <a:lnTo>
                    <a:pt x="435148" y="169588"/>
                  </a:lnTo>
                  <a:lnTo>
                    <a:pt x="426938" y="169628"/>
                  </a:lnTo>
                  <a:lnTo>
                    <a:pt x="418727" y="169666"/>
                  </a:lnTo>
                  <a:lnTo>
                    <a:pt x="410517" y="169703"/>
                  </a:lnTo>
                  <a:lnTo>
                    <a:pt x="402307" y="169737"/>
                  </a:lnTo>
                  <a:lnTo>
                    <a:pt x="394096" y="169770"/>
                  </a:lnTo>
                  <a:lnTo>
                    <a:pt x="385886" y="169801"/>
                  </a:lnTo>
                  <a:lnTo>
                    <a:pt x="377675" y="169830"/>
                  </a:lnTo>
                  <a:lnTo>
                    <a:pt x="369465" y="169858"/>
                  </a:lnTo>
                  <a:lnTo>
                    <a:pt x="361255" y="169884"/>
                  </a:lnTo>
                  <a:lnTo>
                    <a:pt x="353044" y="169909"/>
                  </a:lnTo>
                  <a:lnTo>
                    <a:pt x="344834" y="169933"/>
                  </a:lnTo>
                  <a:lnTo>
                    <a:pt x="336624" y="169955"/>
                  </a:lnTo>
                  <a:lnTo>
                    <a:pt x="328413" y="169976"/>
                  </a:lnTo>
                  <a:lnTo>
                    <a:pt x="320203" y="169997"/>
                  </a:lnTo>
                  <a:lnTo>
                    <a:pt x="311993" y="170016"/>
                  </a:lnTo>
                  <a:lnTo>
                    <a:pt x="303782" y="170034"/>
                  </a:lnTo>
                  <a:lnTo>
                    <a:pt x="295572" y="170051"/>
                  </a:lnTo>
                  <a:lnTo>
                    <a:pt x="287362" y="170068"/>
                  </a:lnTo>
                  <a:lnTo>
                    <a:pt x="279151" y="170083"/>
                  </a:lnTo>
                  <a:lnTo>
                    <a:pt x="270941" y="170098"/>
                  </a:lnTo>
                  <a:lnTo>
                    <a:pt x="262731" y="170112"/>
                  </a:lnTo>
                  <a:lnTo>
                    <a:pt x="254520" y="170125"/>
                  </a:lnTo>
                  <a:lnTo>
                    <a:pt x="246310" y="170137"/>
                  </a:lnTo>
                  <a:lnTo>
                    <a:pt x="238100" y="170149"/>
                  </a:lnTo>
                  <a:lnTo>
                    <a:pt x="229889" y="170160"/>
                  </a:lnTo>
                  <a:lnTo>
                    <a:pt x="221679" y="170171"/>
                  </a:lnTo>
                  <a:lnTo>
                    <a:pt x="213469" y="170181"/>
                  </a:lnTo>
                  <a:lnTo>
                    <a:pt x="205258" y="170191"/>
                  </a:lnTo>
                  <a:lnTo>
                    <a:pt x="197048" y="170200"/>
                  </a:lnTo>
                  <a:lnTo>
                    <a:pt x="188837" y="170209"/>
                  </a:lnTo>
                  <a:lnTo>
                    <a:pt x="180627" y="170217"/>
                  </a:lnTo>
                  <a:lnTo>
                    <a:pt x="172417" y="170224"/>
                  </a:lnTo>
                  <a:lnTo>
                    <a:pt x="164206" y="170232"/>
                  </a:lnTo>
                  <a:lnTo>
                    <a:pt x="155996" y="170239"/>
                  </a:lnTo>
                  <a:lnTo>
                    <a:pt x="147786" y="170245"/>
                  </a:lnTo>
                  <a:lnTo>
                    <a:pt x="139575" y="170252"/>
                  </a:lnTo>
                  <a:lnTo>
                    <a:pt x="131365" y="170258"/>
                  </a:lnTo>
                  <a:lnTo>
                    <a:pt x="123155" y="170263"/>
                  </a:lnTo>
                  <a:lnTo>
                    <a:pt x="114944" y="170268"/>
                  </a:lnTo>
                  <a:lnTo>
                    <a:pt x="106734" y="170273"/>
                  </a:lnTo>
                  <a:lnTo>
                    <a:pt x="98524" y="170278"/>
                  </a:lnTo>
                  <a:lnTo>
                    <a:pt x="90313" y="170283"/>
                  </a:lnTo>
                  <a:lnTo>
                    <a:pt x="82103" y="170287"/>
                  </a:lnTo>
                  <a:lnTo>
                    <a:pt x="73893" y="170291"/>
                  </a:lnTo>
                  <a:lnTo>
                    <a:pt x="65682" y="170295"/>
                  </a:lnTo>
                  <a:lnTo>
                    <a:pt x="57472" y="170299"/>
                  </a:lnTo>
                  <a:lnTo>
                    <a:pt x="49262" y="170302"/>
                  </a:lnTo>
                  <a:lnTo>
                    <a:pt x="41051" y="170305"/>
                  </a:lnTo>
                  <a:lnTo>
                    <a:pt x="32841" y="170309"/>
                  </a:lnTo>
                  <a:lnTo>
                    <a:pt x="24631" y="170312"/>
                  </a:lnTo>
                  <a:lnTo>
                    <a:pt x="16420" y="170314"/>
                  </a:lnTo>
                  <a:lnTo>
                    <a:pt x="8210" y="170317"/>
                  </a:lnTo>
                  <a:lnTo>
                    <a:pt x="0" y="170320"/>
                  </a:lnTo>
                  <a:close/>
                </a:path>
              </a:pathLst>
            </a:custGeom>
            <a:solidFill>
              <a:srgbClr val="481769">
                <a:alpha val="50196"/>
              </a:srgbClr>
            </a:solidFill>
          </p:spPr>
          <p:txBody>
            <a:bodyPr/>
            <a:lstStyle/>
            <a:p/>
          </p:txBody>
        </p:sp>
        <p:sp>
          <p:nvSpPr>
            <p:cNvPr id="24" name="pg25"/>
            <p:cNvSpPr/>
            <p:nvPr/>
          </p:nvSpPr>
          <p:spPr>
            <a:xfrm>
              <a:off x="5008721" y="2751398"/>
              <a:ext cx="2454893" cy="552678"/>
            </a:xfrm>
            <a:custGeom>
              <a:avLst/>
              <a:pathLst>
                <a:path w="2454893" h="552678">
                  <a:moveTo>
                    <a:pt x="0" y="0"/>
                  </a:moveTo>
                  <a:lnTo>
                    <a:pt x="8210" y="8"/>
                  </a:lnTo>
                  <a:lnTo>
                    <a:pt x="16420" y="17"/>
                  </a:lnTo>
                  <a:lnTo>
                    <a:pt x="24631" y="27"/>
                  </a:lnTo>
                  <a:lnTo>
                    <a:pt x="32841" y="37"/>
                  </a:lnTo>
                  <a:lnTo>
                    <a:pt x="41051" y="47"/>
                  </a:lnTo>
                  <a:lnTo>
                    <a:pt x="49262" y="58"/>
                  </a:lnTo>
                  <a:lnTo>
                    <a:pt x="57472" y="70"/>
                  </a:lnTo>
                  <a:lnTo>
                    <a:pt x="65682" y="83"/>
                  </a:lnTo>
                  <a:lnTo>
                    <a:pt x="73893" y="96"/>
                  </a:lnTo>
                  <a:lnTo>
                    <a:pt x="82103" y="110"/>
                  </a:lnTo>
                  <a:lnTo>
                    <a:pt x="90313" y="124"/>
                  </a:lnTo>
                  <a:lnTo>
                    <a:pt x="98524" y="140"/>
                  </a:lnTo>
                  <a:lnTo>
                    <a:pt x="106734" y="156"/>
                  </a:lnTo>
                  <a:lnTo>
                    <a:pt x="114944" y="173"/>
                  </a:lnTo>
                  <a:lnTo>
                    <a:pt x="123155" y="191"/>
                  </a:lnTo>
                  <a:lnTo>
                    <a:pt x="131365" y="210"/>
                  </a:lnTo>
                  <a:lnTo>
                    <a:pt x="139575" y="230"/>
                  </a:lnTo>
                  <a:lnTo>
                    <a:pt x="147786" y="252"/>
                  </a:lnTo>
                  <a:lnTo>
                    <a:pt x="155996" y="274"/>
                  </a:lnTo>
                  <a:lnTo>
                    <a:pt x="164206" y="298"/>
                  </a:lnTo>
                  <a:lnTo>
                    <a:pt x="172417" y="323"/>
                  </a:lnTo>
                  <a:lnTo>
                    <a:pt x="180627" y="349"/>
                  </a:lnTo>
                  <a:lnTo>
                    <a:pt x="188837" y="377"/>
                  </a:lnTo>
                  <a:lnTo>
                    <a:pt x="197048" y="406"/>
                  </a:lnTo>
                  <a:lnTo>
                    <a:pt x="205258" y="437"/>
                  </a:lnTo>
                  <a:lnTo>
                    <a:pt x="213469" y="469"/>
                  </a:lnTo>
                  <a:lnTo>
                    <a:pt x="221679" y="504"/>
                  </a:lnTo>
                  <a:lnTo>
                    <a:pt x="229889" y="540"/>
                  </a:lnTo>
                  <a:lnTo>
                    <a:pt x="238100" y="578"/>
                  </a:lnTo>
                  <a:lnTo>
                    <a:pt x="246310" y="618"/>
                  </a:lnTo>
                  <a:lnTo>
                    <a:pt x="254520" y="661"/>
                  </a:lnTo>
                  <a:lnTo>
                    <a:pt x="262731" y="706"/>
                  </a:lnTo>
                  <a:lnTo>
                    <a:pt x="270941" y="753"/>
                  </a:lnTo>
                  <a:lnTo>
                    <a:pt x="279151" y="803"/>
                  </a:lnTo>
                  <a:lnTo>
                    <a:pt x="287362" y="855"/>
                  </a:lnTo>
                  <a:lnTo>
                    <a:pt x="295572" y="911"/>
                  </a:lnTo>
                  <a:lnTo>
                    <a:pt x="303782" y="969"/>
                  </a:lnTo>
                  <a:lnTo>
                    <a:pt x="311993" y="1031"/>
                  </a:lnTo>
                  <a:lnTo>
                    <a:pt x="320203" y="1096"/>
                  </a:lnTo>
                  <a:lnTo>
                    <a:pt x="328413" y="1165"/>
                  </a:lnTo>
                  <a:lnTo>
                    <a:pt x="336624" y="1237"/>
                  </a:lnTo>
                  <a:lnTo>
                    <a:pt x="344834" y="1313"/>
                  </a:lnTo>
                  <a:lnTo>
                    <a:pt x="353044" y="1394"/>
                  </a:lnTo>
                  <a:lnTo>
                    <a:pt x="361255" y="1479"/>
                  </a:lnTo>
                  <a:lnTo>
                    <a:pt x="369465" y="1568"/>
                  </a:lnTo>
                  <a:lnTo>
                    <a:pt x="377675" y="1663"/>
                  </a:lnTo>
                  <a:lnTo>
                    <a:pt x="385886" y="1762"/>
                  </a:lnTo>
                  <a:lnTo>
                    <a:pt x="394096" y="1867"/>
                  </a:lnTo>
                  <a:lnTo>
                    <a:pt x="402307" y="1978"/>
                  </a:lnTo>
                  <a:lnTo>
                    <a:pt x="410517" y="2095"/>
                  </a:lnTo>
                  <a:lnTo>
                    <a:pt x="418727" y="2218"/>
                  </a:lnTo>
                  <a:lnTo>
                    <a:pt x="426938" y="2348"/>
                  </a:lnTo>
                  <a:lnTo>
                    <a:pt x="435148" y="2485"/>
                  </a:lnTo>
                  <a:lnTo>
                    <a:pt x="443358" y="2629"/>
                  </a:lnTo>
                  <a:lnTo>
                    <a:pt x="451569" y="2781"/>
                  </a:lnTo>
                  <a:lnTo>
                    <a:pt x="459779" y="2942"/>
                  </a:lnTo>
                  <a:lnTo>
                    <a:pt x="467989" y="3111"/>
                  </a:lnTo>
                  <a:lnTo>
                    <a:pt x="476200" y="3289"/>
                  </a:lnTo>
                  <a:lnTo>
                    <a:pt x="484410" y="3477"/>
                  </a:lnTo>
                  <a:lnTo>
                    <a:pt x="492620" y="3675"/>
                  </a:lnTo>
                  <a:lnTo>
                    <a:pt x="500831" y="3884"/>
                  </a:lnTo>
                  <a:lnTo>
                    <a:pt x="509041" y="4104"/>
                  </a:lnTo>
                  <a:lnTo>
                    <a:pt x="517251" y="4336"/>
                  </a:lnTo>
                  <a:lnTo>
                    <a:pt x="525462" y="4580"/>
                  </a:lnTo>
                  <a:lnTo>
                    <a:pt x="533672" y="4838"/>
                  </a:lnTo>
                  <a:lnTo>
                    <a:pt x="541882" y="5109"/>
                  </a:lnTo>
                  <a:lnTo>
                    <a:pt x="550093" y="5395"/>
                  </a:lnTo>
                  <a:lnTo>
                    <a:pt x="558303" y="5696"/>
                  </a:lnTo>
                  <a:lnTo>
                    <a:pt x="566513" y="6014"/>
                  </a:lnTo>
                  <a:lnTo>
                    <a:pt x="574724" y="6348"/>
                  </a:lnTo>
                  <a:lnTo>
                    <a:pt x="582934" y="6700"/>
                  </a:lnTo>
                  <a:lnTo>
                    <a:pt x="591144" y="7071"/>
                  </a:lnTo>
                  <a:lnTo>
                    <a:pt x="599355" y="7462"/>
                  </a:lnTo>
                  <a:lnTo>
                    <a:pt x="607565" y="7874"/>
                  </a:lnTo>
                  <a:lnTo>
                    <a:pt x="615776" y="8307"/>
                  </a:lnTo>
                  <a:lnTo>
                    <a:pt x="623986" y="8763"/>
                  </a:lnTo>
                  <a:lnTo>
                    <a:pt x="632196" y="9244"/>
                  </a:lnTo>
                  <a:lnTo>
                    <a:pt x="640407" y="9749"/>
                  </a:lnTo>
                  <a:lnTo>
                    <a:pt x="648617" y="10282"/>
                  </a:lnTo>
                  <a:lnTo>
                    <a:pt x="656827" y="10842"/>
                  </a:lnTo>
                  <a:lnTo>
                    <a:pt x="665038" y="11431"/>
                  </a:lnTo>
                  <a:lnTo>
                    <a:pt x="673248" y="12052"/>
                  </a:lnTo>
                  <a:lnTo>
                    <a:pt x="681458" y="12704"/>
                  </a:lnTo>
                  <a:lnTo>
                    <a:pt x="689669" y="13390"/>
                  </a:lnTo>
                  <a:lnTo>
                    <a:pt x="697879" y="14112"/>
                  </a:lnTo>
                  <a:lnTo>
                    <a:pt x="706089" y="14871"/>
                  </a:lnTo>
                  <a:lnTo>
                    <a:pt x="714300" y="15669"/>
                  </a:lnTo>
                  <a:lnTo>
                    <a:pt x="722510" y="16508"/>
                  </a:lnTo>
                  <a:lnTo>
                    <a:pt x="730720" y="17389"/>
                  </a:lnTo>
                  <a:lnTo>
                    <a:pt x="738931" y="18315"/>
                  </a:lnTo>
                  <a:lnTo>
                    <a:pt x="747141" y="19288"/>
                  </a:lnTo>
                  <a:lnTo>
                    <a:pt x="755351" y="20310"/>
                  </a:lnTo>
                  <a:lnTo>
                    <a:pt x="763562" y="21382"/>
                  </a:lnTo>
                  <a:lnTo>
                    <a:pt x="771772" y="22509"/>
                  </a:lnTo>
                  <a:lnTo>
                    <a:pt x="779982" y="23690"/>
                  </a:lnTo>
                  <a:lnTo>
                    <a:pt x="788193" y="24931"/>
                  </a:lnTo>
                  <a:lnTo>
                    <a:pt x="796403" y="26231"/>
                  </a:lnTo>
                  <a:lnTo>
                    <a:pt x="804614" y="27595"/>
                  </a:lnTo>
                  <a:lnTo>
                    <a:pt x="812824" y="29025"/>
                  </a:lnTo>
                  <a:lnTo>
                    <a:pt x="821034" y="30523"/>
                  </a:lnTo>
                  <a:lnTo>
                    <a:pt x="829245" y="32092"/>
                  </a:lnTo>
                  <a:lnTo>
                    <a:pt x="837455" y="33735"/>
                  </a:lnTo>
                  <a:lnTo>
                    <a:pt x="845665" y="35455"/>
                  </a:lnTo>
                  <a:lnTo>
                    <a:pt x="853876" y="37255"/>
                  </a:lnTo>
                  <a:lnTo>
                    <a:pt x="862086" y="39138"/>
                  </a:lnTo>
                  <a:lnTo>
                    <a:pt x="870296" y="41106"/>
                  </a:lnTo>
                  <a:lnTo>
                    <a:pt x="878507" y="43162"/>
                  </a:lnTo>
                  <a:lnTo>
                    <a:pt x="886717" y="45310"/>
                  </a:lnTo>
                  <a:lnTo>
                    <a:pt x="894927" y="47553"/>
                  </a:lnTo>
                  <a:lnTo>
                    <a:pt x="903138" y="49893"/>
                  </a:lnTo>
                  <a:lnTo>
                    <a:pt x="911348" y="52333"/>
                  </a:lnTo>
                  <a:lnTo>
                    <a:pt x="919558" y="54876"/>
                  </a:lnTo>
                  <a:lnTo>
                    <a:pt x="927769" y="57526"/>
                  </a:lnTo>
                  <a:lnTo>
                    <a:pt x="935979" y="60284"/>
                  </a:lnTo>
                  <a:lnTo>
                    <a:pt x="944189" y="63153"/>
                  </a:lnTo>
                  <a:lnTo>
                    <a:pt x="952400" y="66137"/>
                  </a:lnTo>
                  <a:lnTo>
                    <a:pt x="960610" y="69236"/>
                  </a:lnTo>
                  <a:lnTo>
                    <a:pt x="968820" y="72454"/>
                  </a:lnTo>
                  <a:lnTo>
                    <a:pt x="977031" y="75793"/>
                  </a:lnTo>
                  <a:lnTo>
                    <a:pt x="985241" y="79254"/>
                  </a:lnTo>
                  <a:lnTo>
                    <a:pt x="993451" y="82839"/>
                  </a:lnTo>
                  <a:lnTo>
                    <a:pt x="1001662" y="86549"/>
                  </a:lnTo>
                  <a:lnTo>
                    <a:pt x="1009872" y="90386"/>
                  </a:lnTo>
                  <a:lnTo>
                    <a:pt x="1018083" y="94350"/>
                  </a:lnTo>
                  <a:lnTo>
                    <a:pt x="1026293" y="98442"/>
                  </a:lnTo>
                  <a:lnTo>
                    <a:pt x="1034503" y="102662"/>
                  </a:lnTo>
                  <a:lnTo>
                    <a:pt x="1042714" y="107010"/>
                  </a:lnTo>
                  <a:lnTo>
                    <a:pt x="1050924" y="111485"/>
                  </a:lnTo>
                  <a:lnTo>
                    <a:pt x="1059134" y="116085"/>
                  </a:lnTo>
                  <a:lnTo>
                    <a:pt x="1067345" y="120811"/>
                  </a:lnTo>
                  <a:lnTo>
                    <a:pt x="1075555" y="125659"/>
                  </a:lnTo>
                  <a:lnTo>
                    <a:pt x="1083765" y="130627"/>
                  </a:lnTo>
                  <a:lnTo>
                    <a:pt x="1091976" y="135713"/>
                  </a:lnTo>
                  <a:lnTo>
                    <a:pt x="1100186" y="140913"/>
                  </a:lnTo>
                  <a:lnTo>
                    <a:pt x="1108396" y="146223"/>
                  </a:lnTo>
                  <a:lnTo>
                    <a:pt x="1116607" y="151639"/>
                  </a:lnTo>
                  <a:lnTo>
                    <a:pt x="1124817" y="157157"/>
                  </a:lnTo>
                  <a:lnTo>
                    <a:pt x="1133027" y="162771"/>
                  </a:lnTo>
                  <a:lnTo>
                    <a:pt x="1141238" y="168475"/>
                  </a:lnTo>
                  <a:lnTo>
                    <a:pt x="1149448" y="174263"/>
                  </a:lnTo>
                  <a:lnTo>
                    <a:pt x="1157658" y="180128"/>
                  </a:lnTo>
                  <a:lnTo>
                    <a:pt x="1165869" y="186065"/>
                  </a:lnTo>
                  <a:lnTo>
                    <a:pt x="1174079" y="192064"/>
                  </a:lnTo>
                  <a:lnTo>
                    <a:pt x="1182289" y="198119"/>
                  </a:lnTo>
                  <a:lnTo>
                    <a:pt x="1190500" y="204221"/>
                  </a:lnTo>
                  <a:lnTo>
                    <a:pt x="1198710" y="210363"/>
                  </a:lnTo>
                  <a:lnTo>
                    <a:pt x="1206921" y="216536"/>
                  </a:lnTo>
                  <a:lnTo>
                    <a:pt x="1215131" y="222730"/>
                  </a:lnTo>
                  <a:lnTo>
                    <a:pt x="1223341" y="228938"/>
                  </a:lnTo>
                  <a:lnTo>
                    <a:pt x="1231552" y="235151"/>
                  </a:lnTo>
                  <a:lnTo>
                    <a:pt x="1239762" y="241359"/>
                  </a:lnTo>
                  <a:lnTo>
                    <a:pt x="1247972" y="247553"/>
                  </a:lnTo>
                  <a:lnTo>
                    <a:pt x="1256183" y="253726"/>
                  </a:lnTo>
                  <a:lnTo>
                    <a:pt x="1264393" y="259867"/>
                  </a:lnTo>
                  <a:lnTo>
                    <a:pt x="1272603" y="265970"/>
                  </a:lnTo>
                  <a:lnTo>
                    <a:pt x="1280814" y="272025"/>
                  </a:lnTo>
                  <a:lnTo>
                    <a:pt x="1289024" y="278024"/>
                  </a:lnTo>
                  <a:lnTo>
                    <a:pt x="1297234" y="283961"/>
                  </a:lnTo>
                  <a:lnTo>
                    <a:pt x="1305445" y="289826"/>
                  </a:lnTo>
                  <a:lnTo>
                    <a:pt x="1313655" y="295614"/>
                  </a:lnTo>
                  <a:lnTo>
                    <a:pt x="1321865" y="301318"/>
                  </a:lnTo>
                  <a:lnTo>
                    <a:pt x="1330076" y="306932"/>
                  </a:lnTo>
                  <a:lnTo>
                    <a:pt x="1338286" y="312450"/>
                  </a:lnTo>
                  <a:lnTo>
                    <a:pt x="1346496" y="317866"/>
                  </a:lnTo>
                  <a:lnTo>
                    <a:pt x="1354707" y="323176"/>
                  </a:lnTo>
                  <a:lnTo>
                    <a:pt x="1362917" y="328376"/>
                  </a:lnTo>
                  <a:lnTo>
                    <a:pt x="1371127" y="333462"/>
                  </a:lnTo>
                  <a:lnTo>
                    <a:pt x="1379338" y="338430"/>
                  </a:lnTo>
                  <a:lnTo>
                    <a:pt x="1387548" y="343278"/>
                  </a:lnTo>
                  <a:lnTo>
                    <a:pt x="1395758" y="348003"/>
                  </a:lnTo>
                  <a:lnTo>
                    <a:pt x="1403969" y="352604"/>
                  </a:lnTo>
                  <a:lnTo>
                    <a:pt x="1412179" y="357079"/>
                  </a:lnTo>
                  <a:lnTo>
                    <a:pt x="1420390" y="361427"/>
                  </a:lnTo>
                  <a:lnTo>
                    <a:pt x="1428600" y="365647"/>
                  </a:lnTo>
                  <a:lnTo>
                    <a:pt x="1436810" y="369739"/>
                  </a:lnTo>
                  <a:lnTo>
                    <a:pt x="1445021" y="373703"/>
                  </a:lnTo>
                  <a:lnTo>
                    <a:pt x="1453231" y="377540"/>
                  </a:lnTo>
                  <a:lnTo>
                    <a:pt x="1461441" y="381250"/>
                  </a:lnTo>
                  <a:lnTo>
                    <a:pt x="1469652" y="384835"/>
                  </a:lnTo>
                  <a:lnTo>
                    <a:pt x="1477862" y="388296"/>
                  </a:lnTo>
                  <a:lnTo>
                    <a:pt x="1486072" y="391635"/>
                  </a:lnTo>
                  <a:lnTo>
                    <a:pt x="1494283" y="394853"/>
                  </a:lnTo>
                  <a:lnTo>
                    <a:pt x="1502493" y="397952"/>
                  </a:lnTo>
                  <a:lnTo>
                    <a:pt x="1510703" y="400936"/>
                  </a:lnTo>
                  <a:lnTo>
                    <a:pt x="1518914" y="403805"/>
                  </a:lnTo>
                  <a:lnTo>
                    <a:pt x="1527124" y="406563"/>
                  </a:lnTo>
                  <a:lnTo>
                    <a:pt x="1535334" y="409212"/>
                  </a:lnTo>
                  <a:lnTo>
                    <a:pt x="1543545" y="411756"/>
                  </a:lnTo>
                  <a:lnTo>
                    <a:pt x="1551755" y="414196"/>
                  </a:lnTo>
                  <a:lnTo>
                    <a:pt x="1559965" y="416536"/>
                  </a:lnTo>
                  <a:lnTo>
                    <a:pt x="1568176" y="418778"/>
                  </a:lnTo>
                  <a:lnTo>
                    <a:pt x="1576386" y="420927"/>
                  </a:lnTo>
                  <a:lnTo>
                    <a:pt x="1584596" y="422983"/>
                  </a:lnTo>
                  <a:lnTo>
                    <a:pt x="1592807" y="424951"/>
                  </a:lnTo>
                  <a:lnTo>
                    <a:pt x="1601017" y="426834"/>
                  </a:lnTo>
                  <a:lnTo>
                    <a:pt x="1609228" y="428634"/>
                  </a:lnTo>
                  <a:lnTo>
                    <a:pt x="1617438" y="430354"/>
                  </a:lnTo>
                  <a:lnTo>
                    <a:pt x="1625648" y="431997"/>
                  </a:lnTo>
                  <a:lnTo>
                    <a:pt x="1633859" y="433566"/>
                  </a:lnTo>
                  <a:lnTo>
                    <a:pt x="1642069" y="435064"/>
                  </a:lnTo>
                  <a:lnTo>
                    <a:pt x="1650279" y="436494"/>
                  </a:lnTo>
                  <a:lnTo>
                    <a:pt x="1658490" y="437858"/>
                  </a:lnTo>
                  <a:lnTo>
                    <a:pt x="1666700" y="439158"/>
                  </a:lnTo>
                  <a:lnTo>
                    <a:pt x="1674910" y="440398"/>
                  </a:lnTo>
                  <a:lnTo>
                    <a:pt x="1683121" y="441580"/>
                  </a:lnTo>
                  <a:lnTo>
                    <a:pt x="1691331" y="442706"/>
                  </a:lnTo>
                  <a:lnTo>
                    <a:pt x="1699541" y="443779"/>
                  </a:lnTo>
                  <a:lnTo>
                    <a:pt x="1707752" y="444801"/>
                  </a:lnTo>
                  <a:lnTo>
                    <a:pt x="1715962" y="445774"/>
                  </a:lnTo>
                  <a:lnTo>
                    <a:pt x="1724172" y="446700"/>
                  </a:lnTo>
                  <a:lnTo>
                    <a:pt x="1732383" y="447581"/>
                  </a:lnTo>
                  <a:lnTo>
                    <a:pt x="1740593" y="448420"/>
                  </a:lnTo>
                  <a:lnTo>
                    <a:pt x="1748803" y="449218"/>
                  </a:lnTo>
                  <a:lnTo>
                    <a:pt x="1757014" y="449977"/>
                  </a:lnTo>
                  <a:lnTo>
                    <a:pt x="1765224" y="450699"/>
                  </a:lnTo>
                  <a:lnTo>
                    <a:pt x="1773434" y="451385"/>
                  </a:lnTo>
                  <a:lnTo>
                    <a:pt x="1781645" y="452037"/>
                  </a:lnTo>
                  <a:lnTo>
                    <a:pt x="1789855" y="452658"/>
                  </a:lnTo>
                  <a:lnTo>
                    <a:pt x="1798065" y="453247"/>
                  </a:lnTo>
                  <a:lnTo>
                    <a:pt x="1806276" y="453807"/>
                  </a:lnTo>
                  <a:lnTo>
                    <a:pt x="1814486" y="454340"/>
                  </a:lnTo>
                  <a:lnTo>
                    <a:pt x="1822697" y="454845"/>
                  </a:lnTo>
                  <a:lnTo>
                    <a:pt x="1830907" y="455326"/>
                  </a:lnTo>
                  <a:lnTo>
                    <a:pt x="1839117" y="455782"/>
                  </a:lnTo>
                  <a:lnTo>
                    <a:pt x="1847328" y="456215"/>
                  </a:lnTo>
                  <a:lnTo>
                    <a:pt x="1855538" y="456627"/>
                  </a:lnTo>
                  <a:lnTo>
                    <a:pt x="1863748" y="457018"/>
                  </a:lnTo>
                  <a:lnTo>
                    <a:pt x="1871959" y="457389"/>
                  </a:lnTo>
                  <a:lnTo>
                    <a:pt x="1880169" y="457741"/>
                  </a:lnTo>
                  <a:lnTo>
                    <a:pt x="1888379" y="458075"/>
                  </a:lnTo>
                  <a:lnTo>
                    <a:pt x="1896590" y="458393"/>
                  </a:lnTo>
                  <a:lnTo>
                    <a:pt x="1904800" y="458694"/>
                  </a:lnTo>
                  <a:lnTo>
                    <a:pt x="1913010" y="458980"/>
                  </a:lnTo>
                  <a:lnTo>
                    <a:pt x="1921221" y="459251"/>
                  </a:lnTo>
                  <a:lnTo>
                    <a:pt x="1929431" y="459509"/>
                  </a:lnTo>
                  <a:lnTo>
                    <a:pt x="1937641" y="459753"/>
                  </a:lnTo>
                  <a:lnTo>
                    <a:pt x="1945852" y="459985"/>
                  </a:lnTo>
                  <a:lnTo>
                    <a:pt x="1954062" y="460205"/>
                  </a:lnTo>
                  <a:lnTo>
                    <a:pt x="1962272" y="460414"/>
                  </a:lnTo>
                  <a:lnTo>
                    <a:pt x="1970483" y="460612"/>
                  </a:lnTo>
                  <a:lnTo>
                    <a:pt x="1978693" y="460800"/>
                  </a:lnTo>
                  <a:lnTo>
                    <a:pt x="1986903" y="460978"/>
                  </a:lnTo>
                  <a:lnTo>
                    <a:pt x="1995114" y="461147"/>
                  </a:lnTo>
                  <a:lnTo>
                    <a:pt x="2003324" y="461308"/>
                  </a:lnTo>
                  <a:lnTo>
                    <a:pt x="2011535" y="461460"/>
                  </a:lnTo>
                  <a:lnTo>
                    <a:pt x="2019745" y="461604"/>
                  </a:lnTo>
                  <a:lnTo>
                    <a:pt x="2027955" y="461741"/>
                  </a:lnTo>
                  <a:lnTo>
                    <a:pt x="2036166" y="461871"/>
                  </a:lnTo>
                  <a:lnTo>
                    <a:pt x="2044376" y="461994"/>
                  </a:lnTo>
                  <a:lnTo>
                    <a:pt x="2052586" y="462111"/>
                  </a:lnTo>
                  <a:lnTo>
                    <a:pt x="2060797" y="462221"/>
                  </a:lnTo>
                  <a:lnTo>
                    <a:pt x="2069007" y="462326"/>
                  </a:lnTo>
                  <a:lnTo>
                    <a:pt x="2077217" y="462426"/>
                  </a:lnTo>
                  <a:lnTo>
                    <a:pt x="2085428" y="462520"/>
                  </a:lnTo>
                  <a:lnTo>
                    <a:pt x="2093638" y="462610"/>
                  </a:lnTo>
                  <a:lnTo>
                    <a:pt x="2101848" y="462695"/>
                  </a:lnTo>
                  <a:lnTo>
                    <a:pt x="2110059" y="462775"/>
                  </a:lnTo>
                  <a:lnTo>
                    <a:pt x="2118269" y="462852"/>
                  </a:lnTo>
                  <a:lnTo>
                    <a:pt x="2126479" y="462924"/>
                  </a:lnTo>
                  <a:lnTo>
                    <a:pt x="2134690" y="462993"/>
                  </a:lnTo>
                  <a:lnTo>
                    <a:pt x="2142900" y="463058"/>
                  </a:lnTo>
                  <a:lnTo>
                    <a:pt x="2151110" y="463120"/>
                  </a:lnTo>
                  <a:lnTo>
                    <a:pt x="2159321" y="463178"/>
                  </a:lnTo>
                  <a:lnTo>
                    <a:pt x="2167531" y="463234"/>
                  </a:lnTo>
                  <a:lnTo>
                    <a:pt x="2175741" y="463286"/>
                  </a:lnTo>
                  <a:lnTo>
                    <a:pt x="2183952" y="463336"/>
                  </a:lnTo>
                  <a:lnTo>
                    <a:pt x="2192162" y="463383"/>
                  </a:lnTo>
                  <a:lnTo>
                    <a:pt x="2200373" y="463428"/>
                  </a:lnTo>
                  <a:lnTo>
                    <a:pt x="2208583" y="463471"/>
                  </a:lnTo>
                  <a:lnTo>
                    <a:pt x="2216793" y="463511"/>
                  </a:lnTo>
                  <a:lnTo>
                    <a:pt x="2225004" y="463549"/>
                  </a:lnTo>
                  <a:lnTo>
                    <a:pt x="2233214" y="463585"/>
                  </a:lnTo>
                  <a:lnTo>
                    <a:pt x="2241424" y="463620"/>
                  </a:lnTo>
                  <a:lnTo>
                    <a:pt x="2249635" y="463652"/>
                  </a:lnTo>
                  <a:lnTo>
                    <a:pt x="2257845" y="463683"/>
                  </a:lnTo>
                  <a:lnTo>
                    <a:pt x="2266055" y="463712"/>
                  </a:lnTo>
                  <a:lnTo>
                    <a:pt x="2274266" y="463740"/>
                  </a:lnTo>
                  <a:lnTo>
                    <a:pt x="2282476" y="463766"/>
                  </a:lnTo>
                  <a:lnTo>
                    <a:pt x="2290686" y="463791"/>
                  </a:lnTo>
                  <a:lnTo>
                    <a:pt x="2298897" y="463815"/>
                  </a:lnTo>
                  <a:lnTo>
                    <a:pt x="2307107" y="463837"/>
                  </a:lnTo>
                  <a:lnTo>
                    <a:pt x="2315317" y="463859"/>
                  </a:lnTo>
                  <a:lnTo>
                    <a:pt x="2323528" y="463879"/>
                  </a:lnTo>
                  <a:lnTo>
                    <a:pt x="2331738" y="463898"/>
                  </a:lnTo>
                  <a:lnTo>
                    <a:pt x="2339948" y="463916"/>
                  </a:lnTo>
                  <a:lnTo>
                    <a:pt x="2348159" y="463933"/>
                  </a:lnTo>
                  <a:lnTo>
                    <a:pt x="2356369" y="463949"/>
                  </a:lnTo>
                  <a:lnTo>
                    <a:pt x="2364579" y="463965"/>
                  </a:lnTo>
                  <a:lnTo>
                    <a:pt x="2372790" y="463979"/>
                  </a:lnTo>
                  <a:lnTo>
                    <a:pt x="2381000" y="463993"/>
                  </a:lnTo>
                  <a:lnTo>
                    <a:pt x="2389210" y="464006"/>
                  </a:lnTo>
                  <a:lnTo>
                    <a:pt x="2397421" y="464019"/>
                  </a:lnTo>
                  <a:lnTo>
                    <a:pt x="2405631" y="464030"/>
                  </a:lnTo>
                  <a:lnTo>
                    <a:pt x="2413842" y="464042"/>
                  </a:lnTo>
                  <a:lnTo>
                    <a:pt x="2422052" y="464052"/>
                  </a:lnTo>
                  <a:lnTo>
                    <a:pt x="2430262" y="464062"/>
                  </a:lnTo>
                  <a:lnTo>
                    <a:pt x="2438473" y="464072"/>
                  </a:lnTo>
                  <a:lnTo>
                    <a:pt x="2446683" y="464081"/>
                  </a:lnTo>
                  <a:lnTo>
                    <a:pt x="2454893" y="464089"/>
                  </a:lnTo>
                  <a:lnTo>
                    <a:pt x="2454893" y="552678"/>
                  </a:lnTo>
                  <a:lnTo>
                    <a:pt x="2446683" y="552669"/>
                  </a:lnTo>
                  <a:lnTo>
                    <a:pt x="2438473" y="552660"/>
                  </a:lnTo>
                  <a:lnTo>
                    <a:pt x="2430262" y="552650"/>
                  </a:lnTo>
                  <a:lnTo>
                    <a:pt x="2422052" y="552640"/>
                  </a:lnTo>
                  <a:lnTo>
                    <a:pt x="2413842" y="552630"/>
                  </a:lnTo>
                  <a:lnTo>
                    <a:pt x="2405631" y="552619"/>
                  </a:lnTo>
                  <a:lnTo>
                    <a:pt x="2397421" y="552607"/>
                  </a:lnTo>
                  <a:lnTo>
                    <a:pt x="2389210" y="552594"/>
                  </a:lnTo>
                  <a:lnTo>
                    <a:pt x="2381000" y="552581"/>
                  </a:lnTo>
                  <a:lnTo>
                    <a:pt x="2372790" y="552567"/>
                  </a:lnTo>
                  <a:lnTo>
                    <a:pt x="2364579" y="552553"/>
                  </a:lnTo>
                  <a:lnTo>
                    <a:pt x="2356369" y="552537"/>
                  </a:lnTo>
                  <a:lnTo>
                    <a:pt x="2348159" y="552521"/>
                  </a:lnTo>
                  <a:lnTo>
                    <a:pt x="2339948" y="552504"/>
                  </a:lnTo>
                  <a:lnTo>
                    <a:pt x="2331738" y="552486"/>
                  </a:lnTo>
                  <a:lnTo>
                    <a:pt x="2323528" y="552467"/>
                  </a:lnTo>
                  <a:lnTo>
                    <a:pt x="2315317" y="552447"/>
                  </a:lnTo>
                  <a:lnTo>
                    <a:pt x="2307107" y="552425"/>
                  </a:lnTo>
                  <a:lnTo>
                    <a:pt x="2298897" y="552403"/>
                  </a:lnTo>
                  <a:lnTo>
                    <a:pt x="2290686" y="552379"/>
                  </a:lnTo>
                  <a:lnTo>
                    <a:pt x="2282476" y="552355"/>
                  </a:lnTo>
                  <a:lnTo>
                    <a:pt x="2274266" y="552328"/>
                  </a:lnTo>
                  <a:lnTo>
                    <a:pt x="2266055" y="552301"/>
                  </a:lnTo>
                  <a:lnTo>
                    <a:pt x="2257845" y="552271"/>
                  </a:lnTo>
                  <a:lnTo>
                    <a:pt x="2249635" y="552240"/>
                  </a:lnTo>
                  <a:lnTo>
                    <a:pt x="2241424" y="552208"/>
                  </a:lnTo>
                  <a:lnTo>
                    <a:pt x="2233214" y="552174"/>
                  </a:lnTo>
                  <a:lnTo>
                    <a:pt x="2225004" y="552137"/>
                  </a:lnTo>
                  <a:lnTo>
                    <a:pt x="2216793" y="552099"/>
                  </a:lnTo>
                  <a:lnTo>
                    <a:pt x="2208583" y="552059"/>
                  </a:lnTo>
                  <a:lnTo>
                    <a:pt x="2200373" y="552016"/>
                  </a:lnTo>
                  <a:lnTo>
                    <a:pt x="2192162" y="551971"/>
                  </a:lnTo>
                  <a:lnTo>
                    <a:pt x="2183952" y="551924"/>
                  </a:lnTo>
                  <a:lnTo>
                    <a:pt x="2175741" y="551874"/>
                  </a:lnTo>
                  <a:lnTo>
                    <a:pt x="2167531" y="551822"/>
                  </a:lnTo>
                  <a:lnTo>
                    <a:pt x="2159321" y="551766"/>
                  </a:lnTo>
                  <a:lnTo>
                    <a:pt x="2151110" y="551708"/>
                  </a:lnTo>
                  <a:lnTo>
                    <a:pt x="2142900" y="551646"/>
                  </a:lnTo>
                  <a:lnTo>
                    <a:pt x="2134690" y="551581"/>
                  </a:lnTo>
                  <a:lnTo>
                    <a:pt x="2126479" y="551512"/>
                  </a:lnTo>
                  <a:lnTo>
                    <a:pt x="2118269" y="551440"/>
                  </a:lnTo>
                  <a:lnTo>
                    <a:pt x="2110059" y="551364"/>
                  </a:lnTo>
                  <a:lnTo>
                    <a:pt x="2101848" y="551283"/>
                  </a:lnTo>
                  <a:lnTo>
                    <a:pt x="2093638" y="551198"/>
                  </a:lnTo>
                  <a:lnTo>
                    <a:pt x="2085428" y="551109"/>
                  </a:lnTo>
                  <a:lnTo>
                    <a:pt x="2077217" y="551014"/>
                  </a:lnTo>
                  <a:lnTo>
                    <a:pt x="2069007" y="550915"/>
                  </a:lnTo>
                  <a:lnTo>
                    <a:pt x="2060797" y="550810"/>
                  </a:lnTo>
                  <a:lnTo>
                    <a:pt x="2052586" y="550699"/>
                  </a:lnTo>
                  <a:lnTo>
                    <a:pt x="2044376" y="550582"/>
                  </a:lnTo>
                  <a:lnTo>
                    <a:pt x="2036166" y="550459"/>
                  </a:lnTo>
                  <a:lnTo>
                    <a:pt x="2027955" y="550329"/>
                  </a:lnTo>
                  <a:lnTo>
                    <a:pt x="2019745" y="550192"/>
                  </a:lnTo>
                  <a:lnTo>
                    <a:pt x="2011535" y="550048"/>
                  </a:lnTo>
                  <a:lnTo>
                    <a:pt x="2003324" y="549896"/>
                  </a:lnTo>
                  <a:lnTo>
                    <a:pt x="1995114" y="549735"/>
                  </a:lnTo>
                  <a:lnTo>
                    <a:pt x="1986903" y="549566"/>
                  </a:lnTo>
                  <a:lnTo>
                    <a:pt x="1978693" y="549388"/>
                  </a:lnTo>
                  <a:lnTo>
                    <a:pt x="1970483" y="549200"/>
                  </a:lnTo>
                  <a:lnTo>
                    <a:pt x="1962272" y="549002"/>
                  </a:lnTo>
                  <a:lnTo>
                    <a:pt x="1954062" y="548793"/>
                  </a:lnTo>
                  <a:lnTo>
                    <a:pt x="1945852" y="548573"/>
                  </a:lnTo>
                  <a:lnTo>
                    <a:pt x="1937641" y="548341"/>
                  </a:lnTo>
                  <a:lnTo>
                    <a:pt x="1929431" y="548097"/>
                  </a:lnTo>
                  <a:lnTo>
                    <a:pt x="1921221" y="547839"/>
                  </a:lnTo>
                  <a:lnTo>
                    <a:pt x="1913010" y="547568"/>
                  </a:lnTo>
                  <a:lnTo>
                    <a:pt x="1904800" y="547282"/>
                  </a:lnTo>
                  <a:lnTo>
                    <a:pt x="1896590" y="546981"/>
                  </a:lnTo>
                  <a:lnTo>
                    <a:pt x="1888379" y="546663"/>
                  </a:lnTo>
                  <a:lnTo>
                    <a:pt x="1880169" y="546329"/>
                  </a:lnTo>
                  <a:lnTo>
                    <a:pt x="1871959" y="545977"/>
                  </a:lnTo>
                  <a:lnTo>
                    <a:pt x="1863748" y="545606"/>
                  </a:lnTo>
                  <a:lnTo>
                    <a:pt x="1855538" y="545215"/>
                  </a:lnTo>
                  <a:lnTo>
                    <a:pt x="1847328" y="544803"/>
                  </a:lnTo>
                  <a:lnTo>
                    <a:pt x="1839117" y="544370"/>
                  </a:lnTo>
                  <a:lnTo>
                    <a:pt x="1830907" y="543914"/>
                  </a:lnTo>
                  <a:lnTo>
                    <a:pt x="1822697" y="543433"/>
                  </a:lnTo>
                  <a:lnTo>
                    <a:pt x="1814486" y="542928"/>
                  </a:lnTo>
                  <a:lnTo>
                    <a:pt x="1806276" y="542395"/>
                  </a:lnTo>
                  <a:lnTo>
                    <a:pt x="1798065" y="541835"/>
                  </a:lnTo>
                  <a:lnTo>
                    <a:pt x="1789855" y="541246"/>
                  </a:lnTo>
                  <a:lnTo>
                    <a:pt x="1781645" y="540626"/>
                  </a:lnTo>
                  <a:lnTo>
                    <a:pt x="1773434" y="539973"/>
                  </a:lnTo>
                  <a:lnTo>
                    <a:pt x="1765224" y="539287"/>
                  </a:lnTo>
                  <a:lnTo>
                    <a:pt x="1757014" y="538565"/>
                  </a:lnTo>
                  <a:lnTo>
                    <a:pt x="1748803" y="537806"/>
                  </a:lnTo>
                  <a:lnTo>
                    <a:pt x="1740593" y="537008"/>
                  </a:lnTo>
                  <a:lnTo>
                    <a:pt x="1732383" y="536170"/>
                  </a:lnTo>
                  <a:lnTo>
                    <a:pt x="1724172" y="535288"/>
                  </a:lnTo>
                  <a:lnTo>
                    <a:pt x="1715962" y="534362"/>
                  </a:lnTo>
                  <a:lnTo>
                    <a:pt x="1707752" y="533389"/>
                  </a:lnTo>
                  <a:lnTo>
                    <a:pt x="1699541" y="532367"/>
                  </a:lnTo>
                  <a:lnTo>
                    <a:pt x="1691331" y="531295"/>
                  </a:lnTo>
                  <a:lnTo>
                    <a:pt x="1683121" y="530168"/>
                  </a:lnTo>
                  <a:lnTo>
                    <a:pt x="1674910" y="528987"/>
                  </a:lnTo>
                  <a:lnTo>
                    <a:pt x="1666700" y="527747"/>
                  </a:lnTo>
                  <a:lnTo>
                    <a:pt x="1658490" y="526446"/>
                  </a:lnTo>
                  <a:lnTo>
                    <a:pt x="1650279" y="525082"/>
                  </a:lnTo>
                  <a:lnTo>
                    <a:pt x="1642069" y="523652"/>
                  </a:lnTo>
                  <a:lnTo>
                    <a:pt x="1633859" y="522154"/>
                  </a:lnTo>
                  <a:lnTo>
                    <a:pt x="1625648" y="520585"/>
                  </a:lnTo>
                  <a:lnTo>
                    <a:pt x="1617438" y="518942"/>
                  </a:lnTo>
                  <a:lnTo>
                    <a:pt x="1609228" y="517222"/>
                  </a:lnTo>
                  <a:lnTo>
                    <a:pt x="1601017" y="515422"/>
                  </a:lnTo>
                  <a:lnTo>
                    <a:pt x="1592807" y="513539"/>
                  </a:lnTo>
                  <a:lnTo>
                    <a:pt x="1584596" y="511571"/>
                  </a:lnTo>
                  <a:lnTo>
                    <a:pt x="1576386" y="509515"/>
                  </a:lnTo>
                  <a:lnTo>
                    <a:pt x="1568176" y="507367"/>
                  </a:lnTo>
                  <a:lnTo>
                    <a:pt x="1559965" y="505124"/>
                  </a:lnTo>
                  <a:lnTo>
                    <a:pt x="1551755" y="502784"/>
                  </a:lnTo>
                  <a:lnTo>
                    <a:pt x="1543545" y="500344"/>
                  </a:lnTo>
                  <a:lnTo>
                    <a:pt x="1535334" y="497801"/>
                  </a:lnTo>
                  <a:lnTo>
                    <a:pt x="1527124" y="495151"/>
                  </a:lnTo>
                  <a:lnTo>
                    <a:pt x="1518914" y="492393"/>
                  </a:lnTo>
                  <a:lnTo>
                    <a:pt x="1510703" y="489524"/>
                  </a:lnTo>
                  <a:lnTo>
                    <a:pt x="1502493" y="486540"/>
                  </a:lnTo>
                  <a:lnTo>
                    <a:pt x="1494283" y="483441"/>
                  </a:lnTo>
                  <a:lnTo>
                    <a:pt x="1486072" y="480223"/>
                  </a:lnTo>
                  <a:lnTo>
                    <a:pt x="1477862" y="476884"/>
                  </a:lnTo>
                  <a:lnTo>
                    <a:pt x="1469652" y="473423"/>
                  </a:lnTo>
                  <a:lnTo>
                    <a:pt x="1461441" y="469838"/>
                  </a:lnTo>
                  <a:lnTo>
                    <a:pt x="1453231" y="466128"/>
                  </a:lnTo>
                  <a:lnTo>
                    <a:pt x="1445021" y="462291"/>
                  </a:lnTo>
                  <a:lnTo>
                    <a:pt x="1436810" y="458327"/>
                  </a:lnTo>
                  <a:lnTo>
                    <a:pt x="1428600" y="454235"/>
                  </a:lnTo>
                  <a:lnTo>
                    <a:pt x="1420390" y="450015"/>
                  </a:lnTo>
                  <a:lnTo>
                    <a:pt x="1412179" y="445667"/>
                  </a:lnTo>
                  <a:lnTo>
                    <a:pt x="1403969" y="441192"/>
                  </a:lnTo>
                  <a:lnTo>
                    <a:pt x="1395758" y="436592"/>
                  </a:lnTo>
                  <a:lnTo>
                    <a:pt x="1387548" y="431866"/>
                  </a:lnTo>
                  <a:lnTo>
                    <a:pt x="1379338" y="427018"/>
                  </a:lnTo>
                  <a:lnTo>
                    <a:pt x="1371127" y="422050"/>
                  </a:lnTo>
                  <a:lnTo>
                    <a:pt x="1362917" y="416964"/>
                  </a:lnTo>
                  <a:lnTo>
                    <a:pt x="1354707" y="411764"/>
                  </a:lnTo>
                  <a:lnTo>
                    <a:pt x="1346496" y="406454"/>
                  </a:lnTo>
                  <a:lnTo>
                    <a:pt x="1338286" y="401038"/>
                  </a:lnTo>
                  <a:lnTo>
                    <a:pt x="1330076" y="395520"/>
                  </a:lnTo>
                  <a:lnTo>
                    <a:pt x="1321865" y="389906"/>
                  </a:lnTo>
                  <a:lnTo>
                    <a:pt x="1313655" y="384203"/>
                  </a:lnTo>
                  <a:lnTo>
                    <a:pt x="1305445" y="378414"/>
                  </a:lnTo>
                  <a:lnTo>
                    <a:pt x="1297234" y="372549"/>
                  </a:lnTo>
                  <a:lnTo>
                    <a:pt x="1289024" y="366613"/>
                  </a:lnTo>
                  <a:lnTo>
                    <a:pt x="1280814" y="360613"/>
                  </a:lnTo>
                  <a:lnTo>
                    <a:pt x="1272603" y="354558"/>
                  </a:lnTo>
                  <a:lnTo>
                    <a:pt x="1264393" y="348456"/>
                  </a:lnTo>
                  <a:lnTo>
                    <a:pt x="1256183" y="342314"/>
                  </a:lnTo>
                  <a:lnTo>
                    <a:pt x="1247972" y="336141"/>
                  </a:lnTo>
                  <a:lnTo>
                    <a:pt x="1239762" y="329947"/>
                  </a:lnTo>
                  <a:lnTo>
                    <a:pt x="1231552" y="323739"/>
                  </a:lnTo>
                  <a:lnTo>
                    <a:pt x="1223341" y="317526"/>
                  </a:lnTo>
                  <a:lnTo>
                    <a:pt x="1215131" y="311319"/>
                  </a:lnTo>
                  <a:lnTo>
                    <a:pt x="1206921" y="305124"/>
                  </a:lnTo>
                  <a:lnTo>
                    <a:pt x="1198710" y="298951"/>
                  </a:lnTo>
                  <a:lnTo>
                    <a:pt x="1190500" y="292810"/>
                  </a:lnTo>
                  <a:lnTo>
                    <a:pt x="1182289" y="286707"/>
                  </a:lnTo>
                  <a:lnTo>
                    <a:pt x="1174079" y="280652"/>
                  </a:lnTo>
                  <a:lnTo>
                    <a:pt x="1165869" y="274653"/>
                  </a:lnTo>
                  <a:lnTo>
                    <a:pt x="1157658" y="268716"/>
                  </a:lnTo>
                  <a:lnTo>
                    <a:pt x="1149448" y="262851"/>
                  </a:lnTo>
                  <a:lnTo>
                    <a:pt x="1141238" y="257063"/>
                  </a:lnTo>
                  <a:lnTo>
                    <a:pt x="1133027" y="251359"/>
                  </a:lnTo>
                  <a:lnTo>
                    <a:pt x="1124817" y="245745"/>
                  </a:lnTo>
                  <a:lnTo>
                    <a:pt x="1116607" y="240228"/>
                  </a:lnTo>
                  <a:lnTo>
                    <a:pt x="1108396" y="234811"/>
                  </a:lnTo>
                  <a:lnTo>
                    <a:pt x="1100186" y="229501"/>
                  </a:lnTo>
                  <a:lnTo>
                    <a:pt x="1091976" y="224301"/>
                  </a:lnTo>
                  <a:lnTo>
                    <a:pt x="1083765" y="219215"/>
                  </a:lnTo>
                  <a:lnTo>
                    <a:pt x="1075555" y="214247"/>
                  </a:lnTo>
                  <a:lnTo>
                    <a:pt x="1067345" y="209399"/>
                  </a:lnTo>
                  <a:lnTo>
                    <a:pt x="1059134" y="204674"/>
                  </a:lnTo>
                  <a:lnTo>
                    <a:pt x="1050924" y="200073"/>
                  </a:lnTo>
                  <a:lnTo>
                    <a:pt x="1042714" y="195598"/>
                  </a:lnTo>
                  <a:lnTo>
                    <a:pt x="1034503" y="191250"/>
                  </a:lnTo>
                  <a:lnTo>
                    <a:pt x="1026293" y="187031"/>
                  </a:lnTo>
                  <a:lnTo>
                    <a:pt x="1018083" y="182939"/>
                  </a:lnTo>
                  <a:lnTo>
                    <a:pt x="1009872" y="178974"/>
                  </a:lnTo>
                  <a:lnTo>
                    <a:pt x="1001662" y="175137"/>
                  </a:lnTo>
                  <a:lnTo>
                    <a:pt x="993451" y="171427"/>
                  </a:lnTo>
                  <a:lnTo>
                    <a:pt x="985241" y="167842"/>
                  </a:lnTo>
                  <a:lnTo>
                    <a:pt x="977031" y="164381"/>
                  </a:lnTo>
                  <a:lnTo>
                    <a:pt x="968820" y="161042"/>
                  </a:lnTo>
                  <a:lnTo>
                    <a:pt x="960610" y="157824"/>
                  </a:lnTo>
                  <a:lnTo>
                    <a:pt x="952400" y="154725"/>
                  </a:lnTo>
                  <a:lnTo>
                    <a:pt x="944189" y="151741"/>
                  </a:lnTo>
                  <a:lnTo>
                    <a:pt x="935979" y="148872"/>
                  </a:lnTo>
                  <a:lnTo>
                    <a:pt x="927769" y="146114"/>
                  </a:lnTo>
                  <a:lnTo>
                    <a:pt x="919558" y="143465"/>
                  </a:lnTo>
                  <a:lnTo>
                    <a:pt x="911348" y="140921"/>
                  </a:lnTo>
                  <a:lnTo>
                    <a:pt x="903138" y="138481"/>
                  </a:lnTo>
                  <a:lnTo>
                    <a:pt x="894927" y="136141"/>
                  </a:lnTo>
                  <a:lnTo>
                    <a:pt x="886717" y="133899"/>
                  </a:lnTo>
                  <a:lnTo>
                    <a:pt x="878507" y="131751"/>
                  </a:lnTo>
                  <a:lnTo>
                    <a:pt x="870296" y="129694"/>
                  </a:lnTo>
                  <a:lnTo>
                    <a:pt x="862086" y="127726"/>
                  </a:lnTo>
                  <a:lnTo>
                    <a:pt x="853876" y="125843"/>
                  </a:lnTo>
                  <a:lnTo>
                    <a:pt x="845665" y="124044"/>
                  </a:lnTo>
                  <a:lnTo>
                    <a:pt x="837455" y="122323"/>
                  </a:lnTo>
                  <a:lnTo>
                    <a:pt x="829245" y="120680"/>
                  </a:lnTo>
                  <a:lnTo>
                    <a:pt x="821034" y="119111"/>
                  </a:lnTo>
                  <a:lnTo>
                    <a:pt x="812824" y="117613"/>
                  </a:lnTo>
                  <a:lnTo>
                    <a:pt x="804614" y="116183"/>
                  </a:lnTo>
                  <a:lnTo>
                    <a:pt x="796403" y="114819"/>
                  </a:lnTo>
                  <a:lnTo>
                    <a:pt x="788193" y="113519"/>
                  </a:lnTo>
                  <a:lnTo>
                    <a:pt x="779982" y="112279"/>
                  </a:lnTo>
                  <a:lnTo>
                    <a:pt x="771772" y="111097"/>
                  </a:lnTo>
                  <a:lnTo>
                    <a:pt x="763562" y="109971"/>
                  </a:lnTo>
                  <a:lnTo>
                    <a:pt x="755351" y="108898"/>
                  </a:lnTo>
                  <a:lnTo>
                    <a:pt x="747141" y="107876"/>
                  </a:lnTo>
                  <a:lnTo>
                    <a:pt x="738931" y="106903"/>
                  </a:lnTo>
                  <a:lnTo>
                    <a:pt x="730720" y="105977"/>
                  </a:lnTo>
                  <a:lnTo>
                    <a:pt x="722510" y="105096"/>
                  </a:lnTo>
                  <a:lnTo>
                    <a:pt x="714300" y="104257"/>
                  </a:lnTo>
                  <a:lnTo>
                    <a:pt x="706089" y="103459"/>
                  </a:lnTo>
                  <a:lnTo>
                    <a:pt x="697879" y="102700"/>
                  </a:lnTo>
                  <a:lnTo>
                    <a:pt x="689669" y="101978"/>
                  </a:lnTo>
                  <a:lnTo>
                    <a:pt x="681458" y="101292"/>
                  </a:lnTo>
                  <a:lnTo>
                    <a:pt x="673248" y="100640"/>
                  </a:lnTo>
                  <a:lnTo>
                    <a:pt x="665038" y="100019"/>
                  </a:lnTo>
                  <a:lnTo>
                    <a:pt x="656827" y="99430"/>
                  </a:lnTo>
                  <a:lnTo>
                    <a:pt x="648617" y="98870"/>
                  </a:lnTo>
                  <a:lnTo>
                    <a:pt x="640407" y="98338"/>
                  </a:lnTo>
                  <a:lnTo>
                    <a:pt x="632196" y="97832"/>
                  </a:lnTo>
                  <a:lnTo>
                    <a:pt x="623986" y="97351"/>
                  </a:lnTo>
                  <a:lnTo>
                    <a:pt x="615776" y="96895"/>
                  </a:lnTo>
                  <a:lnTo>
                    <a:pt x="607565" y="96462"/>
                  </a:lnTo>
                  <a:lnTo>
                    <a:pt x="599355" y="96050"/>
                  </a:lnTo>
                  <a:lnTo>
                    <a:pt x="591144" y="95660"/>
                  </a:lnTo>
                  <a:lnTo>
                    <a:pt x="582934" y="95288"/>
                  </a:lnTo>
                  <a:lnTo>
                    <a:pt x="574724" y="94936"/>
                  </a:lnTo>
                  <a:lnTo>
                    <a:pt x="566513" y="94602"/>
                  </a:lnTo>
                  <a:lnTo>
                    <a:pt x="558303" y="94284"/>
                  </a:lnTo>
                  <a:lnTo>
                    <a:pt x="550093" y="93983"/>
                  </a:lnTo>
                  <a:lnTo>
                    <a:pt x="541882" y="93697"/>
                  </a:lnTo>
                  <a:lnTo>
                    <a:pt x="533672" y="93426"/>
                  </a:lnTo>
                  <a:lnTo>
                    <a:pt x="525462" y="93168"/>
                  </a:lnTo>
                  <a:lnTo>
                    <a:pt x="517251" y="92924"/>
                  </a:lnTo>
                  <a:lnTo>
                    <a:pt x="509041" y="92692"/>
                  </a:lnTo>
                  <a:lnTo>
                    <a:pt x="500831" y="92472"/>
                  </a:lnTo>
                  <a:lnTo>
                    <a:pt x="492620" y="92263"/>
                  </a:lnTo>
                  <a:lnTo>
                    <a:pt x="484410" y="92065"/>
                  </a:lnTo>
                  <a:lnTo>
                    <a:pt x="476200" y="91877"/>
                  </a:lnTo>
                  <a:lnTo>
                    <a:pt x="467989" y="91699"/>
                  </a:lnTo>
                  <a:lnTo>
                    <a:pt x="459779" y="91530"/>
                  </a:lnTo>
                  <a:lnTo>
                    <a:pt x="451569" y="91369"/>
                  </a:lnTo>
                  <a:lnTo>
                    <a:pt x="443358" y="91217"/>
                  </a:lnTo>
                  <a:lnTo>
                    <a:pt x="435148" y="91073"/>
                  </a:lnTo>
                  <a:lnTo>
                    <a:pt x="426938" y="90936"/>
                  </a:lnTo>
                  <a:lnTo>
                    <a:pt x="418727" y="90806"/>
                  </a:lnTo>
                  <a:lnTo>
                    <a:pt x="410517" y="90683"/>
                  </a:lnTo>
                  <a:lnTo>
                    <a:pt x="402307" y="90566"/>
                  </a:lnTo>
                  <a:lnTo>
                    <a:pt x="394096" y="90456"/>
                  </a:lnTo>
                  <a:lnTo>
                    <a:pt x="385886" y="90351"/>
                  </a:lnTo>
                  <a:lnTo>
                    <a:pt x="377675" y="90251"/>
                  </a:lnTo>
                  <a:lnTo>
                    <a:pt x="369465" y="90157"/>
                  </a:lnTo>
                  <a:lnTo>
                    <a:pt x="361255" y="90067"/>
                  </a:lnTo>
                  <a:lnTo>
                    <a:pt x="353044" y="89982"/>
                  </a:lnTo>
                  <a:lnTo>
                    <a:pt x="344834" y="89902"/>
                  </a:lnTo>
                  <a:lnTo>
                    <a:pt x="336624" y="89825"/>
                  </a:lnTo>
                  <a:lnTo>
                    <a:pt x="328413" y="89753"/>
                  </a:lnTo>
                  <a:lnTo>
                    <a:pt x="320203" y="89684"/>
                  </a:lnTo>
                  <a:lnTo>
                    <a:pt x="311993" y="89619"/>
                  </a:lnTo>
                  <a:lnTo>
                    <a:pt x="303782" y="89557"/>
                  </a:lnTo>
                  <a:lnTo>
                    <a:pt x="295572" y="89499"/>
                  </a:lnTo>
                  <a:lnTo>
                    <a:pt x="287362" y="89443"/>
                  </a:lnTo>
                  <a:lnTo>
                    <a:pt x="279151" y="89391"/>
                  </a:lnTo>
                  <a:lnTo>
                    <a:pt x="270941" y="89341"/>
                  </a:lnTo>
                  <a:lnTo>
                    <a:pt x="262731" y="89294"/>
                  </a:lnTo>
                  <a:lnTo>
                    <a:pt x="254520" y="89249"/>
                  </a:lnTo>
                  <a:lnTo>
                    <a:pt x="246310" y="89206"/>
                  </a:lnTo>
                  <a:lnTo>
                    <a:pt x="238100" y="89166"/>
                  </a:lnTo>
                  <a:lnTo>
                    <a:pt x="229889" y="89128"/>
                  </a:lnTo>
                  <a:lnTo>
                    <a:pt x="221679" y="89092"/>
                  </a:lnTo>
                  <a:lnTo>
                    <a:pt x="213469" y="89057"/>
                  </a:lnTo>
                  <a:lnTo>
                    <a:pt x="205258" y="89025"/>
                  </a:lnTo>
                  <a:lnTo>
                    <a:pt x="197048" y="88994"/>
                  </a:lnTo>
                  <a:lnTo>
                    <a:pt x="188837" y="88965"/>
                  </a:lnTo>
                  <a:lnTo>
                    <a:pt x="180627" y="88937"/>
                  </a:lnTo>
                  <a:lnTo>
                    <a:pt x="172417" y="88911"/>
                  </a:lnTo>
                  <a:lnTo>
                    <a:pt x="164206" y="88886"/>
                  </a:lnTo>
                  <a:lnTo>
                    <a:pt x="155996" y="88862"/>
                  </a:lnTo>
                  <a:lnTo>
                    <a:pt x="147786" y="88840"/>
                  </a:lnTo>
                  <a:lnTo>
                    <a:pt x="139575" y="88819"/>
                  </a:lnTo>
                  <a:lnTo>
                    <a:pt x="131365" y="88798"/>
                  </a:lnTo>
                  <a:lnTo>
                    <a:pt x="123155" y="88779"/>
                  </a:lnTo>
                  <a:lnTo>
                    <a:pt x="114944" y="88761"/>
                  </a:lnTo>
                  <a:lnTo>
                    <a:pt x="106734" y="88744"/>
                  </a:lnTo>
                  <a:lnTo>
                    <a:pt x="98524" y="88728"/>
                  </a:lnTo>
                  <a:lnTo>
                    <a:pt x="90313" y="88712"/>
                  </a:lnTo>
                  <a:lnTo>
                    <a:pt x="82103" y="88698"/>
                  </a:lnTo>
                  <a:lnTo>
                    <a:pt x="73893" y="88684"/>
                  </a:lnTo>
                  <a:lnTo>
                    <a:pt x="65682" y="88671"/>
                  </a:lnTo>
                  <a:lnTo>
                    <a:pt x="57472" y="88658"/>
                  </a:lnTo>
                  <a:lnTo>
                    <a:pt x="49262" y="88647"/>
                  </a:lnTo>
                  <a:lnTo>
                    <a:pt x="41051" y="88635"/>
                  </a:lnTo>
                  <a:lnTo>
                    <a:pt x="32841" y="88625"/>
                  </a:lnTo>
                  <a:lnTo>
                    <a:pt x="24631" y="88615"/>
                  </a:lnTo>
                  <a:lnTo>
                    <a:pt x="16420" y="88605"/>
                  </a:lnTo>
                  <a:lnTo>
                    <a:pt x="8210" y="88596"/>
                  </a:lnTo>
                  <a:lnTo>
                    <a:pt x="0" y="88588"/>
                  </a:lnTo>
                  <a:close/>
                </a:path>
              </a:pathLst>
            </a:custGeom>
            <a:solidFill>
              <a:srgbClr val="472A7A">
                <a:alpha val="50196"/>
              </a:srgbClr>
            </a:solidFill>
          </p:spPr>
          <p:txBody>
            <a:bodyPr/>
            <a:lstStyle/>
            <a:p/>
          </p:txBody>
        </p:sp>
        <p:sp>
          <p:nvSpPr>
            <p:cNvPr id="25" name="pg26"/>
            <p:cNvSpPr/>
            <p:nvPr/>
          </p:nvSpPr>
          <p:spPr>
            <a:xfrm>
              <a:off x="5008721" y="3304373"/>
              <a:ext cx="2454893" cy="429910"/>
            </a:xfrm>
            <a:custGeom>
              <a:avLst/>
              <a:pathLst>
                <a:path w="2454893" h="429910">
                  <a:moveTo>
                    <a:pt x="0" y="421966"/>
                  </a:moveTo>
                  <a:lnTo>
                    <a:pt x="8210" y="421958"/>
                  </a:lnTo>
                  <a:lnTo>
                    <a:pt x="16420" y="421950"/>
                  </a:lnTo>
                  <a:lnTo>
                    <a:pt x="24631" y="421941"/>
                  </a:lnTo>
                  <a:lnTo>
                    <a:pt x="32841" y="421932"/>
                  </a:lnTo>
                  <a:lnTo>
                    <a:pt x="41051" y="421922"/>
                  </a:lnTo>
                  <a:lnTo>
                    <a:pt x="49262" y="421912"/>
                  </a:lnTo>
                  <a:lnTo>
                    <a:pt x="57472" y="421902"/>
                  </a:lnTo>
                  <a:lnTo>
                    <a:pt x="65682" y="421890"/>
                  </a:lnTo>
                  <a:lnTo>
                    <a:pt x="73893" y="421878"/>
                  </a:lnTo>
                  <a:lnTo>
                    <a:pt x="82103" y="421866"/>
                  </a:lnTo>
                  <a:lnTo>
                    <a:pt x="90313" y="421852"/>
                  </a:lnTo>
                  <a:lnTo>
                    <a:pt x="98524" y="421838"/>
                  </a:lnTo>
                  <a:lnTo>
                    <a:pt x="106734" y="421824"/>
                  </a:lnTo>
                  <a:lnTo>
                    <a:pt x="114944" y="421808"/>
                  </a:lnTo>
                  <a:lnTo>
                    <a:pt x="123155" y="421792"/>
                  </a:lnTo>
                  <a:lnTo>
                    <a:pt x="131365" y="421774"/>
                  </a:lnTo>
                  <a:lnTo>
                    <a:pt x="139575" y="421756"/>
                  </a:lnTo>
                  <a:lnTo>
                    <a:pt x="147786" y="421737"/>
                  </a:lnTo>
                  <a:lnTo>
                    <a:pt x="155996" y="421716"/>
                  </a:lnTo>
                  <a:lnTo>
                    <a:pt x="164206" y="421695"/>
                  </a:lnTo>
                  <a:lnTo>
                    <a:pt x="172417" y="421672"/>
                  </a:lnTo>
                  <a:lnTo>
                    <a:pt x="180627" y="421648"/>
                  </a:lnTo>
                  <a:lnTo>
                    <a:pt x="188837" y="421623"/>
                  </a:lnTo>
                  <a:lnTo>
                    <a:pt x="197048" y="421596"/>
                  </a:lnTo>
                  <a:lnTo>
                    <a:pt x="205258" y="421568"/>
                  </a:lnTo>
                  <a:lnTo>
                    <a:pt x="213469" y="421539"/>
                  </a:lnTo>
                  <a:lnTo>
                    <a:pt x="221679" y="421508"/>
                  </a:lnTo>
                  <a:lnTo>
                    <a:pt x="229889" y="421475"/>
                  </a:lnTo>
                  <a:lnTo>
                    <a:pt x="238100" y="421440"/>
                  </a:lnTo>
                  <a:lnTo>
                    <a:pt x="246310" y="421403"/>
                  </a:lnTo>
                  <a:lnTo>
                    <a:pt x="254520" y="421365"/>
                  </a:lnTo>
                  <a:lnTo>
                    <a:pt x="262731" y="421324"/>
                  </a:lnTo>
                  <a:lnTo>
                    <a:pt x="270941" y="421281"/>
                  </a:lnTo>
                  <a:lnTo>
                    <a:pt x="279151" y="421236"/>
                  </a:lnTo>
                  <a:lnTo>
                    <a:pt x="287362" y="421188"/>
                  </a:lnTo>
                  <a:lnTo>
                    <a:pt x="295572" y="421137"/>
                  </a:lnTo>
                  <a:lnTo>
                    <a:pt x="303782" y="421084"/>
                  </a:lnTo>
                  <a:lnTo>
                    <a:pt x="311993" y="421028"/>
                  </a:lnTo>
                  <a:lnTo>
                    <a:pt x="320203" y="420969"/>
                  </a:lnTo>
                  <a:lnTo>
                    <a:pt x="328413" y="420906"/>
                  </a:lnTo>
                  <a:lnTo>
                    <a:pt x="336624" y="420841"/>
                  </a:lnTo>
                  <a:lnTo>
                    <a:pt x="344834" y="420771"/>
                  </a:lnTo>
                  <a:lnTo>
                    <a:pt x="353044" y="420698"/>
                  </a:lnTo>
                  <a:lnTo>
                    <a:pt x="361255" y="420621"/>
                  </a:lnTo>
                  <a:lnTo>
                    <a:pt x="369465" y="420539"/>
                  </a:lnTo>
                  <a:lnTo>
                    <a:pt x="377675" y="420453"/>
                  </a:lnTo>
                  <a:lnTo>
                    <a:pt x="385886" y="420363"/>
                  </a:lnTo>
                  <a:lnTo>
                    <a:pt x="394096" y="420267"/>
                  </a:lnTo>
                  <a:lnTo>
                    <a:pt x="402307" y="420167"/>
                  </a:lnTo>
                  <a:lnTo>
                    <a:pt x="410517" y="420061"/>
                  </a:lnTo>
                  <a:lnTo>
                    <a:pt x="418727" y="419949"/>
                  </a:lnTo>
                  <a:lnTo>
                    <a:pt x="426938" y="419831"/>
                  </a:lnTo>
                  <a:lnTo>
                    <a:pt x="435148" y="419706"/>
                  </a:lnTo>
                  <a:lnTo>
                    <a:pt x="443358" y="419575"/>
                  </a:lnTo>
                  <a:lnTo>
                    <a:pt x="451569" y="419437"/>
                  </a:lnTo>
                  <a:lnTo>
                    <a:pt x="459779" y="419291"/>
                  </a:lnTo>
                  <a:lnTo>
                    <a:pt x="467989" y="419137"/>
                  </a:lnTo>
                  <a:lnTo>
                    <a:pt x="476200" y="418975"/>
                  </a:lnTo>
                  <a:lnTo>
                    <a:pt x="484410" y="418804"/>
                  </a:lnTo>
                  <a:lnTo>
                    <a:pt x="492620" y="418624"/>
                  </a:lnTo>
                  <a:lnTo>
                    <a:pt x="500831" y="418434"/>
                  </a:lnTo>
                  <a:lnTo>
                    <a:pt x="509041" y="418234"/>
                  </a:lnTo>
                  <a:lnTo>
                    <a:pt x="517251" y="418023"/>
                  </a:lnTo>
                  <a:lnTo>
                    <a:pt x="525462" y="417801"/>
                  </a:lnTo>
                  <a:lnTo>
                    <a:pt x="533672" y="417567"/>
                  </a:lnTo>
                  <a:lnTo>
                    <a:pt x="541882" y="417320"/>
                  </a:lnTo>
                  <a:lnTo>
                    <a:pt x="550093" y="417060"/>
                  </a:lnTo>
                  <a:lnTo>
                    <a:pt x="558303" y="416786"/>
                  </a:lnTo>
                  <a:lnTo>
                    <a:pt x="566513" y="416498"/>
                  </a:lnTo>
                  <a:lnTo>
                    <a:pt x="574724" y="416194"/>
                  </a:lnTo>
                  <a:lnTo>
                    <a:pt x="582934" y="415873"/>
                  </a:lnTo>
                  <a:lnTo>
                    <a:pt x="591144" y="415536"/>
                  </a:lnTo>
                  <a:lnTo>
                    <a:pt x="599355" y="415181"/>
                  </a:lnTo>
                  <a:lnTo>
                    <a:pt x="607565" y="414806"/>
                  </a:lnTo>
                  <a:lnTo>
                    <a:pt x="615776" y="414412"/>
                  </a:lnTo>
                  <a:lnTo>
                    <a:pt x="623986" y="413998"/>
                  </a:lnTo>
                  <a:lnTo>
                    <a:pt x="632196" y="413561"/>
                  </a:lnTo>
                  <a:lnTo>
                    <a:pt x="640407" y="413101"/>
                  </a:lnTo>
                  <a:lnTo>
                    <a:pt x="648617" y="412617"/>
                  </a:lnTo>
                  <a:lnTo>
                    <a:pt x="656827" y="412108"/>
                  </a:lnTo>
                  <a:lnTo>
                    <a:pt x="665038" y="411572"/>
                  </a:lnTo>
                  <a:lnTo>
                    <a:pt x="673248" y="411008"/>
                  </a:lnTo>
                  <a:lnTo>
                    <a:pt x="681458" y="410415"/>
                  </a:lnTo>
                  <a:lnTo>
                    <a:pt x="689669" y="409791"/>
                  </a:lnTo>
                  <a:lnTo>
                    <a:pt x="697879" y="409134"/>
                  </a:lnTo>
                  <a:lnTo>
                    <a:pt x="706089" y="408444"/>
                  </a:lnTo>
                  <a:lnTo>
                    <a:pt x="714300" y="407719"/>
                  </a:lnTo>
                  <a:lnTo>
                    <a:pt x="722510" y="406956"/>
                  </a:lnTo>
                  <a:lnTo>
                    <a:pt x="730720" y="406155"/>
                  </a:lnTo>
                  <a:lnTo>
                    <a:pt x="738931" y="405313"/>
                  </a:lnTo>
                  <a:lnTo>
                    <a:pt x="747141" y="404428"/>
                  </a:lnTo>
                  <a:lnTo>
                    <a:pt x="755351" y="403499"/>
                  </a:lnTo>
                  <a:lnTo>
                    <a:pt x="763562" y="402524"/>
                  </a:lnTo>
                  <a:lnTo>
                    <a:pt x="771772" y="401500"/>
                  </a:lnTo>
                  <a:lnTo>
                    <a:pt x="779982" y="400425"/>
                  </a:lnTo>
                  <a:lnTo>
                    <a:pt x="788193" y="399298"/>
                  </a:lnTo>
                  <a:lnTo>
                    <a:pt x="796403" y="398115"/>
                  </a:lnTo>
                  <a:lnTo>
                    <a:pt x="804614" y="396875"/>
                  </a:lnTo>
                  <a:lnTo>
                    <a:pt x="812824" y="395575"/>
                  </a:lnTo>
                  <a:lnTo>
                    <a:pt x="821034" y="394213"/>
                  </a:lnTo>
                  <a:lnTo>
                    <a:pt x="829245" y="392786"/>
                  </a:lnTo>
                  <a:lnTo>
                    <a:pt x="837455" y="391292"/>
                  </a:lnTo>
                  <a:lnTo>
                    <a:pt x="845665" y="389728"/>
                  </a:lnTo>
                  <a:lnTo>
                    <a:pt x="853876" y="388092"/>
                  </a:lnTo>
                  <a:lnTo>
                    <a:pt x="862086" y="386380"/>
                  </a:lnTo>
                  <a:lnTo>
                    <a:pt x="870296" y="384591"/>
                  </a:lnTo>
                  <a:lnTo>
                    <a:pt x="878507" y="382721"/>
                  </a:lnTo>
                  <a:lnTo>
                    <a:pt x="886717" y="380768"/>
                  </a:lnTo>
                  <a:lnTo>
                    <a:pt x="894927" y="378729"/>
                  </a:lnTo>
                  <a:lnTo>
                    <a:pt x="903138" y="376601"/>
                  </a:lnTo>
                  <a:lnTo>
                    <a:pt x="911348" y="374382"/>
                  </a:lnTo>
                  <a:lnTo>
                    <a:pt x="919558" y="372070"/>
                  </a:lnTo>
                  <a:lnTo>
                    <a:pt x="927769" y="369661"/>
                  </a:lnTo>
                  <a:lnTo>
                    <a:pt x="935979" y="367153"/>
                  </a:lnTo>
                  <a:lnTo>
                    <a:pt x="944189" y="364544"/>
                  </a:lnTo>
                  <a:lnTo>
                    <a:pt x="952400" y="361832"/>
                  </a:lnTo>
                  <a:lnTo>
                    <a:pt x="960610" y="359014"/>
                  </a:lnTo>
                  <a:lnTo>
                    <a:pt x="968820" y="356088"/>
                  </a:lnTo>
                  <a:lnTo>
                    <a:pt x="977031" y="353052"/>
                  </a:lnTo>
                  <a:lnTo>
                    <a:pt x="985241" y="349905"/>
                  </a:lnTo>
                  <a:lnTo>
                    <a:pt x="993451" y="346646"/>
                  </a:lnTo>
                  <a:lnTo>
                    <a:pt x="1001662" y="343272"/>
                  </a:lnTo>
                  <a:lnTo>
                    <a:pt x="1009872" y="339783"/>
                  </a:lnTo>
                  <a:lnTo>
                    <a:pt x="1018083" y="336179"/>
                  </a:lnTo>
                  <a:lnTo>
                    <a:pt x="1026293" y="332458"/>
                  </a:lnTo>
                  <a:lnTo>
                    <a:pt x="1034503" y="328621"/>
                  </a:lnTo>
                  <a:lnTo>
                    <a:pt x="1042714" y="324668"/>
                  </a:lnTo>
                  <a:lnTo>
                    <a:pt x="1050924" y="320600"/>
                  </a:lnTo>
                  <a:lnTo>
                    <a:pt x="1059134" y="316417"/>
                  </a:lnTo>
                  <a:lnTo>
                    <a:pt x="1067345" y="312120"/>
                  </a:lnTo>
                  <a:lnTo>
                    <a:pt x="1075555" y="307712"/>
                  </a:lnTo>
                  <a:lnTo>
                    <a:pt x="1083765" y="303195"/>
                  </a:lnTo>
                  <a:lnTo>
                    <a:pt x="1091976" y="298571"/>
                  </a:lnTo>
                  <a:lnTo>
                    <a:pt x="1100186" y="293843"/>
                  </a:lnTo>
                  <a:lnTo>
                    <a:pt x="1108396" y="289014"/>
                  </a:lnTo>
                  <a:lnTo>
                    <a:pt x="1116607" y="284090"/>
                  </a:lnTo>
                  <a:lnTo>
                    <a:pt x="1124817" y="279073"/>
                  </a:lnTo>
                  <a:lnTo>
                    <a:pt x="1133027" y="273969"/>
                  </a:lnTo>
                  <a:lnTo>
                    <a:pt x="1141238" y="268783"/>
                  </a:lnTo>
                  <a:lnTo>
                    <a:pt x="1149448" y="263520"/>
                  </a:lnTo>
                  <a:lnTo>
                    <a:pt x="1157658" y="258187"/>
                  </a:lnTo>
                  <a:lnTo>
                    <a:pt x="1165869" y="252789"/>
                  </a:lnTo>
                  <a:lnTo>
                    <a:pt x="1174079" y="247334"/>
                  </a:lnTo>
                  <a:lnTo>
                    <a:pt x="1182289" y="241829"/>
                  </a:lnTo>
                  <a:lnTo>
                    <a:pt x="1190500" y="236280"/>
                  </a:lnTo>
                  <a:lnTo>
                    <a:pt x="1198710" y="230696"/>
                  </a:lnTo>
                  <a:lnTo>
                    <a:pt x="1206921" y="225084"/>
                  </a:lnTo>
                  <a:lnTo>
                    <a:pt x="1215131" y="219451"/>
                  </a:lnTo>
                  <a:lnTo>
                    <a:pt x="1223341" y="213807"/>
                  </a:lnTo>
                  <a:lnTo>
                    <a:pt x="1231552" y="208158"/>
                  </a:lnTo>
                  <a:lnTo>
                    <a:pt x="1239762" y="202514"/>
                  </a:lnTo>
                  <a:lnTo>
                    <a:pt x="1247972" y="196882"/>
                  </a:lnTo>
                  <a:lnTo>
                    <a:pt x="1256183" y="191269"/>
                  </a:lnTo>
                  <a:lnTo>
                    <a:pt x="1264393" y="185685"/>
                  </a:lnTo>
                  <a:lnTo>
                    <a:pt x="1272603" y="180137"/>
                  </a:lnTo>
                  <a:lnTo>
                    <a:pt x="1280814" y="174631"/>
                  </a:lnTo>
                  <a:lnTo>
                    <a:pt x="1289024" y="169176"/>
                  </a:lnTo>
                  <a:lnTo>
                    <a:pt x="1297234" y="163779"/>
                  </a:lnTo>
                  <a:lnTo>
                    <a:pt x="1305445" y="158445"/>
                  </a:lnTo>
                  <a:lnTo>
                    <a:pt x="1313655" y="153183"/>
                  </a:lnTo>
                  <a:lnTo>
                    <a:pt x="1321865" y="147997"/>
                  </a:lnTo>
                  <a:lnTo>
                    <a:pt x="1330076" y="142892"/>
                  </a:lnTo>
                  <a:lnTo>
                    <a:pt x="1338286" y="137876"/>
                  </a:lnTo>
                  <a:lnTo>
                    <a:pt x="1346496" y="132951"/>
                  </a:lnTo>
                  <a:lnTo>
                    <a:pt x="1354707" y="128123"/>
                  </a:lnTo>
                  <a:lnTo>
                    <a:pt x="1362917" y="123395"/>
                  </a:lnTo>
                  <a:lnTo>
                    <a:pt x="1371127" y="118771"/>
                  </a:lnTo>
                  <a:lnTo>
                    <a:pt x="1379338" y="114253"/>
                  </a:lnTo>
                  <a:lnTo>
                    <a:pt x="1387548" y="109845"/>
                  </a:lnTo>
                  <a:lnTo>
                    <a:pt x="1395758" y="105549"/>
                  </a:lnTo>
                  <a:lnTo>
                    <a:pt x="1403969" y="101366"/>
                  </a:lnTo>
                  <a:lnTo>
                    <a:pt x="1412179" y="97297"/>
                  </a:lnTo>
                  <a:lnTo>
                    <a:pt x="1420390" y="93344"/>
                  </a:lnTo>
                  <a:lnTo>
                    <a:pt x="1428600" y="89507"/>
                  </a:lnTo>
                  <a:lnTo>
                    <a:pt x="1436810" y="85787"/>
                  </a:lnTo>
                  <a:lnTo>
                    <a:pt x="1445021" y="82182"/>
                  </a:lnTo>
                  <a:lnTo>
                    <a:pt x="1453231" y="78694"/>
                  </a:lnTo>
                  <a:lnTo>
                    <a:pt x="1461441" y="75320"/>
                  </a:lnTo>
                  <a:lnTo>
                    <a:pt x="1469652" y="72060"/>
                  </a:lnTo>
                  <a:lnTo>
                    <a:pt x="1477862" y="68913"/>
                  </a:lnTo>
                  <a:lnTo>
                    <a:pt x="1486072" y="65878"/>
                  </a:lnTo>
                  <a:lnTo>
                    <a:pt x="1494283" y="62952"/>
                  </a:lnTo>
                  <a:lnTo>
                    <a:pt x="1502493" y="60134"/>
                  </a:lnTo>
                  <a:lnTo>
                    <a:pt x="1510703" y="57421"/>
                  </a:lnTo>
                  <a:lnTo>
                    <a:pt x="1518914" y="54812"/>
                  </a:lnTo>
                  <a:lnTo>
                    <a:pt x="1527124" y="52304"/>
                  </a:lnTo>
                  <a:lnTo>
                    <a:pt x="1535334" y="49895"/>
                  </a:lnTo>
                  <a:lnTo>
                    <a:pt x="1543545" y="47583"/>
                  </a:lnTo>
                  <a:lnTo>
                    <a:pt x="1551755" y="45364"/>
                  </a:lnTo>
                  <a:lnTo>
                    <a:pt x="1559965" y="43237"/>
                  </a:lnTo>
                  <a:lnTo>
                    <a:pt x="1568176" y="41198"/>
                  </a:lnTo>
                  <a:lnTo>
                    <a:pt x="1576386" y="39245"/>
                  </a:lnTo>
                  <a:lnTo>
                    <a:pt x="1584596" y="37375"/>
                  </a:lnTo>
                  <a:lnTo>
                    <a:pt x="1592807" y="35585"/>
                  </a:lnTo>
                  <a:lnTo>
                    <a:pt x="1601017" y="33874"/>
                  </a:lnTo>
                  <a:lnTo>
                    <a:pt x="1609228" y="32237"/>
                  </a:lnTo>
                  <a:lnTo>
                    <a:pt x="1617438" y="30673"/>
                  </a:lnTo>
                  <a:lnTo>
                    <a:pt x="1625648" y="29179"/>
                  </a:lnTo>
                  <a:lnTo>
                    <a:pt x="1633859" y="27752"/>
                  </a:lnTo>
                  <a:lnTo>
                    <a:pt x="1642069" y="26390"/>
                  </a:lnTo>
                  <a:lnTo>
                    <a:pt x="1650279" y="25090"/>
                  </a:lnTo>
                  <a:lnTo>
                    <a:pt x="1658490" y="23850"/>
                  </a:lnTo>
                  <a:lnTo>
                    <a:pt x="1666700" y="22668"/>
                  </a:lnTo>
                  <a:lnTo>
                    <a:pt x="1674910" y="21540"/>
                  </a:lnTo>
                  <a:lnTo>
                    <a:pt x="1683121" y="20466"/>
                  </a:lnTo>
                  <a:lnTo>
                    <a:pt x="1691331" y="19442"/>
                  </a:lnTo>
                  <a:lnTo>
                    <a:pt x="1699541" y="18466"/>
                  </a:lnTo>
                  <a:lnTo>
                    <a:pt x="1707752" y="17537"/>
                  </a:lnTo>
                  <a:lnTo>
                    <a:pt x="1715962" y="16653"/>
                  </a:lnTo>
                  <a:lnTo>
                    <a:pt x="1724172" y="15811"/>
                  </a:lnTo>
                  <a:lnTo>
                    <a:pt x="1732383" y="15009"/>
                  </a:lnTo>
                  <a:lnTo>
                    <a:pt x="1740593" y="14247"/>
                  </a:lnTo>
                  <a:lnTo>
                    <a:pt x="1748803" y="13521"/>
                  </a:lnTo>
                  <a:lnTo>
                    <a:pt x="1757014" y="12831"/>
                  </a:lnTo>
                  <a:lnTo>
                    <a:pt x="1765224" y="12175"/>
                  </a:lnTo>
                  <a:lnTo>
                    <a:pt x="1773434" y="11551"/>
                  </a:lnTo>
                  <a:lnTo>
                    <a:pt x="1781645" y="10958"/>
                  </a:lnTo>
                  <a:lnTo>
                    <a:pt x="1789855" y="10394"/>
                  </a:lnTo>
                  <a:lnTo>
                    <a:pt x="1798065" y="9858"/>
                  </a:lnTo>
                  <a:lnTo>
                    <a:pt x="1806276" y="9348"/>
                  </a:lnTo>
                  <a:lnTo>
                    <a:pt x="1814486" y="8864"/>
                  </a:lnTo>
                  <a:lnTo>
                    <a:pt x="1822697" y="8405"/>
                  </a:lnTo>
                  <a:lnTo>
                    <a:pt x="1830907" y="7968"/>
                  </a:lnTo>
                  <a:lnTo>
                    <a:pt x="1839117" y="7553"/>
                  </a:lnTo>
                  <a:lnTo>
                    <a:pt x="1847328" y="7159"/>
                  </a:lnTo>
                  <a:lnTo>
                    <a:pt x="1855538" y="6785"/>
                  </a:lnTo>
                  <a:lnTo>
                    <a:pt x="1863748" y="6429"/>
                  </a:lnTo>
                  <a:lnTo>
                    <a:pt x="1871959" y="6092"/>
                  </a:lnTo>
                  <a:lnTo>
                    <a:pt x="1880169" y="5772"/>
                  </a:lnTo>
                  <a:lnTo>
                    <a:pt x="1888379" y="5468"/>
                  </a:lnTo>
                  <a:lnTo>
                    <a:pt x="1896590" y="5179"/>
                  </a:lnTo>
                  <a:lnTo>
                    <a:pt x="1904800" y="4905"/>
                  </a:lnTo>
                  <a:lnTo>
                    <a:pt x="1913010" y="4645"/>
                  </a:lnTo>
                  <a:lnTo>
                    <a:pt x="1921221" y="4398"/>
                  </a:lnTo>
                  <a:lnTo>
                    <a:pt x="1929431" y="4164"/>
                  </a:lnTo>
                  <a:lnTo>
                    <a:pt x="1937641" y="3942"/>
                  </a:lnTo>
                  <a:lnTo>
                    <a:pt x="1945852" y="3731"/>
                  </a:lnTo>
                  <a:lnTo>
                    <a:pt x="1954062" y="3531"/>
                  </a:lnTo>
                  <a:lnTo>
                    <a:pt x="1962272" y="3341"/>
                  </a:lnTo>
                  <a:lnTo>
                    <a:pt x="1970483" y="3161"/>
                  </a:lnTo>
                  <a:lnTo>
                    <a:pt x="1978693" y="2990"/>
                  </a:lnTo>
                  <a:lnTo>
                    <a:pt x="1986903" y="2828"/>
                  </a:lnTo>
                  <a:lnTo>
                    <a:pt x="1995114" y="2675"/>
                  </a:lnTo>
                  <a:lnTo>
                    <a:pt x="2003324" y="2529"/>
                  </a:lnTo>
                  <a:lnTo>
                    <a:pt x="2011535" y="2390"/>
                  </a:lnTo>
                  <a:lnTo>
                    <a:pt x="2019745" y="2259"/>
                  </a:lnTo>
                  <a:lnTo>
                    <a:pt x="2027955" y="2135"/>
                  </a:lnTo>
                  <a:lnTo>
                    <a:pt x="2036166" y="2017"/>
                  </a:lnTo>
                  <a:lnTo>
                    <a:pt x="2044376" y="1905"/>
                  </a:lnTo>
                  <a:lnTo>
                    <a:pt x="2052586" y="1799"/>
                  </a:lnTo>
                  <a:lnTo>
                    <a:pt x="2060797" y="1698"/>
                  </a:lnTo>
                  <a:lnTo>
                    <a:pt x="2069007" y="1602"/>
                  </a:lnTo>
                  <a:lnTo>
                    <a:pt x="2077217" y="1512"/>
                  </a:lnTo>
                  <a:lnTo>
                    <a:pt x="2085428" y="1426"/>
                  </a:lnTo>
                  <a:lnTo>
                    <a:pt x="2093638" y="1345"/>
                  </a:lnTo>
                  <a:lnTo>
                    <a:pt x="2101848" y="1267"/>
                  </a:lnTo>
                  <a:lnTo>
                    <a:pt x="2110059" y="1194"/>
                  </a:lnTo>
                  <a:lnTo>
                    <a:pt x="2118269" y="1125"/>
                  </a:lnTo>
                  <a:lnTo>
                    <a:pt x="2126479" y="1059"/>
                  </a:lnTo>
                  <a:lnTo>
                    <a:pt x="2134690" y="997"/>
                  </a:lnTo>
                  <a:lnTo>
                    <a:pt x="2142900" y="937"/>
                  </a:lnTo>
                  <a:lnTo>
                    <a:pt x="2151110" y="881"/>
                  </a:lnTo>
                  <a:lnTo>
                    <a:pt x="2159321" y="828"/>
                  </a:lnTo>
                  <a:lnTo>
                    <a:pt x="2167531" y="778"/>
                  </a:lnTo>
                  <a:lnTo>
                    <a:pt x="2175741" y="730"/>
                  </a:lnTo>
                  <a:lnTo>
                    <a:pt x="2183952" y="684"/>
                  </a:lnTo>
                  <a:lnTo>
                    <a:pt x="2192162" y="641"/>
                  </a:lnTo>
                  <a:lnTo>
                    <a:pt x="2200373" y="601"/>
                  </a:lnTo>
                  <a:lnTo>
                    <a:pt x="2208583" y="562"/>
                  </a:lnTo>
                  <a:lnTo>
                    <a:pt x="2216793" y="525"/>
                  </a:lnTo>
                  <a:lnTo>
                    <a:pt x="2225004" y="491"/>
                  </a:lnTo>
                  <a:lnTo>
                    <a:pt x="2233214" y="458"/>
                  </a:lnTo>
                  <a:lnTo>
                    <a:pt x="2241424" y="427"/>
                  </a:lnTo>
                  <a:lnTo>
                    <a:pt x="2249635" y="397"/>
                  </a:lnTo>
                  <a:lnTo>
                    <a:pt x="2257845" y="369"/>
                  </a:lnTo>
                  <a:lnTo>
                    <a:pt x="2266055" y="342"/>
                  </a:lnTo>
                  <a:lnTo>
                    <a:pt x="2274266" y="317"/>
                  </a:lnTo>
                  <a:lnTo>
                    <a:pt x="2282476" y="293"/>
                  </a:lnTo>
                  <a:lnTo>
                    <a:pt x="2290686" y="271"/>
                  </a:lnTo>
                  <a:lnTo>
                    <a:pt x="2298897" y="249"/>
                  </a:lnTo>
                  <a:lnTo>
                    <a:pt x="2307107" y="229"/>
                  </a:lnTo>
                  <a:lnTo>
                    <a:pt x="2315317" y="209"/>
                  </a:lnTo>
                  <a:lnTo>
                    <a:pt x="2323528" y="191"/>
                  </a:lnTo>
                  <a:lnTo>
                    <a:pt x="2331738" y="174"/>
                  </a:lnTo>
                  <a:lnTo>
                    <a:pt x="2339948" y="157"/>
                  </a:lnTo>
                  <a:lnTo>
                    <a:pt x="2348159" y="142"/>
                  </a:lnTo>
                  <a:lnTo>
                    <a:pt x="2356369" y="127"/>
                  </a:lnTo>
                  <a:lnTo>
                    <a:pt x="2364579" y="113"/>
                  </a:lnTo>
                  <a:lnTo>
                    <a:pt x="2372790" y="100"/>
                  </a:lnTo>
                  <a:lnTo>
                    <a:pt x="2381000" y="87"/>
                  </a:lnTo>
                  <a:lnTo>
                    <a:pt x="2389210" y="75"/>
                  </a:lnTo>
                  <a:lnTo>
                    <a:pt x="2397421" y="64"/>
                  </a:lnTo>
                  <a:lnTo>
                    <a:pt x="2405631" y="53"/>
                  </a:lnTo>
                  <a:lnTo>
                    <a:pt x="2413842" y="43"/>
                  </a:lnTo>
                  <a:lnTo>
                    <a:pt x="2422052" y="33"/>
                  </a:lnTo>
                  <a:lnTo>
                    <a:pt x="2430262" y="24"/>
                  </a:lnTo>
                  <a:lnTo>
                    <a:pt x="2438473" y="15"/>
                  </a:lnTo>
                  <a:lnTo>
                    <a:pt x="2446683" y="7"/>
                  </a:lnTo>
                  <a:lnTo>
                    <a:pt x="2454893" y="0"/>
                  </a:lnTo>
                  <a:lnTo>
                    <a:pt x="2454893" y="7943"/>
                  </a:lnTo>
                  <a:lnTo>
                    <a:pt x="2446683" y="7951"/>
                  </a:lnTo>
                  <a:lnTo>
                    <a:pt x="2438473" y="7959"/>
                  </a:lnTo>
                  <a:lnTo>
                    <a:pt x="2430262" y="7968"/>
                  </a:lnTo>
                  <a:lnTo>
                    <a:pt x="2422052" y="7977"/>
                  </a:lnTo>
                  <a:lnTo>
                    <a:pt x="2413842" y="7987"/>
                  </a:lnTo>
                  <a:lnTo>
                    <a:pt x="2405631" y="7997"/>
                  </a:lnTo>
                  <a:lnTo>
                    <a:pt x="2397421" y="8008"/>
                  </a:lnTo>
                  <a:lnTo>
                    <a:pt x="2389210" y="8019"/>
                  </a:lnTo>
                  <a:lnTo>
                    <a:pt x="2381000" y="8031"/>
                  </a:lnTo>
                  <a:lnTo>
                    <a:pt x="2372790" y="8043"/>
                  </a:lnTo>
                  <a:lnTo>
                    <a:pt x="2364579" y="8057"/>
                  </a:lnTo>
                  <a:lnTo>
                    <a:pt x="2356369" y="8071"/>
                  </a:lnTo>
                  <a:lnTo>
                    <a:pt x="2348159" y="8085"/>
                  </a:lnTo>
                  <a:lnTo>
                    <a:pt x="2339948" y="8101"/>
                  </a:lnTo>
                  <a:lnTo>
                    <a:pt x="2331738" y="8118"/>
                  </a:lnTo>
                  <a:lnTo>
                    <a:pt x="2323528" y="8135"/>
                  </a:lnTo>
                  <a:lnTo>
                    <a:pt x="2315317" y="8153"/>
                  </a:lnTo>
                  <a:lnTo>
                    <a:pt x="2307107" y="8172"/>
                  </a:lnTo>
                  <a:lnTo>
                    <a:pt x="2298897" y="8193"/>
                  </a:lnTo>
                  <a:lnTo>
                    <a:pt x="2290686" y="8214"/>
                  </a:lnTo>
                  <a:lnTo>
                    <a:pt x="2282476" y="8237"/>
                  </a:lnTo>
                  <a:lnTo>
                    <a:pt x="2274266" y="8261"/>
                  </a:lnTo>
                  <a:lnTo>
                    <a:pt x="2266055" y="8286"/>
                  </a:lnTo>
                  <a:lnTo>
                    <a:pt x="2257845" y="8313"/>
                  </a:lnTo>
                  <a:lnTo>
                    <a:pt x="2249635" y="8341"/>
                  </a:lnTo>
                  <a:lnTo>
                    <a:pt x="2241424" y="8370"/>
                  </a:lnTo>
                  <a:lnTo>
                    <a:pt x="2233214" y="8402"/>
                  </a:lnTo>
                  <a:lnTo>
                    <a:pt x="2225004" y="8434"/>
                  </a:lnTo>
                  <a:lnTo>
                    <a:pt x="2216793" y="8469"/>
                  </a:lnTo>
                  <a:lnTo>
                    <a:pt x="2208583" y="8506"/>
                  </a:lnTo>
                  <a:lnTo>
                    <a:pt x="2200373" y="8544"/>
                  </a:lnTo>
                  <a:lnTo>
                    <a:pt x="2192162" y="8585"/>
                  </a:lnTo>
                  <a:lnTo>
                    <a:pt x="2183952" y="8628"/>
                  </a:lnTo>
                  <a:lnTo>
                    <a:pt x="2175741" y="8674"/>
                  </a:lnTo>
                  <a:lnTo>
                    <a:pt x="2167531" y="8721"/>
                  </a:lnTo>
                  <a:lnTo>
                    <a:pt x="2159321" y="8772"/>
                  </a:lnTo>
                  <a:lnTo>
                    <a:pt x="2151110" y="8825"/>
                  </a:lnTo>
                  <a:lnTo>
                    <a:pt x="2142900" y="8881"/>
                  </a:lnTo>
                  <a:lnTo>
                    <a:pt x="2134690" y="8940"/>
                  </a:lnTo>
                  <a:lnTo>
                    <a:pt x="2126479" y="9003"/>
                  </a:lnTo>
                  <a:lnTo>
                    <a:pt x="2118269" y="9069"/>
                  </a:lnTo>
                  <a:lnTo>
                    <a:pt x="2110059" y="9138"/>
                  </a:lnTo>
                  <a:lnTo>
                    <a:pt x="2101848" y="9211"/>
                  </a:lnTo>
                  <a:lnTo>
                    <a:pt x="2093638" y="9288"/>
                  </a:lnTo>
                  <a:lnTo>
                    <a:pt x="2085428" y="9370"/>
                  </a:lnTo>
                  <a:lnTo>
                    <a:pt x="2077217" y="9456"/>
                  </a:lnTo>
                  <a:lnTo>
                    <a:pt x="2069007" y="9546"/>
                  </a:lnTo>
                  <a:lnTo>
                    <a:pt x="2060797" y="9642"/>
                  </a:lnTo>
                  <a:lnTo>
                    <a:pt x="2052586" y="9742"/>
                  </a:lnTo>
                  <a:lnTo>
                    <a:pt x="2044376" y="9849"/>
                  </a:lnTo>
                  <a:lnTo>
                    <a:pt x="2036166" y="9960"/>
                  </a:lnTo>
                  <a:lnTo>
                    <a:pt x="2027955" y="10079"/>
                  </a:lnTo>
                  <a:lnTo>
                    <a:pt x="2019745" y="10203"/>
                  </a:lnTo>
                  <a:lnTo>
                    <a:pt x="2011535" y="10334"/>
                  </a:lnTo>
                  <a:lnTo>
                    <a:pt x="2003324" y="10472"/>
                  </a:lnTo>
                  <a:lnTo>
                    <a:pt x="1995114" y="10618"/>
                  </a:lnTo>
                  <a:lnTo>
                    <a:pt x="1986903" y="10772"/>
                  </a:lnTo>
                  <a:lnTo>
                    <a:pt x="1978693" y="10934"/>
                  </a:lnTo>
                  <a:lnTo>
                    <a:pt x="1970483" y="11105"/>
                  </a:lnTo>
                  <a:lnTo>
                    <a:pt x="1962272" y="11285"/>
                  </a:lnTo>
                  <a:lnTo>
                    <a:pt x="1954062" y="11475"/>
                  </a:lnTo>
                  <a:lnTo>
                    <a:pt x="1945852" y="11675"/>
                  </a:lnTo>
                  <a:lnTo>
                    <a:pt x="1937641" y="11886"/>
                  </a:lnTo>
                  <a:lnTo>
                    <a:pt x="1929431" y="12108"/>
                  </a:lnTo>
                  <a:lnTo>
                    <a:pt x="1921221" y="12342"/>
                  </a:lnTo>
                  <a:lnTo>
                    <a:pt x="1913010" y="12589"/>
                  </a:lnTo>
                  <a:lnTo>
                    <a:pt x="1904800" y="12849"/>
                  </a:lnTo>
                  <a:lnTo>
                    <a:pt x="1896590" y="13123"/>
                  </a:lnTo>
                  <a:lnTo>
                    <a:pt x="1888379" y="13412"/>
                  </a:lnTo>
                  <a:lnTo>
                    <a:pt x="1880169" y="13716"/>
                  </a:lnTo>
                  <a:lnTo>
                    <a:pt x="1871959" y="14036"/>
                  </a:lnTo>
                  <a:lnTo>
                    <a:pt x="1863748" y="14373"/>
                  </a:lnTo>
                  <a:lnTo>
                    <a:pt x="1855538" y="14729"/>
                  </a:lnTo>
                  <a:lnTo>
                    <a:pt x="1847328" y="15103"/>
                  </a:lnTo>
                  <a:lnTo>
                    <a:pt x="1839117" y="15497"/>
                  </a:lnTo>
                  <a:lnTo>
                    <a:pt x="1830907" y="15912"/>
                  </a:lnTo>
                  <a:lnTo>
                    <a:pt x="1822697" y="16348"/>
                  </a:lnTo>
                  <a:lnTo>
                    <a:pt x="1814486" y="16808"/>
                  </a:lnTo>
                  <a:lnTo>
                    <a:pt x="1806276" y="17292"/>
                  </a:lnTo>
                  <a:lnTo>
                    <a:pt x="1798065" y="17801"/>
                  </a:lnTo>
                  <a:lnTo>
                    <a:pt x="1789855" y="18337"/>
                  </a:lnTo>
                  <a:lnTo>
                    <a:pt x="1781645" y="18901"/>
                  </a:lnTo>
                  <a:lnTo>
                    <a:pt x="1773434" y="19495"/>
                  </a:lnTo>
                  <a:lnTo>
                    <a:pt x="1765224" y="20119"/>
                  </a:lnTo>
                  <a:lnTo>
                    <a:pt x="1757014" y="20775"/>
                  </a:lnTo>
                  <a:lnTo>
                    <a:pt x="1748803" y="21465"/>
                  </a:lnTo>
                  <a:lnTo>
                    <a:pt x="1740593" y="22190"/>
                  </a:lnTo>
                  <a:lnTo>
                    <a:pt x="1732383" y="22953"/>
                  </a:lnTo>
                  <a:lnTo>
                    <a:pt x="1724172" y="23754"/>
                  </a:lnTo>
                  <a:lnTo>
                    <a:pt x="1715962" y="24596"/>
                  </a:lnTo>
                  <a:lnTo>
                    <a:pt x="1707752" y="25481"/>
                  </a:lnTo>
                  <a:lnTo>
                    <a:pt x="1699541" y="26410"/>
                  </a:lnTo>
                  <a:lnTo>
                    <a:pt x="1691331" y="27385"/>
                  </a:lnTo>
                  <a:lnTo>
                    <a:pt x="1683121" y="28409"/>
                  </a:lnTo>
                  <a:lnTo>
                    <a:pt x="1674910" y="29484"/>
                  </a:lnTo>
                  <a:lnTo>
                    <a:pt x="1666700" y="30611"/>
                  </a:lnTo>
                  <a:lnTo>
                    <a:pt x="1658490" y="31794"/>
                  </a:lnTo>
                  <a:lnTo>
                    <a:pt x="1650279" y="33034"/>
                  </a:lnTo>
                  <a:lnTo>
                    <a:pt x="1642069" y="34334"/>
                  </a:lnTo>
                  <a:lnTo>
                    <a:pt x="1633859" y="35696"/>
                  </a:lnTo>
                  <a:lnTo>
                    <a:pt x="1625648" y="37123"/>
                  </a:lnTo>
                  <a:lnTo>
                    <a:pt x="1617438" y="38617"/>
                  </a:lnTo>
                  <a:lnTo>
                    <a:pt x="1609228" y="40181"/>
                  </a:lnTo>
                  <a:lnTo>
                    <a:pt x="1601017" y="41817"/>
                  </a:lnTo>
                  <a:lnTo>
                    <a:pt x="1592807" y="43529"/>
                  </a:lnTo>
                  <a:lnTo>
                    <a:pt x="1584596" y="45318"/>
                  </a:lnTo>
                  <a:lnTo>
                    <a:pt x="1576386" y="47188"/>
                  </a:lnTo>
                  <a:lnTo>
                    <a:pt x="1568176" y="49141"/>
                  </a:lnTo>
                  <a:lnTo>
                    <a:pt x="1559965" y="51180"/>
                  </a:lnTo>
                  <a:lnTo>
                    <a:pt x="1551755" y="53308"/>
                  </a:lnTo>
                  <a:lnTo>
                    <a:pt x="1543545" y="55527"/>
                  </a:lnTo>
                  <a:lnTo>
                    <a:pt x="1535334" y="57839"/>
                  </a:lnTo>
                  <a:lnTo>
                    <a:pt x="1527124" y="60248"/>
                  </a:lnTo>
                  <a:lnTo>
                    <a:pt x="1518914" y="62756"/>
                  </a:lnTo>
                  <a:lnTo>
                    <a:pt x="1510703" y="65365"/>
                  </a:lnTo>
                  <a:lnTo>
                    <a:pt x="1502493" y="68077"/>
                  </a:lnTo>
                  <a:lnTo>
                    <a:pt x="1494283" y="70896"/>
                  </a:lnTo>
                  <a:lnTo>
                    <a:pt x="1486072" y="73822"/>
                  </a:lnTo>
                  <a:lnTo>
                    <a:pt x="1477862" y="76857"/>
                  </a:lnTo>
                  <a:lnTo>
                    <a:pt x="1469652" y="80004"/>
                  </a:lnTo>
                  <a:lnTo>
                    <a:pt x="1461441" y="83264"/>
                  </a:lnTo>
                  <a:lnTo>
                    <a:pt x="1453231" y="86637"/>
                  </a:lnTo>
                  <a:lnTo>
                    <a:pt x="1445021" y="90126"/>
                  </a:lnTo>
                  <a:lnTo>
                    <a:pt x="1436810" y="93730"/>
                  </a:lnTo>
                  <a:lnTo>
                    <a:pt x="1428600" y="97451"/>
                  </a:lnTo>
                  <a:lnTo>
                    <a:pt x="1420390" y="101288"/>
                  </a:lnTo>
                  <a:lnTo>
                    <a:pt x="1412179" y="105241"/>
                  </a:lnTo>
                  <a:lnTo>
                    <a:pt x="1403969" y="109309"/>
                  </a:lnTo>
                  <a:lnTo>
                    <a:pt x="1395758" y="113493"/>
                  </a:lnTo>
                  <a:lnTo>
                    <a:pt x="1387548" y="117789"/>
                  </a:lnTo>
                  <a:lnTo>
                    <a:pt x="1379338" y="122197"/>
                  </a:lnTo>
                  <a:lnTo>
                    <a:pt x="1371127" y="126714"/>
                  </a:lnTo>
                  <a:lnTo>
                    <a:pt x="1362917" y="131338"/>
                  </a:lnTo>
                  <a:lnTo>
                    <a:pt x="1354707" y="136066"/>
                  </a:lnTo>
                  <a:lnTo>
                    <a:pt x="1346496" y="140895"/>
                  </a:lnTo>
                  <a:lnTo>
                    <a:pt x="1338286" y="145819"/>
                  </a:lnTo>
                  <a:lnTo>
                    <a:pt x="1330076" y="150836"/>
                  </a:lnTo>
                  <a:lnTo>
                    <a:pt x="1321865" y="155940"/>
                  </a:lnTo>
                  <a:lnTo>
                    <a:pt x="1313655" y="161126"/>
                  </a:lnTo>
                  <a:lnTo>
                    <a:pt x="1305445" y="166389"/>
                  </a:lnTo>
                  <a:lnTo>
                    <a:pt x="1297234" y="171722"/>
                  </a:lnTo>
                  <a:lnTo>
                    <a:pt x="1289024" y="177120"/>
                  </a:lnTo>
                  <a:lnTo>
                    <a:pt x="1280814" y="182575"/>
                  </a:lnTo>
                  <a:lnTo>
                    <a:pt x="1272603" y="188080"/>
                  </a:lnTo>
                  <a:lnTo>
                    <a:pt x="1264393" y="193629"/>
                  </a:lnTo>
                  <a:lnTo>
                    <a:pt x="1256183" y="199213"/>
                  </a:lnTo>
                  <a:lnTo>
                    <a:pt x="1247972" y="204825"/>
                  </a:lnTo>
                  <a:lnTo>
                    <a:pt x="1239762" y="210458"/>
                  </a:lnTo>
                  <a:lnTo>
                    <a:pt x="1231552" y="216102"/>
                  </a:lnTo>
                  <a:lnTo>
                    <a:pt x="1223341" y="221751"/>
                  </a:lnTo>
                  <a:lnTo>
                    <a:pt x="1215131" y="227395"/>
                  </a:lnTo>
                  <a:lnTo>
                    <a:pt x="1206921" y="233027"/>
                  </a:lnTo>
                  <a:lnTo>
                    <a:pt x="1198710" y="238640"/>
                  </a:lnTo>
                  <a:lnTo>
                    <a:pt x="1190500" y="244224"/>
                  </a:lnTo>
                  <a:lnTo>
                    <a:pt x="1182289" y="249773"/>
                  </a:lnTo>
                  <a:lnTo>
                    <a:pt x="1174079" y="255278"/>
                  </a:lnTo>
                  <a:lnTo>
                    <a:pt x="1165869" y="260733"/>
                  </a:lnTo>
                  <a:lnTo>
                    <a:pt x="1157658" y="266130"/>
                  </a:lnTo>
                  <a:lnTo>
                    <a:pt x="1149448" y="271464"/>
                  </a:lnTo>
                  <a:lnTo>
                    <a:pt x="1141238" y="276726"/>
                  </a:lnTo>
                  <a:lnTo>
                    <a:pt x="1133027" y="281913"/>
                  </a:lnTo>
                  <a:lnTo>
                    <a:pt x="1124817" y="287017"/>
                  </a:lnTo>
                  <a:lnTo>
                    <a:pt x="1116607" y="292034"/>
                  </a:lnTo>
                  <a:lnTo>
                    <a:pt x="1108396" y="296958"/>
                  </a:lnTo>
                  <a:lnTo>
                    <a:pt x="1100186" y="301786"/>
                  </a:lnTo>
                  <a:lnTo>
                    <a:pt x="1091976" y="306514"/>
                  </a:lnTo>
                  <a:lnTo>
                    <a:pt x="1083765" y="311139"/>
                  </a:lnTo>
                  <a:lnTo>
                    <a:pt x="1075555" y="315656"/>
                  </a:lnTo>
                  <a:lnTo>
                    <a:pt x="1067345" y="320064"/>
                  </a:lnTo>
                  <a:lnTo>
                    <a:pt x="1059134" y="324360"/>
                  </a:lnTo>
                  <a:lnTo>
                    <a:pt x="1050924" y="328544"/>
                  </a:lnTo>
                  <a:lnTo>
                    <a:pt x="1042714" y="332612"/>
                  </a:lnTo>
                  <a:lnTo>
                    <a:pt x="1034503" y="336565"/>
                  </a:lnTo>
                  <a:lnTo>
                    <a:pt x="1026293" y="340402"/>
                  </a:lnTo>
                  <a:lnTo>
                    <a:pt x="1018083" y="344123"/>
                  </a:lnTo>
                  <a:lnTo>
                    <a:pt x="1009872" y="347727"/>
                  </a:lnTo>
                  <a:lnTo>
                    <a:pt x="1001662" y="351216"/>
                  </a:lnTo>
                  <a:lnTo>
                    <a:pt x="993451" y="354589"/>
                  </a:lnTo>
                  <a:lnTo>
                    <a:pt x="985241" y="357849"/>
                  </a:lnTo>
                  <a:lnTo>
                    <a:pt x="977031" y="360996"/>
                  </a:lnTo>
                  <a:lnTo>
                    <a:pt x="968820" y="364031"/>
                  </a:lnTo>
                  <a:lnTo>
                    <a:pt x="960610" y="366957"/>
                  </a:lnTo>
                  <a:lnTo>
                    <a:pt x="952400" y="369776"/>
                  </a:lnTo>
                  <a:lnTo>
                    <a:pt x="944189" y="372488"/>
                  </a:lnTo>
                  <a:lnTo>
                    <a:pt x="935979" y="375097"/>
                  </a:lnTo>
                  <a:lnTo>
                    <a:pt x="927769" y="377605"/>
                  </a:lnTo>
                  <a:lnTo>
                    <a:pt x="919558" y="380014"/>
                  </a:lnTo>
                  <a:lnTo>
                    <a:pt x="911348" y="382326"/>
                  </a:lnTo>
                  <a:lnTo>
                    <a:pt x="903138" y="384545"/>
                  </a:lnTo>
                  <a:lnTo>
                    <a:pt x="894927" y="386672"/>
                  </a:lnTo>
                  <a:lnTo>
                    <a:pt x="886717" y="388711"/>
                  </a:lnTo>
                  <a:lnTo>
                    <a:pt x="878507" y="390665"/>
                  </a:lnTo>
                  <a:lnTo>
                    <a:pt x="870296" y="392534"/>
                  </a:lnTo>
                  <a:lnTo>
                    <a:pt x="862086" y="394324"/>
                  </a:lnTo>
                  <a:lnTo>
                    <a:pt x="853876" y="396035"/>
                  </a:lnTo>
                  <a:lnTo>
                    <a:pt x="845665" y="397672"/>
                  </a:lnTo>
                  <a:lnTo>
                    <a:pt x="837455" y="399236"/>
                  </a:lnTo>
                  <a:lnTo>
                    <a:pt x="829245" y="400730"/>
                  </a:lnTo>
                  <a:lnTo>
                    <a:pt x="821034" y="402157"/>
                  </a:lnTo>
                  <a:lnTo>
                    <a:pt x="812824" y="403519"/>
                  </a:lnTo>
                  <a:lnTo>
                    <a:pt x="804614" y="404819"/>
                  </a:lnTo>
                  <a:lnTo>
                    <a:pt x="796403" y="406059"/>
                  </a:lnTo>
                  <a:lnTo>
                    <a:pt x="788193" y="407242"/>
                  </a:lnTo>
                  <a:lnTo>
                    <a:pt x="779982" y="408369"/>
                  </a:lnTo>
                  <a:lnTo>
                    <a:pt x="771772" y="409444"/>
                  </a:lnTo>
                  <a:lnTo>
                    <a:pt x="763562" y="410468"/>
                  </a:lnTo>
                  <a:lnTo>
                    <a:pt x="755351" y="411443"/>
                  </a:lnTo>
                  <a:lnTo>
                    <a:pt x="747141" y="412372"/>
                  </a:lnTo>
                  <a:lnTo>
                    <a:pt x="738931" y="413257"/>
                  </a:lnTo>
                  <a:lnTo>
                    <a:pt x="730720" y="414099"/>
                  </a:lnTo>
                  <a:lnTo>
                    <a:pt x="722510" y="414900"/>
                  </a:lnTo>
                  <a:lnTo>
                    <a:pt x="714300" y="415663"/>
                  </a:lnTo>
                  <a:lnTo>
                    <a:pt x="706089" y="416388"/>
                  </a:lnTo>
                  <a:lnTo>
                    <a:pt x="697879" y="417078"/>
                  </a:lnTo>
                  <a:lnTo>
                    <a:pt x="689669" y="417734"/>
                  </a:lnTo>
                  <a:lnTo>
                    <a:pt x="681458" y="418358"/>
                  </a:lnTo>
                  <a:lnTo>
                    <a:pt x="673248" y="418952"/>
                  </a:lnTo>
                  <a:lnTo>
                    <a:pt x="665038" y="419515"/>
                  </a:lnTo>
                  <a:lnTo>
                    <a:pt x="656827" y="420051"/>
                  </a:lnTo>
                  <a:lnTo>
                    <a:pt x="648617" y="420561"/>
                  </a:lnTo>
                  <a:lnTo>
                    <a:pt x="640407" y="421045"/>
                  </a:lnTo>
                  <a:lnTo>
                    <a:pt x="632196" y="421505"/>
                  </a:lnTo>
                  <a:lnTo>
                    <a:pt x="623986" y="421941"/>
                  </a:lnTo>
                  <a:lnTo>
                    <a:pt x="615776" y="422356"/>
                  </a:lnTo>
                  <a:lnTo>
                    <a:pt x="607565" y="422750"/>
                  </a:lnTo>
                  <a:lnTo>
                    <a:pt x="599355" y="423124"/>
                  </a:lnTo>
                  <a:lnTo>
                    <a:pt x="591144" y="423480"/>
                  </a:lnTo>
                  <a:lnTo>
                    <a:pt x="582934" y="423817"/>
                  </a:lnTo>
                  <a:lnTo>
                    <a:pt x="574724" y="424137"/>
                  </a:lnTo>
                  <a:lnTo>
                    <a:pt x="566513" y="424441"/>
                  </a:lnTo>
                  <a:lnTo>
                    <a:pt x="558303" y="424730"/>
                  </a:lnTo>
                  <a:lnTo>
                    <a:pt x="550093" y="425004"/>
                  </a:lnTo>
                  <a:lnTo>
                    <a:pt x="541882" y="425264"/>
                  </a:lnTo>
                  <a:lnTo>
                    <a:pt x="533672" y="425511"/>
                  </a:lnTo>
                  <a:lnTo>
                    <a:pt x="525462" y="425745"/>
                  </a:lnTo>
                  <a:lnTo>
                    <a:pt x="517251" y="425967"/>
                  </a:lnTo>
                  <a:lnTo>
                    <a:pt x="509041" y="426178"/>
                  </a:lnTo>
                  <a:lnTo>
                    <a:pt x="500831" y="426378"/>
                  </a:lnTo>
                  <a:lnTo>
                    <a:pt x="492620" y="426568"/>
                  </a:lnTo>
                  <a:lnTo>
                    <a:pt x="484410" y="426748"/>
                  </a:lnTo>
                  <a:lnTo>
                    <a:pt x="476200" y="426919"/>
                  </a:lnTo>
                  <a:lnTo>
                    <a:pt x="467989" y="427081"/>
                  </a:lnTo>
                  <a:lnTo>
                    <a:pt x="459779" y="427235"/>
                  </a:lnTo>
                  <a:lnTo>
                    <a:pt x="451569" y="427380"/>
                  </a:lnTo>
                  <a:lnTo>
                    <a:pt x="443358" y="427519"/>
                  </a:lnTo>
                  <a:lnTo>
                    <a:pt x="435148" y="427650"/>
                  </a:lnTo>
                  <a:lnTo>
                    <a:pt x="426938" y="427774"/>
                  </a:lnTo>
                  <a:lnTo>
                    <a:pt x="418727" y="427892"/>
                  </a:lnTo>
                  <a:lnTo>
                    <a:pt x="410517" y="428004"/>
                  </a:lnTo>
                  <a:lnTo>
                    <a:pt x="402307" y="428111"/>
                  </a:lnTo>
                  <a:lnTo>
                    <a:pt x="394096" y="428211"/>
                  </a:lnTo>
                  <a:lnTo>
                    <a:pt x="385886" y="428307"/>
                  </a:lnTo>
                  <a:lnTo>
                    <a:pt x="377675" y="428397"/>
                  </a:lnTo>
                  <a:lnTo>
                    <a:pt x="369465" y="428483"/>
                  </a:lnTo>
                  <a:lnTo>
                    <a:pt x="361255" y="428565"/>
                  </a:lnTo>
                  <a:lnTo>
                    <a:pt x="353044" y="428642"/>
                  </a:lnTo>
                  <a:lnTo>
                    <a:pt x="344834" y="428715"/>
                  </a:lnTo>
                  <a:lnTo>
                    <a:pt x="336624" y="428784"/>
                  </a:lnTo>
                  <a:lnTo>
                    <a:pt x="328413" y="428850"/>
                  </a:lnTo>
                  <a:lnTo>
                    <a:pt x="320203" y="428913"/>
                  </a:lnTo>
                  <a:lnTo>
                    <a:pt x="311993" y="428972"/>
                  </a:lnTo>
                  <a:lnTo>
                    <a:pt x="303782" y="429028"/>
                  </a:lnTo>
                  <a:lnTo>
                    <a:pt x="295572" y="429081"/>
                  </a:lnTo>
                  <a:lnTo>
                    <a:pt x="287362" y="429132"/>
                  </a:lnTo>
                  <a:lnTo>
                    <a:pt x="279151" y="429179"/>
                  </a:lnTo>
                  <a:lnTo>
                    <a:pt x="270941" y="429225"/>
                  </a:lnTo>
                  <a:lnTo>
                    <a:pt x="262731" y="429268"/>
                  </a:lnTo>
                  <a:lnTo>
                    <a:pt x="254520" y="429308"/>
                  </a:lnTo>
                  <a:lnTo>
                    <a:pt x="246310" y="429347"/>
                  </a:lnTo>
                  <a:lnTo>
                    <a:pt x="238100" y="429384"/>
                  </a:lnTo>
                  <a:lnTo>
                    <a:pt x="229889" y="429418"/>
                  </a:lnTo>
                  <a:lnTo>
                    <a:pt x="221679" y="429451"/>
                  </a:lnTo>
                  <a:lnTo>
                    <a:pt x="213469" y="429483"/>
                  </a:lnTo>
                  <a:lnTo>
                    <a:pt x="205258" y="429512"/>
                  </a:lnTo>
                  <a:lnTo>
                    <a:pt x="197048" y="429540"/>
                  </a:lnTo>
                  <a:lnTo>
                    <a:pt x="188837" y="429567"/>
                  </a:lnTo>
                  <a:lnTo>
                    <a:pt x="180627" y="429592"/>
                  </a:lnTo>
                  <a:lnTo>
                    <a:pt x="172417" y="429616"/>
                  </a:lnTo>
                  <a:lnTo>
                    <a:pt x="164206" y="429639"/>
                  </a:lnTo>
                  <a:lnTo>
                    <a:pt x="155996" y="429660"/>
                  </a:lnTo>
                  <a:lnTo>
                    <a:pt x="147786" y="429680"/>
                  </a:lnTo>
                  <a:lnTo>
                    <a:pt x="139575" y="429700"/>
                  </a:lnTo>
                  <a:lnTo>
                    <a:pt x="131365" y="429718"/>
                  </a:lnTo>
                  <a:lnTo>
                    <a:pt x="123155" y="429735"/>
                  </a:lnTo>
                  <a:lnTo>
                    <a:pt x="114944" y="429752"/>
                  </a:lnTo>
                  <a:lnTo>
                    <a:pt x="106734" y="429767"/>
                  </a:lnTo>
                  <a:lnTo>
                    <a:pt x="98524" y="429782"/>
                  </a:lnTo>
                  <a:lnTo>
                    <a:pt x="90313" y="429796"/>
                  </a:lnTo>
                  <a:lnTo>
                    <a:pt x="82103" y="429810"/>
                  </a:lnTo>
                  <a:lnTo>
                    <a:pt x="73893" y="429822"/>
                  </a:lnTo>
                  <a:lnTo>
                    <a:pt x="65682" y="429834"/>
                  </a:lnTo>
                  <a:lnTo>
                    <a:pt x="57472" y="429845"/>
                  </a:lnTo>
                  <a:lnTo>
                    <a:pt x="49262" y="429856"/>
                  </a:lnTo>
                  <a:lnTo>
                    <a:pt x="41051" y="429866"/>
                  </a:lnTo>
                  <a:lnTo>
                    <a:pt x="32841" y="429876"/>
                  </a:lnTo>
                  <a:lnTo>
                    <a:pt x="24631" y="429885"/>
                  </a:lnTo>
                  <a:lnTo>
                    <a:pt x="16420" y="429894"/>
                  </a:lnTo>
                  <a:lnTo>
                    <a:pt x="8210" y="429902"/>
                  </a:lnTo>
                  <a:lnTo>
                    <a:pt x="0" y="429910"/>
                  </a:lnTo>
                  <a:close/>
                </a:path>
              </a:pathLst>
            </a:custGeom>
            <a:solidFill>
              <a:srgbClr val="481769">
                <a:alpha val="50196"/>
              </a:srgbClr>
            </a:solidFill>
          </p:spPr>
          <p:txBody>
            <a:bodyPr/>
            <a:lstStyle/>
            <a:p/>
          </p:txBody>
        </p:sp>
        <p:sp>
          <p:nvSpPr>
            <p:cNvPr id="26" name="pg27"/>
            <p:cNvSpPr/>
            <p:nvPr/>
          </p:nvSpPr>
          <p:spPr>
            <a:xfrm>
              <a:off x="5008721" y="3312591"/>
              <a:ext cx="2454893" cy="1251490"/>
            </a:xfrm>
            <a:custGeom>
              <a:avLst/>
              <a:pathLst>
                <a:path w="2454893" h="1251490">
                  <a:moveTo>
                    <a:pt x="0" y="1239713"/>
                  </a:moveTo>
                  <a:lnTo>
                    <a:pt x="8210" y="1239690"/>
                  </a:lnTo>
                  <a:lnTo>
                    <a:pt x="16420" y="1239666"/>
                  </a:lnTo>
                  <a:lnTo>
                    <a:pt x="24631" y="1239640"/>
                  </a:lnTo>
                  <a:lnTo>
                    <a:pt x="32841" y="1239613"/>
                  </a:lnTo>
                  <a:lnTo>
                    <a:pt x="41051" y="1239585"/>
                  </a:lnTo>
                  <a:lnTo>
                    <a:pt x="49262" y="1239555"/>
                  </a:lnTo>
                  <a:lnTo>
                    <a:pt x="57472" y="1239524"/>
                  </a:lnTo>
                  <a:lnTo>
                    <a:pt x="65682" y="1239490"/>
                  </a:lnTo>
                  <a:lnTo>
                    <a:pt x="73893" y="1239455"/>
                  </a:lnTo>
                  <a:lnTo>
                    <a:pt x="82103" y="1239418"/>
                  </a:lnTo>
                  <a:lnTo>
                    <a:pt x="90313" y="1239379"/>
                  </a:lnTo>
                  <a:lnTo>
                    <a:pt x="98524" y="1239338"/>
                  </a:lnTo>
                  <a:lnTo>
                    <a:pt x="106734" y="1239295"/>
                  </a:lnTo>
                  <a:lnTo>
                    <a:pt x="114944" y="1239249"/>
                  </a:lnTo>
                  <a:lnTo>
                    <a:pt x="123155" y="1239201"/>
                  </a:lnTo>
                  <a:lnTo>
                    <a:pt x="131365" y="1239150"/>
                  </a:lnTo>
                  <a:lnTo>
                    <a:pt x="139575" y="1239096"/>
                  </a:lnTo>
                  <a:lnTo>
                    <a:pt x="147786" y="1239039"/>
                  </a:lnTo>
                  <a:lnTo>
                    <a:pt x="155996" y="1238979"/>
                  </a:lnTo>
                  <a:lnTo>
                    <a:pt x="164206" y="1238916"/>
                  </a:lnTo>
                  <a:lnTo>
                    <a:pt x="172417" y="1238850"/>
                  </a:lnTo>
                  <a:lnTo>
                    <a:pt x="180627" y="1238779"/>
                  </a:lnTo>
                  <a:lnTo>
                    <a:pt x="188837" y="1238705"/>
                  </a:lnTo>
                  <a:lnTo>
                    <a:pt x="197048" y="1238627"/>
                  </a:lnTo>
                  <a:lnTo>
                    <a:pt x="205258" y="1238545"/>
                  </a:lnTo>
                  <a:lnTo>
                    <a:pt x="213469" y="1238458"/>
                  </a:lnTo>
                  <a:lnTo>
                    <a:pt x="221679" y="1238366"/>
                  </a:lnTo>
                  <a:lnTo>
                    <a:pt x="229889" y="1238269"/>
                  </a:lnTo>
                  <a:lnTo>
                    <a:pt x="238100" y="1238167"/>
                  </a:lnTo>
                  <a:lnTo>
                    <a:pt x="246310" y="1238060"/>
                  </a:lnTo>
                  <a:lnTo>
                    <a:pt x="254520" y="1237946"/>
                  </a:lnTo>
                  <a:lnTo>
                    <a:pt x="262731" y="1237826"/>
                  </a:lnTo>
                  <a:lnTo>
                    <a:pt x="270941" y="1237700"/>
                  </a:lnTo>
                  <a:lnTo>
                    <a:pt x="279151" y="1237567"/>
                  </a:lnTo>
                  <a:lnTo>
                    <a:pt x="287362" y="1237426"/>
                  </a:lnTo>
                  <a:lnTo>
                    <a:pt x="295572" y="1237278"/>
                  </a:lnTo>
                  <a:lnTo>
                    <a:pt x="303782" y="1237122"/>
                  </a:lnTo>
                  <a:lnTo>
                    <a:pt x="311993" y="1236957"/>
                  </a:lnTo>
                  <a:lnTo>
                    <a:pt x="320203" y="1236783"/>
                  </a:lnTo>
                  <a:lnTo>
                    <a:pt x="328413" y="1236600"/>
                  </a:lnTo>
                  <a:lnTo>
                    <a:pt x="336624" y="1236407"/>
                  </a:lnTo>
                  <a:lnTo>
                    <a:pt x="344834" y="1236203"/>
                  </a:lnTo>
                  <a:lnTo>
                    <a:pt x="353044" y="1235987"/>
                  </a:lnTo>
                  <a:lnTo>
                    <a:pt x="361255" y="1235761"/>
                  </a:lnTo>
                  <a:lnTo>
                    <a:pt x="369465" y="1235521"/>
                  </a:lnTo>
                  <a:lnTo>
                    <a:pt x="377675" y="1235269"/>
                  </a:lnTo>
                  <a:lnTo>
                    <a:pt x="385886" y="1235003"/>
                  </a:lnTo>
                  <a:lnTo>
                    <a:pt x="394096" y="1234723"/>
                  </a:lnTo>
                  <a:lnTo>
                    <a:pt x="402307" y="1234427"/>
                  </a:lnTo>
                  <a:lnTo>
                    <a:pt x="410517" y="1234115"/>
                  </a:lnTo>
                  <a:lnTo>
                    <a:pt x="418727" y="1233786"/>
                  </a:lnTo>
                  <a:lnTo>
                    <a:pt x="426938" y="1233439"/>
                  </a:lnTo>
                  <a:lnTo>
                    <a:pt x="435148" y="1233074"/>
                  </a:lnTo>
                  <a:lnTo>
                    <a:pt x="443358" y="1232688"/>
                  </a:lnTo>
                  <a:lnTo>
                    <a:pt x="451569" y="1232282"/>
                  </a:lnTo>
                  <a:lnTo>
                    <a:pt x="459779" y="1231853"/>
                  </a:lnTo>
                  <a:lnTo>
                    <a:pt x="467989" y="1231402"/>
                  </a:lnTo>
                  <a:lnTo>
                    <a:pt x="476200" y="1230926"/>
                  </a:lnTo>
                  <a:lnTo>
                    <a:pt x="484410" y="1230424"/>
                  </a:lnTo>
                  <a:lnTo>
                    <a:pt x="492620" y="1229894"/>
                  </a:lnTo>
                  <a:lnTo>
                    <a:pt x="500831" y="1229337"/>
                  </a:lnTo>
                  <a:lnTo>
                    <a:pt x="509041" y="1228749"/>
                  </a:lnTo>
                  <a:lnTo>
                    <a:pt x="517251" y="1228130"/>
                  </a:lnTo>
                  <a:lnTo>
                    <a:pt x="525462" y="1227477"/>
                  </a:lnTo>
                  <a:lnTo>
                    <a:pt x="533672" y="1226789"/>
                  </a:lnTo>
                  <a:lnTo>
                    <a:pt x="541882" y="1226064"/>
                  </a:lnTo>
                  <a:lnTo>
                    <a:pt x="550093" y="1225300"/>
                  </a:lnTo>
                  <a:lnTo>
                    <a:pt x="558303" y="1224495"/>
                  </a:lnTo>
                  <a:lnTo>
                    <a:pt x="566513" y="1223647"/>
                  </a:lnTo>
                  <a:lnTo>
                    <a:pt x="574724" y="1222754"/>
                  </a:lnTo>
                  <a:lnTo>
                    <a:pt x="582934" y="1221813"/>
                  </a:lnTo>
                  <a:lnTo>
                    <a:pt x="591144" y="1220822"/>
                  </a:lnTo>
                  <a:lnTo>
                    <a:pt x="599355" y="1219778"/>
                  </a:lnTo>
                  <a:lnTo>
                    <a:pt x="607565" y="1218678"/>
                  </a:lnTo>
                  <a:lnTo>
                    <a:pt x="615776" y="1217521"/>
                  </a:lnTo>
                  <a:lnTo>
                    <a:pt x="623986" y="1216302"/>
                  </a:lnTo>
                  <a:lnTo>
                    <a:pt x="632196" y="1215019"/>
                  </a:lnTo>
                  <a:lnTo>
                    <a:pt x="640407" y="1213668"/>
                  </a:lnTo>
                  <a:lnTo>
                    <a:pt x="648617" y="1212246"/>
                  </a:lnTo>
                  <a:lnTo>
                    <a:pt x="656827" y="1210750"/>
                  </a:lnTo>
                  <a:lnTo>
                    <a:pt x="665038" y="1209175"/>
                  </a:lnTo>
                  <a:lnTo>
                    <a:pt x="673248" y="1207518"/>
                  </a:lnTo>
                  <a:lnTo>
                    <a:pt x="681458" y="1205775"/>
                  </a:lnTo>
                  <a:lnTo>
                    <a:pt x="689669" y="1203942"/>
                  </a:lnTo>
                  <a:lnTo>
                    <a:pt x="697879" y="1202014"/>
                  </a:lnTo>
                  <a:lnTo>
                    <a:pt x="706089" y="1199987"/>
                  </a:lnTo>
                  <a:lnTo>
                    <a:pt x="714300" y="1197855"/>
                  </a:lnTo>
                  <a:lnTo>
                    <a:pt x="722510" y="1195615"/>
                  </a:lnTo>
                  <a:lnTo>
                    <a:pt x="730720" y="1193261"/>
                  </a:lnTo>
                  <a:lnTo>
                    <a:pt x="738931" y="1190787"/>
                  </a:lnTo>
                  <a:lnTo>
                    <a:pt x="747141" y="1188188"/>
                  </a:lnTo>
                  <a:lnTo>
                    <a:pt x="755351" y="1185459"/>
                  </a:lnTo>
                  <a:lnTo>
                    <a:pt x="763562" y="1182593"/>
                  </a:lnTo>
                  <a:lnTo>
                    <a:pt x="771772" y="1179585"/>
                  </a:lnTo>
                  <a:lnTo>
                    <a:pt x="779982" y="1176427"/>
                  </a:lnTo>
                  <a:lnTo>
                    <a:pt x="788193" y="1173115"/>
                  </a:lnTo>
                  <a:lnTo>
                    <a:pt x="796403" y="1169641"/>
                  </a:lnTo>
                  <a:lnTo>
                    <a:pt x="804614" y="1165997"/>
                  </a:lnTo>
                  <a:lnTo>
                    <a:pt x="812824" y="1162178"/>
                  </a:lnTo>
                  <a:lnTo>
                    <a:pt x="821034" y="1158177"/>
                  </a:lnTo>
                  <a:lnTo>
                    <a:pt x="829245" y="1153985"/>
                  </a:lnTo>
                  <a:lnTo>
                    <a:pt x="837455" y="1149595"/>
                  </a:lnTo>
                  <a:lnTo>
                    <a:pt x="845665" y="1145000"/>
                  </a:lnTo>
                  <a:lnTo>
                    <a:pt x="853876" y="1140192"/>
                  </a:lnTo>
                  <a:lnTo>
                    <a:pt x="862086" y="1135163"/>
                  </a:lnTo>
                  <a:lnTo>
                    <a:pt x="870296" y="1129906"/>
                  </a:lnTo>
                  <a:lnTo>
                    <a:pt x="878507" y="1124413"/>
                  </a:lnTo>
                  <a:lnTo>
                    <a:pt x="886717" y="1118675"/>
                  </a:lnTo>
                  <a:lnTo>
                    <a:pt x="894927" y="1112684"/>
                  </a:lnTo>
                  <a:lnTo>
                    <a:pt x="903138" y="1106434"/>
                  </a:lnTo>
                  <a:lnTo>
                    <a:pt x="911348" y="1099915"/>
                  </a:lnTo>
                  <a:lnTo>
                    <a:pt x="919558" y="1093121"/>
                  </a:lnTo>
                  <a:lnTo>
                    <a:pt x="927769" y="1086044"/>
                  </a:lnTo>
                  <a:lnTo>
                    <a:pt x="935979" y="1078676"/>
                  </a:lnTo>
                  <a:lnTo>
                    <a:pt x="944189" y="1071011"/>
                  </a:lnTo>
                  <a:lnTo>
                    <a:pt x="952400" y="1063042"/>
                  </a:lnTo>
                  <a:lnTo>
                    <a:pt x="960610" y="1054762"/>
                  </a:lnTo>
                  <a:lnTo>
                    <a:pt x="968820" y="1046166"/>
                  </a:lnTo>
                  <a:lnTo>
                    <a:pt x="977031" y="1037247"/>
                  </a:lnTo>
                  <a:lnTo>
                    <a:pt x="985241" y="1028002"/>
                  </a:lnTo>
                  <a:lnTo>
                    <a:pt x="993451" y="1018426"/>
                  </a:lnTo>
                  <a:lnTo>
                    <a:pt x="1001662" y="1008514"/>
                  </a:lnTo>
                  <a:lnTo>
                    <a:pt x="1009872" y="998265"/>
                  </a:lnTo>
                  <a:lnTo>
                    <a:pt x="1018083" y="987675"/>
                  </a:lnTo>
                  <a:lnTo>
                    <a:pt x="1026293" y="976744"/>
                  </a:lnTo>
                  <a:lnTo>
                    <a:pt x="1034503" y="965472"/>
                  </a:lnTo>
                  <a:lnTo>
                    <a:pt x="1042714" y="953858"/>
                  </a:lnTo>
                  <a:lnTo>
                    <a:pt x="1050924" y="941905"/>
                  </a:lnTo>
                  <a:lnTo>
                    <a:pt x="1059134" y="929615"/>
                  </a:lnTo>
                  <a:lnTo>
                    <a:pt x="1067345" y="916992"/>
                  </a:lnTo>
                  <a:lnTo>
                    <a:pt x="1075555" y="904042"/>
                  </a:lnTo>
                  <a:lnTo>
                    <a:pt x="1083765" y="890770"/>
                  </a:lnTo>
                  <a:lnTo>
                    <a:pt x="1091976" y="877184"/>
                  </a:lnTo>
                  <a:lnTo>
                    <a:pt x="1100186" y="863294"/>
                  </a:lnTo>
                  <a:lnTo>
                    <a:pt x="1108396" y="849109"/>
                  </a:lnTo>
                  <a:lnTo>
                    <a:pt x="1116607" y="834640"/>
                  </a:lnTo>
                  <a:lnTo>
                    <a:pt x="1124817" y="819901"/>
                  </a:lnTo>
                  <a:lnTo>
                    <a:pt x="1133027" y="804906"/>
                  </a:lnTo>
                  <a:lnTo>
                    <a:pt x="1141238" y="789669"/>
                  </a:lnTo>
                  <a:lnTo>
                    <a:pt x="1149448" y="774207"/>
                  </a:lnTo>
                  <a:lnTo>
                    <a:pt x="1157658" y="758539"/>
                  </a:lnTo>
                  <a:lnTo>
                    <a:pt x="1165869" y="742681"/>
                  </a:lnTo>
                  <a:lnTo>
                    <a:pt x="1174079" y="726655"/>
                  </a:lnTo>
                  <a:lnTo>
                    <a:pt x="1182289" y="710480"/>
                  </a:lnTo>
                  <a:lnTo>
                    <a:pt x="1190500" y="694179"/>
                  </a:lnTo>
                  <a:lnTo>
                    <a:pt x="1198710" y="677773"/>
                  </a:lnTo>
                  <a:lnTo>
                    <a:pt x="1206921" y="661284"/>
                  </a:lnTo>
                  <a:lnTo>
                    <a:pt x="1215131" y="644737"/>
                  </a:lnTo>
                  <a:lnTo>
                    <a:pt x="1223341" y="628154"/>
                  </a:lnTo>
                  <a:lnTo>
                    <a:pt x="1231552" y="611559"/>
                  </a:lnTo>
                  <a:lnTo>
                    <a:pt x="1239762" y="594976"/>
                  </a:lnTo>
                  <a:lnTo>
                    <a:pt x="1247972" y="578428"/>
                  </a:lnTo>
                  <a:lnTo>
                    <a:pt x="1256183" y="561940"/>
                  </a:lnTo>
                  <a:lnTo>
                    <a:pt x="1264393" y="545533"/>
                  </a:lnTo>
                  <a:lnTo>
                    <a:pt x="1272603" y="529232"/>
                  </a:lnTo>
                  <a:lnTo>
                    <a:pt x="1280814" y="513057"/>
                  </a:lnTo>
                  <a:lnTo>
                    <a:pt x="1289024" y="497031"/>
                  </a:lnTo>
                  <a:lnTo>
                    <a:pt x="1297234" y="481173"/>
                  </a:lnTo>
                  <a:lnTo>
                    <a:pt x="1305445" y="465505"/>
                  </a:lnTo>
                  <a:lnTo>
                    <a:pt x="1313655" y="450043"/>
                  </a:lnTo>
                  <a:lnTo>
                    <a:pt x="1321865" y="434806"/>
                  </a:lnTo>
                  <a:lnTo>
                    <a:pt x="1330076" y="419811"/>
                  </a:lnTo>
                  <a:lnTo>
                    <a:pt x="1338286" y="405072"/>
                  </a:lnTo>
                  <a:lnTo>
                    <a:pt x="1346496" y="390603"/>
                  </a:lnTo>
                  <a:lnTo>
                    <a:pt x="1354707" y="376418"/>
                  </a:lnTo>
                  <a:lnTo>
                    <a:pt x="1362917" y="362528"/>
                  </a:lnTo>
                  <a:lnTo>
                    <a:pt x="1371127" y="348942"/>
                  </a:lnTo>
                  <a:lnTo>
                    <a:pt x="1379338" y="335670"/>
                  </a:lnTo>
                  <a:lnTo>
                    <a:pt x="1387548" y="322720"/>
                  </a:lnTo>
                  <a:lnTo>
                    <a:pt x="1395758" y="310097"/>
                  </a:lnTo>
                  <a:lnTo>
                    <a:pt x="1403969" y="297807"/>
                  </a:lnTo>
                  <a:lnTo>
                    <a:pt x="1412179" y="285854"/>
                  </a:lnTo>
                  <a:lnTo>
                    <a:pt x="1420390" y="274240"/>
                  </a:lnTo>
                  <a:lnTo>
                    <a:pt x="1428600" y="262968"/>
                  </a:lnTo>
                  <a:lnTo>
                    <a:pt x="1436810" y="252037"/>
                  </a:lnTo>
                  <a:lnTo>
                    <a:pt x="1445021" y="241447"/>
                  </a:lnTo>
                  <a:lnTo>
                    <a:pt x="1453231" y="231198"/>
                  </a:lnTo>
                  <a:lnTo>
                    <a:pt x="1461441" y="221286"/>
                  </a:lnTo>
                  <a:lnTo>
                    <a:pt x="1469652" y="211710"/>
                  </a:lnTo>
                  <a:lnTo>
                    <a:pt x="1477862" y="202465"/>
                  </a:lnTo>
                  <a:lnTo>
                    <a:pt x="1486072" y="193546"/>
                  </a:lnTo>
                  <a:lnTo>
                    <a:pt x="1494283" y="184950"/>
                  </a:lnTo>
                  <a:lnTo>
                    <a:pt x="1502493" y="176670"/>
                  </a:lnTo>
                  <a:lnTo>
                    <a:pt x="1510703" y="168701"/>
                  </a:lnTo>
                  <a:lnTo>
                    <a:pt x="1518914" y="161036"/>
                  </a:lnTo>
                  <a:lnTo>
                    <a:pt x="1527124" y="153668"/>
                  </a:lnTo>
                  <a:lnTo>
                    <a:pt x="1535334" y="146591"/>
                  </a:lnTo>
                  <a:lnTo>
                    <a:pt x="1543545" y="139797"/>
                  </a:lnTo>
                  <a:lnTo>
                    <a:pt x="1551755" y="133278"/>
                  </a:lnTo>
                  <a:lnTo>
                    <a:pt x="1559965" y="127028"/>
                  </a:lnTo>
                  <a:lnTo>
                    <a:pt x="1568176" y="121038"/>
                  </a:lnTo>
                  <a:lnTo>
                    <a:pt x="1576386" y="115299"/>
                  </a:lnTo>
                  <a:lnTo>
                    <a:pt x="1584596" y="109806"/>
                  </a:lnTo>
                  <a:lnTo>
                    <a:pt x="1592807" y="104549"/>
                  </a:lnTo>
                  <a:lnTo>
                    <a:pt x="1601017" y="99520"/>
                  </a:lnTo>
                  <a:lnTo>
                    <a:pt x="1609228" y="94712"/>
                  </a:lnTo>
                  <a:lnTo>
                    <a:pt x="1617438" y="90117"/>
                  </a:lnTo>
                  <a:lnTo>
                    <a:pt x="1625648" y="85727"/>
                  </a:lnTo>
                  <a:lnTo>
                    <a:pt x="1633859" y="81535"/>
                  </a:lnTo>
                  <a:lnTo>
                    <a:pt x="1642069" y="77534"/>
                  </a:lnTo>
                  <a:lnTo>
                    <a:pt x="1650279" y="73715"/>
                  </a:lnTo>
                  <a:lnTo>
                    <a:pt x="1658490" y="70072"/>
                  </a:lnTo>
                  <a:lnTo>
                    <a:pt x="1666700" y="66597"/>
                  </a:lnTo>
                  <a:lnTo>
                    <a:pt x="1674910" y="63285"/>
                  </a:lnTo>
                  <a:lnTo>
                    <a:pt x="1683121" y="60128"/>
                  </a:lnTo>
                  <a:lnTo>
                    <a:pt x="1691331" y="57119"/>
                  </a:lnTo>
                  <a:lnTo>
                    <a:pt x="1699541" y="54253"/>
                  </a:lnTo>
                  <a:lnTo>
                    <a:pt x="1707752" y="51524"/>
                  </a:lnTo>
                  <a:lnTo>
                    <a:pt x="1715962" y="48925"/>
                  </a:lnTo>
                  <a:lnTo>
                    <a:pt x="1724172" y="46452"/>
                  </a:lnTo>
                  <a:lnTo>
                    <a:pt x="1732383" y="44097"/>
                  </a:lnTo>
                  <a:lnTo>
                    <a:pt x="1740593" y="41857"/>
                  </a:lnTo>
                  <a:lnTo>
                    <a:pt x="1748803" y="39725"/>
                  </a:lnTo>
                  <a:lnTo>
                    <a:pt x="1757014" y="37698"/>
                  </a:lnTo>
                  <a:lnTo>
                    <a:pt x="1765224" y="35770"/>
                  </a:lnTo>
                  <a:lnTo>
                    <a:pt x="1773434" y="33937"/>
                  </a:lnTo>
                  <a:lnTo>
                    <a:pt x="1781645" y="32194"/>
                  </a:lnTo>
                  <a:lnTo>
                    <a:pt x="1789855" y="30537"/>
                  </a:lnTo>
                  <a:lnTo>
                    <a:pt x="1798065" y="28962"/>
                  </a:lnTo>
                  <a:lnTo>
                    <a:pt x="1806276" y="27466"/>
                  </a:lnTo>
                  <a:lnTo>
                    <a:pt x="1814486" y="26044"/>
                  </a:lnTo>
                  <a:lnTo>
                    <a:pt x="1822697" y="24693"/>
                  </a:lnTo>
                  <a:lnTo>
                    <a:pt x="1830907" y="23410"/>
                  </a:lnTo>
                  <a:lnTo>
                    <a:pt x="1839117" y="22191"/>
                  </a:lnTo>
                  <a:lnTo>
                    <a:pt x="1847328" y="21034"/>
                  </a:lnTo>
                  <a:lnTo>
                    <a:pt x="1855538" y="19934"/>
                  </a:lnTo>
                  <a:lnTo>
                    <a:pt x="1863748" y="18890"/>
                  </a:lnTo>
                  <a:lnTo>
                    <a:pt x="1871959" y="17899"/>
                  </a:lnTo>
                  <a:lnTo>
                    <a:pt x="1880169" y="16958"/>
                  </a:lnTo>
                  <a:lnTo>
                    <a:pt x="1888379" y="16065"/>
                  </a:lnTo>
                  <a:lnTo>
                    <a:pt x="1896590" y="15217"/>
                  </a:lnTo>
                  <a:lnTo>
                    <a:pt x="1904800" y="14412"/>
                  </a:lnTo>
                  <a:lnTo>
                    <a:pt x="1913010" y="13648"/>
                  </a:lnTo>
                  <a:lnTo>
                    <a:pt x="1921221" y="12923"/>
                  </a:lnTo>
                  <a:lnTo>
                    <a:pt x="1929431" y="12235"/>
                  </a:lnTo>
                  <a:lnTo>
                    <a:pt x="1937641" y="11582"/>
                  </a:lnTo>
                  <a:lnTo>
                    <a:pt x="1945852" y="10963"/>
                  </a:lnTo>
                  <a:lnTo>
                    <a:pt x="1954062" y="10375"/>
                  </a:lnTo>
                  <a:lnTo>
                    <a:pt x="1962272" y="9818"/>
                  </a:lnTo>
                  <a:lnTo>
                    <a:pt x="1970483" y="9288"/>
                  </a:lnTo>
                  <a:lnTo>
                    <a:pt x="1978693" y="8787"/>
                  </a:lnTo>
                  <a:lnTo>
                    <a:pt x="1986903" y="8310"/>
                  </a:lnTo>
                  <a:lnTo>
                    <a:pt x="1995114" y="7859"/>
                  </a:lnTo>
                  <a:lnTo>
                    <a:pt x="2003324" y="7430"/>
                  </a:lnTo>
                  <a:lnTo>
                    <a:pt x="2011535" y="7024"/>
                  </a:lnTo>
                  <a:lnTo>
                    <a:pt x="2019745" y="6638"/>
                  </a:lnTo>
                  <a:lnTo>
                    <a:pt x="2027955" y="6273"/>
                  </a:lnTo>
                  <a:lnTo>
                    <a:pt x="2036166" y="5926"/>
                  </a:lnTo>
                  <a:lnTo>
                    <a:pt x="2044376" y="5597"/>
                  </a:lnTo>
                  <a:lnTo>
                    <a:pt x="2052586" y="5285"/>
                  </a:lnTo>
                  <a:lnTo>
                    <a:pt x="2060797" y="4989"/>
                  </a:lnTo>
                  <a:lnTo>
                    <a:pt x="2069007" y="4709"/>
                  </a:lnTo>
                  <a:lnTo>
                    <a:pt x="2077217" y="4443"/>
                  </a:lnTo>
                  <a:lnTo>
                    <a:pt x="2085428" y="4191"/>
                  </a:lnTo>
                  <a:lnTo>
                    <a:pt x="2093638" y="3951"/>
                  </a:lnTo>
                  <a:lnTo>
                    <a:pt x="2101848" y="3725"/>
                  </a:lnTo>
                  <a:lnTo>
                    <a:pt x="2110059" y="3510"/>
                  </a:lnTo>
                  <a:lnTo>
                    <a:pt x="2118269" y="3306"/>
                  </a:lnTo>
                  <a:lnTo>
                    <a:pt x="2126479" y="3112"/>
                  </a:lnTo>
                  <a:lnTo>
                    <a:pt x="2134690" y="2929"/>
                  </a:lnTo>
                  <a:lnTo>
                    <a:pt x="2142900" y="2755"/>
                  </a:lnTo>
                  <a:lnTo>
                    <a:pt x="2151110" y="2590"/>
                  </a:lnTo>
                  <a:lnTo>
                    <a:pt x="2159321" y="2434"/>
                  </a:lnTo>
                  <a:lnTo>
                    <a:pt x="2167531" y="2286"/>
                  </a:lnTo>
                  <a:lnTo>
                    <a:pt x="2175741" y="2145"/>
                  </a:lnTo>
                  <a:lnTo>
                    <a:pt x="2183952" y="2012"/>
                  </a:lnTo>
                  <a:lnTo>
                    <a:pt x="2192162" y="1886"/>
                  </a:lnTo>
                  <a:lnTo>
                    <a:pt x="2200373" y="1766"/>
                  </a:lnTo>
                  <a:lnTo>
                    <a:pt x="2208583" y="1652"/>
                  </a:lnTo>
                  <a:lnTo>
                    <a:pt x="2216793" y="1545"/>
                  </a:lnTo>
                  <a:lnTo>
                    <a:pt x="2225004" y="1443"/>
                  </a:lnTo>
                  <a:lnTo>
                    <a:pt x="2233214" y="1346"/>
                  </a:lnTo>
                  <a:lnTo>
                    <a:pt x="2241424" y="1254"/>
                  </a:lnTo>
                  <a:lnTo>
                    <a:pt x="2249635" y="1167"/>
                  </a:lnTo>
                  <a:lnTo>
                    <a:pt x="2257845" y="1085"/>
                  </a:lnTo>
                  <a:lnTo>
                    <a:pt x="2266055" y="1007"/>
                  </a:lnTo>
                  <a:lnTo>
                    <a:pt x="2274266" y="933"/>
                  </a:lnTo>
                  <a:lnTo>
                    <a:pt x="2282476" y="862"/>
                  </a:lnTo>
                  <a:lnTo>
                    <a:pt x="2290686" y="796"/>
                  </a:lnTo>
                  <a:lnTo>
                    <a:pt x="2298897" y="733"/>
                  </a:lnTo>
                  <a:lnTo>
                    <a:pt x="2307107" y="673"/>
                  </a:lnTo>
                  <a:lnTo>
                    <a:pt x="2315317" y="616"/>
                  </a:lnTo>
                  <a:lnTo>
                    <a:pt x="2323528" y="562"/>
                  </a:lnTo>
                  <a:lnTo>
                    <a:pt x="2331738" y="511"/>
                  </a:lnTo>
                  <a:lnTo>
                    <a:pt x="2339948" y="463"/>
                  </a:lnTo>
                  <a:lnTo>
                    <a:pt x="2348159" y="417"/>
                  </a:lnTo>
                  <a:lnTo>
                    <a:pt x="2356369" y="374"/>
                  </a:lnTo>
                  <a:lnTo>
                    <a:pt x="2364579" y="333"/>
                  </a:lnTo>
                  <a:lnTo>
                    <a:pt x="2372790" y="294"/>
                  </a:lnTo>
                  <a:lnTo>
                    <a:pt x="2381000" y="257"/>
                  </a:lnTo>
                  <a:lnTo>
                    <a:pt x="2389210" y="222"/>
                  </a:lnTo>
                  <a:lnTo>
                    <a:pt x="2397421" y="188"/>
                  </a:lnTo>
                  <a:lnTo>
                    <a:pt x="2405631" y="157"/>
                  </a:lnTo>
                  <a:lnTo>
                    <a:pt x="2413842" y="127"/>
                  </a:lnTo>
                  <a:lnTo>
                    <a:pt x="2422052" y="99"/>
                  </a:lnTo>
                  <a:lnTo>
                    <a:pt x="2430262" y="72"/>
                  </a:lnTo>
                  <a:lnTo>
                    <a:pt x="2438473" y="46"/>
                  </a:lnTo>
                  <a:lnTo>
                    <a:pt x="2446683" y="22"/>
                  </a:lnTo>
                  <a:lnTo>
                    <a:pt x="2454893" y="0"/>
                  </a:lnTo>
                  <a:lnTo>
                    <a:pt x="2454893" y="11777"/>
                  </a:lnTo>
                  <a:lnTo>
                    <a:pt x="2446683" y="11800"/>
                  </a:lnTo>
                  <a:lnTo>
                    <a:pt x="2438473" y="11824"/>
                  </a:lnTo>
                  <a:lnTo>
                    <a:pt x="2430262" y="11849"/>
                  </a:lnTo>
                  <a:lnTo>
                    <a:pt x="2422052" y="11876"/>
                  </a:lnTo>
                  <a:lnTo>
                    <a:pt x="2413842" y="11904"/>
                  </a:lnTo>
                  <a:lnTo>
                    <a:pt x="2405631" y="11934"/>
                  </a:lnTo>
                  <a:lnTo>
                    <a:pt x="2397421" y="11966"/>
                  </a:lnTo>
                  <a:lnTo>
                    <a:pt x="2389210" y="11999"/>
                  </a:lnTo>
                  <a:lnTo>
                    <a:pt x="2381000" y="12034"/>
                  </a:lnTo>
                  <a:lnTo>
                    <a:pt x="2372790" y="12071"/>
                  </a:lnTo>
                  <a:lnTo>
                    <a:pt x="2364579" y="12110"/>
                  </a:lnTo>
                  <a:lnTo>
                    <a:pt x="2356369" y="12151"/>
                  </a:lnTo>
                  <a:lnTo>
                    <a:pt x="2348159" y="12195"/>
                  </a:lnTo>
                  <a:lnTo>
                    <a:pt x="2339948" y="12240"/>
                  </a:lnTo>
                  <a:lnTo>
                    <a:pt x="2331738" y="12289"/>
                  </a:lnTo>
                  <a:lnTo>
                    <a:pt x="2323528" y="12340"/>
                  </a:lnTo>
                  <a:lnTo>
                    <a:pt x="2315317" y="12394"/>
                  </a:lnTo>
                  <a:lnTo>
                    <a:pt x="2307107" y="12450"/>
                  </a:lnTo>
                  <a:lnTo>
                    <a:pt x="2298897" y="12510"/>
                  </a:lnTo>
                  <a:lnTo>
                    <a:pt x="2290686" y="12573"/>
                  </a:lnTo>
                  <a:lnTo>
                    <a:pt x="2282476" y="12640"/>
                  </a:lnTo>
                  <a:lnTo>
                    <a:pt x="2274266" y="12710"/>
                  </a:lnTo>
                  <a:lnTo>
                    <a:pt x="2266055" y="12784"/>
                  </a:lnTo>
                  <a:lnTo>
                    <a:pt x="2257845" y="12862"/>
                  </a:lnTo>
                  <a:lnTo>
                    <a:pt x="2249635" y="12945"/>
                  </a:lnTo>
                  <a:lnTo>
                    <a:pt x="2241424" y="13032"/>
                  </a:lnTo>
                  <a:lnTo>
                    <a:pt x="2233214" y="13123"/>
                  </a:lnTo>
                  <a:lnTo>
                    <a:pt x="2225004" y="13220"/>
                  </a:lnTo>
                  <a:lnTo>
                    <a:pt x="2216793" y="13322"/>
                  </a:lnTo>
                  <a:lnTo>
                    <a:pt x="2208583" y="13430"/>
                  </a:lnTo>
                  <a:lnTo>
                    <a:pt x="2200373" y="13543"/>
                  </a:lnTo>
                  <a:lnTo>
                    <a:pt x="2192162" y="13663"/>
                  </a:lnTo>
                  <a:lnTo>
                    <a:pt x="2183952" y="13789"/>
                  </a:lnTo>
                  <a:lnTo>
                    <a:pt x="2175741" y="13922"/>
                  </a:lnTo>
                  <a:lnTo>
                    <a:pt x="2167531" y="14063"/>
                  </a:lnTo>
                  <a:lnTo>
                    <a:pt x="2159321" y="14211"/>
                  </a:lnTo>
                  <a:lnTo>
                    <a:pt x="2151110" y="14367"/>
                  </a:lnTo>
                  <a:lnTo>
                    <a:pt x="2142900" y="14532"/>
                  </a:lnTo>
                  <a:lnTo>
                    <a:pt x="2134690" y="14706"/>
                  </a:lnTo>
                  <a:lnTo>
                    <a:pt x="2126479" y="14890"/>
                  </a:lnTo>
                  <a:lnTo>
                    <a:pt x="2118269" y="15083"/>
                  </a:lnTo>
                  <a:lnTo>
                    <a:pt x="2110059" y="15287"/>
                  </a:lnTo>
                  <a:lnTo>
                    <a:pt x="2101848" y="15502"/>
                  </a:lnTo>
                  <a:lnTo>
                    <a:pt x="2093638" y="15729"/>
                  </a:lnTo>
                  <a:lnTo>
                    <a:pt x="2085428" y="15968"/>
                  </a:lnTo>
                  <a:lnTo>
                    <a:pt x="2077217" y="16220"/>
                  </a:lnTo>
                  <a:lnTo>
                    <a:pt x="2069007" y="16486"/>
                  </a:lnTo>
                  <a:lnTo>
                    <a:pt x="2060797" y="16767"/>
                  </a:lnTo>
                  <a:lnTo>
                    <a:pt x="2052586" y="17063"/>
                  </a:lnTo>
                  <a:lnTo>
                    <a:pt x="2044376" y="17374"/>
                  </a:lnTo>
                  <a:lnTo>
                    <a:pt x="2036166" y="17703"/>
                  </a:lnTo>
                  <a:lnTo>
                    <a:pt x="2027955" y="18050"/>
                  </a:lnTo>
                  <a:lnTo>
                    <a:pt x="2019745" y="18416"/>
                  </a:lnTo>
                  <a:lnTo>
                    <a:pt x="2011535" y="18801"/>
                  </a:lnTo>
                  <a:lnTo>
                    <a:pt x="2003324" y="19208"/>
                  </a:lnTo>
                  <a:lnTo>
                    <a:pt x="1995114" y="19636"/>
                  </a:lnTo>
                  <a:lnTo>
                    <a:pt x="1986903" y="20088"/>
                  </a:lnTo>
                  <a:lnTo>
                    <a:pt x="1978693" y="20564"/>
                  </a:lnTo>
                  <a:lnTo>
                    <a:pt x="1970483" y="21066"/>
                  </a:lnTo>
                  <a:lnTo>
                    <a:pt x="1962272" y="21595"/>
                  </a:lnTo>
                  <a:lnTo>
                    <a:pt x="1954062" y="22153"/>
                  </a:lnTo>
                  <a:lnTo>
                    <a:pt x="1945852" y="22740"/>
                  </a:lnTo>
                  <a:lnTo>
                    <a:pt x="1937641" y="23360"/>
                  </a:lnTo>
                  <a:lnTo>
                    <a:pt x="1929431" y="24013"/>
                  </a:lnTo>
                  <a:lnTo>
                    <a:pt x="1921221" y="24701"/>
                  </a:lnTo>
                  <a:lnTo>
                    <a:pt x="1913010" y="25426"/>
                  </a:lnTo>
                  <a:lnTo>
                    <a:pt x="1904800" y="26190"/>
                  </a:lnTo>
                  <a:lnTo>
                    <a:pt x="1896590" y="26994"/>
                  </a:lnTo>
                  <a:lnTo>
                    <a:pt x="1888379" y="27842"/>
                  </a:lnTo>
                  <a:lnTo>
                    <a:pt x="1880169" y="28736"/>
                  </a:lnTo>
                  <a:lnTo>
                    <a:pt x="1871959" y="29677"/>
                  </a:lnTo>
                  <a:lnTo>
                    <a:pt x="1863748" y="30668"/>
                  </a:lnTo>
                  <a:lnTo>
                    <a:pt x="1855538" y="31712"/>
                  </a:lnTo>
                  <a:lnTo>
                    <a:pt x="1847328" y="32811"/>
                  </a:lnTo>
                  <a:lnTo>
                    <a:pt x="1839117" y="33969"/>
                  </a:lnTo>
                  <a:lnTo>
                    <a:pt x="1830907" y="35187"/>
                  </a:lnTo>
                  <a:lnTo>
                    <a:pt x="1822697" y="36471"/>
                  </a:lnTo>
                  <a:lnTo>
                    <a:pt x="1814486" y="37821"/>
                  </a:lnTo>
                  <a:lnTo>
                    <a:pt x="1806276" y="39243"/>
                  </a:lnTo>
                  <a:lnTo>
                    <a:pt x="1798065" y="40740"/>
                  </a:lnTo>
                  <a:lnTo>
                    <a:pt x="1789855" y="42314"/>
                  </a:lnTo>
                  <a:lnTo>
                    <a:pt x="1781645" y="43971"/>
                  </a:lnTo>
                  <a:lnTo>
                    <a:pt x="1773434" y="45714"/>
                  </a:lnTo>
                  <a:lnTo>
                    <a:pt x="1765224" y="47547"/>
                  </a:lnTo>
                  <a:lnTo>
                    <a:pt x="1757014" y="49475"/>
                  </a:lnTo>
                  <a:lnTo>
                    <a:pt x="1748803" y="51503"/>
                  </a:lnTo>
                  <a:lnTo>
                    <a:pt x="1740593" y="53634"/>
                  </a:lnTo>
                  <a:lnTo>
                    <a:pt x="1732383" y="55874"/>
                  </a:lnTo>
                  <a:lnTo>
                    <a:pt x="1724172" y="58229"/>
                  </a:lnTo>
                  <a:lnTo>
                    <a:pt x="1715962" y="60703"/>
                  </a:lnTo>
                  <a:lnTo>
                    <a:pt x="1707752" y="63301"/>
                  </a:lnTo>
                  <a:lnTo>
                    <a:pt x="1699541" y="66031"/>
                  </a:lnTo>
                  <a:lnTo>
                    <a:pt x="1691331" y="68897"/>
                  </a:lnTo>
                  <a:lnTo>
                    <a:pt x="1683121" y="71905"/>
                  </a:lnTo>
                  <a:lnTo>
                    <a:pt x="1674910" y="75062"/>
                  </a:lnTo>
                  <a:lnTo>
                    <a:pt x="1666700" y="78375"/>
                  </a:lnTo>
                  <a:lnTo>
                    <a:pt x="1658490" y="81849"/>
                  </a:lnTo>
                  <a:lnTo>
                    <a:pt x="1650279" y="85492"/>
                  </a:lnTo>
                  <a:lnTo>
                    <a:pt x="1642069" y="89311"/>
                  </a:lnTo>
                  <a:lnTo>
                    <a:pt x="1633859" y="93313"/>
                  </a:lnTo>
                  <a:lnTo>
                    <a:pt x="1625648" y="97505"/>
                  </a:lnTo>
                  <a:lnTo>
                    <a:pt x="1617438" y="101894"/>
                  </a:lnTo>
                  <a:lnTo>
                    <a:pt x="1609228" y="106489"/>
                  </a:lnTo>
                  <a:lnTo>
                    <a:pt x="1601017" y="111297"/>
                  </a:lnTo>
                  <a:lnTo>
                    <a:pt x="1592807" y="116326"/>
                  </a:lnTo>
                  <a:lnTo>
                    <a:pt x="1584596" y="121583"/>
                  </a:lnTo>
                  <a:lnTo>
                    <a:pt x="1576386" y="127077"/>
                  </a:lnTo>
                  <a:lnTo>
                    <a:pt x="1568176" y="132815"/>
                  </a:lnTo>
                  <a:lnTo>
                    <a:pt x="1559965" y="138805"/>
                  </a:lnTo>
                  <a:lnTo>
                    <a:pt x="1551755" y="145056"/>
                  </a:lnTo>
                  <a:lnTo>
                    <a:pt x="1543545" y="151574"/>
                  </a:lnTo>
                  <a:lnTo>
                    <a:pt x="1535334" y="158368"/>
                  </a:lnTo>
                  <a:lnTo>
                    <a:pt x="1527124" y="165446"/>
                  </a:lnTo>
                  <a:lnTo>
                    <a:pt x="1518914" y="172813"/>
                  </a:lnTo>
                  <a:lnTo>
                    <a:pt x="1510703" y="180478"/>
                  </a:lnTo>
                  <a:lnTo>
                    <a:pt x="1502493" y="188448"/>
                  </a:lnTo>
                  <a:lnTo>
                    <a:pt x="1494283" y="196727"/>
                  </a:lnTo>
                  <a:lnTo>
                    <a:pt x="1486072" y="205324"/>
                  </a:lnTo>
                  <a:lnTo>
                    <a:pt x="1477862" y="214242"/>
                  </a:lnTo>
                  <a:lnTo>
                    <a:pt x="1469652" y="223487"/>
                  </a:lnTo>
                  <a:lnTo>
                    <a:pt x="1461441" y="233064"/>
                  </a:lnTo>
                  <a:lnTo>
                    <a:pt x="1453231" y="242975"/>
                  </a:lnTo>
                  <a:lnTo>
                    <a:pt x="1445021" y="253225"/>
                  </a:lnTo>
                  <a:lnTo>
                    <a:pt x="1436810" y="263814"/>
                  </a:lnTo>
                  <a:lnTo>
                    <a:pt x="1428600" y="274745"/>
                  </a:lnTo>
                  <a:lnTo>
                    <a:pt x="1420390" y="286018"/>
                  </a:lnTo>
                  <a:lnTo>
                    <a:pt x="1412179" y="297632"/>
                  </a:lnTo>
                  <a:lnTo>
                    <a:pt x="1403969" y="309585"/>
                  </a:lnTo>
                  <a:lnTo>
                    <a:pt x="1395758" y="321875"/>
                  </a:lnTo>
                  <a:lnTo>
                    <a:pt x="1387548" y="334497"/>
                  </a:lnTo>
                  <a:lnTo>
                    <a:pt x="1379338" y="347448"/>
                  </a:lnTo>
                  <a:lnTo>
                    <a:pt x="1371127" y="360719"/>
                  </a:lnTo>
                  <a:lnTo>
                    <a:pt x="1362917" y="374305"/>
                  </a:lnTo>
                  <a:lnTo>
                    <a:pt x="1354707" y="388195"/>
                  </a:lnTo>
                  <a:lnTo>
                    <a:pt x="1346496" y="402381"/>
                  </a:lnTo>
                  <a:lnTo>
                    <a:pt x="1338286" y="416849"/>
                  </a:lnTo>
                  <a:lnTo>
                    <a:pt x="1330076" y="431588"/>
                  </a:lnTo>
                  <a:lnTo>
                    <a:pt x="1321865" y="446584"/>
                  </a:lnTo>
                  <a:lnTo>
                    <a:pt x="1313655" y="461820"/>
                  </a:lnTo>
                  <a:lnTo>
                    <a:pt x="1305445" y="477282"/>
                  </a:lnTo>
                  <a:lnTo>
                    <a:pt x="1297234" y="492951"/>
                  </a:lnTo>
                  <a:lnTo>
                    <a:pt x="1289024" y="508808"/>
                  </a:lnTo>
                  <a:lnTo>
                    <a:pt x="1280814" y="524834"/>
                  </a:lnTo>
                  <a:lnTo>
                    <a:pt x="1272603" y="541009"/>
                  </a:lnTo>
                  <a:lnTo>
                    <a:pt x="1264393" y="557311"/>
                  </a:lnTo>
                  <a:lnTo>
                    <a:pt x="1256183" y="573717"/>
                  </a:lnTo>
                  <a:lnTo>
                    <a:pt x="1247972" y="590205"/>
                  </a:lnTo>
                  <a:lnTo>
                    <a:pt x="1239762" y="606753"/>
                  </a:lnTo>
                  <a:lnTo>
                    <a:pt x="1231552" y="623336"/>
                  </a:lnTo>
                  <a:lnTo>
                    <a:pt x="1223341" y="639931"/>
                  </a:lnTo>
                  <a:lnTo>
                    <a:pt x="1215131" y="656514"/>
                  </a:lnTo>
                  <a:lnTo>
                    <a:pt x="1206921" y="673061"/>
                  </a:lnTo>
                  <a:lnTo>
                    <a:pt x="1198710" y="689550"/>
                  </a:lnTo>
                  <a:lnTo>
                    <a:pt x="1190500" y="705956"/>
                  </a:lnTo>
                  <a:lnTo>
                    <a:pt x="1182289" y="722258"/>
                  </a:lnTo>
                  <a:lnTo>
                    <a:pt x="1174079" y="738432"/>
                  </a:lnTo>
                  <a:lnTo>
                    <a:pt x="1165869" y="754459"/>
                  </a:lnTo>
                  <a:lnTo>
                    <a:pt x="1157658" y="770316"/>
                  </a:lnTo>
                  <a:lnTo>
                    <a:pt x="1149448" y="785985"/>
                  </a:lnTo>
                  <a:lnTo>
                    <a:pt x="1141238" y="801446"/>
                  </a:lnTo>
                  <a:lnTo>
                    <a:pt x="1133027" y="816683"/>
                  </a:lnTo>
                  <a:lnTo>
                    <a:pt x="1124817" y="831679"/>
                  </a:lnTo>
                  <a:lnTo>
                    <a:pt x="1116607" y="846418"/>
                  </a:lnTo>
                  <a:lnTo>
                    <a:pt x="1108396" y="860886"/>
                  </a:lnTo>
                  <a:lnTo>
                    <a:pt x="1100186" y="875071"/>
                  </a:lnTo>
                  <a:lnTo>
                    <a:pt x="1091976" y="888962"/>
                  </a:lnTo>
                  <a:lnTo>
                    <a:pt x="1083765" y="902547"/>
                  </a:lnTo>
                  <a:lnTo>
                    <a:pt x="1075555" y="915819"/>
                  </a:lnTo>
                  <a:lnTo>
                    <a:pt x="1067345" y="928769"/>
                  </a:lnTo>
                  <a:lnTo>
                    <a:pt x="1059134" y="941392"/>
                  </a:lnTo>
                  <a:lnTo>
                    <a:pt x="1050924" y="953682"/>
                  </a:lnTo>
                  <a:lnTo>
                    <a:pt x="1042714" y="965635"/>
                  </a:lnTo>
                  <a:lnTo>
                    <a:pt x="1034503" y="977249"/>
                  </a:lnTo>
                  <a:lnTo>
                    <a:pt x="1026293" y="988522"/>
                  </a:lnTo>
                  <a:lnTo>
                    <a:pt x="1018083" y="999452"/>
                  </a:lnTo>
                  <a:lnTo>
                    <a:pt x="1009872" y="1010042"/>
                  </a:lnTo>
                  <a:lnTo>
                    <a:pt x="1001662" y="1020291"/>
                  </a:lnTo>
                  <a:lnTo>
                    <a:pt x="993451" y="1030203"/>
                  </a:lnTo>
                  <a:lnTo>
                    <a:pt x="985241" y="1039780"/>
                  </a:lnTo>
                  <a:lnTo>
                    <a:pt x="977031" y="1049025"/>
                  </a:lnTo>
                  <a:lnTo>
                    <a:pt x="968820" y="1057943"/>
                  </a:lnTo>
                  <a:lnTo>
                    <a:pt x="960610" y="1066539"/>
                  </a:lnTo>
                  <a:lnTo>
                    <a:pt x="952400" y="1074819"/>
                  </a:lnTo>
                  <a:lnTo>
                    <a:pt x="944189" y="1082788"/>
                  </a:lnTo>
                  <a:lnTo>
                    <a:pt x="935979" y="1090454"/>
                  </a:lnTo>
                  <a:lnTo>
                    <a:pt x="927769" y="1097821"/>
                  </a:lnTo>
                  <a:lnTo>
                    <a:pt x="919558" y="1104898"/>
                  </a:lnTo>
                  <a:lnTo>
                    <a:pt x="911348" y="1111692"/>
                  </a:lnTo>
                  <a:lnTo>
                    <a:pt x="903138" y="1118211"/>
                  </a:lnTo>
                  <a:lnTo>
                    <a:pt x="894927" y="1124461"/>
                  </a:lnTo>
                  <a:lnTo>
                    <a:pt x="886717" y="1130452"/>
                  </a:lnTo>
                  <a:lnTo>
                    <a:pt x="878507" y="1136190"/>
                  </a:lnTo>
                  <a:lnTo>
                    <a:pt x="870296" y="1141684"/>
                  </a:lnTo>
                  <a:lnTo>
                    <a:pt x="862086" y="1146941"/>
                  </a:lnTo>
                  <a:lnTo>
                    <a:pt x="853876" y="1151969"/>
                  </a:lnTo>
                  <a:lnTo>
                    <a:pt x="845665" y="1156777"/>
                  </a:lnTo>
                  <a:lnTo>
                    <a:pt x="837455" y="1161372"/>
                  </a:lnTo>
                  <a:lnTo>
                    <a:pt x="829245" y="1165762"/>
                  </a:lnTo>
                  <a:lnTo>
                    <a:pt x="821034" y="1169954"/>
                  </a:lnTo>
                  <a:lnTo>
                    <a:pt x="812824" y="1173956"/>
                  </a:lnTo>
                  <a:lnTo>
                    <a:pt x="804614" y="1177775"/>
                  </a:lnTo>
                  <a:lnTo>
                    <a:pt x="796403" y="1181418"/>
                  </a:lnTo>
                  <a:lnTo>
                    <a:pt x="788193" y="1184892"/>
                  </a:lnTo>
                  <a:lnTo>
                    <a:pt x="779982" y="1188205"/>
                  </a:lnTo>
                  <a:lnTo>
                    <a:pt x="771772" y="1191362"/>
                  </a:lnTo>
                  <a:lnTo>
                    <a:pt x="763562" y="1194370"/>
                  </a:lnTo>
                  <a:lnTo>
                    <a:pt x="755351" y="1197236"/>
                  </a:lnTo>
                  <a:lnTo>
                    <a:pt x="747141" y="1199965"/>
                  </a:lnTo>
                  <a:lnTo>
                    <a:pt x="738931" y="1202564"/>
                  </a:lnTo>
                  <a:lnTo>
                    <a:pt x="730720" y="1205038"/>
                  </a:lnTo>
                  <a:lnTo>
                    <a:pt x="722510" y="1207392"/>
                  </a:lnTo>
                  <a:lnTo>
                    <a:pt x="714300" y="1209633"/>
                  </a:lnTo>
                  <a:lnTo>
                    <a:pt x="706089" y="1211764"/>
                  </a:lnTo>
                  <a:lnTo>
                    <a:pt x="697879" y="1213791"/>
                  </a:lnTo>
                  <a:lnTo>
                    <a:pt x="689669" y="1215719"/>
                  </a:lnTo>
                  <a:lnTo>
                    <a:pt x="681458" y="1217553"/>
                  </a:lnTo>
                  <a:lnTo>
                    <a:pt x="673248" y="1219296"/>
                  </a:lnTo>
                  <a:lnTo>
                    <a:pt x="665038" y="1220952"/>
                  </a:lnTo>
                  <a:lnTo>
                    <a:pt x="656827" y="1222527"/>
                  </a:lnTo>
                  <a:lnTo>
                    <a:pt x="648617" y="1224023"/>
                  </a:lnTo>
                  <a:lnTo>
                    <a:pt x="640407" y="1225445"/>
                  </a:lnTo>
                  <a:lnTo>
                    <a:pt x="632196" y="1226796"/>
                  </a:lnTo>
                  <a:lnTo>
                    <a:pt x="623986" y="1228079"/>
                  </a:lnTo>
                  <a:lnTo>
                    <a:pt x="615776" y="1229298"/>
                  </a:lnTo>
                  <a:lnTo>
                    <a:pt x="607565" y="1230456"/>
                  </a:lnTo>
                  <a:lnTo>
                    <a:pt x="599355" y="1231555"/>
                  </a:lnTo>
                  <a:lnTo>
                    <a:pt x="591144" y="1232599"/>
                  </a:lnTo>
                  <a:lnTo>
                    <a:pt x="582934" y="1233590"/>
                  </a:lnTo>
                  <a:lnTo>
                    <a:pt x="574724" y="1234531"/>
                  </a:lnTo>
                  <a:lnTo>
                    <a:pt x="566513" y="1235424"/>
                  </a:lnTo>
                  <a:lnTo>
                    <a:pt x="558303" y="1236272"/>
                  </a:lnTo>
                  <a:lnTo>
                    <a:pt x="550093" y="1237077"/>
                  </a:lnTo>
                  <a:lnTo>
                    <a:pt x="541882" y="1237841"/>
                  </a:lnTo>
                  <a:lnTo>
                    <a:pt x="533672" y="1238566"/>
                  </a:lnTo>
                  <a:lnTo>
                    <a:pt x="525462" y="1239254"/>
                  </a:lnTo>
                  <a:lnTo>
                    <a:pt x="517251" y="1239907"/>
                  </a:lnTo>
                  <a:lnTo>
                    <a:pt x="509041" y="1240526"/>
                  </a:lnTo>
                  <a:lnTo>
                    <a:pt x="500831" y="1241114"/>
                  </a:lnTo>
                  <a:lnTo>
                    <a:pt x="492620" y="1241672"/>
                  </a:lnTo>
                  <a:lnTo>
                    <a:pt x="484410" y="1242201"/>
                  </a:lnTo>
                  <a:lnTo>
                    <a:pt x="476200" y="1242703"/>
                  </a:lnTo>
                  <a:lnTo>
                    <a:pt x="467989" y="1243179"/>
                  </a:lnTo>
                  <a:lnTo>
                    <a:pt x="459779" y="1243631"/>
                  </a:lnTo>
                  <a:lnTo>
                    <a:pt x="451569" y="1244059"/>
                  </a:lnTo>
                  <a:lnTo>
                    <a:pt x="443358" y="1244466"/>
                  </a:lnTo>
                  <a:lnTo>
                    <a:pt x="435148" y="1244851"/>
                  </a:lnTo>
                  <a:lnTo>
                    <a:pt x="426938" y="1245217"/>
                  </a:lnTo>
                  <a:lnTo>
                    <a:pt x="418727" y="1245563"/>
                  </a:lnTo>
                  <a:lnTo>
                    <a:pt x="410517" y="1245892"/>
                  </a:lnTo>
                  <a:lnTo>
                    <a:pt x="402307" y="1246204"/>
                  </a:lnTo>
                  <a:lnTo>
                    <a:pt x="394096" y="1246500"/>
                  </a:lnTo>
                  <a:lnTo>
                    <a:pt x="385886" y="1246781"/>
                  </a:lnTo>
                  <a:lnTo>
                    <a:pt x="377675" y="1247047"/>
                  </a:lnTo>
                  <a:lnTo>
                    <a:pt x="369465" y="1247299"/>
                  </a:lnTo>
                  <a:lnTo>
                    <a:pt x="361255" y="1247538"/>
                  </a:lnTo>
                  <a:lnTo>
                    <a:pt x="353044" y="1247765"/>
                  </a:lnTo>
                  <a:lnTo>
                    <a:pt x="344834" y="1247980"/>
                  </a:lnTo>
                  <a:lnTo>
                    <a:pt x="336624" y="1248184"/>
                  </a:lnTo>
                  <a:lnTo>
                    <a:pt x="328413" y="1248377"/>
                  </a:lnTo>
                  <a:lnTo>
                    <a:pt x="320203" y="1248561"/>
                  </a:lnTo>
                  <a:lnTo>
                    <a:pt x="311993" y="1248734"/>
                  </a:lnTo>
                  <a:lnTo>
                    <a:pt x="303782" y="1248899"/>
                  </a:lnTo>
                  <a:lnTo>
                    <a:pt x="295572" y="1249056"/>
                  </a:lnTo>
                  <a:lnTo>
                    <a:pt x="287362" y="1249204"/>
                  </a:lnTo>
                  <a:lnTo>
                    <a:pt x="279151" y="1249344"/>
                  </a:lnTo>
                  <a:lnTo>
                    <a:pt x="270941" y="1249478"/>
                  </a:lnTo>
                  <a:lnTo>
                    <a:pt x="262731" y="1249604"/>
                  </a:lnTo>
                  <a:lnTo>
                    <a:pt x="254520" y="1249724"/>
                  </a:lnTo>
                  <a:lnTo>
                    <a:pt x="246310" y="1249837"/>
                  </a:lnTo>
                  <a:lnTo>
                    <a:pt x="238100" y="1249945"/>
                  </a:lnTo>
                  <a:lnTo>
                    <a:pt x="229889" y="1250047"/>
                  </a:lnTo>
                  <a:lnTo>
                    <a:pt x="221679" y="1250143"/>
                  </a:lnTo>
                  <a:lnTo>
                    <a:pt x="213469" y="1250235"/>
                  </a:lnTo>
                  <a:lnTo>
                    <a:pt x="205258" y="1250322"/>
                  </a:lnTo>
                  <a:lnTo>
                    <a:pt x="197048" y="1250405"/>
                  </a:lnTo>
                  <a:lnTo>
                    <a:pt x="188837" y="1250483"/>
                  </a:lnTo>
                  <a:lnTo>
                    <a:pt x="180627" y="1250557"/>
                  </a:lnTo>
                  <a:lnTo>
                    <a:pt x="172417" y="1250627"/>
                  </a:lnTo>
                  <a:lnTo>
                    <a:pt x="164206" y="1250694"/>
                  </a:lnTo>
                  <a:lnTo>
                    <a:pt x="155996" y="1250757"/>
                  </a:lnTo>
                  <a:lnTo>
                    <a:pt x="147786" y="1250817"/>
                  </a:lnTo>
                  <a:lnTo>
                    <a:pt x="139575" y="1250873"/>
                  </a:lnTo>
                  <a:lnTo>
                    <a:pt x="131365" y="1250927"/>
                  </a:lnTo>
                  <a:lnTo>
                    <a:pt x="123155" y="1250978"/>
                  </a:lnTo>
                  <a:lnTo>
                    <a:pt x="114944" y="1251026"/>
                  </a:lnTo>
                  <a:lnTo>
                    <a:pt x="106734" y="1251072"/>
                  </a:lnTo>
                  <a:lnTo>
                    <a:pt x="98524" y="1251116"/>
                  </a:lnTo>
                  <a:lnTo>
                    <a:pt x="90313" y="1251157"/>
                  </a:lnTo>
                  <a:lnTo>
                    <a:pt x="82103" y="1251196"/>
                  </a:lnTo>
                  <a:lnTo>
                    <a:pt x="73893" y="1251233"/>
                  </a:lnTo>
                  <a:lnTo>
                    <a:pt x="65682" y="1251268"/>
                  </a:lnTo>
                  <a:lnTo>
                    <a:pt x="57472" y="1251301"/>
                  </a:lnTo>
                  <a:lnTo>
                    <a:pt x="49262" y="1251332"/>
                  </a:lnTo>
                  <a:lnTo>
                    <a:pt x="41051" y="1251362"/>
                  </a:lnTo>
                  <a:lnTo>
                    <a:pt x="32841" y="1251391"/>
                  </a:lnTo>
                  <a:lnTo>
                    <a:pt x="24631" y="1251418"/>
                  </a:lnTo>
                  <a:lnTo>
                    <a:pt x="16420" y="1251443"/>
                  </a:lnTo>
                  <a:lnTo>
                    <a:pt x="8210" y="1251467"/>
                  </a:lnTo>
                  <a:lnTo>
                    <a:pt x="0" y="1251490"/>
                  </a:lnTo>
                  <a:close/>
                </a:path>
              </a:pathLst>
            </a:custGeom>
            <a:solidFill>
              <a:srgbClr val="440154">
                <a:alpha val="50196"/>
              </a:srgbClr>
            </a:solidFill>
          </p:spPr>
          <p:txBody>
            <a:bodyPr/>
            <a:lstStyle/>
            <a:p/>
          </p:txBody>
        </p:sp>
        <p:sp>
          <p:nvSpPr>
            <p:cNvPr id="27" name="pg28"/>
            <p:cNvSpPr/>
            <p:nvPr/>
          </p:nvSpPr>
          <p:spPr>
            <a:xfrm>
              <a:off x="5008721" y="1289432"/>
              <a:ext cx="2454893" cy="1461515"/>
            </a:xfrm>
            <a:custGeom>
              <a:avLst/>
              <a:pathLst>
                <a:path w="2454893" h="1461515">
                  <a:moveTo>
                    <a:pt x="0" y="877285"/>
                  </a:moveTo>
                  <a:lnTo>
                    <a:pt x="8210" y="877269"/>
                  </a:lnTo>
                  <a:lnTo>
                    <a:pt x="16420" y="877252"/>
                  </a:lnTo>
                  <a:lnTo>
                    <a:pt x="24631" y="877234"/>
                  </a:lnTo>
                  <a:lnTo>
                    <a:pt x="32841" y="877215"/>
                  </a:lnTo>
                  <a:lnTo>
                    <a:pt x="41051" y="877195"/>
                  </a:lnTo>
                  <a:lnTo>
                    <a:pt x="49262" y="877174"/>
                  </a:lnTo>
                  <a:lnTo>
                    <a:pt x="57472" y="877152"/>
                  </a:lnTo>
                  <a:lnTo>
                    <a:pt x="65682" y="877128"/>
                  </a:lnTo>
                  <a:lnTo>
                    <a:pt x="73893" y="877103"/>
                  </a:lnTo>
                  <a:lnTo>
                    <a:pt x="82103" y="877077"/>
                  </a:lnTo>
                  <a:lnTo>
                    <a:pt x="90313" y="877050"/>
                  </a:lnTo>
                  <a:lnTo>
                    <a:pt x="98524" y="877021"/>
                  </a:lnTo>
                  <a:lnTo>
                    <a:pt x="106734" y="876990"/>
                  </a:lnTo>
                  <a:lnTo>
                    <a:pt x="114944" y="876957"/>
                  </a:lnTo>
                  <a:lnTo>
                    <a:pt x="123155" y="876923"/>
                  </a:lnTo>
                  <a:lnTo>
                    <a:pt x="131365" y="876887"/>
                  </a:lnTo>
                  <a:lnTo>
                    <a:pt x="139575" y="876849"/>
                  </a:lnTo>
                  <a:lnTo>
                    <a:pt x="147786" y="876809"/>
                  </a:lnTo>
                  <a:lnTo>
                    <a:pt x="155996" y="876767"/>
                  </a:lnTo>
                  <a:lnTo>
                    <a:pt x="164206" y="876722"/>
                  </a:lnTo>
                  <a:lnTo>
                    <a:pt x="172417" y="876675"/>
                  </a:lnTo>
                  <a:lnTo>
                    <a:pt x="180627" y="876625"/>
                  </a:lnTo>
                  <a:lnTo>
                    <a:pt x="188837" y="876573"/>
                  </a:lnTo>
                  <a:lnTo>
                    <a:pt x="197048" y="876517"/>
                  </a:lnTo>
                  <a:lnTo>
                    <a:pt x="205258" y="876459"/>
                  </a:lnTo>
                  <a:lnTo>
                    <a:pt x="213469" y="876398"/>
                  </a:lnTo>
                  <a:lnTo>
                    <a:pt x="221679" y="876333"/>
                  </a:lnTo>
                  <a:lnTo>
                    <a:pt x="229889" y="876264"/>
                  </a:lnTo>
                  <a:lnTo>
                    <a:pt x="238100" y="876192"/>
                  </a:lnTo>
                  <a:lnTo>
                    <a:pt x="246310" y="876116"/>
                  </a:lnTo>
                  <a:lnTo>
                    <a:pt x="254520" y="876036"/>
                  </a:lnTo>
                  <a:lnTo>
                    <a:pt x="262731" y="875951"/>
                  </a:lnTo>
                  <a:lnTo>
                    <a:pt x="270941" y="875861"/>
                  </a:lnTo>
                  <a:lnTo>
                    <a:pt x="279151" y="875767"/>
                  </a:lnTo>
                  <a:lnTo>
                    <a:pt x="287362" y="875668"/>
                  </a:lnTo>
                  <a:lnTo>
                    <a:pt x="295572" y="875563"/>
                  </a:lnTo>
                  <a:lnTo>
                    <a:pt x="303782" y="875452"/>
                  </a:lnTo>
                  <a:lnTo>
                    <a:pt x="311993" y="875336"/>
                  </a:lnTo>
                  <a:lnTo>
                    <a:pt x="320203" y="875213"/>
                  </a:lnTo>
                  <a:lnTo>
                    <a:pt x="328413" y="875083"/>
                  </a:lnTo>
                  <a:lnTo>
                    <a:pt x="336624" y="874946"/>
                  </a:lnTo>
                  <a:lnTo>
                    <a:pt x="344834" y="874802"/>
                  </a:lnTo>
                  <a:lnTo>
                    <a:pt x="353044" y="874649"/>
                  </a:lnTo>
                  <a:lnTo>
                    <a:pt x="361255" y="874489"/>
                  </a:lnTo>
                  <a:lnTo>
                    <a:pt x="369465" y="874320"/>
                  </a:lnTo>
                  <a:lnTo>
                    <a:pt x="377675" y="874141"/>
                  </a:lnTo>
                  <a:lnTo>
                    <a:pt x="385886" y="873953"/>
                  </a:lnTo>
                  <a:lnTo>
                    <a:pt x="394096" y="873754"/>
                  </a:lnTo>
                  <a:lnTo>
                    <a:pt x="402307" y="873545"/>
                  </a:lnTo>
                  <a:lnTo>
                    <a:pt x="410517" y="873324"/>
                  </a:lnTo>
                  <a:lnTo>
                    <a:pt x="418727" y="873092"/>
                  </a:lnTo>
                  <a:lnTo>
                    <a:pt x="426938" y="872846"/>
                  </a:lnTo>
                  <a:lnTo>
                    <a:pt x="435148" y="872587"/>
                  </a:lnTo>
                  <a:lnTo>
                    <a:pt x="443358" y="872315"/>
                  </a:lnTo>
                  <a:lnTo>
                    <a:pt x="451569" y="872027"/>
                  </a:lnTo>
                  <a:lnTo>
                    <a:pt x="459779" y="871724"/>
                  </a:lnTo>
                  <a:lnTo>
                    <a:pt x="467989" y="871404"/>
                  </a:lnTo>
                  <a:lnTo>
                    <a:pt x="476200" y="871067"/>
                  </a:lnTo>
                  <a:lnTo>
                    <a:pt x="484410" y="870712"/>
                  </a:lnTo>
                  <a:lnTo>
                    <a:pt x="492620" y="870338"/>
                  </a:lnTo>
                  <a:lnTo>
                    <a:pt x="500831" y="869943"/>
                  </a:lnTo>
                  <a:lnTo>
                    <a:pt x="509041" y="869527"/>
                  </a:lnTo>
                  <a:lnTo>
                    <a:pt x="517251" y="869089"/>
                  </a:lnTo>
                  <a:lnTo>
                    <a:pt x="525462" y="868627"/>
                  </a:lnTo>
                  <a:lnTo>
                    <a:pt x="533672" y="868140"/>
                  </a:lnTo>
                  <a:lnTo>
                    <a:pt x="541882" y="867627"/>
                  </a:lnTo>
                  <a:lnTo>
                    <a:pt x="550093" y="867086"/>
                  </a:lnTo>
                  <a:lnTo>
                    <a:pt x="558303" y="866517"/>
                  </a:lnTo>
                  <a:lnTo>
                    <a:pt x="566513" y="865917"/>
                  </a:lnTo>
                  <a:lnTo>
                    <a:pt x="574724" y="865285"/>
                  </a:lnTo>
                  <a:lnTo>
                    <a:pt x="582934" y="864619"/>
                  </a:lnTo>
                  <a:lnTo>
                    <a:pt x="591144" y="863917"/>
                  </a:lnTo>
                  <a:lnTo>
                    <a:pt x="599355" y="863179"/>
                  </a:lnTo>
                  <a:lnTo>
                    <a:pt x="607565" y="862401"/>
                  </a:lnTo>
                  <a:lnTo>
                    <a:pt x="615776" y="861581"/>
                  </a:lnTo>
                  <a:lnTo>
                    <a:pt x="623986" y="860719"/>
                  </a:lnTo>
                  <a:lnTo>
                    <a:pt x="632196" y="859811"/>
                  </a:lnTo>
                  <a:lnTo>
                    <a:pt x="640407" y="858855"/>
                  </a:lnTo>
                  <a:lnTo>
                    <a:pt x="648617" y="857849"/>
                  </a:lnTo>
                  <a:lnTo>
                    <a:pt x="656827" y="856790"/>
                  </a:lnTo>
                  <a:lnTo>
                    <a:pt x="665038" y="855676"/>
                  </a:lnTo>
                  <a:lnTo>
                    <a:pt x="673248" y="854503"/>
                  </a:lnTo>
                  <a:lnTo>
                    <a:pt x="681458" y="853270"/>
                  </a:lnTo>
                  <a:lnTo>
                    <a:pt x="689669" y="851972"/>
                  </a:lnTo>
                  <a:lnTo>
                    <a:pt x="697879" y="850608"/>
                  </a:lnTo>
                  <a:lnTo>
                    <a:pt x="706089" y="849173"/>
                  </a:lnTo>
                  <a:lnTo>
                    <a:pt x="714300" y="847665"/>
                  </a:lnTo>
                  <a:lnTo>
                    <a:pt x="722510" y="846080"/>
                  </a:lnTo>
                  <a:lnTo>
                    <a:pt x="730720" y="844414"/>
                  </a:lnTo>
                  <a:lnTo>
                    <a:pt x="738931" y="842663"/>
                  </a:lnTo>
                  <a:lnTo>
                    <a:pt x="747141" y="840824"/>
                  </a:lnTo>
                  <a:lnTo>
                    <a:pt x="755351" y="838893"/>
                  </a:lnTo>
                  <a:lnTo>
                    <a:pt x="763562" y="836865"/>
                  </a:lnTo>
                  <a:lnTo>
                    <a:pt x="771772" y="834736"/>
                  </a:lnTo>
                  <a:lnTo>
                    <a:pt x="779982" y="832502"/>
                  </a:lnTo>
                  <a:lnTo>
                    <a:pt x="788193" y="830157"/>
                  </a:lnTo>
                  <a:lnTo>
                    <a:pt x="796403" y="827699"/>
                  </a:lnTo>
                  <a:lnTo>
                    <a:pt x="804614" y="825121"/>
                  </a:lnTo>
                  <a:lnTo>
                    <a:pt x="812824" y="822418"/>
                  </a:lnTo>
                  <a:lnTo>
                    <a:pt x="821034" y="819586"/>
                  </a:lnTo>
                  <a:lnTo>
                    <a:pt x="829245" y="816620"/>
                  </a:lnTo>
                  <a:lnTo>
                    <a:pt x="837455" y="813514"/>
                  </a:lnTo>
                  <a:lnTo>
                    <a:pt x="845665" y="810262"/>
                  </a:lnTo>
                  <a:lnTo>
                    <a:pt x="853876" y="806860"/>
                  </a:lnTo>
                  <a:lnTo>
                    <a:pt x="862086" y="803301"/>
                  </a:lnTo>
                  <a:lnTo>
                    <a:pt x="870296" y="799581"/>
                  </a:lnTo>
                  <a:lnTo>
                    <a:pt x="878507" y="795693"/>
                  </a:lnTo>
                  <a:lnTo>
                    <a:pt x="886717" y="791633"/>
                  </a:lnTo>
                  <a:lnTo>
                    <a:pt x="894927" y="787393"/>
                  </a:lnTo>
                  <a:lnTo>
                    <a:pt x="903138" y="782970"/>
                  </a:lnTo>
                  <a:lnTo>
                    <a:pt x="911348" y="778357"/>
                  </a:lnTo>
                  <a:lnTo>
                    <a:pt x="919558" y="773550"/>
                  </a:lnTo>
                  <a:lnTo>
                    <a:pt x="927769" y="768541"/>
                  </a:lnTo>
                  <a:lnTo>
                    <a:pt x="935979" y="763328"/>
                  </a:lnTo>
                  <a:lnTo>
                    <a:pt x="944189" y="757904"/>
                  </a:lnTo>
                  <a:lnTo>
                    <a:pt x="952400" y="752264"/>
                  </a:lnTo>
                  <a:lnTo>
                    <a:pt x="960610" y="746405"/>
                  </a:lnTo>
                  <a:lnTo>
                    <a:pt x="968820" y="740322"/>
                  </a:lnTo>
                  <a:lnTo>
                    <a:pt x="977031" y="734011"/>
                  </a:lnTo>
                  <a:lnTo>
                    <a:pt x="985241" y="727468"/>
                  </a:lnTo>
                  <a:lnTo>
                    <a:pt x="993451" y="720691"/>
                  </a:lnTo>
                  <a:lnTo>
                    <a:pt x="1001662" y="713677"/>
                  </a:lnTo>
                  <a:lnTo>
                    <a:pt x="1009872" y="706424"/>
                  </a:lnTo>
                  <a:lnTo>
                    <a:pt x="1018083" y="698931"/>
                  </a:lnTo>
                  <a:lnTo>
                    <a:pt x="1026293" y="691195"/>
                  </a:lnTo>
                  <a:lnTo>
                    <a:pt x="1034503" y="683218"/>
                  </a:lnTo>
                  <a:lnTo>
                    <a:pt x="1042714" y="675000"/>
                  </a:lnTo>
                  <a:lnTo>
                    <a:pt x="1050924" y="666541"/>
                  </a:lnTo>
                  <a:lnTo>
                    <a:pt x="1059134" y="657844"/>
                  </a:lnTo>
                  <a:lnTo>
                    <a:pt x="1067345" y="648912"/>
                  </a:lnTo>
                  <a:lnTo>
                    <a:pt x="1075555" y="639747"/>
                  </a:lnTo>
                  <a:lnTo>
                    <a:pt x="1083765" y="630355"/>
                  </a:lnTo>
                  <a:lnTo>
                    <a:pt x="1091976" y="620742"/>
                  </a:lnTo>
                  <a:lnTo>
                    <a:pt x="1100186" y="610912"/>
                  </a:lnTo>
                  <a:lnTo>
                    <a:pt x="1108396" y="600874"/>
                  </a:lnTo>
                  <a:lnTo>
                    <a:pt x="1116607" y="590635"/>
                  </a:lnTo>
                  <a:lnTo>
                    <a:pt x="1124817" y="580205"/>
                  </a:lnTo>
                  <a:lnTo>
                    <a:pt x="1133027" y="569593"/>
                  </a:lnTo>
                  <a:lnTo>
                    <a:pt x="1141238" y="558811"/>
                  </a:lnTo>
                  <a:lnTo>
                    <a:pt x="1149448" y="547870"/>
                  </a:lnTo>
                  <a:lnTo>
                    <a:pt x="1157658" y="536782"/>
                  </a:lnTo>
                  <a:lnTo>
                    <a:pt x="1165869" y="525560"/>
                  </a:lnTo>
                  <a:lnTo>
                    <a:pt x="1174079" y="514219"/>
                  </a:lnTo>
                  <a:lnTo>
                    <a:pt x="1182289" y="502773"/>
                  </a:lnTo>
                  <a:lnTo>
                    <a:pt x="1190500" y="491237"/>
                  </a:lnTo>
                  <a:lnTo>
                    <a:pt x="1198710" y="479627"/>
                  </a:lnTo>
                  <a:lnTo>
                    <a:pt x="1206921" y="467959"/>
                  </a:lnTo>
                  <a:lnTo>
                    <a:pt x="1215131" y="456249"/>
                  </a:lnTo>
                  <a:lnTo>
                    <a:pt x="1223341" y="444514"/>
                  </a:lnTo>
                  <a:lnTo>
                    <a:pt x="1231552" y="432771"/>
                  </a:lnTo>
                  <a:lnTo>
                    <a:pt x="1239762" y="421036"/>
                  </a:lnTo>
                  <a:lnTo>
                    <a:pt x="1247972" y="409326"/>
                  </a:lnTo>
                  <a:lnTo>
                    <a:pt x="1256183" y="397658"/>
                  </a:lnTo>
                  <a:lnTo>
                    <a:pt x="1264393" y="386048"/>
                  </a:lnTo>
                  <a:lnTo>
                    <a:pt x="1272603" y="374512"/>
                  </a:lnTo>
                  <a:lnTo>
                    <a:pt x="1280814" y="363066"/>
                  </a:lnTo>
                  <a:lnTo>
                    <a:pt x="1289024" y="351725"/>
                  </a:lnTo>
                  <a:lnTo>
                    <a:pt x="1297234" y="340503"/>
                  </a:lnTo>
                  <a:lnTo>
                    <a:pt x="1305445" y="329415"/>
                  </a:lnTo>
                  <a:lnTo>
                    <a:pt x="1313655" y="318474"/>
                  </a:lnTo>
                  <a:lnTo>
                    <a:pt x="1321865" y="307692"/>
                  </a:lnTo>
                  <a:lnTo>
                    <a:pt x="1330076" y="297080"/>
                  </a:lnTo>
                  <a:lnTo>
                    <a:pt x="1338286" y="286650"/>
                  </a:lnTo>
                  <a:lnTo>
                    <a:pt x="1346496" y="276411"/>
                  </a:lnTo>
                  <a:lnTo>
                    <a:pt x="1354707" y="266373"/>
                  </a:lnTo>
                  <a:lnTo>
                    <a:pt x="1362917" y="256543"/>
                  </a:lnTo>
                  <a:lnTo>
                    <a:pt x="1371127" y="246930"/>
                  </a:lnTo>
                  <a:lnTo>
                    <a:pt x="1379338" y="237538"/>
                  </a:lnTo>
                  <a:lnTo>
                    <a:pt x="1387548" y="228373"/>
                  </a:lnTo>
                  <a:lnTo>
                    <a:pt x="1395758" y="219441"/>
                  </a:lnTo>
                  <a:lnTo>
                    <a:pt x="1403969" y="210744"/>
                  </a:lnTo>
                  <a:lnTo>
                    <a:pt x="1412179" y="202285"/>
                  </a:lnTo>
                  <a:lnTo>
                    <a:pt x="1420390" y="194067"/>
                  </a:lnTo>
                  <a:lnTo>
                    <a:pt x="1428600" y="186090"/>
                  </a:lnTo>
                  <a:lnTo>
                    <a:pt x="1436810" y="178354"/>
                  </a:lnTo>
                  <a:lnTo>
                    <a:pt x="1445021" y="170861"/>
                  </a:lnTo>
                  <a:lnTo>
                    <a:pt x="1453231" y="163608"/>
                  </a:lnTo>
                  <a:lnTo>
                    <a:pt x="1461441" y="156594"/>
                  </a:lnTo>
                  <a:lnTo>
                    <a:pt x="1469652" y="149817"/>
                  </a:lnTo>
                  <a:lnTo>
                    <a:pt x="1477862" y="143274"/>
                  </a:lnTo>
                  <a:lnTo>
                    <a:pt x="1486072" y="136963"/>
                  </a:lnTo>
                  <a:lnTo>
                    <a:pt x="1494283" y="130880"/>
                  </a:lnTo>
                  <a:lnTo>
                    <a:pt x="1502493" y="125021"/>
                  </a:lnTo>
                  <a:lnTo>
                    <a:pt x="1510703" y="119381"/>
                  </a:lnTo>
                  <a:lnTo>
                    <a:pt x="1518914" y="113957"/>
                  </a:lnTo>
                  <a:lnTo>
                    <a:pt x="1527124" y="108744"/>
                  </a:lnTo>
                  <a:lnTo>
                    <a:pt x="1535334" y="103735"/>
                  </a:lnTo>
                  <a:lnTo>
                    <a:pt x="1543545" y="98928"/>
                  </a:lnTo>
                  <a:lnTo>
                    <a:pt x="1551755" y="94315"/>
                  </a:lnTo>
                  <a:lnTo>
                    <a:pt x="1559965" y="89891"/>
                  </a:lnTo>
                  <a:lnTo>
                    <a:pt x="1568176" y="85652"/>
                  </a:lnTo>
                  <a:lnTo>
                    <a:pt x="1576386" y="81592"/>
                  </a:lnTo>
                  <a:lnTo>
                    <a:pt x="1584596" y="77704"/>
                  </a:lnTo>
                  <a:lnTo>
                    <a:pt x="1592807" y="73984"/>
                  </a:lnTo>
                  <a:lnTo>
                    <a:pt x="1601017" y="70425"/>
                  </a:lnTo>
                  <a:lnTo>
                    <a:pt x="1609228" y="67023"/>
                  </a:lnTo>
                  <a:lnTo>
                    <a:pt x="1617438" y="63771"/>
                  </a:lnTo>
                  <a:lnTo>
                    <a:pt x="1625648" y="60665"/>
                  </a:lnTo>
                  <a:lnTo>
                    <a:pt x="1633859" y="57699"/>
                  </a:lnTo>
                  <a:lnTo>
                    <a:pt x="1642069" y="54867"/>
                  </a:lnTo>
                  <a:lnTo>
                    <a:pt x="1650279" y="52164"/>
                  </a:lnTo>
                  <a:lnTo>
                    <a:pt x="1658490" y="49586"/>
                  </a:lnTo>
                  <a:lnTo>
                    <a:pt x="1666700" y="47127"/>
                  </a:lnTo>
                  <a:lnTo>
                    <a:pt x="1674910" y="44783"/>
                  </a:lnTo>
                  <a:lnTo>
                    <a:pt x="1683121" y="42549"/>
                  </a:lnTo>
                  <a:lnTo>
                    <a:pt x="1691331" y="40420"/>
                  </a:lnTo>
                  <a:lnTo>
                    <a:pt x="1699541" y="38392"/>
                  </a:lnTo>
                  <a:lnTo>
                    <a:pt x="1707752" y="36461"/>
                  </a:lnTo>
                  <a:lnTo>
                    <a:pt x="1715962" y="34622"/>
                  </a:lnTo>
                  <a:lnTo>
                    <a:pt x="1724172" y="32871"/>
                  </a:lnTo>
                  <a:lnTo>
                    <a:pt x="1732383" y="31205"/>
                  </a:lnTo>
                  <a:lnTo>
                    <a:pt x="1740593" y="29620"/>
                  </a:lnTo>
                  <a:lnTo>
                    <a:pt x="1748803" y="28112"/>
                  </a:lnTo>
                  <a:lnTo>
                    <a:pt x="1757014" y="26677"/>
                  </a:lnTo>
                  <a:lnTo>
                    <a:pt x="1765224" y="25313"/>
                  </a:lnTo>
                  <a:lnTo>
                    <a:pt x="1773434" y="24015"/>
                  </a:lnTo>
                  <a:lnTo>
                    <a:pt x="1781645" y="22782"/>
                  </a:lnTo>
                  <a:lnTo>
                    <a:pt x="1789855" y="21609"/>
                  </a:lnTo>
                  <a:lnTo>
                    <a:pt x="1798065" y="20495"/>
                  </a:lnTo>
                  <a:lnTo>
                    <a:pt x="1806276" y="19436"/>
                  </a:lnTo>
                  <a:lnTo>
                    <a:pt x="1814486" y="18430"/>
                  </a:lnTo>
                  <a:lnTo>
                    <a:pt x="1822697" y="17474"/>
                  </a:lnTo>
                  <a:lnTo>
                    <a:pt x="1830907" y="16566"/>
                  </a:lnTo>
                  <a:lnTo>
                    <a:pt x="1839117" y="15704"/>
                  </a:lnTo>
                  <a:lnTo>
                    <a:pt x="1847328" y="14884"/>
                  </a:lnTo>
                  <a:lnTo>
                    <a:pt x="1855538" y="14106"/>
                  </a:lnTo>
                  <a:lnTo>
                    <a:pt x="1863748" y="13368"/>
                  </a:lnTo>
                  <a:lnTo>
                    <a:pt x="1871959" y="12666"/>
                  </a:lnTo>
                  <a:lnTo>
                    <a:pt x="1880169" y="12000"/>
                  </a:lnTo>
                  <a:lnTo>
                    <a:pt x="1888379" y="11368"/>
                  </a:lnTo>
                  <a:lnTo>
                    <a:pt x="1896590" y="10768"/>
                  </a:lnTo>
                  <a:lnTo>
                    <a:pt x="1904800" y="10199"/>
                  </a:lnTo>
                  <a:lnTo>
                    <a:pt x="1913010" y="9658"/>
                  </a:lnTo>
                  <a:lnTo>
                    <a:pt x="1921221" y="9145"/>
                  </a:lnTo>
                  <a:lnTo>
                    <a:pt x="1929431" y="8658"/>
                  </a:lnTo>
                  <a:lnTo>
                    <a:pt x="1937641" y="8196"/>
                  </a:lnTo>
                  <a:lnTo>
                    <a:pt x="1945852" y="7758"/>
                  </a:lnTo>
                  <a:lnTo>
                    <a:pt x="1954062" y="7342"/>
                  </a:lnTo>
                  <a:lnTo>
                    <a:pt x="1962272" y="6947"/>
                  </a:lnTo>
                  <a:lnTo>
                    <a:pt x="1970483" y="6573"/>
                  </a:lnTo>
                  <a:lnTo>
                    <a:pt x="1978693" y="6218"/>
                  </a:lnTo>
                  <a:lnTo>
                    <a:pt x="1986903" y="5881"/>
                  </a:lnTo>
                  <a:lnTo>
                    <a:pt x="1995114" y="5561"/>
                  </a:lnTo>
                  <a:lnTo>
                    <a:pt x="2003324" y="5258"/>
                  </a:lnTo>
                  <a:lnTo>
                    <a:pt x="2011535" y="4970"/>
                  </a:lnTo>
                  <a:lnTo>
                    <a:pt x="2019745" y="4698"/>
                  </a:lnTo>
                  <a:lnTo>
                    <a:pt x="2027955" y="4439"/>
                  </a:lnTo>
                  <a:lnTo>
                    <a:pt x="2036166" y="4193"/>
                  </a:lnTo>
                  <a:lnTo>
                    <a:pt x="2044376" y="3961"/>
                  </a:lnTo>
                  <a:lnTo>
                    <a:pt x="2052586" y="3740"/>
                  </a:lnTo>
                  <a:lnTo>
                    <a:pt x="2060797" y="3531"/>
                  </a:lnTo>
                  <a:lnTo>
                    <a:pt x="2069007" y="3332"/>
                  </a:lnTo>
                  <a:lnTo>
                    <a:pt x="2077217" y="3144"/>
                  </a:lnTo>
                  <a:lnTo>
                    <a:pt x="2085428" y="2965"/>
                  </a:lnTo>
                  <a:lnTo>
                    <a:pt x="2093638" y="2796"/>
                  </a:lnTo>
                  <a:lnTo>
                    <a:pt x="2101848" y="2636"/>
                  </a:lnTo>
                  <a:lnTo>
                    <a:pt x="2110059" y="2483"/>
                  </a:lnTo>
                  <a:lnTo>
                    <a:pt x="2118269" y="2339"/>
                  </a:lnTo>
                  <a:lnTo>
                    <a:pt x="2126479" y="2202"/>
                  </a:lnTo>
                  <a:lnTo>
                    <a:pt x="2134690" y="2072"/>
                  </a:lnTo>
                  <a:lnTo>
                    <a:pt x="2142900" y="1949"/>
                  </a:lnTo>
                  <a:lnTo>
                    <a:pt x="2151110" y="1833"/>
                  </a:lnTo>
                  <a:lnTo>
                    <a:pt x="2159321" y="1722"/>
                  </a:lnTo>
                  <a:lnTo>
                    <a:pt x="2167531" y="1617"/>
                  </a:lnTo>
                  <a:lnTo>
                    <a:pt x="2175741" y="1518"/>
                  </a:lnTo>
                  <a:lnTo>
                    <a:pt x="2183952" y="1424"/>
                  </a:lnTo>
                  <a:lnTo>
                    <a:pt x="2192162" y="1334"/>
                  </a:lnTo>
                  <a:lnTo>
                    <a:pt x="2200373" y="1249"/>
                  </a:lnTo>
                  <a:lnTo>
                    <a:pt x="2208583" y="1169"/>
                  </a:lnTo>
                  <a:lnTo>
                    <a:pt x="2216793" y="1093"/>
                  </a:lnTo>
                  <a:lnTo>
                    <a:pt x="2225004" y="1021"/>
                  </a:lnTo>
                  <a:lnTo>
                    <a:pt x="2233214" y="952"/>
                  </a:lnTo>
                  <a:lnTo>
                    <a:pt x="2241424" y="887"/>
                  </a:lnTo>
                  <a:lnTo>
                    <a:pt x="2249635" y="826"/>
                  </a:lnTo>
                  <a:lnTo>
                    <a:pt x="2257845" y="768"/>
                  </a:lnTo>
                  <a:lnTo>
                    <a:pt x="2266055" y="712"/>
                  </a:lnTo>
                  <a:lnTo>
                    <a:pt x="2274266" y="660"/>
                  </a:lnTo>
                  <a:lnTo>
                    <a:pt x="2282476" y="610"/>
                  </a:lnTo>
                  <a:lnTo>
                    <a:pt x="2290686" y="563"/>
                  </a:lnTo>
                  <a:lnTo>
                    <a:pt x="2298897" y="518"/>
                  </a:lnTo>
                  <a:lnTo>
                    <a:pt x="2307107" y="476"/>
                  </a:lnTo>
                  <a:lnTo>
                    <a:pt x="2315317" y="436"/>
                  </a:lnTo>
                  <a:lnTo>
                    <a:pt x="2323528" y="398"/>
                  </a:lnTo>
                  <a:lnTo>
                    <a:pt x="2331738" y="362"/>
                  </a:lnTo>
                  <a:lnTo>
                    <a:pt x="2339948" y="328"/>
                  </a:lnTo>
                  <a:lnTo>
                    <a:pt x="2348159" y="295"/>
                  </a:lnTo>
                  <a:lnTo>
                    <a:pt x="2356369" y="264"/>
                  </a:lnTo>
                  <a:lnTo>
                    <a:pt x="2364579" y="235"/>
                  </a:lnTo>
                  <a:lnTo>
                    <a:pt x="2372790" y="208"/>
                  </a:lnTo>
                  <a:lnTo>
                    <a:pt x="2381000" y="182"/>
                  </a:lnTo>
                  <a:lnTo>
                    <a:pt x="2389210" y="157"/>
                  </a:lnTo>
                  <a:lnTo>
                    <a:pt x="2397421" y="133"/>
                  </a:lnTo>
                  <a:lnTo>
                    <a:pt x="2405631" y="111"/>
                  </a:lnTo>
                  <a:lnTo>
                    <a:pt x="2413842" y="90"/>
                  </a:lnTo>
                  <a:lnTo>
                    <a:pt x="2422052" y="70"/>
                  </a:lnTo>
                  <a:lnTo>
                    <a:pt x="2430262" y="51"/>
                  </a:lnTo>
                  <a:lnTo>
                    <a:pt x="2438473" y="33"/>
                  </a:lnTo>
                  <a:lnTo>
                    <a:pt x="2446683" y="16"/>
                  </a:lnTo>
                  <a:lnTo>
                    <a:pt x="2454893" y="0"/>
                  </a:lnTo>
                  <a:lnTo>
                    <a:pt x="2454893" y="584229"/>
                  </a:lnTo>
                  <a:lnTo>
                    <a:pt x="2446683" y="584245"/>
                  </a:lnTo>
                  <a:lnTo>
                    <a:pt x="2438473" y="584262"/>
                  </a:lnTo>
                  <a:lnTo>
                    <a:pt x="2430262" y="584280"/>
                  </a:lnTo>
                  <a:lnTo>
                    <a:pt x="2422052" y="584299"/>
                  </a:lnTo>
                  <a:lnTo>
                    <a:pt x="2413842" y="584319"/>
                  </a:lnTo>
                  <a:lnTo>
                    <a:pt x="2405631" y="584340"/>
                  </a:lnTo>
                  <a:lnTo>
                    <a:pt x="2397421" y="584363"/>
                  </a:lnTo>
                  <a:lnTo>
                    <a:pt x="2389210" y="584386"/>
                  </a:lnTo>
                  <a:lnTo>
                    <a:pt x="2381000" y="584411"/>
                  </a:lnTo>
                  <a:lnTo>
                    <a:pt x="2372790" y="584437"/>
                  </a:lnTo>
                  <a:lnTo>
                    <a:pt x="2364579" y="584465"/>
                  </a:lnTo>
                  <a:lnTo>
                    <a:pt x="2356369" y="584494"/>
                  </a:lnTo>
                  <a:lnTo>
                    <a:pt x="2348159" y="584525"/>
                  </a:lnTo>
                  <a:lnTo>
                    <a:pt x="2339948" y="584557"/>
                  </a:lnTo>
                  <a:lnTo>
                    <a:pt x="2331738" y="584591"/>
                  </a:lnTo>
                  <a:lnTo>
                    <a:pt x="2323528" y="584627"/>
                  </a:lnTo>
                  <a:lnTo>
                    <a:pt x="2315317" y="584665"/>
                  </a:lnTo>
                  <a:lnTo>
                    <a:pt x="2307107" y="584706"/>
                  </a:lnTo>
                  <a:lnTo>
                    <a:pt x="2298897" y="584748"/>
                  </a:lnTo>
                  <a:lnTo>
                    <a:pt x="2290686" y="584793"/>
                  </a:lnTo>
                  <a:lnTo>
                    <a:pt x="2282476" y="584840"/>
                  </a:lnTo>
                  <a:lnTo>
                    <a:pt x="2274266" y="584889"/>
                  </a:lnTo>
                  <a:lnTo>
                    <a:pt x="2266055" y="584942"/>
                  </a:lnTo>
                  <a:lnTo>
                    <a:pt x="2257845" y="584997"/>
                  </a:lnTo>
                  <a:lnTo>
                    <a:pt x="2249635" y="585055"/>
                  </a:lnTo>
                  <a:lnTo>
                    <a:pt x="2241424" y="585117"/>
                  </a:lnTo>
                  <a:lnTo>
                    <a:pt x="2233214" y="585182"/>
                  </a:lnTo>
                  <a:lnTo>
                    <a:pt x="2225004" y="585250"/>
                  </a:lnTo>
                  <a:lnTo>
                    <a:pt x="2216793" y="585322"/>
                  </a:lnTo>
                  <a:lnTo>
                    <a:pt x="2208583" y="585399"/>
                  </a:lnTo>
                  <a:lnTo>
                    <a:pt x="2200373" y="585479"/>
                  </a:lnTo>
                  <a:lnTo>
                    <a:pt x="2192162" y="585564"/>
                  </a:lnTo>
                  <a:lnTo>
                    <a:pt x="2183952" y="585653"/>
                  </a:lnTo>
                  <a:lnTo>
                    <a:pt x="2175741" y="585747"/>
                  </a:lnTo>
                  <a:lnTo>
                    <a:pt x="2167531" y="585847"/>
                  </a:lnTo>
                  <a:lnTo>
                    <a:pt x="2159321" y="585952"/>
                  </a:lnTo>
                  <a:lnTo>
                    <a:pt x="2151110" y="586062"/>
                  </a:lnTo>
                  <a:lnTo>
                    <a:pt x="2142900" y="586179"/>
                  </a:lnTo>
                  <a:lnTo>
                    <a:pt x="2134690" y="586302"/>
                  </a:lnTo>
                  <a:lnTo>
                    <a:pt x="2126479" y="586432"/>
                  </a:lnTo>
                  <a:lnTo>
                    <a:pt x="2118269" y="586569"/>
                  </a:lnTo>
                  <a:lnTo>
                    <a:pt x="2110059" y="586713"/>
                  </a:lnTo>
                  <a:lnTo>
                    <a:pt x="2101848" y="586865"/>
                  </a:lnTo>
                  <a:lnTo>
                    <a:pt x="2093638" y="587026"/>
                  </a:lnTo>
                  <a:lnTo>
                    <a:pt x="2085428" y="587195"/>
                  </a:lnTo>
                  <a:lnTo>
                    <a:pt x="2077217" y="587373"/>
                  </a:lnTo>
                  <a:lnTo>
                    <a:pt x="2069007" y="587562"/>
                  </a:lnTo>
                  <a:lnTo>
                    <a:pt x="2060797" y="587760"/>
                  </a:lnTo>
                  <a:lnTo>
                    <a:pt x="2052586" y="587969"/>
                  </a:lnTo>
                  <a:lnTo>
                    <a:pt x="2044376" y="588190"/>
                  </a:lnTo>
                  <a:lnTo>
                    <a:pt x="2036166" y="588423"/>
                  </a:lnTo>
                  <a:lnTo>
                    <a:pt x="2027955" y="588668"/>
                  </a:lnTo>
                  <a:lnTo>
                    <a:pt x="2019745" y="588927"/>
                  </a:lnTo>
                  <a:lnTo>
                    <a:pt x="2011535" y="589200"/>
                  </a:lnTo>
                  <a:lnTo>
                    <a:pt x="2003324" y="589487"/>
                  </a:lnTo>
                  <a:lnTo>
                    <a:pt x="1995114" y="589791"/>
                  </a:lnTo>
                  <a:lnTo>
                    <a:pt x="1986903" y="590110"/>
                  </a:lnTo>
                  <a:lnTo>
                    <a:pt x="1978693" y="590447"/>
                  </a:lnTo>
                  <a:lnTo>
                    <a:pt x="1970483" y="590802"/>
                  </a:lnTo>
                  <a:lnTo>
                    <a:pt x="1962272" y="591177"/>
                  </a:lnTo>
                  <a:lnTo>
                    <a:pt x="1954062" y="591571"/>
                  </a:lnTo>
                  <a:lnTo>
                    <a:pt x="1945852" y="591987"/>
                  </a:lnTo>
                  <a:lnTo>
                    <a:pt x="1937641" y="592426"/>
                  </a:lnTo>
                  <a:lnTo>
                    <a:pt x="1929431" y="592888"/>
                  </a:lnTo>
                  <a:lnTo>
                    <a:pt x="1921221" y="593375"/>
                  </a:lnTo>
                  <a:lnTo>
                    <a:pt x="1913010" y="593888"/>
                  </a:lnTo>
                  <a:lnTo>
                    <a:pt x="1904800" y="594428"/>
                  </a:lnTo>
                  <a:lnTo>
                    <a:pt x="1896590" y="594998"/>
                  </a:lnTo>
                  <a:lnTo>
                    <a:pt x="1888379" y="595598"/>
                  </a:lnTo>
                  <a:lnTo>
                    <a:pt x="1880169" y="596230"/>
                  </a:lnTo>
                  <a:lnTo>
                    <a:pt x="1871959" y="596896"/>
                  </a:lnTo>
                  <a:lnTo>
                    <a:pt x="1863748" y="597597"/>
                  </a:lnTo>
                  <a:lnTo>
                    <a:pt x="1855538" y="598336"/>
                  </a:lnTo>
                  <a:lnTo>
                    <a:pt x="1847328" y="599114"/>
                  </a:lnTo>
                  <a:lnTo>
                    <a:pt x="1839117" y="599933"/>
                  </a:lnTo>
                  <a:lnTo>
                    <a:pt x="1830907" y="600796"/>
                  </a:lnTo>
                  <a:lnTo>
                    <a:pt x="1822697" y="601704"/>
                  </a:lnTo>
                  <a:lnTo>
                    <a:pt x="1814486" y="602660"/>
                  </a:lnTo>
                  <a:lnTo>
                    <a:pt x="1806276" y="603666"/>
                  </a:lnTo>
                  <a:lnTo>
                    <a:pt x="1798065" y="604725"/>
                  </a:lnTo>
                  <a:lnTo>
                    <a:pt x="1789855" y="605839"/>
                  </a:lnTo>
                  <a:lnTo>
                    <a:pt x="1781645" y="607011"/>
                  </a:lnTo>
                  <a:lnTo>
                    <a:pt x="1773434" y="608245"/>
                  </a:lnTo>
                  <a:lnTo>
                    <a:pt x="1765224" y="609542"/>
                  </a:lnTo>
                  <a:lnTo>
                    <a:pt x="1757014" y="610906"/>
                  </a:lnTo>
                  <a:lnTo>
                    <a:pt x="1748803" y="612341"/>
                  </a:lnTo>
                  <a:lnTo>
                    <a:pt x="1740593" y="613849"/>
                  </a:lnTo>
                  <a:lnTo>
                    <a:pt x="1732383" y="615435"/>
                  </a:lnTo>
                  <a:lnTo>
                    <a:pt x="1724172" y="617101"/>
                  </a:lnTo>
                  <a:lnTo>
                    <a:pt x="1715962" y="618851"/>
                  </a:lnTo>
                  <a:lnTo>
                    <a:pt x="1707752" y="620690"/>
                  </a:lnTo>
                  <a:lnTo>
                    <a:pt x="1699541" y="622622"/>
                  </a:lnTo>
                  <a:lnTo>
                    <a:pt x="1691331" y="624650"/>
                  </a:lnTo>
                  <a:lnTo>
                    <a:pt x="1683121" y="626779"/>
                  </a:lnTo>
                  <a:lnTo>
                    <a:pt x="1674910" y="629013"/>
                  </a:lnTo>
                  <a:lnTo>
                    <a:pt x="1666700" y="631357"/>
                  </a:lnTo>
                  <a:lnTo>
                    <a:pt x="1658490" y="633816"/>
                  </a:lnTo>
                  <a:lnTo>
                    <a:pt x="1650279" y="636394"/>
                  </a:lnTo>
                  <a:lnTo>
                    <a:pt x="1642069" y="639096"/>
                  </a:lnTo>
                  <a:lnTo>
                    <a:pt x="1633859" y="641928"/>
                  </a:lnTo>
                  <a:lnTo>
                    <a:pt x="1625648" y="644895"/>
                  </a:lnTo>
                  <a:lnTo>
                    <a:pt x="1617438" y="648001"/>
                  </a:lnTo>
                  <a:lnTo>
                    <a:pt x="1609228" y="651253"/>
                  </a:lnTo>
                  <a:lnTo>
                    <a:pt x="1601017" y="654655"/>
                  </a:lnTo>
                  <a:lnTo>
                    <a:pt x="1592807" y="658213"/>
                  </a:lnTo>
                  <a:lnTo>
                    <a:pt x="1584596" y="661934"/>
                  </a:lnTo>
                  <a:lnTo>
                    <a:pt x="1576386" y="665821"/>
                  </a:lnTo>
                  <a:lnTo>
                    <a:pt x="1568176" y="669882"/>
                  </a:lnTo>
                  <a:lnTo>
                    <a:pt x="1559965" y="674121"/>
                  </a:lnTo>
                  <a:lnTo>
                    <a:pt x="1551755" y="678544"/>
                  </a:lnTo>
                  <a:lnTo>
                    <a:pt x="1543545" y="683157"/>
                  </a:lnTo>
                  <a:lnTo>
                    <a:pt x="1535334" y="687965"/>
                  </a:lnTo>
                  <a:lnTo>
                    <a:pt x="1527124" y="692973"/>
                  </a:lnTo>
                  <a:lnTo>
                    <a:pt x="1518914" y="698187"/>
                  </a:lnTo>
                  <a:lnTo>
                    <a:pt x="1510703" y="703611"/>
                  </a:lnTo>
                  <a:lnTo>
                    <a:pt x="1502493" y="709250"/>
                  </a:lnTo>
                  <a:lnTo>
                    <a:pt x="1494283" y="715110"/>
                  </a:lnTo>
                  <a:lnTo>
                    <a:pt x="1486072" y="721193"/>
                  </a:lnTo>
                  <a:lnTo>
                    <a:pt x="1477862" y="727504"/>
                  </a:lnTo>
                  <a:lnTo>
                    <a:pt x="1469652" y="734046"/>
                  </a:lnTo>
                  <a:lnTo>
                    <a:pt x="1461441" y="740823"/>
                  </a:lnTo>
                  <a:lnTo>
                    <a:pt x="1453231" y="747837"/>
                  </a:lnTo>
                  <a:lnTo>
                    <a:pt x="1445021" y="755090"/>
                  </a:lnTo>
                  <a:lnTo>
                    <a:pt x="1436810" y="762584"/>
                  </a:lnTo>
                  <a:lnTo>
                    <a:pt x="1428600" y="770319"/>
                  </a:lnTo>
                  <a:lnTo>
                    <a:pt x="1420390" y="778296"/>
                  </a:lnTo>
                  <a:lnTo>
                    <a:pt x="1412179" y="786515"/>
                  </a:lnTo>
                  <a:lnTo>
                    <a:pt x="1403969" y="794973"/>
                  </a:lnTo>
                  <a:lnTo>
                    <a:pt x="1395758" y="803670"/>
                  </a:lnTo>
                  <a:lnTo>
                    <a:pt x="1387548" y="812603"/>
                  </a:lnTo>
                  <a:lnTo>
                    <a:pt x="1379338" y="821767"/>
                  </a:lnTo>
                  <a:lnTo>
                    <a:pt x="1371127" y="831159"/>
                  </a:lnTo>
                  <a:lnTo>
                    <a:pt x="1362917" y="840773"/>
                  </a:lnTo>
                  <a:lnTo>
                    <a:pt x="1354707" y="850602"/>
                  </a:lnTo>
                  <a:lnTo>
                    <a:pt x="1346496" y="860641"/>
                  </a:lnTo>
                  <a:lnTo>
                    <a:pt x="1338286" y="870879"/>
                  </a:lnTo>
                  <a:lnTo>
                    <a:pt x="1330076" y="881309"/>
                  </a:lnTo>
                  <a:lnTo>
                    <a:pt x="1321865" y="891921"/>
                  </a:lnTo>
                  <a:lnTo>
                    <a:pt x="1313655" y="902703"/>
                  </a:lnTo>
                  <a:lnTo>
                    <a:pt x="1305445" y="913645"/>
                  </a:lnTo>
                  <a:lnTo>
                    <a:pt x="1297234" y="924733"/>
                  </a:lnTo>
                  <a:lnTo>
                    <a:pt x="1289024" y="935954"/>
                  </a:lnTo>
                  <a:lnTo>
                    <a:pt x="1280814" y="947295"/>
                  </a:lnTo>
                  <a:lnTo>
                    <a:pt x="1272603" y="958741"/>
                  </a:lnTo>
                  <a:lnTo>
                    <a:pt x="1264393" y="970277"/>
                  </a:lnTo>
                  <a:lnTo>
                    <a:pt x="1256183" y="981887"/>
                  </a:lnTo>
                  <a:lnTo>
                    <a:pt x="1247972" y="993555"/>
                  </a:lnTo>
                  <a:lnTo>
                    <a:pt x="1239762" y="1005265"/>
                  </a:lnTo>
                  <a:lnTo>
                    <a:pt x="1231552" y="1017000"/>
                  </a:lnTo>
                  <a:lnTo>
                    <a:pt x="1223341" y="1028744"/>
                  </a:lnTo>
                  <a:lnTo>
                    <a:pt x="1215131" y="1040479"/>
                  </a:lnTo>
                  <a:lnTo>
                    <a:pt x="1206921" y="1052189"/>
                  </a:lnTo>
                  <a:lnTo>
                    <a:pt x="1198710" y="1063857"/>
                  </a:lnTo>
                  <a:lnTo>
                    <a:pt x="1190500" y="1075467"/>
                  </a:lnTo>
                  <a:lnTo>
                    <a:pt x="1182289" y="1087003"/>
                  </a:lnTo>
                  <a:lnTo>
                    <a:pt x="1174079" y="1098448"/>
                  </a:lnTo>
                  <a:lnTo>
                    <a:pt x="1165869" y="1109790"/>
                  </a:lnTo>
                  <a:lnTo>
                    <a:pt x="1157658" y="1121011"/>
                  </a:lnTo>
                  <a:lnTo>
                    <a:pt x="1149448" y="1132099"/>
                  </a:lnTo>
                  <a:lnTo>
                    <a:pt x="1141238" y="1143041"/>
                  </a:lnTo>
                  <a:lnTo>
                    <a:pt x="1133027" y="1153823"/>
                  </a:lnTo>
                  <a:lnTo>
                    <a:pt x="1124817" y="1164435"/>
                  </a:lnTo>
                  <a:lnTo>
                    <a:pt x="1116607" y="1174865"/>
                  </a:lnTo>
                  <a:lnTo>
                    <a:pt x="1108396" y="1185103"/>
                  </a:lnTo>
                  <a:lnTo>
                    <a:pt x="1100186" y="1195141"/>
                  </a:lnTo>
                  <a:lnTo>
                    <a:pt x="1091976" y="1204971"/>
                  </a:lnTo>
                  <a:lnTo>
                    <a:pt x="1083765" y="1214585"/>
                  </a:lnTo>
                  <a:lnTo>
                    <a:pt x="1075555" y="1223977"/>
                  </a:lnTo>
                  <a:lnTo>
                    <a:pt x="1067345" y="1233141"/>
                  </a:lnTo>
                  <a:lnTo>
                    <a:pt x="1059134" y="1242074"/>
                  </a:lnTo>
                  <a:lnTo>
                    <a:pt x="1050924" y="1250770"/>
                  </a:lnTo>
                  <a:lnTo>
                    <a:pt x="1042714" y="1259229"/>
                  </a:lnTo>
                  <a:lnTo>
                    <a:pt x="1034503" y="1267448"/>
                  </a:lnTo>
                  <a:lnTo>
                    <a:pt x="1026293" y="1275425"/>
                  </a:lnTo>
                  <a:lnTo>
                    <a:pt x="1018083" y="1283160"/>
                  </a:lnTo>
                  <a:lnTo>
                    <a:pt x="1009872" y="1290654"/>
                  </a:lnTo>
                  <a:lnTo>
                    <a:pt x="1001662" y="1297907"/>
                  </a:lnTo>
                  <a:lnTo>
                    <a:pt x="993451" y="1304921"/>
                  </a:lnTo>
                  <a:lnTo>
                    <a:pt x="985241" y="1311698"/>
                  </a:lnTo>
                  <a:lnTo>
                    <a:pt x="977031" y="1318240"/>
                  </a:lnTo>
                  <a:lnTo>
                    <a:pt x="968820" y="1324551"/>
                  </a:lnTo>
                  <a:lnTo>
                    <a:pt x="960610" y="1330634"/>
                  </a:lnTo>
                  <a:lnTo>
                    <a:pt x="952400" y="1336494"/>
                  </a:lnTo>
                  <a:lnTo>
                    <a:pt x="944189" y="1342133"/>
                  </a:lnTo>
                  <a:lnTo>
                    <a:pt x="935979" y="1347557"/>
                  </a:lnTo>
                  <a:lnTo>
                    <a:pt x="927769" y="1352771"/>
                  </a:lnTo>
                  <a:lnTo>
                    <a:pt x="919558" y="1357779"/>
                  </a:lnTo>
                  <a:lnTo>
                    <a:pt x="911348" y="1362587"/>
                  </a:lnTo>
                  <a:lnTo>
                    <a:pt x="903138" y="1367200"/>
                  </a:lnTo>
                  <a:lnTo>
                    <a:pt x="894927" y="1371623"/>
                  </a:lnTo>
                  <a:lnTo>
                    <a:pt x="886717" y="1375862"/>
                  </a:lnTo>
                  <a:lnTo>
                    <a:pt x="878507" y="1379923"/>
                  </a:lnTo>
                  <a:lnTo>
                    <a:pt x="870296" y="1383810"/>
                  </a:lnTo>
                  <a:lnTo>
                    <a:pt x="862086" y="1387531"/>
                  </a:lnTo>
                  <a:lnTo>
                    <a:pt x="853876" y="1391089"/>
                  </a:lnTo>
                  <a:lnTo>
                    <a:pt x="845665" y="1394491"/>
                  </a:lnTo>
                  <a:lnTo>
                    <a:pt x="837455" y="1397743"/>
                  </a:lnTo>
                  <a:lnTo>
                    <a:pt x="829245" y="1400849"/>
                  </a:lnTo>
                  <a:lnTo>
                    <a:pt x="821034" y="1403816"/>
                  </a:lnTo>
                  <a:lnTo>
                    <a:pt x="812824" y="1406648"/>
                  </a:lnTo>
                  <a:lnTo>
                    <a:pt x="804614" y="1409350"/>
                  </a:lnTo>
                  <a:lnTo>
                    <a:pt x="796403" y="1411928"/>
                  </a:lnTo>
                  <a:lnTo>
                    <a:pt x="788193" y="1414387"/>
                  </a:lnTo>
                  <a:lnTo>
                    <a:pt x="779982" y="1416731"/>
                  </a:lnTo>
                  <a:lnTo>
                    <a:pt x="771772" y="1418965"/>
                  </a:lnTo>
                  <a:lnTo>
                    <a:pt x="763562" y="1421094"/>
                  </a:lnTo>
                  <a:lnTo>
                    <a:pt x="755351" y="1423122"/>
                  </a:lnTo>
                  <a:lnTo>
                    <a:pt x="747141" y="1425053"/>
                  </a:lnTo>
                  <a:lnTo>
                    <a:pt x="738931" y="1426892"/>
                  </a:lnTo>
                  <a:lnTo>
                    <a:pt x="730720" y="1428643"/>
                  </a:lnTo>
                  <a:lnTo>
                    <a:pt x="722510" y="1430309"/>
                  </a:lnTo>
                  <a:lnTo>
                    <a:pt x="714300" y="1431895"/>
                  </a:lnTo>
                  <a:lnTo>
                    <a:pt x="706089" y="1433403"/>
                  </a:lnTo>
                  <a:lnTo>
                    <a:pt x="697879" y="1434838"/>
                  </a:lnTo>
                  <a:lnTo>
                    <a:pt x="689669" y="1436202"/>
                  </a:lnTo>
                  <a:lnTo>
                    <a:pt x="681458" y="1437499"/>
                  </a:lnTo>
                  <a:lnTo>
                    <a:pt x="673248" y="1438733"/>
                  </a:lnTo>
                  <a:lnTo>
                    <a:pt x="665038" y="1439905"/>
                  </a:lnTo>
                  <a:lnTo>
                    <a:pt x="656827" y="1441019"/>
                  </a:lnTo>
                  <a:lnTo>
                    <a:pt x="648617" y="1442078"/>
                  </a:lnTo>
                  <a:lnTo>
                    <a:pt x="640407" y="1443084"/>
                  </a:lnTo>
                  <a:lnTo>
                    <a:pt x="632196" y="1444040"/>
                  </a:lnTo>
                  <a:lnTo>
                    <a:pt x="623986" y="1444948"/>
                  </a:lnTo>
                  <a:lnTo>
                    <a:pt x="615776" y="1445811"/>
                  </a:lnTo>
                  <a:lnTo>
                    <a:pt x="607565" y="1446630"/>
                  </a:lnTo>
                  <a:lnTo>
                    <a:pt x="599355" y="1447408"/>
                  </a:lnTo>
                  <a:lnTo>
                    <a:pt x="591144" y="1448147"/>
                  </a:lnTo>
                  <a:lnTo>
                    <a:pt x="582934" y="1448848"/>
                  </a:lnTo>
                  <a:lnTo>
                    <a:pt x="574724" y="1449514"/>
                  </a:lnTo>
                  <a:lnTo>
                    <a:pt x="566513" y="1450146"/>
                  </a:lnTo>
                  <a:lnTo>
                    <a:pt x="558303" y="1450746"/>
                  </a:lnTo>
                  <a:lnTo>
                    <a:pt x="550093" y="1451316"/>
                  </a:lnTo>
                  <a:lnTo>
                    <a:pt x="541882" y="1451856"/>
                  </a:lnTo>
                  <a:lnTo>
                    <a:pt x="533672" y="1452369"/>
                  </a:lnTo>
                  <a:lnTo>
                    <a:pt x="525462" y="1452856"/>
                  </a:lnTo>
                  <a:lnTo>
                    <a:pt x="517251" y="1453318"/>
                  </a:lnTo>
                  <a:lnTo>
                    <a:pt x="509041" y="1453757"/>
                  </a:lnTo>
                  <a:lnTo>
                    <a:pt x="500831" y="1454173"/>
                  </a:lnTo>
                  <a:lnTo>
                    <a:pt x="492620" y="1454567"/>
                  </a:lnTo>
                  <a:lnTo>
                    <a:pt x="484410" y="1454942"/>
                  </a:lnTo>
                  <a:lnTo>
                    <a:pt x="476200" y="1455297"/>
                  </a:lnTo>
                  <a:lnTo>
                    <a:pt x="467989" y="1455634"/>
                  </a:lnTo>
                  <a:lnTo>
                    <a:pt x="459779" y="1455953"/>
                  </a:lnTo>
                  <a:lnTo>
                    <a:pt x="451569" y="1456257"/>
                  </a:lnTo>
                  <a:lnTo>
                    <a:pt x="443358" y="1456544"/>
                  </a:lnTo>
                  <a:lnTo>
                    <a:pt x="435148" y="1456817"/>
                  </a:lnTo>
                  <a:lnTo>
                    <a:pt x="426938" y="1457076"/>
                  </a:lnTo>
                  <a:lnTo>
                    <a:pt x="418727" y="1457321"/>
                  </a:lnTo>
                  <a:lnTo>
                    <a:pt x="410517" y="1457554"/>
                  </a:lnTo>
                  <a:lnTo>
                    <a:pt x="402307" y="1457775"/>
                  </a:lnTo>
                  <a:lnTo>
                    <a:pt x="394096" y="1457984"/>
                  </a:lnTo>
                  <a:lnTo>
                    <a:pt x="385886" y="1458182"/>
                  </a:lnTo>
                  <a:lnTo>
                    <a:pt x="377675" y="1458371"/>
                  </a:lnTo>
                  <a:lnTo>
                    <a:pt x="369465" y="1458549"/>
                  </a:lnTo>
                  <a:lnTo>
                    <a:pt x="361255" y="1458718"/>
                  </a:lnTo>
                  <a:lnTo>
                    <a:pt x="353044" y="1458879"/>
                  </a:lnTo>
                  <a:lnTo>
                    <a:pt x="344834" y="1459031"/>
                  </a:lnTo>
                  <a:lnTo>
                    <a:pt x="336624" y="1459175"/>
                  </a:lnTo>
                  <a:lnTo>
                    <a:pt x="328413" y="1459312"/>
                  </a:lnTo>
                  <a:lnTo>
                    <a:pt x="320203" y="1459442"/>
                  </a:lnTo>
                  <a:lnTo>
                    <a:pt x="311993" y="1459565"/>
                  </a:lnTo>
                  <a:lnTo>
                    <a:pt x="303782" y="1459682"/>
                  </a:lnTo>
                  <a:lnTo>
                    <a:pt x="295572" y="1459792"/>
                  </a:lnTo>
                  <a:lnTo>
                    <a:pt x="287362" y="1459897"/>
                  </a:lnTo>
                  <a:lnTo>
                    <a:pt x="279151" y="1459997"/>
                  </a:lnTo>
                  <a:lnTo>
                    <a:pt x="270941" y="1460091"/>
                  </a:lnTo>
                  <a:lnTo>
                    <a:pt x="262731" y="1460180"/>
                  </a:lnTo>
                  <a:lnTo>
                    <a:pt x="254520" y="1460265"/>
                  </a:lnTo>
                  <a:lnTo>
                    <a:pt x="246310" y="1460345"/>
                  </a:lnTo>
                  <a:lnTo>
                    <a:pt x="238100" y="1460422"/>
                  </a:lnTo>
                  <a:lnTo>
                    <a:pt x="229889" y="1460494"/>
                  </a:lnTo>
                  <a:lnTo>
                    <a:pt x="221679" y="1460562"/>
                  </a:lnTo>
                  <a:lnTo>
                    <a:pt x="213469" y="1460627"/>
                  </a:lnTo>
                  <a:lnTo>
                    <a:pt x="205258" y="1460689"/>
                  </a:lnTo>
                  <a:lnTo>
                    <a:pt x="197048" y="1460747"/>
                  </a:lnTo>
                  <a:lnTo>
                    <a:pt x="188837" y="1460802"/>
                  </a:lnTo>
                  <a:lnTo>
                    <a:pt x="180627" y="1460855"/>
                  </a:lnTo>
                  <a:lnTo>
                    <a:pt x="172417" y="1460904"/>
                  </a:lnTo>
                  <a:lnTo>
                    <a:pt x="164206" y="1460951"/>
                  </a:lnTo>
                  <a:lnTo>
                    <a:pt x="155996" y="1460996"/>
                  </a:lnTo>
                  <a:lnTo>
                    <a:pt x="147786" y="1461038"/>
                  </a:lnTo>
                  <a:lnTo>
                    <a:pt x="139575" y="1461079"/>
                  </a:lnTo>
                  <a:lnTo>
                    <a:pt x="131365" y="1461117"/>
                  </a:lnTo>
                  <a:lnTo>
                    <a:pt x="123155" y="1461153"/>
                  </a:lnTo>
                  <a:lnTo>
                    <a:pt x="114944" y="1461187"/>
                  </a:lnTo>
                  <a:lnTo>
                    <a:pt x="106734" y="1461219"/>
                  </a:lnTo>
                  <a:lnTo>
                    <a:pt x="98524" y="1461250"/>
                  </a:lnTo>
                  <a:lnTo>
                    <a:pt x="90313" y="1461279"/>
                  </a:lnTo>
                  <a:lnTo>
                    <a:pt x="82103" y="1461307"/>
                  </a:lnTo>
                  <a:lnTo>
                    <a:pt x="73893" y="1461333"/>
                  </a:lnTo>
                  <a:lnTo>
                    <a:pt x="65682" y="1461358"/>
                  </a:lnTo>
                  <a:lnTo>
                    <a:pt x="57472" y="1461381"/>
                  </a:lnTo>
                  <a:lnTo>
                    <a:pt x="49262" y="1461404"/>
                  </a:lnTo>
                  <a:lnTo>
                    <a:pt x="41051" y="1461425"/>
                  </a:lnTo>
                  <a:lnTo>
                    <a:pt x="32841" y="1461445"/>
                  </a:lnTo>
                  <a:lnTo>
                    <a:pt x="24631" y="1461464"/>
                  </a:lnTo>
                  <a:lnTo>
                    <a:pt x="16420" y="1461482"/>
                  </a:lnTo>
                  <a:lnTo>
                    <a:pt x="8210" y="1461499"/>
                  </a:lnTo>
                  <a:lnTo>
                    <a:pt x="0" y="1461515"/>
                  </a:lnTo>
                  <a:close/>
                </a:path>
              </a:pathLst>
            </a:custGeom>
            <a:solidFill>
              <a:srgbClr val="472A7A">
                <a:alpha val="50196"/>
              </a:srgbClr>
            </a:solidFill>
          </p:spPr>
          <p:txBody>
            <a:bodyPr/>
            <a:lstStyle/>
            <a:p/>
          </p:txBody>
        </p:sp>
        <p:sp>
          <p:nvSpPr>
            <p:cNvPr id="28" name="pg29"/>
            <p:cNvSpPr/>
            <p:nvPr/>
          </p:nvSpPr>
          <p:spPr>
            <a:xfrm>
              <a:off x="5008721" y="1873790"/>
              <a:ext cx="2454893" cy="1852267"/>
            </a:xfrm>
            <a:custGeom>
              <a:avLst/>
              <a:pathLst>
                <a:path w="2454893" h="1852267">
                  <a:moveTo>
                    <a:pt x="0" y="1260588"/>
                  </a:moveTo>
                  <a:lnTo>
                    <a:pt x="8210" y="1260565"/>
                  </a:lnTo>
                  <a:lnTo>
                    <a:pt x="16420" y="1260540"/>
                  </a:lnTo>
                  <a:lnTo>
                    <a:pt x="24631" y="1260514"/>
                  </a:lnTo>
                  <a:lnTo>
                    <a:pt x="32841" y="1260487"/>
                  </a:lnTo>
                  <a:lnTo>
                    <a:pt x="41051" y="1260458"/>
                  </a:lnTo>
                  <a:lnTo>
                    <a:pt x="49262" y="1260428"/>
                  </a:lnTo>
                  <a:lnTo>
                    <a:pt x="57472" y="1260396"/>
                  </a:lnTo>
                  <a:lnTo>
                    <a:pt x="65682" y="1260362"/>
                  </a:lnTo>
                  <a:lnTo>
                    <a:pt x="73893" y="1260326"/>
                  </a:lnTo>
                  <a:lnTo>
                    <a:pt x="82103" y="1260289"/>
                  </a:lnTo>
                  <a:lnTo>
                    <a:pt x="90313" y="1260249"/>
                  </a:lnTo>
                  <a:lnTo>
                    <a:pt x="98524" y="1260207"/>
                  </a:lnTo>
                  <a:lnTo>
                    <a:pt x="106734" y="1260163"/>
                  </a:lnTo>
                  <a:lnTo>
                    <a:pt x="114944" y="1260116"/>
                  </a:lnTo>
                  <a:lnTo>
                    <a:pt x="123155" y="1260067"/>
                  </a:lnTo>
                  <a:lnTo>
                    <a:pt x="131365" y="1260015"/>
                  </a:lnTo>
                  <a:lnTo>
                    <a:pt x="139575" y="1259961"/>
                  </a:lnTo>
                  <a:lnTo>
                    <a:pt x="147786" y="1259903"/>
                  </a:lnTo>
                  <a:lnTo>
                    <a:pt x="155996" y="1259842"/>
                  </a:lnTo>
                  <a:lnTo>
                    <a:pt x="164206" y="1259778"/>
                  </a:lnTo>
                  <a:lnTo>
                    <a:pt x="172417" y="1259710"/>
                  </a:lnTo>
                  <a:lnTo>
                    <a:pt x="180627" y="1259639"/>
                  </a:lnTo>
                  <a:lnTo>
                    <a:pt x="188837" y="1259564"/>
                  </a:lnTo>
                  <a:lnTo>
                    <a:pt x="197048" y="1259484"/>
                  </a:lnTo>
                  <a:lnTo>
                    <a:pt x="205258" y="1259400"/>
                  </a:lnTo>
                  <a:lnTo>
                    <a:pt x="213469" y="1259312"/>
                  </a:lnTo>
                  <a:lnTo>
                    <a:pt x="221679" y="1259219"/>
                  </a:lnTo>
                  <a:lnTo>
                    <a:pt x="229889" y="1259120"/>
                  </a:lnTo>
                  <a:lnTo>
                    <a:pt x="238100" y="1259017"/>
                  </a:lnTo>
                  <a:lnTo>
                    <a:pt x="246310" y="1258907"/>
                  </a:lnTo>
                  <a:lnTo>
                    <a:pt x="254520" y="1258792"/>
                  </a:lnTo>
                  <a:lnTo>
                    <a:pt x="262731" y="1258670"/>
                  </a:lnTo>
                  <a:lnTo>
                    <a:pt x="270941" y="1258542"/>
                  </a:lnTo>
                  <a:lnTo>
                    <a:pt x="279151" y="1258406"/>
                  </a:lnTo>
                  <a:lnTo>
                    <a:pt x="287362" y="1258263"/>
                  </a:lnTo>
                  <a:lnTo>
                    <a:pt x="295572" y="1258113"/>
                  </a:lnTo>
                  <a:lnTo>
                    <a:pt x="303782" y="1257954"/>
                  </a:lnTo>
                  <a:lnTo>
                    <a:pt x="311993" y="1257786"/>
                  </a:lnTo>
                  <a:lnTo>
                    <a:pt x="320203" y="1257609"/>
                  </a:lnTo>
                  <a:lnTo>
                    <a:pt x="328413" y="1257423"/>
                  </a:lnTo>
                  <a:lnTo>
                    <a:pt x="336624" y="1257226"/>
                  </a:lnTo>
                  <a:lnTo>
                    <a:pt x="344834" y="1257019"/>
                  </a:lnTo>
                  <a:lnTo>
                    <a:pt x="353044" y="1256800"/>
                  </a:lnTo>
                  <a:lnTo>
                    <a:pt x="361255" y="1256569"/>
                  </a:lnTo>
                  <a:lnTo>
                    <a:pt x="369465" y="1256326"/>
                  </a:lnTo>
                  <a:lnTo>
                    <a:pt x="377675" y="1256070"/>
                  </a:lnTo>
                  <a:lnTo>
                    <a:pt x="385886" y="1255799"/>
                  </a:lnTo>
                  <a:lnTo>
                    <a:pt x="394096" y="1255514"/>
                  </a:lnTo>
                  <a:lnTo>
                    <a:pt x="402307" y="1255213"/>
                  </a:lnTo>
                  <a:lnTo>
                    <a:pt x="410517" y="1254896"/>
                  </a:lnTo>
                  <a:lnTo>
                    <a:pt x="418727" y="1254562"/>
                  </a:lnTo>
                  <a:lnTo>
                    <a:pt x="426938" y="1254209"/>
                  </a:lnTo>
                  <a:lnTo>
                    <a:pt x="435148" y="1253837"/>
                  </a:lnTo>
                  <a:lnTo>
                    <a:pt x="443358" y="1253445"/>
                  </a:lnTo>
                  <a:lnTo>
                    <a:pt x="451569" y="1253032"/>
                  </a:lnTo>
                  <a:lnTo>
                    <a:pt x="459779" y="1252596"/>
                  </a:lnTo>
                  <a:lnTo>
                    <a:pt x="467989" y="1252137"/>
                  </a:lnTo>
                  <a:lnTo>
                    <a:pt x="476200" y="1251653"/>
                  </a:lnTo>
                  <a:lnTo>
                    <a:pt x="484410" y="1251142"/>
                  </a:lnTo>
                  <a:lnTo>
                    <a:pt x="492620" y="1250604"/>
                  </a:lnTo>
                  <a:lnTo>
                    <a:pt x="500831" y="1250037"/>
                  </a:lnTo>
                  <a:lnTo>
                    <a:pt x="509041" y="1249440"/>
                  </a:lnTo>
                  <a:lnTo>
                    <a:pt x="517251" y="1248810"/>
                  </a:lnTo>
                  <a:lnTo>
                    <a:pt x="525462" y="1248146"/>
                  </a:lnTo>
                  <a:lnTo>
                    <a:pt x="533672" y="1247446"/>
                  </a:lnTo>
                  <a:lnTo>
                    <a:pt x="541882" y="1246709"/>
                  </a:lnTo>
                  <a:lnTo>
                    <a:pt x="550093" y="1245932"/>
                  </a:lnTo>
                  <a:lnTo>
                    <a:pt x="558303" y="1245114"/>
                  </a:lnTo>
                  <a:lnTo>
                    <a:pt x="566513" y="1244252"/>
                  </a:lnTo>
                  <a:lnTo>
                    <a:pt x="574724" y="1243343"/>
                  </a:lnTo>
                  <a:lnTo>
                    <a:pt x="582934" y="1242387"/>
                  </a:lnTo>
                  <a:lnTo>
                    <a:pt x="591144" y="1241379"/>
                  </a:lnTo>
                  <a:lnTo>
                    <a:pt x="599355" y="1240317"/>
                  </a:lnTo>
                  <a:lnTo>
                    <a:pt x="607565" y="1239200"/>
                  </a:lnTo>
                  <a:lnTo>
                    <a:pt x="615776" y="1238022"/>
                  </a:lnTo>
                  <a:lnTo>
                    <a:pt x="623986" y="1236783"/>
                  </a:lnTo>
                  <a:lnTo>
                    <a:pt x="632196" y="1235478"/>
                  </a:lnTo>
                  <a:lnTo>
                    <a:pt x="640407" y="1234105"/>
                  </a:lnTo>
                  <a:lnTo>
                    <a:pt x="648617" y="1232659"/>
                  </a:lnTo>
                  <a:lnTo>
                    <a:pt x="656827" y="1231137"/>
                  </a:lnTo>
                  <a:lnTo>
                    <a:pt x="665038" y="1229536"/>
                  </a:lnTo>
                  <a:lnTo>
                    <a:pt x="673248" y="1227851"/>
                  </a:lnTo>
                  <a:lnTo>
                    <a:pt x="681458" y="1226079"/>
                  </a:lnTo>
                  <a:lnTo>
                    <a:pt x="689669" y="1224215"/>
                  </a:lnTo>
                  <a:lnTo>
                    <a:pt x="697879" y="1222255"/>
                  </a:lnTo>
                  <a:lnTo>
                    <a:pt x="706089" y="1220193"/>
                  </a:lnTo>
                  <a:lnTo>
                    <a:pt x="714300" y="1218026"/>
                  </a:lnTo>
                  <a:lnTo>
                    <a:pt x="722510" y="1215748"/>
                  </a:lnTo>
                  <a:lnTo>
                    <a:pt x="730720" y="1213354"/>
                  </a:lnTo>
                  <a:lnTo>
                    <a:pt x="738931" y="1210838"/>
                  </a:lnTo>
                  <a:lnTo>
                    <a:pt x="747141" y="1208196"/>
                  </a:lnTo>
                  <a:lnTo>
                    <a:pt x="755351" y="1205420"/>
                  </a:lnTo>
                  <a:lnTo>
                    <a:pt x="763562" y="1202506"/>
                  </a:lnTo>
                  <a:lnTo>
                    <a:pt x="771772" y="1199447"/>
                  </a:lnTo>
                  <a:lnTo>
                    <a:pt x="779982" y="1196237"/>
                  </a:lnTo>
                  <a:lnTo>
                    <a:pt x="788193" y="1192869"/>
                  </a:lnTo>
                  <a:lnTo>
                    <a:pt x="796403" y="1189336"/>
                  </a:lnTo>
                  <a:lnTo>
                    <a:pt x="804614" y="1185631"/>
                  </a:lnTo>
                  <a:lnTo>
                    <a:pt x="812824" y="1181748"/>
                  </a:lnTo>
                  <a:lnTo>
                    <a:pt x="821034" y="1177679"/>
                  </a:lnTo>
                  <a:lnTo>
                    <a:pt x="829245" y="1173416"/>
                  </a:lnTo>
                  <a:lnTo>
                    <a:pt x="837455" y="1168953"/>
                  </a:lnTo>
                  <a:lnTo>
                    <a:pt x="845665" y="1164280"/>
                  </a:lnTo>
                  <a:lnTo>
                    <a:pt x="853876" y="1159392"/>
                  </a:lnTo>
                  <a:lnTo>
                    <a:pt x="862086" y="1154278"/>
                  </a:lnTo>
                  <a:lnTo>
                    <a:pt x="870296" y="1148933"/>
                  </a:lnTo>
                  <a:lnTo>
                    <a:pt x="878507" y="1143346"/>
                  </a:lnTo>
                  <a:lnTo>
                    <a:pt x="886717" y="1137512"/>
                  </a:lnTo>
                  <a:lnTo>
                    <a:pt x="894927" y="1131420"/>
                  </a:lnTo>
                  <a:lnTo>
                    <a:pt x="903138" y="1125065"/>
                  </a:lnTo>
                  <a:lnTo>
                    <a:pt x="911348" y="1118436"/>
                  </a:lnTo>
                  <a:lnTo>
                    <a:pt x="919558" y="1111528"/>
                  </a:lnTo>
                  <a:lnTo>
                    <a:pt x="927769" y="1104331"/>
                  </a:lnTo>
                  <a:lnTo>
                    <a:pt x="935979" y="1096840"/>
                  </a:lnTo>
                  <a:lnTo>
                    <a:pt x="944189" y="1089046"/>
                  </a:lnTo>
                  <a:lnTo>
                    <a:pt x="952400" y="1080942"/>
                  </a:lnTo>
                  <a:lnTo>
                    <a:pt x="960610" y="1072523"/>
                  </a:lnTo>
                  <a:lnTo>
                    <a:pt x="968820" y="1063782"/>
                  </a:lnTo>
                  <a:lnTo>
                    <a:pt x="977031" y="1054713"/>
                  </a:lnTo>
                  <a:lnTo>
                    <a:pt x="985241" y="1045312"/>
                  </a:lnTo>
                  <a:lnTo>
                    <a:pt x="993451" y="1035575"/>
                  </a:lnTo>
                  <a:lnTo>
                    <a:pt x="1001662" y="1025496"/>
                  </a:lnTo>
                  <a:lnTo>
                    <a:pt x="1009872" y="1015074"/>
                  </a:lnTo>
                  <a:lnTo>
                    <a:pt x="1018083" y="1004306"/>
                  </a:lnTo>
                  <a:lnTo>
                    <a:pt x="1026293" y="993191"/>
                  </a:lnTo>
                  <a:lnTo>
                    <a:pt x="1034503" y="981729"/>
                  </a:lnTo>
                  <a:lnTo>
                    <a:pt x="1042714" y="969920"/>
                  </a:lnTo>
                  <a:lnTo>
                    <a:pt x="1050924" y="957765"/>
                  </a:lnTo>
                  <a:lnTo>
                    <a:pt x="1059134" y="945268"/>
                  </a:lnTo>
                  <a:lnTo>
                    <a:pt x="1067345" y="932433"/>
                  </a:lnTo>
                  <a:lnTo>
                    <a:pt x="1075555" y="919265"/>
                  </a:lnTo>
                  <a:lnTo>
                    <a:pt x="1083765" y="905769"/>
                  </a:lnTo>
                  <a:lnTo>
                    <a:pt x="1091976" y="891955"/>
                  </a:lnTo>
                  <a:lnTo>
                    <a:pt x="1100186" y="877831"/>
                  </a:lnTo>
                  <a:lnTo>
                    <a:pt x="1108396" y="863407"/>
                  </a:lnTo>
                  <a:lnTo>
                    <a:pt x="1116607" y="848695"/>
                  </a:lnTo>
                  <a:lnTo>
                    <a:pt x="1124817" y="833707"/>
                  </a:lnTo>
                  <a:lnTo>
                    <a:pt x="1133027" y="818459"/>
                  </a:lnTo>
                  <a:lnTo>
                    <a:pt x="1141238" y="802966"/>
                  </a:lnTo>
                  <a:lnTo>
                    <a:pt x="1149448" y="787244"/>
                  </a:lnTo>
                  <a:lnTo>
                    <a:pt x="1157658" y="771311"/>
                  </a:lnTo>
                  <a:lnTo>
                    <a:pt x="1165869" y="755187"/>
                  </a:lnTo>
                  <a:lnTo>
                    <a:pt x="1174079" y="738891"/>
                  </a:lnTo>
                  <a:lnTo>
                    <a:pt x="1182289" y="722444"/>
                  </a:lnTo>
                  <a:lnTo>
                    <a:pt x="1190500" y="705868"/>
                  </a:lnTo>
                  <a:lnTo>
                    <a:pt x="1198710" y="689185"/>
                  </a:lnTo>
                  <a:lnTo>
                    <a:pt x="1206921" y="672419"/>
                  </a:lnTo>
                  <a:lnTo>
                    <a:pt x="1215131" y="655593"/>
                  </a:lnTo>
                  <a:lnTo>
                    <a:pt x="1223341" y="638731"/>
                  </a:lnTo>
                  <a:lnTo>
                    <a:pt x="1231552" y="621856"/>
                  </a:lnTo>
                  <a:lnTo>
                    <a:pt x="1239762" y="604994"/>
                  </a:lnTo>
                  <a:lnTo>
                    <a:pt x="1247972" y="588168"/>
                  </a:lnTo>
                  <a:lnTo>
                    <a:pt x="1256183" y="571402"/>
                  </a:lnTo>
                  <a:lnTo>
                    <a:pt x="1264393" y="554719"/>
                  </a:lnTo>
                  <a:lnTo>
                    <a:pt x="1272603" y="538143"/>
                  </a:lnTo>
                  <a:lnTo>
                    <a:pt x="1280814" y="521696"/>
                  </a:lnTo>
                  <a:lnTo>
                    <a:pt x="1289024" y="505400"/>
                  </a:lnTo>
                  <a:lnTo>
                    <a:pt x="1297234" y="489276"/>
                  </a:lnTo>
                  <a:lnTo>
                    <a:pt x="1305445" y="473343"/>
                  </a:lnTo>
                  <a:lnTo>
                    <a:pt x="1313655" y="457621"/>
                  </a:lnTo>
                  <a:lnTo>
                    <a:pt x="1321865" y="442128"/>
                  </a:lnTo>
                  <a:lnTo>
                    <a:pt x="1330076" y="426880"/>
                  </a:lnTo>
                  <a:lnTo>
                    <a:pt x="1338286" y="411893"/>
                  </a:lnTo>
                  <a:lnTo>
                    <a:pt x="1346496" y="397181"/>
                  </a:lnTo>
                  <a:lnTo>
                    <a:pt x="1354707" y="382756"/>
                  </a:lnTo>
                  <a:lnTo>
                    <a:pt x="1362917" y="368632"/>
                  </a:lnTo>
                  <a:lnTo>
                    <a:pt x="1371127" y="354818"/>
                  </a:lnTo>
                  <a:lnTo>
                    <a:pt x="1379338" y="341323"/>
                  </a:lnTo>
                  <a:lnTo>
                    <a:pt x="1387548" y="328154"/>
                  </a:lnTo>
                  <a:lnTo>
                    <a:pt x="1395758" y="315319"/>
                  </a:lnTo>
                  <a:lnTo>
                    <a:pt x="1403969" y="302822"/>
                  </a:lnTo>
                  <a:lnTo>
                    <a:pt x="1412179" y="290668"/>
                  </a:lnTo>
                  <a:lnTo>
                    <a:pt x="1420390" y="278858"/>
                  </a:lnTo>
                  <a:lnTo>
                    <a:pt x="1428600" y="267396"/>
                  </a:lnTo>
                  <a:lnTo>
                    <a:pt x="1436810" y="256281"/>
                  </a:lnTo>
                  <a:lnTo>
                    <a:pt x="1445021" y="245513"/>
                  </a:lnTo>
                  <a:lnTo>
                    <a:pt x="1453231" y="235091"/>
                  </a:lnTo>
                  <a:lnTo>
                    <a:pt x="1461441" y="225013"/>
                  </a:lnTo>
                  <a:lnTo>
                    <a:pt x="1469652" y="215275"/>
                  </a:lnTo>
                  <a:lnTo>
                    <a:pt x="1477862" y="205874"/>
                  </a:lnTo>
                  <a:lnTo>
                    <a:pt x="1486072" y="196805"/>
                  </a:lnTo>
                  <a:lnTo>
                    <a:pt x="1494283" y="188064"/>
                  </a:lnTo>
                  <a:lnTo>
                    <a:pt x="1502493" y="179645"/>
                  </a:lnTo>
                  <a:lnTo>
                    <a:pt x="1510703" y="171542"/>
                  </a:lnTo>
                  <a:lnTo>
                    <a:pt x="1518914" y="163748"/>
                  </a:lnTo>
                  <a:lnTo>
                    <a:pt x="1527124" y="156256"/>
                  </a:lnTo>
                  <a:lnTo>
                    <a:pt x="1535334" y="149059"/>
                  </a:lnTo>
                  <a:lnTo>
                    <a:pt x="1543545" y="142151"/>
                  </a:lnTo>
                  <a:lnTo>
                    <a:pt x="1551755" y="135523"/>
                  </a:lnTo>
                  <a:lnTo>
                    <a:pt x="1559965" y="129167"/>
                  </a:lnTo>
                  <a:lnTo>
                    <a:pt x="1568176" y="123076"/>
                  </a:lnTo>
                  <a:lnTo>
                    <a:pt x="1576386" y="117241"/>
                  </a:lnTo>
                  <a:lnTo>
                    <a:pt x="1584596" y="111655"/>
                  </a:lnTo>
                  <a:lnTo>
                    <a:pt x="1592807" y="106309"/>
                  </a:lnTo>
                  <a:lnTo>
                    <a:pt x="1601017" y="101196"/>
                  </a:lnTo>
                  <a:lnTo>
                    <a:pt x="1609228" y="96307"/>
                  </a:lnTo>
                  <a:lnTo>
                    <a:pt x="1617438" y="91635"/>
                  </a:lnTo>
                  <a:lnTo>
                    <a:pt x="1625648" y="87171"/>
                  </a:lnTo>
                  <a:lnTo>
                    <a:pt x="1633859" y="82908"/>
                  </a:lnTo>
                  <a:lnTo>
                    <a:pt x="1642069" y="78839"/>
                  </a:lnTo>
                  <a:lnTo>
                    <a:pt x="1650279" y="74956"/>
                  </a:lnTo>
                  <a:lnTo>
                    <a:pt x="1658490" y="71251"/>
                  </a:lnTo>
                  <a:lnTo>
                    <a:pt x="1666700" y="67719"/>
                  </a:lnTo>
                  <a:lnTo>
                    <a:pt x="1674910" y="64350"/>
                  </a:lnTo>
                  <a:lnTo>
                    <a:pt x="1683121" y="61140"/>
                  </a:lnTo>
                  <a:lnTo>
                    <a:pt x="1691331" y="58081"/>
                  </a:lnTo>
                  <a:lnTo>
                    <a:pt x="1699541" y="55167"/>
                  </a:lnTo>
                  <a:lnTo>
                    <a:pt x="1707752" y="52392"/>
                  </a:lnTo>
                  <a:lnTo>
                    <a:pt x="1715962" y="49749"/>
                  </a:lnTo>
                  <a:lnTo>
                    <a:pt x="1724172" y="47234"/>
                  </a:lnTo>
                  <a:lnTo>
                    <a:pt x="1732383" y="44840"/>
                  </a:lnTo>
                  <a:lnTo>
                    <a:pt x="1740593" y="42562"/>
                  </a:lnTo>
                  <a:lnTo>
                    <a:pt x="1748803" y="40394"/>
                  </a:lnTo>
                  <a:lnTo>
                    <a:pt x="1757014" y="38333"/>
                  </a:lnTo>
                  <a:lnTo>
                    <a:pt x="1765224" y="36372"/>
                  </a:lnTo>
                  <a:lnTo>
                    <a:pt x="1773434" y="34508"/>
                  </a:lnTo>
                  <a:lnTo>
                    <a:pt x="1781645" y="32736"/>
                  </a:lnTo>
                  <a:lnTo>
                    <a:pt x="1789855" y="31051"/>
                  </a:lnTo>
                  <a:lnTo>
                    <a:pt x="1798065" y="29450"/>
                  </a:lnTo>
                  <a:lnTo>
                    <a:pt x="1806276" y="27928"/>
                  </a:lnTo>
                  <a:lnTo>
                    <a:pt x="1814486" y="26483"/>
                  </a:lnTo>
                  <a:lnTo>
                    <a:pt x="1822697" y="25109"/>
                  </a:lnTo>
                  <a:lnTo>
                    <a:pt x="1830907" y="23804"/>
                  </a:lnTo>
                  <a:lnTo>
                    <a:pt x="1839117" y="22565"/>
                  </a:lnTo>
                  <a:lnTo>
                    <a:pt x="1847328" y="21388"/>
                  </a:lnTo>
                  <a:lnTo>
                    <a:pt x="1855538" y="20270"/>
                  </a:lnTo>
                  <a:lnTo>
                    <a:pt x="1863748" y="19208"/>
                  </a:lnTo>
                  <a:lnTo>
                    <a:pt x="1871959" y="18201"/>
                  </a:lnTo>
                  <a:lnTo>
                    <a:pt x="1880169" y="17244"/>
                  </a:lnTo>
                  <a:lnTo>
                    <a:pt x="1888379" y="16336"/>
                  </a:lnTo>
                  <a:lnTo>
                    <a:pt x="1896590" y="15473"/>
                  </a:lnTo>
                  <a:lnTo>
                    <a:pt x="1904800" y="14655"/>
                  </a:lnTo>
                  <a:lnTo>
                    <a:pt x="1913010" y="13878"/>
                  </a:lnTo>
                  <a:lnTo>
                    <a:pt x="1921221" y="13141"/>
                  </a:lnTo>
                  <a:lnTo>
                    <a:pt x="1929431" y="12441"/>
                  </a:lnTo>
                  <a:lnTo>
                    <a:pt x="1937641" y="11778"/>
                  </a:lnTo>
                  <a:lnTo>
                    <a:pt x="1945852" y="11148"/>
                  </a:lnTo>
                  <a:lnTo>
                    <a:pt x="1954062" y="10550"/>
                  </a:lnTo>
                  <a:lnTo>
                    <a:pt x="1962272" y="9983"/>
                  </a:lnTo>
                  <a:lnTo>
                    <a:pt x="1970483" y="9445"/>
                  </a:lnTo>
                  <a:lnTo>
                    <a:pt x="1978693" y="8935"/>
                  </a:lnTo>
                  <a:lnTo>
                    <a:pt x="1986903" y="8450"/>
                  </a:lnTo>
                  <a:lnTo>
                    <a:pt x="1995114" y="7991"/>
                  </a:lnTo>
                  <a:lnTo>
                    <a:pt x="2003324" y="7555"/>
                  </a:lnTo>
                  <a:lnTo>
                    <a:pt x="2011535" y="7142"/>
                  </a:lnTo>
                  <a:lnTo>
                    <a:pt x="2019745" y="6750"/>
                  </a:lnTo>
                  <a:lnTo>
                    <a:pt x="2027955" y="6378"/>
                  </a:lnTo>
                  <a:lnTo>
                    <a:pt x="2036166" y="6026"/>
                  </a:lnTo>
                  <a:lnTo>
                    <a:pt x="2044376" y="5691"/>
                  </a:lnTo>
                  <a:lnTo>
                    <a:pt x="2052586" y="5374"/>
                  </a:lnTo>
                  <a:lnTo>
                    <a:pt x="2060797" y="5073"/>
                  </a:lnTo>
                  <a:lnTo>
                    <a:pt x="2069007" y="4788"/>
                  </a:lnTo>
                  <a:lnTo>
                    <a:pt x="2077217" y="4518"/>
                  </a:lnTo>
                  <a:lnTo>
                    <a:pt x="2085428" y="4261"/>
                  </a:lnTo>
                  <a:lnTo>
                    <a:pt x="2093638" y="4018"/>
                  </a:lnTo>
                  <a:lnTo>
                    <a:pt x="2101848" y="3787"/>
                  </a:lnTo>
                  <a:lnTo>
                    <a:pt x="2110059" y="3569"/>
                  </a:lnTo>
                  <a:lnTo>
                    <a:pt x="2118269" y="3361"/>
                  </a:lnTo>
                  <a:lnTo>
                    <a:pt x="2126479" y="3165"/>
                  </a:lnTo>
                  <a:lnTo>
                    <a:pt x="2134690" y="2978"/>
                  </a:lnTo>
                  <a:lnTo>
                    <a:pt x="2142900" y="2801"/>
                  </a:lnTo>
                  <a:lnTo>
                    <a:pt x="2151110" y="2634"/>
                  </a:lnTo>
                  <a:lnTo>
                    <a:pt x="2159321" y="2475"/>
                  </a:lnTo>
                  <a:lnTo>
                    <a:pt x="2167531" y="2324"/>
                  </a:lnTo>
                  <a:lnTo>
                    <a:pt x="2175741" y="2181"/>
                  </a:lnTo>
                  <a:lnTo>
                    <a:pt x="2183952" y="2046"/>
                  </a:lnTo>
                  <a:lnTo>
                    <a:pt x="2192162" y="1917"/>
                  </a:lnTo>
                  <a:lnTo>
                    <a:pt x="2200373" y="1796"/>
                  </a:lnTo>
                  <a:lnTo>
                    <a:pt x="2208583" y="1680"/>
                  </a:lnTo>
                  <a:lnTo>
                    <a:pt x="2216793" y="1571"/>
                  </a:lnTo>
                  <a:lnTo>
                    <a:pt x="2225004" y="1467"/>
                  </a:lnTo>
                  <a:lnTo>
                    <a:pt x="2233214" y="1369"/>
                  </a:lnTo>
                  <a:lnTo>
                    <a:pt x="2241424" y="1275"/>
                  </a:lnTo>
                  <a:lnTo>
                    <a:pt x="2249635" y="1187"/>
                  </a:lnTo>
                  <a:lnTo>
                    <a:pt x="2257845" y="1103"/>
                  </a:lnTo>
                  <a:lnTo>
                    <a:pt x="2266055" y="1024"/>
                  </a:lnTo>
                  <a:lnTo>
                    <a:pt x="2274266" y="948"/>
                  </a:lnTo>
                  <a:lnTo>
                    <a:pt x="2282476" y="877"/>
                  </a:lnTo>
                  <a:lnTo>
                    <a:pt x="2290686" y="809"/>
                  </a:lnTo>
                  <a:lnTo>
                    <a:pt x="2298897" y="745"/>
                  </a:lnTo>
                  <a:lnTo>
                    <a:pt x="2307107" y="684"/>
                  </a:lnTo>
                  <a:lnTo>
                    <a:pt x="2315317" y="627"/>
                  </a:lnTo>
                  <a:lnTo>
                    <a:pt x="2323528" y="572"/>
                  </a:lnTo>
                  <a:lnTo>
                    <a:pt x="2331738" y="520"/>
                  </a:lnTo>
                  <a:lnTo>
                    <a:pt x="2339948" y="471"/>
                  </a:lnTo>
                  <a:lnTo>
                    <a:pt x="2348159" y="424"/>
                  </a:lnTo>
                  <a:lnTo>
                    <a:pt x="2356369" y="380"/>
                  </a:lnTo>
                  <a:lnTo>
                    <a:pt x="2364579" y="338"/>
                  </a:lnTo>
                  <a:lnTo>
                    <a:pt x="2372790" y="299"/>
                  </a:lnTo>
                  <a:lnTo>
                    <a:pt x="2381000" y="261"/>
                  </a:lnTo>
                  <a:lnTo>
                    <a:pt x="2389210" y="225"/>
                  </a:lnTo>
                  <a:lnTo>
                    <a:pt x="2397421" y="192"/>
                  </a:lnTo>
                  <a:lnTo>
                    <a:pt x="2405631" y="160"/>
                  </a:lnTo>
                  <a:lnTo>
                    <a:pt x="2413842" y="129"/>
                  </a:lnTo>
                  <a:lnTo>
                    <a:pt x="2422052" y="100"/>
                  </a:lnTo>
                  <a:lnTo>
                    <a:pt x="2430262" y="73"/>
                  </a:lnTo>
                  <a:lnTo>
                    <a:pt x="2438473" y="47"/>
                  </a:lnTo>
                  <a:lnTo>
                    <a:pt x="2446683" y="23"/>
                  </a:lnTo>
                  <a:lnTo>
                    <a:pt x="2454893" y="0"/>
                  </a:lnTo>
                  <a:lnTo>
                    <a:pt x="2454893" y="591679"/>
                  </a:lnTo>
                  <a:lnTo>
                    <a:pt x="2446683" y="591702"/>
                  </a:lnTo>
                  <a:lnTo>
                    <a:pt x="2438473" y="591727"/>
                  </a:lnTo>
                  <a:lnTo>
                    <a:pt x="2430262" y="591753"/>
                  </a:lnTo>
                  <a:lnTo>
                    <a:pt x="2422052" y="591780"/>
                  </a:lnTo>
                  <a:lnTo>
                    <a:pt x="2413842" y="591809"/>
                  </a:lnTo>
                  <a:lnTo>
                    <a:pt x="2405631" y="591839"/>
                  </a:lnTo>
                  <a:lnTo>
                    <a:pt x="2397421" y="591871"/>
                  </a:lnTo>
                  <a:lnTo>
                    <a:pt x="2389210" y="591905"/>
                  </a:lnTo>
                  <a:lnTo>
                    <a:pt x="2381000" y="591941"/>
                  </a:lnTo>
                  <a:lnTo>
                    <a:pt x="2372790" y="591978"/>
                  </a:lnTo>
                  <a:lnTo>
                    <a:pt x="2364579" y="592018"/>
                  </a:lnTo>
                  <a:lnTo>
                    <a:pt x="2356369" y="592060"/>
                  </a:lnTo>
                  <a:lnTo>
                    <a:pt x="2348159" y="592104"/>
                  </a:lnTo>
                  <a:lnTo>
                    <a:pt x="2339948" y="592150"/>
                  </a:lnTo>
                  <a:lnTo>
                    <a:pt x="2331738" y="592200"/>
                  </a:lnTo>
                  <a:lnTo>
                    <a:pt x="2323528" y="592251"/>
                  </a:lnTo>
                  <a:lnTo>
                    <a:pt x="2315317" y="592306"/>
                  </a:lnTo>
                  <a:lnTo>
                    <a:pt x="2307107" y="592364"/>
                  </a:lnTo>
                  <a:lnTo>
                    <a:pt x="2298897" y="592425"/>
                  </a:lnTo>
                  <a:lnTo>
                    <a:pt x="2290686" y="592489"/>
                  </a:lnTo>
                  <a:lnTo>
                    <a:pt x="2282476" y="592556"/>
                  </a:lnTo>
                  <a:lnTo>
                    <a:pt x="2274266" y="592628"/>
                  </a:lnTo>
                  <a:lnTo>
                    <a:pt x="2266055" y="592703"/>
                  </a:lnTo>
                  <a:lnTo>
                    <a:pt x="2257845" y="592783"/>
                  </a:lnTo>
                  <a:lnTo>
                    <a:pt x="2249635" y="592866"/>
                  </a:lnTo>
                  <a:lnTo>
                    <a:pt x="2241424" y="592955"/>
                  </a:lnTo>
                  <a:lnTo>
                    <a:pt x="2233214" y="593048"/>
                  </a:lnTo>
                  <a:lnTo>
                    <a:pt x="2225004" y="593147"/>
                  </a:lnTo>
                  <a:lnTo>
                    <a:pt x="2216793" y="593250"/>
                  </a:lnTo>
                  <a:lnTo>
                    <a:pt x="2208583" y="593360"/>
                  </a:lnTo>
                  <a:lnTo>
                    <a:pt x="2200373" y="593475"/>
                  </a:lnTo>
                  <a:lnTo>
                    <a:pt x="2192162" y="593597"/>
                  </a:lnTo>
                  <a:lnTo>
                    <a:pt x="2183952" y="593725"/>
                  </a:lnTo>
                  <a:lnTo>
                    <a:pt x="2175741" y="593861"/>
                  </a:lnTo>
                  <a:lnTo>
                    <a:pt x="2167531" y="594004"/>
                  </a:lnTo>
                  <a:lnTo>
                    <a:pt x="2159321" y="594154"/>
                  </a:lnTo>
                  <a:lnTo>
                    <a:pt x="2151110" y="594313"/>
                  </a:lnTo>
                  <a:lnTo>
                    <a:pt x="2142900" y="594481"/>
                  </a:lnTo>
                  <a:lnTo>
                    <a:pt x="2134690" y="594658"/>
                  </a:lnTo>
                  <a:lnTo>
                    <a:pt x="2126479" y="594844"/>
                  </a:lnTo>
                  <a:lnTo>
                    <a:pt x="2118269" y="595041"/>
                  </a:lnTo>
                  <a:lnTo>
                    <a:pt x="2110059" y="595248"/>
                  </a:lnTo>
                  <a:lnTo>
                    <a:pt x="2101848" y="595467"/>
                  </a:lnTo>
                  <a:lnTo>
                    <a:pt x="2093638" y="595698"/>
                  </a:lnTo>
                  <a:lnTo>
                    <a:pt x="2085428" y="595941"/>
                  </a:lnTo>
                  <a:lnTo>
                    <a:pt x="2077217" y="596197"/>
                  </a:lnTo>
                  <a:lnTo>
                    <a:pt x="2069007" y="596468"/>
                  </a:lnTo>
                  <a:lnTo>
                    <a:pt x="2060797" y="596753"/>
                  </a:lnTo>
                  <a:lnTo>
                    <a:pt x="2052586" y="597054"/>
                  </a:lnTo>
                  <a:lnTo>
                    <a:pt x="2044376" y="597371"/>
                  </a:lnTo>
                  <a:lnTo>
                    <a:pt x="2036166" y="597705"/>
                  </a:lnTo>
                  <a:lnTo>
                    <a:pt x="2027955" y="598058"/>
                  </a:lnTo>
                  <a:lnTo>
                    <a:pt x="2019745" y="598430"/>
                  </a:lnTo>
                  <a:lnTo>
                    <a:pt x="2011535" y="598822"/>
                  </a:lnTo>
                  <a:lnTo>
                    <a:pt x="2003324" y="599235"/>
                  </a:lnTo>
                  <a:lnTo>
                    <a:pt x="1995114" y="599671"/>
                  </a:lnTo>
                  <a:lnTo>
                    <a:pt x="1986903" y="600130"/>
                  </a:lnTo>
                  <a:lnTo>
                    <a:pt x="1978693" y="600614"/>
                  </a:lnTo>
                  <a:lnTo>
                    <a:pt x="1970483" y="601124"/>
                  </a:lnTo>
                  <a:lnTo>
                    <a:pt x="1962272" y="601662"/>
                  </a:lnTo>
                  <a:lnTo>
                    <a:pt x="1954062" y="602230"/>
                  </a:lnTo>
                  <a:lnTo>
                    <a:pt x="1945852" y="602827"/>
                  </a:lnTo>
                  <a:lnTo>
                    <a:pt x="1937641" y="603457"/>
                  </a:lnTo>
                  <a:lnTo>
                    <a:pt x="1929431" y="604121"/>
                  </a:lnTo>
                  <a:lnTo>
                    <a:pt x="1921221" y="604821"/>
                  </a:lnTo>
                  <a:lnTo>
                    <a:pt x="1913010" y="605558"/>
                  </a:lnTo>
                  <a:lnTo>
                    <a:pt x="1904800" y="606334"/>
                  </a:lnTo>
                  <a:lnTo>
                    <a:pt x="1896590" y="607153"/>
                  </a:lnTo>
                  <a:lnTo>
                    <a:pt x="1888379" y="608015"/>
                  </a:lnTo>
                  <a:lnTo>
                    <a:pt x="1880169" y="608923"/>
                  </a:lnTo>
                  <a:lnTo>
                    <a:pt x="1871959" y="609880"/>
                  </a:lnTo>
                  <a:lnTo>
                    <a:pt x="1863748" y="610888"/>
                  </a:lnTo>
                  <a:lnTo>
                    <a:pt x="1855538" y="611950"/>
                  </a:lnTo>
                  <a:lnTo>
                    <a:pt x="1847328" y="613067"/>
                  </a:lnTo>
                  <a:lnTo>
                    <a:pt x="1839117" y="614244"/>
                  </a:lnTo>
                  <a:lnTo>
                    <a:pt x="1830907" y="615484"/>
                  </a:lnTo>
                  <a:lnTo>
                    <a:pt x="1822697" y="616789"/>
                  </a:lnTo>
                  <a:lnTo>
                    <a:pt x="1814486" y="618162"/>
                  </a:lnTo>
                  <a:lnTo>
                    <a:pt x="1806276" y="619608"/>
                  </a:lnTo>
                  <a:lnTo>
                    <a:pt x="1798065" y="621130"/>
                  </a:lnTo>
                  <a:lnTo>
                    <a:pt x="1789855" y="622731"/>
                  </a:lnTo>
                  <a:lnTo>
                    <a:pt x="1781645" y="624415"/>
                  </a:lnTo>
                  <a:lnTo>
                    <a:pt x="1773434" y="626188"/>
                  </a:lnTo>
                  <a:lnTo>
                    <a:pt x="1765224" y="628052"/>
                  </a:lnTo>
                  <a:lnTo>
                    <a:pt x="1757014" y="630012"/>
                  </a:lnTo>
                  <a:lnTo>
                    <a:pt x="1748803" y="632074"/>
                  </a:lnTo>
                  <a:lnTo>
                    <a:pt x="1740593" y="634241"/>
                  </a:lnTo>
                  <a:lnTo>
                    <a:pt x="1732383" y="636519"/>
                  </a:lnTo>
                  <a:lnTo>
                    <a:pt x="1724172" y="638913"/>
                  </a:lnTo>
                  <a:lnTo>
                    <a:pt x="1715962" y="641429"/>
                  </a:lnTo>
                  <a:lnTo>
                    <a:pt x="1707752" y="644071"/>
                  </a:lnTo>
                  <a:lnTo>
                    <a:pt x="1699541" y="646847"/>
                  </a:lnTo>
                  <a:lnTo>
                    <a:pt x="1691331" y="649761"/>
                  </a:lnTo>
                  <a:lnTo>
                    <a:pt x="1683121" y="652820"/>
                  </a:lnTo>
                  <a:lnTo>
                    <a:pt x="1674910" y="656030"/>
                  </a:lnTo>
                  <a:lnTo>
                    <a:pt x="1666700" y="659398"/>
                  </a:lnTo>
                  <a:lnTo>
                    <a:pt x="1658490" y="662931"/>
                  </a:lnTo>
                  <a:lnTo>
                    <a:pt x="1650279" y="666636"/>
                  </a:lnTo>
                  <a:lnTo>
                    <a:pt x="1642069" y="670519"/>
                  </a:lnTo>
                  <a:lnTo>
                    <a:pt x="1633859" y="674588"/>
                  </a:lnTo>
                  <a:lnTo>
                    <a:pt x="1625648" y="678851"/>
                  </a:lnTo>
                  <a:lnTo>
                    <a:pt x="1617438" y="683314"/>
                  </a:lnTo>
                  <a:lnTo>
                    <a:pt x="1609228" y="687986"/>
                  </a:lnTo>
                  <a:lnTo>
                    <a:pt x="1601017" y="692875"/>
                  </a:lnTo>
                  <a:lnTo>
                    <a:pt x="1592807" y="697989"/>
                  </a:lnTo>
                  <a:lnTo>
                    <a:pt x="1584596" y="703334"/>
                  </a:lnTo>
                  <a:lnTo>
                    <a:pt x="1576386" y="708921"/>
                  </a:lnTo>
                  <a:lnTo>
                    <a:pt x="1568176" y="714755"/>
                  </a:lnTo>
                  <a:lnTo>
                    <a:pt x="1559965" y="720847"/>
                  </a:lnTo>
                  <a:lnTo>
                    <a:pt x="1551755" y="727202"/>
                  </a:lnTo>
                  <a:lnTo>
                    <a:pt x="1543545" y="733831"/>
                  </a:lnTo>
                  <a:lnTo>
                    <a:pt x="1535334" y="740739"/>
                  </a:lnTo>
                  <a:lnTo>
                    <a:pt x="1527124" y="747935"/>
                  </a:lnTo>
                  <a:lnTo>
                    <a:pt x="1518914" y="755427"/>
                  </a:lnTo>
                  <a:lnTo>
                    <a:pt x="1510703" y="763221"/>
                  </a:lnTo>
                  <a:lnTo>
                    <a:pt x="1502493" y="771325"/>
                  </a:lnTo>
                  <a:lnTo>
                    <a:pt x="1494283" y="779744"/>
                  </a:lnTo>
                  <a:lnTo>
                    <a:pt x="1486072" y="788485"/>
                  </a:lnTo>
                  <a:lnTo>
                    <a:pt x="1477862" y="797553"/>
                  </a:lnTo>
                  <a:lnTo>
                    <a:pt x="1469652" y="806954"/>
                  </a:lnTo>
                  <a:lnTo>
                    <a:pt x="1461441" y="816692"/>
                  </a:lnTo>
                  <a:lnTo>
                    <a:pt x="1453231" y="826771"/>
                  </a:lnTo>
                  <a:lnTo>
                    <a:pt x="1445021" y="837193"/>
                  </a:lnTo>
                  <a:lnTo>
                    <a:pt x="1436810" y="847961"/>
                  </a:lnTo>
                  <a:lnTo>
                    <a:pt x="1428600" y="859075"/>
                  </a:lnTo>
                  <a:lnTo>
                    <a:pt x="1420390" y="870538"/>
                  </a:lnTo>
                  <a:lnTo>
                    <a:pt x="1412179" y="882347"/>
                  </a:lnTo>
                  <a:lnTo>
                    <a:pt x="1403969" y="894502"/>
                  </a:lnTo>
                  <a:lnTo>
                    <a:pt x="1395758" y="906998"/>
                  </a:lnTo>
                  <a:lnTo>
                    <a:pt x="1387548" y="919834"/>
                  </a:lnTo>
                  <a:lnTo>
                    <a:pt x="1379338" y="933002"/>
                  </a:lnTo>
                  <a:lnTo>
                    <a:pt x="1371127" y="946497"/>
                  </a:lnTo>
                  <a:lnTo>
                    <a:pt x="1362917" y="960312"/>
                  </a:lnTo>
                  <a:lnTo>
                    <a:pt x="1354707" y="974436"/>
                  </a:lnTo>
                  <a:lnTo>
                    <a:pt x="1346496" y="988860"/>
                  </a:lnTo>
                  <a:lnTo>
                    <a:pt x="1338286" y="1003572"/>
                  </a:lnTo>
                  <a:lnTo>
                    <a:pt x="1330076" y="1018559"/>
                  </a:lnTo>
                  <a:lnTo>
                    <a:pt x="1321865" y="1033807"/>
                  </a:lnTo>
                  <a:lnTo>
                    <a:pt x="1313655" y="1049301"/>
                  </a:lnTo>
                  <a:lnTo>
                    <a:pt x="1305445" y="1065023"/>
                  </a:lnTo>
                  <a:lnTo>
                    <a:pt x="1297234" y="1080955"/>
                  </a:lnTo>
                  <a:lnTo>
                    <a:pt x="1289024" y="1097080"/>
                  </a:lnTo>
                  <a:lnTo>
                    <a:pt x="1280814" y="1113376"/>
                  </a:lnTo>
                  <a:lnTo>
                    <a:pt x="1272603" y="1129823"/>
                  </a:lnTo>
                  <a:lnTo>
                    <a:pt x="1264393" y="1146399"/>
                  </a:lnTo>
                  <a:lnTo>
                    <a:pt x="1256183" y="1163081"/>
                  </a:lnTo>
                  <a:lnTo>
                    <a:pt x="1247972" y="1179848"/>
                  </a:lnTo>
                  <a:lnTo>
                    <a:pt x="1239762" y="1196674"/>
                  </a:lnTo>
                  <a:lnTo>
                    <a:pt x="1231552" y="1213536"/>
                  </a:lnTo>
                  <a:lnTo>
                    <a:pt x="1223341" y="1230410"/>
                  </a:lnTo>
                  <a:lnTo>
                    <a:pt x="1215131" y="1247273"/>
                  </a:lnTo>
                  <a:lnTo>
                    <a:pt x="1206921" y="1264099"/>
                  </a:lnTo>
                  <a:lnTo>
                    <a:pt x="1198710" y="1280865"/>
                  </a:lnTo>
                  <a:lnTo>
                    <a:pt x="1190500" y="1297548"/>
                  </a:lnTo>
                  <a:lnTo>
                    <a:pt x="1182289" y="1314124"/>
                  </a:lnTo>
                  <a:lnTo>
                    <a:pt x="1174079" y="1330570"/>
                  </a:lnTo>
                  <a:lnTo>
                    <a:pt x="1165869" y="1346867"/>
                  </a:lnTo>
                  <a:lnTo>
                    <a:pt x="1157658" y="1362991"/>
                  </a:lnTo>
                  <a:lnTo>
                    <a:pt x="1149448" y="1378924"/>
                  </a:lnTo>
                  <a:lnTo>
                    <a:pt x="1141238" y="1394646"/>
                  </a:lnTo>
                  <a:lnTo>
                    <a:pt x="1133027" y="1410139"/>
                  </a:lnTo>
                  <a:lnTo>
                    <a:pt x="1124817" y="1425387"/>
                  </a:lnTo>
                  <a:lnTo>
                    <a:pt x="1116607" y="1440374"/>
                  </a:lnTo>
                  <a:lnTo>
                    <a:pt x="1108396" y="1455086"/>
                  </a:lnTo>
                  <a:lnTo>
                    <a:pt x="1100186" y="1469510"/>
                  </a:lnTo>
                  <a:lnTo>
                    <a:pt x="1091976" y="1483635"/>
                  </a:lnTo>
                  <a:lnTo>
                    <a:pt x="1083765" y="1497449"/>
                  </a:lnTo>
                  <a:lnTo>
                    <a:pt x="1075555" y="1510944"/>
                  </a:lnTo>
                  <a:lnTo>
                    <a:pt x="1067345" y="1524113"/>
                  </a:lnTo>
                  <a:lnTo>
                    <a:pt x="1059134" y="1536948"/>
                  </a:lnTo>
                  <a:lnTo>
                    <a:pt x="1050924" y="1549445"/>
                  </a:lnTo>
                  <a:lnTo>
                    <a:pt x="1042714" y="1561599"/>
                  </a:lnTo>
                  <a:lnTo>
                    <a:pt x="1034503" y="1573409"/>
                  </a:lnTo>
                  <a:lnTo>
                    <a:pt x="1026293" y="1584871"/>
                  </a:lnTo>
                  <a:lnTo>
                    <a:pt x="1018083" y="1595986"/>
                  </a:lnTo>
                  <a:lnTo>
                    <a:pt x="1009872" y="1606754"/>
                  </a:lnTo>
                  <a:lnTo>
                    <a:pt x="1001662" y="1617176"/>
                  </a:lnTo>
                  <a:lnTo>
                    <a:pt x="993451" y="1627254"/>
                  </a:lnTo>
                  <a:lnTo>
                    <a:pt x="985241" y="1636992"/>
                  </a:lnTo>
                  <a:lnTo>
                    <a:pt x="977031" y="1646393"/>
                  </a:lnTo>
                  <a:lnTo>
                    <a:pt x="968820" y="1655461"/>
                  </a:lnTo>
                  <a:lnTo>
                    <a:pt x="960610" y="1664203"/>
                  </a:lnTo>
                  <a:lnTo>
                    <a:pt x="952400" y="1672622"/>
                  </a:lnTo>
                  <a:lnTo>
                    <a:pt x="944189" y="1680725"/>
                  </a:lnTo>
                  <a:lnTo>
                    <a:pt x="935979" y="1688519"/>
                  </a:lnTo>
                  <a:lnTo>
                    <a:pt x="927769" y="1696011"/>
                  </a:lnTo>
                  <a:lnTo>
                    <a:pt x="919558" y="1703207"/>
                  </a:lnTo>
                  <a:lnTo>
                    <a:pt x="911348" y="1710116"/>
                  </a:lnTo>
                  <a:lnTo>
                    <a:pt x="903138" y="1716744"/>
                  </a:lnTo>
                  <a:lnTo>
                    <a:pt x="894927" y="1723100"/>
                  </a:lnTo>
                  <a:lnTo>
                    <a:pt x="886717" y="1729191"/>
                  </a:lnTo>
                  <a:lnTo>
                    <a:pt x="878507" y="1735026"/>
                  </a:lnTo>
                  <a:lnTo>
                    <a:pt x="870296" y="1740612"/>
                  </a:lnTo>
                  <a:lnTo>
                    <a:pt x="862086" y="1745958"/>
                  </a:lnTo>
                  <a:lnTo>
                    <a:pt x="853876" y="1751071"/>
                  </a:lnTo>
                  <a:lnTo>
                    <a:pt x="845665" y="1755960"/>
                  </a:lnTo>
                  <a:lnTo>
                    <a:pt x="837455" y="1760632"/>
                  </a:lnTo>
                  <a:lnTo>
                    <a:pt x="829245" y="1765096"/>
                  </a:lnTo>
                  <a:lnTo>
                    <a:pt x="821034" y="1769359"/>
                  </a:lnTo>
                  <a:lnTo>
                    <a:pt x="812824" y="1773428"/>
                  </a:lnTo>
                  <a:lnTo>
                    <a:pt x="804614" y="1777311"/>
                  </a:lnTo>
                  <a:lnTo>
                    <a:pt x="796403" y="1781015"/>
                  </a:lnTo>
                  <a:lnTo>
                    <a:pt x="788193" y="1784548"/>
                  </a:lnTo>
                  <a:lnTo>
                    <a:pt x="779982" y="1787917"/>
                  </a:lnTo>
                  <a:lnTo>
                    <a:pt x="771772" y="1791127"/>
                  </a:lnTo>
                  <a:lnTo>
                    <a:pt x="763562" y="1794186"/>
                  </a:lnTo>
                  <a:lnTo>
                    <a:pt x="755351" y="1797100"/>
                  </a:lnTo>
                  <a:lnTo>
                    <a:pt x="747141" y="1799875"/>
                  </a:lnTo>
                  <a:lnTo>
                    <a:pt x="738931" y="1802518"/>
                  </a:lnTo>
                  <a:lnTo>
                    <a:pt x="730720" y="1805033"/>
                  </a:lnTo>
                  <a:lnTo>
                    <a:pt x="722510" y="1807427"/>
                  </a:lnTo>
                  <a:lnTo>
                    <a:pt x="714300" y="1809705"/>
                  </a:lnTo>
                  <a:lnTo>
                    <a:pt x="706089" y="1811873"/>
                  </a:lnTo>
                  <a:lnTo>
                    <a:pt x="697879" y="1813934"/>
                  </a:lnTo>
                  <a:lnTo>
                    <a:pt x="689669" y="1815895"/>
                  </a:lnTo>
                  <a:lnTo>
                    <a:pt x="681458" y="1817759"/>
                  </a:lnTo>
                  <a:lnTo>
                    <a:pt x="673248" y="1819531"/>
                  </a:lnTo>
                  <a:lnTo>
                    <a:pt x="665038" y="1821216"/>
                  </a:lnTo>
                  <a:lnTo>
                    <a:pt x="656827" y="1822817"/>
                  </a:lnTo>
                  <a:lnTo>
                    <a:pt x="648617" y="1824338"/>
                  </a:lnTo>
                  <a:lnTo>
                    <a:pt x="640407" y="1825784"/>
                  </a:lnTo>
                  <a:lnTo>
                    <a:pt x="632196" y="1827158"/>
                  </a:lnTo>
                  <a:lnTo>
                    <a:pt x="623986" y="1828463"/>
                  </a:lnTo>
                  <a:lnTo>
                    <a:pt x="615776" y="1829702"/>
                  </a:lnTo>
                  <a:lnTo>
                    <a:pt x="607565" y="1830879"/>
                  </a:lnTo>
                  <a:lnTo>
                    <a:pt x="599355" y="1831997"/>
                  </a:lnTo>
                  <a:lnTo>
                    <a:pt x="591144" y="1833058"/>
                  </a:lnTo>
                  <a:lnTo>
                    <a:pt x="582934" y="1834066"/>
                  </a:lnTo>
                  <a:lnTo>
                    <a:pt x="574724" y="1835023"/>
                  </a:lnTo>
                  <a:lnTo>
                    <a:pt x="566513" y="1835931"/>
                  </a:lnTo>
                  <a:lnTo>
                    <a:pt x="558303" y="1836794"/>
                  </a:lnTo>
                  <a:lnTo>
                    <a:pt x="550093" y="1837612"/>
                  </a:lnTo>
                  <a:lnTo>
                    <a:pt x="541882" y="1838389"/>
                  </a:lnTo>
                  <a:lnTo>
                    <a:pt x="533672" y="1839126"/>
                  </a:lnTo>
                  <a:lnTo>
                    <a:pt x="525462" y="1839825"/>
                  </a:lnTo>
                  <a:lnTo>
                    <a:pt x="517251" y="1840489"/>
                  </a:lnTo>
                  <a:lnTo>
                    <a:pt x="509041" y="1841119"/>
                  </a:lnTo>
                  <a:lnTo>
                    <a:pt x="500831" y="1841717"/>
                  </a:lnTo>
                  <a:lnTo>
                    <a:pt x="492620" y="1842284"/>
                  </a:lnTo>
                  <a:lnTo>
                    <a:pt x="484410" y="1842822"/>
                  </a:lnTo>
                  <a:lnTo>
                    <a:pt x="476200" y="1843332"/>
                  </a:lnTo>
                  <a:lnTo>
                    <a:pt x="467989" y="1843817"/>
                  </a:lnTo>
                  <a:lnTo>
                    <a:pt x="459779" y="1844276"/>
                  </a:lnTo>
                  <a:lnTo>
                    <a:pt x="451569" y="1844711"/>
                  </a:lnTo>
                  <a:lnTo>
                    <a:pt x="443358" y="1845125"/>
                  </a:lnTo>
                  <a:lnTo>
                    <a:pt x="435148" y="1845517"/>
                  </a:lnTo>
                  <a:lnTo>
                    <a:pt x="426938" y="1845888"/>
                  </a:lnTo>
                  <a:lnTo>
                    <a:pt x="418727" y="1846241"/>
                  </a:lnTo>
                  <a:lnTo>
                    <a:pt x="410517" y="1846575"/>
                  </a:lnTo>
                  <a:lnTo>
                    <a:pt x="402307" y="1846893"/>
                  </a:lnTo>
                  <a:lnTo>
                    <a:pt x="394096" y="1847193"/>
                  </a:lnTo>
                  <a:lnTo>
                    <a:pt x="385886" y="1847479"/>
                  </a:lnTo>
                  <a:lnTo>
                    <a:pt x="377675" y="1847749"/>
                  </a:lnTo>
                  <a:lnTo>
                    <a:pt x="369465" y="1848006"/>
                  </a:lnTo>
                  <a:lnTo>
                    <a:pt x="361255" y="1848249"/>
                  </a:lnTo>
                  <a:lnTo>
                    <a:pt x="353044" y="1848480"/>
                  </a:lnTo>
                  <a:lnTo>
                    <a:pt x="344834" y="1848698"/>
                  </a:lnTo>
                  <a:lnTo>
                    <a:pt x="336624" y="1848906"/>
                  </a:lnTo>
                  <a:lnTo>
                    <a:pt x="328413" y="1849102"/>
                  </a:lnTo>
                  <a:lnTo>
                    <a:pt x="320203" y="1849289"/>
                  </a:lnTo>
                  <a:lnTo>
                    <a:pt x="311993" y="1849466"/>
                  </a:lnTo>
                  <a:lnTo>
                    <a:pt x="303782" y="1849633"/>
                  </a:lnTo>
                  <a:lnTo>
                    <a:pt x="295572" y="1849792"/>
                  </a:lnTo>
                  <a:lnTo>
                    <a:pt x="287362" y="1849943"/>
                  </a:lnTo>
                  <a:lnTo>
                    <a:pt x="279151" y="1850086"/>
                  </a:lnTo>
                  <a:lnTo>
                    <a:pt x="270941" y="1850221"/>
                  </a:lnTo>
                  <a:lnTo>
                    <a:pt x="262731" y="1850350"/>
                  </a:lnTo>
                  <a:lnTo>
                    <a:pt x="254520" y="1850471"/>
                  </a:lnTo>
                  <a:lnTo>
                    <a:pt x="246310" y="1850587"/>
                  </a:lnTo>
                  <a:lnTo>
                    <a:pt x="238100" y="1850696"/>
                  </a:lnTo>
                  <a:lnTo>
                    <a:pt x="229889" y="1850800"/>
                  </a:lnTo>
                  <a:lnTo>
                    <a:pt x="221679" y="1850898"/>
                  </a:lnTo>
                  <a:lnTo>
                    <a:pt x="213469" y="1850992"/>
                  </a:lnTo>
                  <a:lnTo>
                    <a:pt x="205258" y="1851080"/>
                  </a:lnTo>
                  <a:lnTo>
                    <a:pt x="197048" y="1851164"/>
                  </a:lnTo>
                  <a:lnTo>
                    <a:pt x="188837" y="1851243"/>
                  </a:lnTo>
                  <a:lnTo>
                    <a:pt x="180627" y="1851319"/>
                  </a:lnTo>
                  <a:lnTo>
                    <a:pt x="172417" y="1851390"/>
                  </a:lnTo>
                  <a:lnTo>
                    <a:pt x="164206" y="1851458"/>
                  </a:lnTo>
                  <a:lnTo>
                    <a:pt x="155996" y="1851522"/>
                  </a:lnTo>
                  <a:lnTo>
                    <a:pt x="147786" y="1851583"/>
                  </a:lnTo>
                  <a:lnTo>
                    <a:pt x="139575" y="1851640"/>
                  </a:lnTo>
                  <a:lnTo>
                    <a:pt x="131365" y="1851695"/>
                  </a:lnTo>
                  <a:lnTo>
                    <a:pt x="123155" y="1851747"/>
                  </a:lnTo>
                  <a:lnTo>
                    <a:pt x="114944" y="1851796"/>
                  </a:lnTo>
                  <a:lnTo>
                    <a:pt x="106734" y="1851843"/>
                  </a:lnTo>
                  <a:lnTo>
                    <a:pt x="98524" y="1851887"/>
                  </a:lnTo>
                  <a:lnTo>
                    <a:pt x="90313" y="1851929"/>
                  </a:lnTo>
                  <a:lnTo>
                    <a:pt x="82103" y="1851968"/>
                  </a:lnTo>
                  <a:lnTo>
                    <a:pt x="73893" y="1852006"/>
                  </a:lnTo>
                  <a:lnTo>
                    <a:pt x="65682" y="1852041"/>
                  </a:lnTo>
                  <a:lnTo>
                    <a:pt x="57472" y="1852075"/>
                  </a:lnTo>
                  <a:lnTo>
                    <a:pt x="49262" y="1852107"/>
                  </a:lnTo>
                  <a:lnTo>
                    <a:pt x="41051" y="1852138"/>
                  </a:lnTo>
                  <a:lnTo>
                    <a:pt x="32841" y="1852166"/>
                  </a:lnTo>
                  <a:lnTo>
                    <a:pt x="24631" y="1852194"/>
                  </a:lnTo>
                  <a:lnTo>
                    <a:pt x="16420" y="1852220"/>
                  </a:lnTo>
                  <a:lnTo>
                    <a:pt x="8210" y="1852244"/>
                  </a:lnTo>
                  <a:lnTo>
                    <a:pt x="0" y="1852267"/>
                  </a:lnTo>
                  <a:close/>
                </a:path>
              </a:pathLst>
            </a:custGeom>
            <a:solidFill>
              <a:srgbClr val="481769">
                <a:alpha val="50196"/>
              </a:srgbClr>
            </a:solidFill>
          </p:spPr>
          <p:txBody>
            <a:bodyPr/>
            <a:lstStyle/>
            <a:p/>
          </p:txBody>
        </p:sp>
        <p:sp>
          <p:nvSpPr>
            <p:cNvPr id="29" name="pg30"/>
            <p:cNvSpPr/>
            <p:nvPr/>
          </p:nvSpPr>
          <p:spPr>
            <a:xfrm>
              <a:off x="5008721" y="2465579"/>
              <a:ext cx="2454893" cy="2086608"/>
            </a:xfrm>
            <a:custGeom>
              <a:avLst/>
              <a:pathLst>
                <a:path w="2454893" h="2086608">
                  <a:moveTo>
                    <a:pt x="0" y="1586833"/>
                  </a:moveTo>
                  <a:lnTo>
                    <a:pt x="8210" y="1586804"/>
                  </a:lnTo>
                  <a:lnTo>
                    <a:pt x="16420" y="1586773"/>
                  </a:lnTo>
                  <a:lnTo>
                    <a:pt x="24631" y="1586740"/>
                  </a:lnTo>
                  <a:lnTo>
                    <a:pt x="32841" y="1586706"/>
                  </a:lnTo>
                  <a:lnTo>
                    <a:pt x="41051" y="1586670"/>
                  </a:lnTo>
                  <a:lnTo>
                    <a:pt x="49262" y="1586631"/>
                  </a:lnTo>
                  <a:lnTo>
                    <a:pt x="57472" y="1586591"/>
                  </a:lnTo>
                  <a:lnTo>
                    <a:pt x="65682" y="1586548"/>
                  </a:lnTo>
                  <a:lnTo>
                    <a:pt x="73893" y="1586504"/>
                  </a:lnTo>
                  <a:lnTo>
                    <a:pt x="82103" y="1586456"/>
                  </a:lnTo>
                  <a:lnTo>
                    <a:pt x="90313" y="1586406"/>
                  </a:lnTo>
                  <a:lnTo>
                    <a:pt x="98524" y="1586354"/>
                  </a:lnTo>
                  <a:lnTo>
                    <a:pt x="106734" y="1586298"/>
                  </a:lnTo>
                  <a:lnTo>
                    <a:pt x="114944" y="1586239"/>
                  </a:lnTo>
                  <a:lnTo>
                    <a:pt x="123155" y="1586178"/>
                  </a:lnTo>
                  <a:lnTo>
                    <a:pt x="131365" y="1586112"/>
                  </a:lnTo>
                  <a:lnTo>
                    <a:pt x="139575" y="1586044"/>
                  </a:lnTo>
                  <a:lnTo>
                    <a:pt x="147786" y="1585971"/>
                  </a:lnTo>
                  <a:lnTo>
                    <a:pt x="155996" y="1585894"/>
                  </a:lnTo>
                  <a:lnTo>
                    <a:pt x="164206" y="1585814"/>
                  </a:lnTo>
                  <a:lnTo>
                    <a:pt x="172417" y="1585728"/>
                  </a:lnTo>
                  <a:lnTo>
                    <a:pt x="180627" y="1585638"/>
                  </a:lnTo>
                  <a:lnTo>
                    <a:pt x="188837" y="1585544"/>
                  </a:lnTo>
                  <a:lnTo>
                    <a:pt x="197048" y="1585444"/>
                  </a:lnTo>
                  <a:lnTo>
                    <a:pt x="205258" y="1585338"/>
                  </a:lnTo>
                  <a:lnTo>
                    <a:pt x="213469" y="1585227"/>
                  </a:lnTo>
                  <a:lnTo>
                    <a:pt x="221679" y="1585109"/>
                  </a:lnTo>
                  <a:lnTo>
                    <a:pt x="229889" y="1584986"/>
                  </a:lnTo>
                  <a:lnTo>
                    <a:pt x="238100" y="1584855"/>
                  </a:lnTo>
                  <a:lnTo>
                    <a:pt x="246310" y="1584717"/>
                  </a:lnTo>
                  <a:lnTo>
                    <a:pt x="254520" y="1584572"/>
                  </a:lnTo>
                  <a:lnTo>
                    <a:pt x="262731" y="1584419"/>
                  </a:lnTo>
                  <a:lnTo>
                    <a:pt x="270941" y="1584257"/>
                  </a:lnTo>
                  <a:lnTo>
                    <a:pt x="279151" y="1584087"/>
                  </a:lnTo>
                  <a:lnTo>
                    <a:pt x="287362" y="1583907"/>
                  </a:lnTo>
                  <a:lnTo>
                    <a:pt x="295572" y="1583717"/>
                  </a:lnTo>
                  <a:lnTo>
                    <a:pt x="303782" y="1583517"/>
                  </a:lnTo>
                  <a:lnTo>
                    <a:pt x="311993" y="1583306"/>
                  </a:lnTo>
                  <a:lnTo>
                    <a:pt x="320203" y="1583083"/>
                  </a:lnTo>
                  <a:lnTo>
                    <a:pt x="328413" y="1582849"/>
                  </a:lnTo>
                  <a:lnTo>
                    <a:pt x="336624" y="1582601"/>
                  </a:lnTo>
                  <a:lnTo>
                    <a:pt x="344834" y="1582340"/>
                  </a:lnTo>
                  <a:lnTo>
                    <a:pt x="353044" y="1582065"/>
                  </a:lnTo>
                  <a:lnTo>
                    <a:pt x="361255" y="1581774"/>
                  </a:lnTo>
                  <a:lnTo>
                    <a:pt x="369465" y="1581468"/>
                  </a:lnTo>
                  <a:lnTo>
                    <a:pt x="377675" y="1581145"/>
                  </a:lnTo>
                  <a:lnTo>
                    <a:pt x="385886" y="1580805"/>
                  </a:lnTo>
                  <a:lnTo>
                    <a:pt x="394096" y="1580446"/>
                  </a:lnTo>
                  <a:lnTo>
                    <a:pt x="402307" y="1580067"/>
                  </a:lnTo>
                  <a:lnTo>
                    <a:pt x="410517" y="1579668"/>
                  </a:lnTo>
                  <a:lnTo>
                    <a:pt x="418727" y="1579247"/>
                  </a:lnTo>
                  <a:lnTo>
                    <a:pt x="426938" y="1578803"/>
                  </a:lnTo>
                  <a:lnTo>
                    <a:pt x="435148" y="1578335"/>
                  </a:lnTo>
                  <a:lnTo>
                    <a:pt x="443358" y="1577842"/>
                  </a:lnTo>
                  <a:lnTo>
                    <a:pt x="451569" y="1577321"/>
                  </a:lnTo>
                  <a:lnTo>
                    <a:pt x="459779" y="1576773"/>
                  </a:lnTo>
                  <a:lnTo>
                    <a:pt x="467989" y="1576195"/>
                  </a:lnTo>
                  <a:lnTo>
                    <a:pt x="476200" y="1575585"/>
                  </a:lnTo>
                  <a:lnTo>
                    <a:pt x="484410" y="1574943"/>
                  </a:lnTo>
                  <a:lnTo>
                    <a:pt x="492620" y="1574266"/>
                  </a:lnTo>
                  <a:lnTo>
                    <a:pt x="500831" y="1573552"/>
                  </a:lnTo>
                  <a:lnTo>
                    <a:pt x="509041" y="1572800"/>
                  </a:lnTo>
                  <a:lnTo>
                    <a:pt x="517251" y="1572007"/>
                  </a:lnTo>
                  <a:lnTo>
                    <a:pt x="525462" y="1571171"/>
                  </a:lnTo>
                  <a:lnTo>
                    <a:pt x="533672" y="1570290"/>
                  </a:lnTo>
                  <a:lnTo>
                    <a:pt x="541882" y="1569362"/>
                  </a:lnTo>
                  <a:lnTo>
                    <a:pt x="550093" y="1568385"/>
                  </a:lnTo>
                  <a:lnTo>
                    <a:pt x="558303" y="1567354"/>
                  </a:lnTo>
                  <a:lnTo>
                    <a:pt x="566513" y="1566269"/>
                  </a:lnTo>
                  <a:lnTo>
                    <a:pt x="574724" y="1565126"/>
                  </a:lnTo>
                  <a:lnTo>
                    <a:pt x="582934" y="1563921"/>
                  </a:lnTo>
                  <a:lnTo>
                    <a:pt x="591144" y="1562653"/>
                  </a:lnTo>
                  <a:lnTo>
                    <a:pt x="599355" y="1561316"/>
                  </a:lnTo>
                  <a:lnTo>
                    <a:pt x="607565" y="1559909"/>
                  </a:lnTo>
                  <a:lnTo>
                    <a:pt x="615776" y="1558427"/>
                  </a:lnTo>
                  <a:lnTo>
                    <a:pt x="623986" y="1556867"/>
                  </a:lnTo>
                  <a:lnTo>
                    <a:pt x="632196" y="1555225"/>
                  </a:lnTo>
                  <a:lnTo>
                    <a:pt x="640407" y="1553496"/>
                  </a:lnTo>
                  <a:lnTo>
                    <a:pt x="648617" y="1551676"/>
                  </a:lnTo>
                  <a:lnTo>
                    <a:pt x="656827" y="1549760"/>
                  </a:lnTo>
                  <a:lnTo>
                    <a:pt x="665038" y="1547745"/>
                  </a:lnTo>
                  <a:lnTo>
                    <a:pt x="673248" y="1545624"/>
                  </a:lnTo>
                  <a:lnTo>
                    <a:pt x="681458" y="1543393"/>
                  </a:lnTo>
                  <a:lnTo>
                    <a:pt x="689669" y="1541047"/>
                  </a:lnTo>
                  <a:lnTo>
                    <a:pt x="697879" y="1538579"/>
                  </a:lnTo>
                  <a:lnTo>
                    <a:pt x="706089" y="1535984"/>
                  </a:lnTo>
                  <a:lnTo>
                    <a:pt x="714300" y="1533256"/>
                  </a:lnTo>
                  <a:lnTo>
                    <a:pt x="722510" y="1530388"/>
                  </a:lnTo>
                  <a:lnTo>
                    <a:pt x="730720" y="1527374"/>
                  </a:lnTo>
                  <a:lnTo>
                    <a:pt x="738931" y="1524208"/>
                  </a:lnTo>
                  <a:lnTo>
                    <a:pt x="747141" y="1520881"/>
                  </a:lnTo>
                  <a:lnTo>
                    <a:pt x="755351" y="1517388"/>
                  </a:lnTo>
                  <a:lnTo>
                    <a:pt x="763562" y="1513720"/>
                  </a:lnTo>
                  <a:lnTo>
                    <a:pt x="771772" y="1509869"/>
                  </a:lnTo>
                  <a:lnTo>
                    <a:pt x="779982" y="1505828"/>
                  </a:lnTo>
                  <a:lnTo>
                    <a:pt x="788193" y="1501588"/>
                  </a:lnTo>
                  <a:lnTo>
                    <a:pt x="796403" y="1497141"/>
                  </a:lnTo>
                  <a:lnTo>
                    <a:pt x="804614" y="1492477"/>
                  </a:lnTo>
                  <a:lnTo>
                    <a:pt x="812824" y="1487589"/>
                  </a:lnTo>
                  <a:lnTo>
                    <a:pt x="821034" y="1482467"/>
                  </a:lnTo>
                  <a:lnTo>
                    <a:pt x="829245" y="1477101"/>
                  </a:lnTo>
                  <a:lnTo>
                    <a:pt x="837455" y="1471482"/>
                  </a:lnTo>
                  <a:lnTo>
                    <a:pt x="845665" y="1465601"/>
                  </a:lnTo>
                  <a:lnTo>
                    <a:pt x="853876" y="1459447"/>
                  </a:lnTo>
                  <a:lnTo>
                    <a:pt x="862086" y="1453010"/>
                  </a:lnTo>
                  <a:lnTo>
                    <a:pt x="870296" y="1446281"/>
                  </a:lnTo>
                  <a:lnTo>
                    <a:pt x="878507" y="1439249"/>
                  </a:lnTo>
                  <a:lnTo>
                    <a:pt x="886717" y="1431904"/>
                  </a:lnTo>
                  <a:lnTo>
                    <a:pt x="894927" y="1424236"/>
                  </a:lnTo>
                  <a:lnTo>
                    <a:pt x="903138" y="1416236"/>
                  </a:lnTo>
                  <a:lnTo>
                    <a:pt x="911348" y="1407892"/>
                  </a:lnTo>
                  <a:lnTo>
                    <a:pt x="919558" y="1399196"/>
                  </a:lnTo>
                  <a:lnTo>
                    <a:pt x="927769" y="1390137"/>
                  </a:lnTo>
                  <a:lnTo>
                    <a:pt x="935979" y="1380706"/>
                  </a:lnTo>
                  <a:lnTo>
                    <a:pt x="944189" y="1370895"/>
                  </a:lnTo>
                  <a:lnTo>
                    <a:pt x="952400" y="1360694"/>
                  </a:lnTo>
                  <a:lnTo>
                    <a:pt x="960610" y="1350096"/>
                  </a:lnTo>
                  <a:lnTo>
                    <a:pt x="968820" y="1339093"/>
                  </a:lnTo>
                  <a:lnTo>
                    <a:pt x="977031" y="1327677"/>
                  </a:lnTo>
                  <a:lnTo>
                    <a:pt x="985241" y="1315843"/>
                  </a:lnTo>
                  <a:lnTo>
                    <a:pt x="993451" y="1303585"/>
                  </a:lnTo>
                  <a:lnTo>
                    <a:pt x="1001662" y="1290899"/>
                  </a:lnTo>
                  <a:lnTo>
                    <a:pt x="1009872" y="1277779"/>
                  </a:lnTo>
                  <a:lnTo>
                    <a:pt x="1018083" y="1264225"/>
                  </a:lnTo>
                  <a:lnTo>
                    <a:pt x="1026293" y="1250233"/>
                  </a:lnTo>
                  <a:lnTo>
                    <a:pt x="1034503" y="1235804"/>
                  </a:lnTo>
                  <a:lnTo>
                    <a:pt x="1042714" y="1220939"/>
                  </a:lnTo>
                  <a:lnTo>
                    <a:pt x="1050924" y="1205639"/>
                  </a:lnTo>
                  <a:lnTo>
                    <a:pt x="1059134" y="1189908"/>
                  </a:lnTo>
                  <a:lnTo>
                    <a:pt x="1067345" y="1173751"/>
                  </a:lnTo>
                  <a:lnTo>
                    <a:pt x="1075555" y="1157174"/>
                  </a:lnTo>
                  <a:lnTo>
                    <a:pt x="1083765" y="1140186"/>
                  </a:lnTo>
                  <a:lnTo>
                    <a:pt x="1091976" y="1122797"/>
                  </a:lnTo>
                  <a:lnTo>
                    <a:pt x="1100186" y="1105017"/>
                  </a:lnTo>
                  <a:lnTo>
                    <a:pt x="1108396" y="1086860"/>
                  </a:lnTo>
                  <a:lnTo>
                    <a:pt x="1116607" y="1068340"/>
                  </a:lnTo>
                  <a:lnTo>
                    <a:pt x="1124817" y="1049474"/>
                  </a:lnTo>
                  <a:lnTo>
                    <a:pt x="1133027" y="1030280"/>
                  </a:lnTo>
                  <a:lnTo>
                    <a:pt x="1141238" y="1010777"/>
                  </a:lnTo>
                  <a:lnTo>
                    <a:pt x="1149448" y="990986"/>
                  </a:lnTo>
                  <a:lnTo>
                    <a:pt x="1157658" y="970930"/>
                  </a:lnTo>
                  <a:lnTo>
                    <a:pt x="1165869" y="950632"/>
                  </a:lnTo>
                  <a:lnTo>
                    <a:pt x="1174079" y="930119"/>
                  </a:lnTo>
                  <a:lnTo>
                    <a:pt x="1182289" y="909415"/>
                  </a:lnTo>
                  <a:lnTo>
                    <a:pt x="1190500" y="888549"/>
                  </a:lnTo>
                  <a:lnTo>
                    <a:pt x="1198710" y="867549"/>
                  </a:lnTo>
                  <a:lnTo>
                    <a:pt x="1206921" y="846444"/>
                  </a:lnTo>
                  <a:lnTo>
                    <a:pt x="1215131" y="825263"/>
                  </a:lnTo>
                  <a:lnTo>
                    <a:pt x="1223341" y="804037"/>
                  </a:lnTo>
                  <a:lnTo>
                    <a:pt x="1231552" y="782795"/>
                  </a:lnTo>
                  <a:lnTo>
                    <a:pt x="1239762" y="761569"/>
                  </a:lnTo>
                  <a:lnTo>
                    <a:pt x="1247972" y="740388"/>
                  </a:lnTo>
                  <a:lnTo>
                    <a:pt x="1256183" y="719283"/>
                  </a:lnTo>
                  <a:lnTo>
                    <a:pt x="1264393" y="698283"/>
                  </a:lnTo>
                  <a:lnTo>
                    <a:pt x="1272603" y="677417"/>
                  </a:lnTo>
                  <a:lnTo>
                    <a:pt x="1280814" y="656714"/>
                  </a:lnTo>
                  <a:lnTo>
                    <a:pt x="1289024" y="636200"/>
                  </a:lnTo>
                  <a:lnTo>
                    <a:pt x="1297234" y="615902"/>
                  </a:lnTo>
                  <a:lnTo>
                    <a:pt x="1305445" y="595846"/>
                  </a:lnTo>
                  <a:lnTo>
                    <a:pt x="1313655" y="576055"/>
                  </a:lnTo>
                  <a:lnTo>
                    <a:pt x="1321865" y="556552"/>
                  </a:lnTo>
                  <a:lnTo>
                    <a:pt x="1330076" y="537358"/>
                  </a:lnTo>
                  <a:lnTo>
                    <a:pt x="1338286" y="518492"/>
                  </a:lnTo>
                  <a:lnTo>
                    <a:pt x="1346496" y="499972"/>
                  </a:lnTo>
                  <a:lnTo>
                    <a:pt x="1354707" y="481815"/>
                  </a:lnTo>
                  <a:lnTo>
                    <a:pt x="1362917" y="464036"/>
                  </a:lnTo>
                  <a:lnTo>
                    <a:pt x="1371127" y="446646"/>
                  </a:lnTo>
                  <a:lnTo>
                    <a:pt x="1379338" y="429658"/>
                  </a:lnTo>
                  <a:lnTo>
                    <a:pt x="1387548" y="413082"/>
                  </a:lnTo>
                  <a:lnTo>
                    <a:pt x="1395758" y="396925"/>
                  </a:lnTo>
                  <a:lnTo>
                    <a:pt x="1403969" y="381194"/>
                  </a:lnTo>
                  <a:lnTo>
                    <a:pt x="1412179" y="365894"/>
                  </a:lnTo>
                  <a:lnTo>
                    <a:pt x="1420390" y="351028"/>
                  </a:lnTo>
                  <a:lnTo>
                    <a:pt x="1428600" y="336599"/>
                  </a:lnTo>
                  <a:lnTo>
                    <a:pt x="1436810" y="322608"/>
                  </a:lnTo>
                  <a:lnTo>
                    <a:pt x="1445021" y="309053"/>
                  </a:lnTo>
                  <a:lnTo>
                    <a:pt x="1453231" y="295934"/>
                  </a:lnTo>
                  <a:lnTo>
                    <a:pt x="1461441" y="283247"/>
                  </a:lnTo>
                  <a:lnTo>
                    <a:pt x="1469652" y="270989"/>
                  </a:lnTo>
                  <a:lnTo>
                    <a:pt x="1477862" y="259155"/>
                  </a:lnTo>
                  <a:lnTo>
                    <a:pt x="1486072" y="247739"/>
                  </a:lnTo>
                  <a:lnTo>
                    <a:pt x="1494283" y="236736"/>
                  </a:lnTo>
                  <a:lnTo>
                    <a:pt x="1502493" y="226138"/>
                  </a:lnTo>
                  <a:lnTo>
                    <a:pt x="1510703" y="215937"/>
                  </a:lnTo>
                  <a:lnTo>
                    <a:pt x="1518914" y="206126"/>
                  </a:lnTo>
                  <a:lnTo>
                    <a:pt x="1527124" y="196696"/>
                  </a:lnTo>
                  <a:lnTo>
                    <a:pt x="1535334" y="187637"/>
                  </a:lnTo>
                  <a:lnTo>
                    <a:pt x="1543545" y="178940"/>
                  </a:lnTo>
                  <a:lnTo>
                    <a:pt x="1551755" y="170597"/>
                  </a:lnTo>
                  <a:lnTo>
                    <a:pt x="1559965" y="162596"/>
                  </a:lnTo>
                  <a:lnTo>
                    <a:pt x="1568176" y="154928"/>
                  </a:lnTo>
                  <a:lnTo>
                    <a:pt x="1576386" y="147584"/>
                  </a:lnTo>
                  <a:lnTo>
                    <a:pt x="1584596" y="140552"/>
                  </a:lnTo>
                  <a:lnTo>
                    <a:pt x="1592807" y="133822"/>
                  </a:lnTo>
                  <a:lnTo>
                    <a:pt x="1601017" y="127386"/>
                  </a:lnTo>
                  <a:lnTo>
                    <a:pt x="1609228" y="121232"/>
                  </a:lnTo>
                  <a:lnTo>
                    <a:pt x="1617438" y="115350"/>
                  </a:lnTo>
                  <a:lnTo>
                    <a:pt x="1625648" y="109731"/>
                  </a:lnTo>
                  <a:lnTo>
                    <a:pt x="1633859" y="104365"/>
                  </a:lnTo>
                  <a:lnTo>
                    <a:pt x="1642069" y="99243"/>
                  </a:lnTo>
                  <a:lnTo>
                    <a:pt x="1650279" y="94355"/>
                  </a:lnTo>
                  <a:lnTo>
                    <a:pt x="1658490" y="89692"/>
                  </a:lnTo>
                  <a:lnTo>
                    <a:pt x="1666700" y="85245"/>
                  </a:lnTo>
                  <a:lnTo>
                    <a:pt x="1674910" y="81005"/>
                  </a:lnTo>
                  <a:lnTo>
                    <a:pt x="1683121" y="76963"/>
                  </a:lnTo>
                  <a:lnTo>
                    <a:pt x="1691331" y="73113"/>
                  </a:lnTo>
                  <a:lnTo>
                    <a:pt x="1699541" y="69444"/>
                  </a:lnTo>
                  <a:lnTo>
                    <a:pt x="1707752" y="65951"/>
                  </a:lnTo>
                  <a:lnTo>
                    <a:pt x="1715962" y="62625"/>
                  </a:lnTo>
                  <a:lnTo>
                    <a:pt x="1724172" y="59458"/>
                  </a:lnTo>
                  <a:lnTo>
                    <a:pt x="1732383" y="56444"/>
                  </a:lnTo>
                  <a:lnTo>
                    <a:pt x="1740593" y="53577"/>
                  </a:lnTo>
                  <a:lnTo>
                    <a:pt x="1748803" y="50849"/>
                  </a:lnTo>
                  <a:lnTo>
                    <a:pt x="1757014" y="48254"/>
                  </a:lnTo>
                  <a:lnTo>
                    <a:pt x="1765224" y="45786"/>
                  </a:lnTo>
                  <a:lnTo>
                    <a:pt x="1773434" y="43439"/>
                  </a:lnTo>
                  <a:lnTo>
                    <a:pt x="1781645" y="41208"/>
                  </a:lnTo>
                  <a:lnTo>
                    <a:pt x="1789855" y="39087"/>
                  </a:lnTo>
                  <a:lnTo>
                    <a:pt x="1798065" y="37072"/>
                  </a:lnTo>
                  <a:lnTo>
                    <a:pt x="1806276" y="35157"/>
                  </a:lnTo>
                  <a:lnTo>
                    <a:pt x="1814486" y="33337"/>
                  </a:lnTo>
                  <a:lnTo>
                    <a:pt x="1822697" y="31608"/>
                  </a:lnTo>
                  <a:lnTo>
                    <a:pt x="1830907" y="29965"/>
                  </a:lnTo>
                  <a:lnTo>
                    <a:pt x="1839117" y="28405"/>
                  </a:lnTo>
                  <a:lnTo>
                    <a:pt x="1847328" y="26923"/>
                  </a:lnTo>
                  <a:lnTo>
                    <a:pt x="1855538" y="25516"/>
                  </a:lnTo>
                  <a:lnTo>
                    <a:pt x="1863748" y="24180"/>
                  </a:lnTo>
                  <a:lnTo>
                    <a:pt x="1871959" y="22911"/>
                  </a:lnTo>
                  <a:lnTo>
                    <a:pt x="1880169" y="21707"/>
                  </a:lnTo>
                  <a:lnTo>
                    <a:pt x="1888379" y="20563"/>
                  </a:lnTo>
                  <a:lnTo>
                    <a:pt x="1896590" y="19478"/>
                  </a:lnTo>
                  <a:lnTo>
                    <a:pt x="1904800" y="18448"/>
                  </a:lnTo>
                  <a:lnTo>
                    <a:pt x="1913010" y="17470"/>
                  </a:lnTo>
                  <a:lnTo>
                    <a:pt x="1921221" y="16542"/>
                  </a:lnTo>
                  <a:lnTo>
                    <a:pt x="1929431" y="15661"/>
                  </a:lnTo>
                  <a:lnTo>
                    <a:pt x="1937641" y="14826"/>
                  </a:lnTo>
                  <a:lnTo>
                    <a:pt x="1945852" y="14033"/>
                  </a:lnTo>
                  <a:lnTo>
                    <a:pt x="1954062" y="13280"/>
                  </a:lnTo>
                  <a:lnTo>
                    <a:pt x="1962272" y="12567"/>
                  </a:lnTo>
                  <a:lnTo>
                    <a:pt x="1970483" y="11889"/>
                  </a:lnTo>
                  <a:lnTo>
                    <a:pt x="1978693" y="11247"/>
                  </a:lnTo>
                  <a:lnTo>
                    <a:pt x="1986903" y="10637"/>
                  </a:lnTo>
                  <a:lnTo>
                    <a:pt x="1995114" y="10059"/>
                  </a:lnTo>
                  <a:lnTo>
                    <a:pt x="2003324" y="9511"/>
                  </a:lnTo>
                  <a:lnTo>
                    <a:pt x="2011535" y="8991"/>
                  </a:lnTo>
                  <a:lnTo>
                    <a:pt x="2019745" y="8497"/>
                  </a:lnTo>
                  <a:lnTo>
                    <a:pt x="2027955" y="8029"/>
                  </a:lnTo>
                  <a:lnTo>
                    <a:pt x="2036166" y="7585"/>
                  </a:lnTo>
                  <a:lnTo>
                    <a:pt x="2044376" y="7164"/>
                  </a:lnTo>
                  <a:lnTo>
                    <a:pt x="2052586" y="6765"/>
                  </a:lnTo>
                  <a:lnTo>
                    <a:pt x="2060797" y="6387"/>
                  </a:lnTo>
                  <a:lnTo>
                    <a:pt x="2069007" y="6028"/>
                  </a:lnTo>
                  <a:lnTo>
                    <a:pt x="2077217" y="5687"/>
                  </a:lnTo>
                  <a:lnTo>
                    <a:pt x="2085428" y="5364"/>
                  </a:lnTo>
                  <a:lnTo>
                    <a:pt x="2093638" y="5058"/>
                  </a:lnTo>
                  <a:lnTo>
                    <a:pt x="2101848" y="4768"/>
                  </a:lnTo>
                  <a:lnTo>
                    <a:pt x="2110059" y="4492"/>
                  </a:lnTo>
                  <a:lnTo>
                    <a:pt x="2118269" y="4231"/>
                  </a:lnTo>
                  <a:lnTo>
                    <a:pt x="2126479" y="3984"/>
                  </a:lnTo>
                  <a:lnTo>
                    <a:pt x="2134690" y="3749"/>
                  </a:lnTo>
                  <a:lnTo>
                    <a:pt x="2142900" y="3526"/>
                  </a:lnTo>
                  <a:lnTo>
                    <a:pt x="2151110" y="3315"/>
                  </a:lnTo>
                  <a:lnTo>
                    <a:pt x="2159321" y="3115"/>
                  </a:lnTo>
                  <a:lnTo>
                    <a:pt x="2167531" y="2926"/>
                  </a:lnTo>
                  <a:lnTo>
                    <a:pt x="2175741" y="2746"/>
                  </a:lnTo>
                  <a:lnTo>
                    <a:pt x="2183952" y="2575"/>
                  </a:lnTo>
                  <a:lnTo>
                    <a:pt x="2192162" y="2414"/>
                  </a:lnTo>
                  <a:lnTo>
                    <a:pt x="2200373" y="2260"/>
                  </a:lnTo>
                  <a:lnTo>
                    <a:pt x="2208583" y="2115"/>
                  </a:lnTo>
                  <a:lnTo>
                    <a:pt x="2216793" y="1977"/>
                  </a:lnTo>
                  <a:lnTo>
                    <a:pt x="2225004" y="1847"/>
                  </a:lnTo>
                  <a:lnTo>
                    <a:pt x="2233214" y="1723"/>
                  </a:lnTo>
                  <a:lnTo>
                    <a:pt x="2241424" y="1606"/>
                  </a:lnTo>
                  <a:lnTo>
                    <a:pt x="2249635" y="1494"/>
                  </a:lnTo>
                  <a:lnTo>
                    <a:pt x="2257845" y="1389"/>
                  </a:lnTo>
                  <a:lnTo>
                    <a:pt x="2266055" y="1289"/>
                  </a:lnTo>
                  <a:lnTo>
                    <a:pt x="2274266" y="1194"/>
                  </a:lnTo>
                  <a:lnTo>
                    <a:pt x="2282476" y="1104"/>
                  </a:lnTo>
                  <a:lnTo>
                    <a:pt x="2290686" y="1019"/>
                  </a:lnTo>
                  <a:lnTo>
                    <a:pt x="2298897" y="938"/>
                  </a:lnTo>
                  <a:lnTo>
                    <a:pt x="2307107" y="861"/>
                  </a:lnTo>
                  <a:lnTo>
                    <a:pt x="2315317" y="789"/>
                  </a:lnTo>
                  <a:lnTo>
                    <a:pt x="2323528" y="720"/>
                  </a:lnTo>
                  <a:lnTo>
                    <a:pt x="2331738" y="655"/>
                  </a:lnTo>
                  <a:lnTo>
                    <a:pt x="2339948" y="593"/>
                  </a:lnTo>
                  <a:lnTo>
                    <a:pt x="2348159" y="534"/>
                  </a:lnTo>
                  <a:lnTo>
                    <a:pt x="2356369" y="479"/>
                  </a:lnTo>
                  <a:lnTo>
                    <a:pt x="2364579" y="426"/>
                  </a:lnTo>
                  <a:lnTo>
                    <a:pt x="2372790" y="376"/>
                  </a:lnTo>
                  <a:lnTo>
                    <a:pt x="2381000" y="329"/>
                  </a:lnTo>
                  <a:lnTo>
                    <a:pt x="2389210" y="284"/>
                  </a:lnTo>
                  <a:lnTo>
                    <a:pt x="2397421" y="241"/>
                  </a:lnTo>
                  <a:lnTo>
                    <a:pt x="2405631" y="201"/>
                  </a:lnTo>
                  <a:lnTo>
                    <a:pt x="2413842" y="163"/>
                  </a:lnTo>
                  <a:lnTo>
                    <a:pt x="2422052" y="127"/>
                  </a:lnTo>
                  <a:lnTo>
                    <a:pt x="2430262" y="92"/>
                  </a:lnTo>
                  <a:lnTo>
                    <a:pt x="2438473" y="60"/>
                  </a:lnTo>
                  <a:lnTo>
                    <a:pt x="2446683" y="29"/>
                  </a:lnTo>
                  <a:lnTo>
                    <a:pt x="2454893" y="0"/>
                  </a:lnTo>
                  <a:lnTo>
                    <a:pt x="2454893" y="499775"/>
                  </a:lnTo>
                  <a:lnTo>
                    <a:pt x="2446683" y="499804"/>
                  </a:lnTo>
                  <a:lnTo>
                    <a:pt x="2438473" y="499835"/>
                  </a:lnTo>
                  <a:lnTo>
                    <a:pt x="2430262" y="499867"/>
                  </a:lnTo>
                  <a:lnTo>
                    <a:pt x="2422052" y="499902"/>
                  </a:lnTo>
                  <a:lnTo>
                    <a:pt x="2413842" y="499938"/>
                  </a:lnTo>
                  <a:lnTo>
                    <a:pt x="2405631" y="499976"/>
                  </a:lnTo>
                  <a:lnTo>
                    <a:pt x="2397421" y="500017"/>
                  </a:lnTo>
                  <a:lnTo>
                    <a:pt x="2389210" y="500059"/>
                  </a:lnTo>
                  <a:lnTo>
                    <a:pt x="2381000" y="500104"/>
                  </a:lnTo>
                  <a:lnTo>
                    <a:pt x="2372790" y="500151"/>
                  </a:lnTo>
                  <a:lnTo>
                    <a:pt x="2364579" y="500201"/>
                  </a:lnTo>
                  <a:lnTo>
                    <a:pt x="2356369" y="500254"/>
                  </a:lnTo>
                  <a:lnTo>
                    <a:pt x="2348159" y="500310"/>
                  </a:lnTo>
                  <a:lnTo>
                    <a:pt x="2339948" y="500368"/>
                  </a:lnTo>
                  <a:lnTo>
                    <a:pt x="2331738" y="500430"/>
                  </a:lnTo>
                  <a:lnTo>
                    <a:pt x="2323528" y="500495"/>
                  </a:lnTo>
                  <a:lnTo>
                    <a:pt x="2315317" y="500564"/>
                  </a:lnTo>
                  <a:lnTo>
                    <a:pt x="2307107" y="500637"/>
                  </a:lnTo>
                  <a:lnTo>
                    <a:pt x="2298897" y="500713"/>
                  </a:lnTo>
                  <a:lnTo>
                    <a:pt x="2290686" y="500794"/>
                  </a:lnTo>
                  <a:lnTo>
                    <a:pt x="2282476" y="500879"/>
                  </a:lnTo>
                  <a:lnTo>
                    <a:pt x="2274266" y="500969"/>
                  </a:lnTo>
                  <a:lnTo>
                    <a:pt x="2266055" y="501064"/>
                  </a:lnTo>
                  <a:lnTo>
                    <a:pt x="2257845" y="501164"/>
                  </a:lnTo>
                  <a:lnTo>
                    <a:pt x="2249635" y="501269"/>
                  </a:lnTo>
                  <a:lnTo>
                    <a:pt x="2241424" y="501381"/>
                  </a:lnTo>
                  <a:lnTo>
                    <a:pt x="2233214" y="501498"/>
                  </a:lnTo>
                  <a:lnTo>
                    <a:pt x="2225004" y="501622"/>
                  </a:lnTo>
                  <a:lnTo>
                    <a:pt x="2216793" y="501753"/>
                  </a:lnTo>
                  <a:lnTo>
                    <a:pt x="2208583" y="501890"/>
                  </a:lnTo>
                  <a:lnTo>
                    <a:pt x="2200373" y="502036"/>
                  </a:lnTo>
                  <a:lnTo>
                    <a:pt x="2192162" y="502189"/>
                  </a:lnTo>
                  <a:lnTo>
                    <a:pt x="2183952" y="502351"/>
                  </a:lnTo>
                  <a:lnTo>
                    <a:pt x="2175741" y="502521"/>
                  </a:lnTo>
                  <a:lnTo>
                    <a:pt x="2167531" y="502701"/>
                  </a:lnTo>
                  <a:lnTo>
                    <a:pt x="2159321" y="502891"/>
                  </a:lnTo>
                  <a:lnTo>
                    <a:pt x="2151110" y="503091"/>
                  </a:lnTo>
                  <a:lnTo>
                    <a:pt x="2142900" y="503302"/>
                  </a:lnTo>
                  <a:lnTo>
                    <a:pt x="2134690" y="503524"/>
                  </a:lnTo>
                  <a:lnTo>
                    <a:pt x="2126479" y="503759"/>
                  </a:lnTo>
                  <a:lnTo>
                    <a:pt x="2118269" y="504006"/>
                  </a:lnTo>
                  <a:lnTo>
                    <a:pt x="2110059" y="504268"/>
                  </a:lnTo>
                  <a:lnTo>
                    <a:pt x="2101848" y="504543"/>
                  </a:lnTo>
                  <a:lnTo>
                    <a:pt x="2093638" y="504833"/>
                  </a:lnTo>
                  <a:lnTo>
                    <a:pt x="2085428" y="505139"/>
                  </a:lnTo>
                  <a:lnTo>
                    <a:pt x="2077217" y="505462"/>
                  </a:lnTo>
                  <a:lnTo>
                    <a:pt x="2069007" y="505803"/>
                  </a:lnTo>
                  <a:lnTo>
                    <a:pt x="2060797" y="506162"/>
                  </a:lnTo>
                  <a:lnTo>
                    <a:pt x="2052586" y="506540"/>
                  </a:lnTo>
                  <a:lnTo>
                    <a:pt x="2044376" y="506940"/>
                  </a:lnTo>
                  <a:lnTo>
                    <a:pt x="2036166" y="507361"/>
                  </a:lnTo>
                  <a:lnTo>
                    <a:pt x="2027955" y="507805"/>
                  </a:lnTo>
                  <a:lnTo>
                    <a:pt x="2019745" y="508273"/>
                  </a:lnTo>
                  <a:lnTo>
                    <a:pt x="2011535" y="508766"/>
                  </a:lnTo>
                  <a:lnTo>
                    <a:pt x="2003324" y="509286"/>
                  </a:lnTo>
                  <a:lnTo>
                    <a:pt x="1995114" y="509835"/>
                  </a:lnTo>
                  <a:lnTo>
                    <a:pt x="1986903" y="510413"/>
                  </a:lnTo>
                  <a:lnTo>
                    <a:pt x="1978693" y="511022"/>
                  </a:lnTo>
                  <a:lnTo>
                    <a:pt x="1970483" y="511665"/>
                  </a:lnTo>
                  <a:lnTo>
                    <a:pt x="1962272" y="512342"/>
                  </a:lnTo>
                  <a:lnTo>
                    <a:pt x="1954062" y="513056"/>
                  </a:lnTo>
                  <a:lnTo>
                    <a:pt x="1945852" y="513808"/>
                  </a:lnTo>
                  <a:lnTo>
                    <a:pt x="1937641" y="514601"/>
                  </a:lnTo>
                  <a:lnTo>
                    <a:pt x="1929431" y="515437"/>
                  </a:lnTo>
                  <a:lnTo>
                    <a:pt x="1921221" y="516317"/>
                  </a:lnTo>
                  <a:lnTo>
                    <a:pt x="1913010" y="517245"/>
                  </a:lnTo>
                  <a:lnTo>
                    <a:pt x="1904800" y="518223"/>
                  </a:lnTo>
                  <a:lnTo>
                    <a:pt x="1896590" y="519253"/>
                  </a:lnTo>
                  <a:lnTo>
                    <a:pt x="1888379" y="520339"/>
                  </a:lnTo>
                  <a:lnTo>
                    <a:pt x="1880169" y="521482"/>
                  </a:lnTo>
                  <a:lnTo>
                    <a:pt x="1871959" y="522686"/>
                  </a:lnTo>
                  <a:lnTo>
                    <a:pt x="1863748" y="523955"/>
                  </a:lnTo>
                  <a:lnTo>
                    <a:pt x="1855538" y="525291"/>
                  </a:lnTo>
                  <a:lnTo>
                    <a:pt x="1847328" y="526698"/>
                  </a:lnTo>
                  <a:lnTo>
                    <a:pt x="1839117" y="528180"/>
                  </a:lnTo>
                  <a:lnTo>
                    <a:pt x="1830907" y="529740"/>
                  </a:lnTo>
                  <a:lnTo>
                    <a:pt x="1822697" y="531383"/>
                  </a:lnTo>
                  <a:lnTo>
                    <a:pt x="1814486" y="533112"/>
                  </a:lnTo>
                  <a:lnTo>
                    <a:pt x="1806276" y="534932"/>
                  </a:lnTo>
                  <a:lnTo>
                    <a:pt x="1798065" y="536847"/>
                  </a:lnTo>
                  <a:lnTo>
                    <a:pt x="1789855" y="538863"/>
                  </a:lnTo>
                  <a:lnTo>
                    <a:pt x="1781645" y="540983"/>
                  </a:lnTo>
                  <a:lnTo>
                    <a:pt x="1773434" y="543214"/>
                  </a:lnTo>
                  <a:lnTo>
                    <a:pt x="1765224" y="545561"/>
                  </a:lnTo>
                  <a:lnTo>
                    <a:pt x="1757014" y="548029"/>
                  </a:lnTo>
                  <a:lnTo>
                    <a:pt x="1748803" y="550624"/>
                  </a:lnTo>
                  <a:lnTo>
                    <a:pt x="1740593" y="553352"/>
                  </a:lnTo>
                  <a:lnTo>
                    <a:pt x="1732383" y="556220"/>
                  </a:lnTo>
                  <a:lnTo>
                    <a:pt x="1724172" y="559233"/>
                  </a:lnTo>
                  <a:lnTo>
                    <a:pt x="1715962" y="562400"/>
                  </a:lnTo>
                  <a:lnTo>
                    <a:pt x="1707752" y="565726"/>
                  </a:lnTo>
                  <a:lnTo>
                    <a:pt x="1699541" y="569220"/>
                  </a:lnTo>
                  <a:lnTo>
                    <a:pt x="1691331" y="572888"/>
                  </a:lnTo>
                  <a:lnTo>
                    <a:pt x="1683121" y="576739"/>
                  </a:lnTo>
                  <a:lnTo>
                    <a:pt x="1674910" y="580780"/>
                  </a:lnTo>
                  <a:lnTo>
                    <a:pt x="1666700" y="585020"/>
                  </a:lnTo>
                  <a:lnTo>
                    <a:pt x="1658490" y="589467"/>
                  </a:lnTo>
                  <a:lnTo>
                    <a:pt x="1650279" y="594130"/>
                  </a:lnTo>
                  <a:lnTo>
                    <a:pt x="1642069" y="599018"/>
                  </a:lnTo>
                  <a:lnTo>
                    <a:pt x="1633859" y="604141"/>
                  </a:lnTo>
                  <a:lnTo>
                    <a:pt x="1625648" y="609506"/>
                  </a:lnTo>
                  <a:lnTo>
                    <a:pt x="1617438" y="615125"/>
                  </a:lnTo>
                  <a:lnTo>
                    <a:pt x="1609228" y="621007"/>
                  </a:lnTo>
                  <a:lnTo>
                    <a:pt x="1601017" y="627161"/>
                  </a:lnTo>
                  <a:lnTo>
                    <a:pt x="1592807" y="633598"/>
                  </a:lnTo>
                  <a:lnTo>
                    <a:pt x="1584596" y="640327"/>
                  </a:lnTo>
                  <a:lnTo>
                    <a:pt x="1576386" y="647359"/>
                  </a:lnTo>
                  <a:lnTo>
                    <a:pt x="1568176" y="654704"/>
                  </a:lnTo>
                  <a:lnTo>
                    <a:pt x="1559965" y="662371"/>
                  </a:lnTo>
                  <a:lnTo>
                    <a:pt x="1551755" y="670372"/>
                  </a:lnTo>
                  <a:lnTo>
                    <a:pt x="1543545" y="678716"/>
                  </a:lnTo>
                  <a:lnTo>
                    <a:pt x="1535334" y="687412"/>
                  </a:lnTo>
                  <a:lnTo>
                    <a:pt x="1527124" y="696471"/>
                  </a:lnTo>
                  <a:lnTo>
                    <a:pt x="1518914" y="705901"/>
                  </a:lnTo>
                  <a:lnTo>
                    <a:pt x="1510703" y="715713"/>
                  </a:lnTo>
                  <a:lnTo>
                    <a:pt x="1502493" y="725913"/>
                  </a:lnTo>
                  <a:lnTo>
                    <a:pt x="1494283" y="736511"/>
                  </a:lnTo>
                  <a:lnTo>
                    <a:pt x="1486072" y="747515"/>
                  </a:lnTo>
                  <a:lnTo>
                    <a:pt x="1477862" y="758930"/>
                  </a:lnTo>
                  <a:lnTo>
                    <a:pt x="1469652" y="770764"/>
                  </a:lnTo>
                  <a:lnTo>
                    <a:pt x="1461441" y="783022"/>
                  </a:lnTo>
                  <a:lnTo>
                    <a:pt x="1453231" y="795709"/>
                  </a:lnTo>
                  <a:lnTo>
                    <a:pt x="1445021" y="808828"/>
                  </a:lnTo>
                  <a:lnTo>
                    <a:pt x="1436810" y="822383"/>
                  </a:lnTo>
                  <a:lnTo>
                    <a:pt x="1428600" y="836374"/>
                  </a:lnTo>
                  <a:lnTo>
                    <a:pt x="1420390" y="850803"/>
                  </a:lnTo>
                  <a:lnTo>
                    <a:pt x="1412179" y="865669"/>
                  </a:lnTo>
                  <a:lnTo>
                    <a:pt x="1403969" y="880969"/>
                  </a:lnTo>
                  <a:lnTo>
                    <a:pt x="1395758" y="896700"/>
                  </a:lnTo>
                  <a:lnTo>
                    <a:pt x="1387548" y="912857"/>
                  </a:lnTo>
                  <a:lnTo>
                    <a:pt x="1379338" y="929434"/>
                  </a:lnTo>
                  <a:lnTo>
                    <a:pt x="1371127" y="946421"/>
                  </a:lnTo>
                  <a:lnTo>
                    <a:pt x="1362917" y="963811"/>
                  </a:lnTo>
                  <a:lnTo>
                    <a:pt x="1354707" y="981591"/>
                  </a:lnTo>
                  <a:lnTo>
                    <a:pt x="1346496" y="999748"/>
                  </a:lnTo>
                  <a:lnTo>
                    <a:pt x="1338286" y="1018267"/>
                  </a:lnTo>
                  <a:lnTo>
                    <a:pt x="1330076" y="1037133"/>
                  </a:lnTo>
                  <a:lnTo>
                    <a:pt x="1321865" y="1056328"/>
                  </a:lnTo>
                  <a:lnTo>
                    <a:pt x="1313655" y="1075831"/>
                  </a:lnTo>
                  <a:lnTo>
                    <a:pt x="1305445" y="1095622"/>
                  </a:lnTo>
                  <a:lnTo>
                    <a:pt x="1297234" y="1115678"/>
                  </a:lnTo>
                  <a:lnTo>
                    <a:pt x="1289024" y="1135975"/>
                  </a:lnTo>
                  <a:lnTo>
                    <a:pt x="1280814" y="1156489"/>
                  </a:lnTo>
                  <a:lnTo>
                    <a:pt x="1272603" y="1177192"/>
                  </a:lnTo>
                  <a:lnTo>
                    <a:pt x="1264393" y="1198058"/>
                  </a:lnTo>
                  <a:lnTo>
                    <a:pt x="1256183" y="1219058"/>
                  </a:lnTo>
                  <a:lnTo>
                    <a:pt x="1247972" y="1240164"/>
                  </a:lnTo>
                  <a:lnTo>
                    <a:pt x="1239762" y="1261344"/>
                  </a:lnTo>
                  <a:lnTo>
                    <a:pt x="1231552" y="1282571"/>
                  </a:lnTo>
                  <a:lnTo>
                    <a:pt x="1223341" y="1303812"/>
                  </a:lnTo>
                  <a:lnTo>
                    <a:pt x="1215131" y="1325038"/>
                  </a:lnTo>
                  <a:lnTo>
                    <a:pt x="1206921" y="1346219"/>
                  </a:lnTo>
                  <a:lnTo>
                    <a:pt x="1198710" y="1367325"/>
                  </a:lnTo>
                  <a:lnTo>
                    <a:pt x="1190500" y="1388325"/>
                  </a:lnTo>
                  <a:lnTo>
                    <a:pt x="1182289" y="1409191"/>
                  </a:lnTo>
                  <a:lnTo>
                    <a:pt x="1174079" y="1429894"/>
                  </a:lnTo>
                  <a:lnTo>
                    <a:pt x="1165869" y="1450408"/>
                  </a:lnTo>
                  <a:lnTo>
                    <a:pt x="1157658" y="1470705"/>
                  </a:lnTo>
                  <a:lnTo>
                    <a:pt x="1149448" y="1490761"/>
                  </a:lnTo>
                  <a:lnTo>
                    <a:pt x="1141238" y="1510552"/>
                  </a:lnTo>
                  <a:lnTo>
                    <a:pt x="1133027" y="1530055"/>
                  </a:lnTo>
                  <a:lnTo>
                    <a:pt x="1124817" y="1549250"/>
                  </a:lnTo>
                  <a:lnTo>
                    <a:pt x="1116607" y="1568115"/>
                  </a:lnTo>
                  <a:lnTo>
                    <a:pt x="1108396" y="1586635"/>
                  </a:lnTo>
                  <a:lnTo>
                    <a:pt x="1100186" y="1604792"/>
                  </a:lnTo>
                  <a:lnTo>
                    <a:pt x="1091976" y="1622572"/>
                  </a:lnTo>
                  <a:lnTo>
                    <a:pt x="1083765" y="1639961"/>
                  </a:lnTo>
                  <a:lnTo>
                    <a:pt x="1075555" y="1656949"/>
                  </a:lnTo>
                  <a:lnTo>
                    <a:pt x="1067345" y="1673526"/>
                  </a:lnTo>
                  <a:lnTo>
                    <a:pt x="1059134" y="1689683"/>
                  </a:lnTo>
                  <a:lnTo>
                    <a:pt x="1050924" y="1705414"/>
                  </a:lnTo>
                  <a:lnTo>
                    <a:pt x="1042714" y="1720714"/>
                  </a:lnTo>
                  <a:lnTo>
                    <a:pt x="1034503" y="1735580"/>
                  </a:lnTo>
                  <a:lnTo>
                    <a:pt x="1026293" y="1750008"/>
                  </a:lnTo>
                  <a:lnTo>
                    <a:pt x="1018083" y="1764000"/>
                  </a:lnTo>
                  <a:lnTo>
                    <a:pt x="1009872" y="1777555"/>
                  </a:lnTo>
                  <a:lnTo>
                    <a:pt x="1001662" y="1790674"/>
                  </a:lnTo>
                  <a:lnTo>
                    <a:pt x="993451" y="1803361"/>
                  </a:lnTo>
                  <a:lnTo>
                    <a:pt x="985241" y="1815619"/>
                  </a:lnTo>
                  <a:lnTo>
                    <a:pt x="977031" y="1827453"/>
                  </a:lnTo>
                  <a:lnTo>
                    <a:pt x="968820" y="1838868"/>
                  </a:lnTo>
                  <a:lnTo>
                    <a:pt x="960610" y="1849871"/>
                  </a:lnTo>
                  <a:lnTo>
                    <a:pt x="952400" y="1860470"/>
                  </a:lnTo>
                  <a:lnTo>
                    <a:pt x="944189" y="1870670"/>
                  </a:lnTo>
                  <a:lnTo>
                    <a:pt x="935979" y="1880481"/>
                  </a:lnTo>
                  <a:lnTo>
                    <a:pt x="927769" y="1889912"/>
                  </a:lnTo>
                  <a:lnTo>
                    <a:pt x="919558" y="1898971"/>
                  </a:lnTo>
                  <a:lnTo>
                    <a:pt x="911348" y="1907667"/>
                  </a:lnTo>
                  <a:lnTo>
                    <a:pt x="903138" y="1916011"/>
                  </a:lnTo>
                  <a:lnTo>
                    <a:pt x="894927" y="1924012"/>
                  </a:lnTo>
                  <a:lnTo>
                    <a:pt x="886717" y="1931679"/>
                  </a:lnTo>
                  <a:lnTo>
                    <a:pt x="878507" y="1939024"/>
                  </a:lnTo>
                  <a:lnTo>
                    <a:pt x="870296" y="1946056"/>
                  </a:lnTo>
                  <a:lnTo>
                    <a:pt x="862086" y="1952785"/>
                  </a:lnTo>
                  <a:lnTo>
                    <a:pt x="853876" y="1959222"/>
                  </a:lnTo>
                  <a:lnTo>
                    <a:pt x="845665" y="1965376"/>
                  </a:lnTo>
                  <a:lnTo>
                    <a:pt x="837455" y="1971258"/>
                  </a:lnTo>
                  <a:lnTo>
                    <a:pt x="829245" y="1976876"/>
                  </a:lnTo>
                  <a:lnTo>
                    <a:pt x="821034" y="1982242"/>
                  </a:lnTo>
                  <a:lnTo>
                    <a:pt x="812824" y="1987364"/>
                  </a:lnTo>
                  <a:lnTo>
                    <a:pt x="804614" y="1992253"/>
                  </a:lnTo>
                  <a:lnTo>
                    <a:pt x="796403" y="1996916"/>
                  </a:lnTo>
                  <a:lnTo>
                    <a:pt x="788193" y="2001363"/>
                  </a:lnTo>
                  <a:lnTo>
                    <a:pt x="779982" y="2005603"/>
                  </a:lnTo>
                  <a:lnTo>
                    <a:pt x="771772" y="2009644"/>
                  </a:lnTo>
                  <a:lnTo>
                    <a:pt x="763562" y="2013495"/>
                  </a:lnTo>
                  <a:lnTo>
                    <a:pt x="755351" y="2017163"/>
                  </a:lnTo>
                  <a:lnTo>
                    <a:pt x="747141" y="2020657"/>
                  </a:lnTo>
                  <a:lnTo>
                    <a:pt x="738931" y="2023983"/>
                  </a:lnTo>
                  <a:lnTo>
                    <a:pt x="730720" y="2027150"/>
                  </a:lnTo>
                  <a:lnTo>
                    <a:pt x="722510" y="2030163"/>
                  </a:lnTo>
                  <a:lnTo>
                    <a:pt x="714300" y="2033031"/>
                  </a:lnTo>
                  <a:lnTo>
                    <a:pt x="706089" y="2035759"/>
                  </a:lnTo>
                  <a:lnTo>
                    <a:pt x="697879" y="2038354"/>
                  </a:lnTo>
                  <a:lnTo>
                    <a:pt x="689669" y="2040822"/>
                  </a:lnTo>
                  <a:lnTo>
                    <a:pt x="681458" y="2043168"/>
                  </a:lnTo>
                  <a:lnTo>
                    <a:pt x="673248" y="2045399"/>
                  </a:lnTo>
                  <a:lnTo>
                    <a:pt x="665038" y="2047520"/>
                  </a:lnTo>
                  <a:lnTo>
                    <a:pt x="656827" y="2049536"/>
                  </a:lnTo>
                  <a:lnTo>
                    <a:pt x="648617" y="2051451"/>
                  </a:lnTo>
                  <a:lnTo>
                    <a:pt x="640407" y="2053271"/>
                  </a:lnTo>
                  <a:lnTo>
                    <a:pt x="632196" y="2055000"/>
                  </a:lnTo>
                  <a:lnTo>
                    <a:pt x="623986" y="2056643"/>
                  </a:lnTo>
                  <a:lnTo>
                    <a:pt x="615776" y="2058203"/>
                  </a:lnTo>
                  <a:lnTo>
                    <a:pt x="607565" y="2059684"/>
                  </a:lnTo>
                  <a:lnTo>
                    <a:pt x="599355" y="2061092"/>
                  </a:lnTo>
                  <a:lnTo>
                    <a:pt x="591144" y="2062428"/>
                  </a:lnTo>
                  <a:lnTo>
                    <a:pt x="582934" y="2063696"/>
                  </a:lnTo>
                  <a:lnTo>
                    <a:pt x="574724" y="2064901"/>
                  </a:lnTo>
                  <a:lnTo>
                    <a:pt x="566513" y="2066044"/>
                  </a:lnTo>
                  <a:lnTo>
                    <a:pt x="558303" y="2067130"/>
                  </a:lnTo>
                  <a:lnTo>
                    <a:pt x="550093" y="2068160"/>
                  </a:lnTo>
                  <a:lnTo>
                    <a:pt x="541882" y="2069138"/>
                  </a:lnTo>
                  <a:lnTo>
                    <a:pt x="533672" y="2070066"/>
                  </a:lnTo>
                  <a:lnTo>
                    <a:pt x="525462" y="2070946"/>
                  </a:lnTo>
                  <a:lnTo>
                    <a:pt x="517251" y="2071782"/>
                  </a:lnTo>
                  <a:lnTo>
                    <a:pt x="509041" y="2072575"/>
                  </a:lnTo>
                  <a:lnTo>
                    <a:pt x="500831" y="2073327"/>
                  </a:lnTo>
                  <a:lnTo>
                    <a:pt x="492620" y="2074041"/>
                  </a:lnTo>
                  <a:lnTo>
                    <a:pt x="484410" y="2074718"/>
                  </a:lnTo>
                  <a:lnTo>
                    <a:pt x="476200" y="2075361"/>
                  </a:lnTo>
                  <a:lnTo>
                    <a:pt x="467989" y="2075970"/>
                  </a:lnTo>
                  <a:lnTo>
                    <a:pt x="459779" y="2076548"/>
                  </a:lnTo>
                  <a:lnTo>
                    <a:pt x="451569" y="2077097"/>
                  </a:lnTo>
                  <a:lnTo>
                    <a:pt x="443358" y="2077617"/>
                  </a:lnTo>
                  <a:lnTo>
                    <a:pt x="435148" y="2078110"/>
                  </a:lnTo>
                  <a:lnTo>
                    <a:pt x="426938" y="2078578"/>
                  </a:lnTo>
                  <a:lnTo>
                    <a:pt x="418727" y="2079022"/>
                  </a:lnTo>
                  <a:lnTo>
                    <a:pt x="410517" y="2079443"/>
                  </a:lnTo>
                  <a:lnTo>
                    <a:pt x="402307" y="2079842"/>
                  </a:lnTo>
                  <a:lnTo>
                    <a:pt x="394096" y="2080221"/>
                  </a:lnTo>
                  <a:lnTo>
                    <a:pt x="385886" y="2080580"/>
                  </a:lnTo>
                  <a:lnTo>
                    <a:pt x="377675" y="2080921"/>
                  </a:lnTo>
                  <a:lnTo>
                    <a:pt x="369465" y="2081243"/>
                  </a:lnTo>
                  <a:lnTo>
                    <a:pt x="361255" y="2081550"/>
                  </a:lnTo>
                  <a:lnTo>
                    <a:pt x="353044" y="2081840"/>
                  </a:lnTo>
                  <a:lnTo>
                    <a:pt x="344834" y="2082115"/>
                  </a:lnTo>
                  <a:lnTo>
                    <a:pt x="336624" y="2082376"/>
                  </a:lnTo>
                  <a:lnTo>
                    <a:pt x="328413" y="2082624"/>
                  </a:lnTo>
                  <a:lnTo>
                    <a:pt x="320203" y="2082859"/>
                  </a:lnTo>
                  <a:lnTo>
                    <a:pt x="311993" y="2083081"/>
                  </a:lnTo>
                  <a:lnTo>
                    <a:pt x="303782" y="2083292"/>
                  </a:lnTo>
                  <a:lnTo>
                    <a:pt x="295572" y="2083492"/>
                  </a:lnTo>
                  <a:lnTo>
                    <a:pt x="287362" y="2083682"/>
                  </a:lnTo>
                  <a:lnTo>
                    <a:pt x="279151" y="2083862"/>
                  </a:lnTo>
                  <a:lnTo>
                    <a:pt x="270941" y="2084032"/>
                  </a:lnTo>
                  <a:lnTo>
                    <a:pt x="262731" y="2084194"/>
                  </a:lnTo>
                  <a:lnTo>
                    <a:pt x="254520" y="2084347"/>
                  </a:lnTo>
                  <a:lnTo>
                    <a:pt x="246310" y="2084492"/>
                  </a:lnTo>
                  <a:lnTo>
                    <a:pt x="238100" y="2084630"/>
                  </a:lnTo>
                  <a:lnTo>
                    <a:pt x="229889" y="2084761"/>
                  </a:lnTo>
                  <a:lnTo>
                    <a:pt x="221679" y="2084885"/>
                  </a:lnTo>
                  <a:lnTo>
                    <a:pt x="213469" y="2085002"/>
                  </a:lnTo>
                  <a:lnTo>
                    <a:pt x="205258" y="2085113"/>
                  </a:lnTo>
                  <a:lnTo>
                    <a:pt x="197048" y="2085219"/>
                  </a:lnTo>
                  <a:lnTo>
                    <a:pt x="188837" y="2085319"/>
                  </a:lnTo>
                  <a:lnTo>
                    <a:pt x="180627" y="2085414"/>
                  </a:lnTo>
                  <a:lnTo>
                    <a:pt x="172417" y="2085504"/>
                  </a:lnTo>
                  <a:lnTo>
                    <a:pt x="164206" y="2085589"/>
                  </a:lnTo>
                  <a:lnTo>
                    <a:pt x="155996" y="2085670"/>
                  </a:lnTo>
                  <a:lnTo>
                    <a:pt x="147786" y="2085746"/>
                  </a:lnTo>
                  <a:lnTo>
                    <a:pt x="139575" y="2085819"/>
                  </a:lnTo>
                  <a:lnTo>
                    <a:pt x="131365" y="2085888"/>
                  </a:lnTo>
                  <a:lnTo>
                    <a:pt x="123155" y="2085953"/>
                  </a:lnTo>
                  <a:lnTo>
                    <a:pt x="114944" y="2086015"/>
                  </a:lnTo>
                  <a:lnTo>
                    <a:pt x="106734" y="2086073"/>
                  </a:lnTo>
                  <a:lnTo>
                    <a:pt x="98524" y="2086129"/>
                  </a:lnTo>
                  <a:lnTo>
                    <a:pt x="90313" y="2086182"/>
                  </a:lnTo>
                  <a:lnTo>
                    <a:pt x="82103" y="2086231"/>
                  </a:lnTo>
                  <a:lnTo>
                    <a:pt x="73893" y="2086279"/>
                  </a:lnTo>
                  <a:lnTo>
                    <a:pt x="65682" y="2086324"/>
                  </a:lnTo>
                  <a:lnTo>
                    <a:pt x="57472" y="2086366"/>
                  </a:lnTo>
                  <a:lnTo>
                    <a:pt x="49262" y="2086407"/>
                  </a:lnTo>
                  <a:lnTo>
                    <a:pt x="41051" y="2086445"/>
                  </a:lnTo>
                  <a:lnTo>
                    <a:pt x="32841" y="2086481"/>
                  </a:lnTo>
                  <a:lnTo>
                    <a:pt x="24631" y="2086515"/>
                  </a:lnTo>
                  <a:lnTo>
                    <a:pt x="16420" y="2086548"/>
                  </a:lnTo>
                  <a:lnTo>
                    <a:pt x="8210" y="2086579"/>
                  </a:lnTo>
                  <a:lnTo>
                    <a:pt x="0" y="2086608"/>
                  </a:lnTo>
                  <a:close/>
                </a:path>
              </a:pathLst>
            </a:custGeom>
            <a:solidFill>
              <a:srgbClr val="440154">
                <a:alpha val="50196"/>
              </a:srgbClr>
            </a:solidFill>
          </p:spPr>
          <p:txBody>
            <a:bodyPr/>
            <a:lstStyle/>
            <a:p/>
          </p:txBody>
        </p:sp>
        <p:sp>
          <p:nvSpPr>
            <p:cNvPr id="30" name="pg31"/>
            <p:cNvSpPr/>
            <p:nvPr/>
          </p:nvSpPr>
          <p:spPr>
            <a:xfrm>
              <a:off x="7736381" y="1289666"/>
              <a:ext cx="2454893" cy="3251031"/>
            </a:xfrm>
            <a:custGeom>
              <a:avLst/>
              <a:pathLst>
                <a:path w="2454893" h="3251031">
                  <a:moveTo>
                    <a:pt x="0" y="0"/>
                  </a:moveTo>
                  <a:lnTo>
                    <a:pt x="8210" y="29"/>
                  </a:lnTo>
                  <a:lnTo>
                    <a:pt x="16420" y="59"/>
                  </a:lnTo>
                  <a:lnTo>
                    <a:pt x="24631" y="92"/>
                  </a:lnTo>
                  <a:lnTo>
                    <a:pt x="32841" y="126"/>
                  </a:lnTo>
                  <a:lnTo>
                    <a:pt x="41051" y="162"/>
                  </a:lnTo>
                  <a:lnTo>
                    <a:pt x="49262" y="200"/>
                  </a:lnTo>
                  <a:lnTo>
                    <a:pt x="57472" y="240"/>
                  </a:lnTo>
                  <a:lnTo>
                    <a:pt x="65682" y="282"/>
                  </a:lnTo>
                  <a:lnTo>
                    <a:pt x="73893" y="326"/>
                  </a:lnTo>
                  <a:lnTo>
                    <a:pt x="82103" y="373"/>
                  </a:lnTo>
                  <a:lnTo>
                    <a:pt x="90313" y="423"/>
                  </a:lnTo>
                  <a:lnTo>
                    <a:pt x="98524" y="475"/>
                  </a:lnTo>
                  <a:lnTo>
                    <a:pt x="106734" y="530"/>
                  </a:lnTo>
                  <a:lnTo>
                    <a:pt x="114944" y="589"/>
                  </a:lnTo>
                  <a:lnTo>
                    <a:pt x="123155" y="650"/>
                  </a:lnTo>
                  <a:lnTo>
                    <a:pt x="131365" y="715"/>
                  </a:lnTo>
                  <a:lnTo>
                    <a:pt x="139575" y="783"/>
                  </a:lnTo>
                  <a:lnTo>
                    <a:pt x="147786" y="855"/>
                  </a:lnTo>
                  <a:lnTo>
                    <a:pt x="155996" y="931"/>
                  </a:lnTo>
                  <a:lnTo>
                    <a:pt x="164206" y="1011"/>
                  </a:lnTo>
                  <a:lnTo>
                    <a:pt x="172417" y="1096"/>
                  </a:lnTo>
                  <a:lnTo>
                    <a:pt x="180627" y="1185"/>
                  </a:lnTo>
                  <a:lnTo>
                    <a:pt x="188837" y="1279"/>
                  </a:lnTo>
                  <a:lnTo>
                    <a:pt x="197048" y="1379"/>
                  </a:lnTo>
                  <a:lnTo>
                    <a:pt x="205258" y="1483"/>
                  </a:lnTo>
                  <a:lnTo>
                    <a:pt x="213469" y="1594"/>
                  </a:lnTo>
                  <a:lnTo>
                    <a:pt x="221679" y="1710"/>
                  </a:lnTo>
                  <a:lnTo>
                    <a:pt x="229889" y="1833"/>
                  </a:lnTo>
                  <a:lnTo>
                    <a:pt x="238100" y="1963"/>
                  </a:lnTo>
                  <a:lnTo>
                    <a:pt x="246310" y="2100"/>
                  </a:lnTo>
                  <a:lnTo>
                    <a:pt x="254520" y="2244"/>
                  </a:lnTo>
                  <a:lnTo>
                    <a:pt x="262731" y="2396"/>
                  </a:lnTo>
                  <a:lnTo>
                    <a:pt x="270941" y="2557"/>
                  </a:lnTo>
                  <a:lnTo>
                    <a:pt x="279151" y="2726"/>
                  </a:lnTo>
                  <a:lnTo>
                    <a:pt x="287362" y="2905"/>
                  </a:lnTo>
                  <a:lnTo>
                    <a:pt x="295572" y="3093"/>
                  </a:lnTo>
                  <a:lnTo>
                    <a:pt x="303782" y="3291"/>
                  </a:lnTo>
                  <a:lnTo>
                    <a:pt x="311993" y="3501"/>
                  </a:lnTo>
                  <a:lnTo>
                    <a:pt x="320203" y="3722"/>
                  </a:lnTo>
                  <a:lnTo>
                    <a:pt x="328413" y="3955"/>
                  </a:lnTo>
                  <a:lnTo>
                    <a:pt x="336624" y="4201"/>
                  </a:lnTo>
                  <a:lnTo>
                    <a:pt x="344834" y="4460"/>
                  </a:lnTo>
                  <a:lnTo>
                    <a:pt x="353044" y="4733"/>
                  </a:lnTo>
                  <a:lnTo>
                    <a:pt x="361255" y="5021"/>
                  </a:lnTo>
                  <a:lnTo>
                    <a:pt x="369465" y="5325"/>
                  </a:lnTo>
                  <a:lnTo>
                    <a:pt x="377675" y="5646"/>
                  </a:lnTo>
                  <a:lnTo>
                    <a:pt x="385886" y="5984"/>
                  </a:lnTo>
                  <a:lnTo>
                    <a:pt x="394096" y="6340"/>
                  </a:lnTo>
                  <a:lnTo>
                    <a:pt x="402307" y="6716"/>
                  </a:lnTo>
                  <a:lnTo>
                    <a:pt x="410517" y="7113"/>
                  </a:lnTo>
                  <a:lnTo>
                    <a:pt x="418727" y="7531"/>
                  </a:lnTo>
                  <a:lnTo>
                    <a:pt x="426938" y="7971"/>
                  </a:lnTo>
                  <a:lnTo>
                    <a:pt x="435148" y="8436"/>
                  </a:lnTo>
                  <a:lnTo>
                    <a:pt x="443358" y="8926"/>
                  </a:lnTo>
                  <a:lnTo>
                    <a:pt x="451569" y="9442"/>
                  </a:lnTo>
                  <a:lnTo>
                    <a:pt x="459779" y="9987"/>
                  </a:lnTo>
                  <a:lnTo>
                    <a:pt x="467989" y="10560"/>
                  </a:lnTo>
                  <a:lnTo>
                    <a:pt x="476200" y="11166"/>
                  </a:lnTo>
                  <a:lnTo>
                    <a:pt x="484410" y="11803"/>
                  </a:lnTo>
                  <a:lnTo>
                    <a:pt x="492620" y="12476"/>
                  </a:lnTo>
                  <a:lnTo>
                    <a:pt x="500831" y="13184"/>
                  </a:lnTo>
                  <a:lnTo>
                    <a:pt x="509041" y="13931"/>
                  </a:lnTo>
                  <a:lnTo>
                    <a:pt x="517251" y="14718"/>
                  </a:lnTo>
                  <a:lnTo>
                    <a:pt x="525462" y="15548"/>
                  </a:lnTo>
                  <a:lnTo>
                    <a:pt x="533672" y="16422"/>
                  </a:lnTo>
                  <a:lnTo>
                    <a:pt x="541882" y="17344"/>
                  </a:lnTo>
                  <a:lnTo>
                    <a:pt x="550093" y="18314"/>
                  </a:lnTo>
                  <a:lnTo>
                    <a:pt x="558303" y="19337"/>
                  </a:lnTo>
                  <a:lnTo>
                    <a:pt x="566513" y="20414"/>
                  </a:lnTo>
                  <a:lnTo>
                    <a:pt x="574724" y="21550"/>
                  </a:lnTo>
                  <a:lnTo>
                    <a:pt x="582934" y="22745"/>
                  </a:lnTo>
                  <a:lnTo>
                    <a:pt x="591144" y="24005"/>
                  </a:lnTo>
                  <a:lnTo>
                    <a:pt x="599355" y="25331"/>
                  </a:lnTo>
                  <a:lnTo>
                    <a:pt x="607565" y="26728"/>
                  </a:lnTo>
                  <a:lnTo>
                    <a:pt x="615776" y="28199"/>
                  </a:lnTo>
                  <a:lnTo>
                    <a:pt x="623986" y="29748"/>
                  </a:lnTo>
                  <a:lnTo>
                    <a:pt x="632196" y="31379"/>
                  </a:lnTo>
                  <a:lnTo>
                    <a:pt x="640407" y="33095"/>
                  </a:lnTo>
                  <a:lnTo>
                    <a:pt x="648617" y="34902"/>
                  </a:lnTo>
                  <a:lnTo>
                    <a:pt x="656827" y="36804"/>
                  </a:lnTo>
                  <a:lnTo>
                    <a:pt x="665038" y="38805"/>
                  </a:lnTo>
                  <a:lnTo>
                    <a:pt x="673248" y="40910"/>
                  </a:lnTo>
                  <a:lnTo>
                    <a:pt x="681458" y="43125"/>
                  </a:lnTo>
                  <a:lnTo>
                    <a:pt x="689669" y="45454"/>
                  </a:lnTo>
                  <a:lnTo>
                    <a:pt x="697879" y="47904"/>
                  </a:lnTo>
                  <a:lnTo>
                    <a:pt x="706089" y="50481"/>
                  </a:lnTo>
                  <a:lnTo>
                    <a:pt x="714300" y="53189"/>
                  </a:lnTo>
                  <a:lnTo>
                    <a:pt x="722510" y="56036"/>
                  </a:lnTo>
                  <a:lnTo>
                    <a:pt x="730720" y="59028"/>
                  </a:lnTo>
                  <a:lnTo>
                    <a:pt x="738931" y="62171"/>
                  </a:lnTo>
                  <a:lnTo>
                    <a:pt x="747141" y="65474"/>
                  </a:lnTo>
                  <a:lnTo>
                    <a:pt x="755351" y="68942"/>
                  </a:lnTo>
                  <a:lnTo>
                    <a:pt x="763562" y="72584"/>
                  </a:lnTo>
                  <a:lnTo>
                    <a:pt x="771772" y="76406"/>
                  </a:lnTo>
                  <a:lnTo>
                    <a:pt x="779982" y="80418"/>
                  </a:lnTo>
                  <a:lnTo>
                    <a:pt x="788193" y="84628"/>
                  </a:lnTo>
                  <a:lnTo>
                    <a:pt x="796403" y="89043"/>
                  </a:lnTo>
                  <a:lnTo>
                    <a:pt x="804614" y="93672"/>
                  </a:lnTo>
                  <a:lnTo>
                    <a:pt x="812824" y="98525"/>
                  </a:lnTo>
                  <a:lnTo>
                    <a:pt x="821034" y="103610"/>
                  </a:lnTo>
                  <a:lnTo>
                    <a:pt x="829245" y="108937"/>
                  </a:lnTo>
                  <a:lnTo>
                    <a:pt x="837455" y="114515"/>
                  </a:lnTo>
                  <a:lnTo>
                    <a:pt x="845665" y="120354"/>
                  </a:lnTo>
                  <a:lnTo>
                    <a:pt x="853876" y="126464"/>
                  </a:lnTo>
                  <a:lnTo>
                    <a:pt x="862086" y="132854"/>
                  </a:lnTo>
                  <a:lnTo>
                    <a:pt x="870296" y="139534"/>
                  </a:lnTo>
                  <a:lnTo>
                    <a:pt x="878507" y="146515"/>
                  </a:lnTo>
                  <a:lnTo>
                    <a:pt x="886717" y="153807"/>
                  </a:lnTo>
                  <a:lnTo>
                    <a:pt x="894927" y="161419"/>
                  </a:lnTo>
                  <a:lnTo>
                    <a:pt x="903138" y="169362"/>
                  </a:lnTo>
                  <a:lnTo>
                    <a:pt x="911348" y="177645"/>
                  </a:lnTo>
                  <a:lnTo>
                    <a:pt x="919558" y="186279"/>
                  </a:lnTo>
                  <a:lnTo>
                    <a:pt x="927769" y="195272"/>
                  </a:lnTo>
                  <a:lnTo>
                    <a:pt x="935979" y="204634"/>
                  </a:lnTo>
                  <a:lnTo>
                    <a:pt x="944189" y="214374"/>
                  </a:lnTo>
                  <a:lnTo>
                    <a:pt x="952400" y="224501"/>
                  </a:lnTo>
                  <a:lnTo>
                    <a:pt x="960610" y="235023"/>
                  </a:lnTo>
                  <a:lnTo>
                    <a:pt x="968820" y="245946"/>
                  </a:lnTo>
                  <a:lnTo>
                    <a:pt x="977031" y="257279"/>
                  </a:lnTo>
                  <a:lnTo>
                    <a:pt x="985241" y="269027"/>
                  </a:lnTo>
                  <a:lnTo>
                    <a:pt x="993451" y="281197"/>
                  </a:lnTo>
                  <a:lnTo>
                    <a:pt x="1001662" y="293792"/>
                  </a:lnTo>
                  <a:lnTo>
                    <a:pt x="1009872" y="306816"/>
                  </a:lnTo>
                  <a:lnTo>
                    <a:pt x="1018083" y="320272"/>
                  </a:lnTo>
                  <a:lnTo>
                    <a:pt x="1026293" y="334163"/>
                  </a:lnTo>
                  <a:lnTo>
                    <a:pt x="1034503" y="348487"/>
                  </a:lnTo>
                  <a:lnTo>
                    <a:pt x="1042714" y="363245"/>
                  </a:lnTo>
                  <a:lnTo>
                    <a:pt x="1050924" y="378435"/>
                  </a:lnTo>
                  <a:lnTo>
                    <a:pt x="1059134" y="394052"/>
                  </a:lnTo>
                  <a:lnTo>
                    <a:pt x="1067345" y="410092"/>
                  </a:lnTo>
                  <a:lnTo>
                    <a:pt x="1075555" y="426548"/>
                  </a:lnTo>
                  <a:lnTo>
                    <a:pt x="1083765" y="443413"/>
                  </a:lnTo>
                  <a:lnTo>
                    <a:pt x="1091976" y="460677"/>
                  </a:lnTo>
                  <a:lnTo>
                    <a:pt x="1100186" y="478328"/>
                  </a:lnTo>
                  <a:lnTo>
                    <a:pt x="1108396" y="496354"/>
                  </a:lnTo>
                  <a:lnTo>
                    <a:pt x="1116607" y="514739"/>
                  </a:lnTo>
                  <a:lnTo>
                    <a:pt x="1124817" y="533469"/>
                  </a:lnTo>
                  <a:lnTo>
                    <a:pt x="1133027" y="552524"/>
                  </a:lnTo>
                  <a:lnTo>
                    <a:pt x="1141238" y="571886"/>
                  </a:lnTo>
                  <a:lnTo>
                    <a:pt x="1149448" y="591534"/>
                  </a:lnTo>
                  <a:lnTo>
                    <a:pt x="1157658" y="611444"/>
                  </a:lnTo>
                  <a:lnTo>
                    <a:pt x="1165869" y="631595"/>
                  </a:lnTo>
                  <a:lnTo>
                    <a:pt x="1174079" y="651960"/>
                  </a:lnTo>
                  <a:lnTo>
                    <a:pt x="1182289" y="672514"/>
                  </a:lnTo>
                  <a:lnTo>
                    <a:pt x="1190500" y="693229"/>
                  </a:lnTo>
                  <a:lnTo>
                    <a:pt x="1198710" y="714077"/>
                  </a:lnTo>
                  <a:lnTo>
                    <a:pt x="1206921" y="735029"/>
                  </a:lnTo>
                  <a:lnTo>
                    <a:pt x="1215131" y="756057"/>
                  </a:lnTo>
                  <a:lnTo>
                    <a:pt x="1223341" y="777129"/>
                  </a:lnTo>
                  <a:lnTo>
                    <a:pt x="1231552" y="798217"/>
                  </a:lnTo>
                  <a:lnTo>
                    <a:pt x="1239762" y="819290"/>
                  </a:lnTo>
                  <a:lnTo>
                    <a:pt x="1247972" y="840317"/>
                  </a:lnTo>
                  <a:lnTo>
                    <a:pt x="1256183" y="861270"/>
                  </a:lnTo>
                  <a:lnTo>
                    <a:pt x="1264393" y="882118"/>
                  </a:lnTo>
                  <a:lnTo>
                    <a:pt x="1272603" y="902833"/>
                  </a:lnTo>
                  <a:lnTo>
                    <a:pt x="1280814" y="923387"/>
                  </a:lnTo>
                  <a:lnTo>
                    <a:pt x="1289024" y="943752"/>
                  </a:lnTo>
                  <a:lnTo>
                    <a:pt x="1297234" y="963902"/>
                  </a:lnTo>
                  <a:lnTo>
                    <a:pt x="1305445" y="983813"/>
                  </a:lnTo>
                  <a:lnTo>
                    <a:pt x="1313655" y="1003461"/>
                  </a:lnTo>
                  <a:lnTo>
                    <a:pt x="1321865" y="1022823"/>
                  </a:lnTo>
                  <a:lnTo>
                    <a:pt x="1330076" y="1041878"/>
                  </a:lnTo>
                  <a:lnTo>
                    <a:pt x="1338286" y="1060607"/>
                  </a:lnTo>
                  <a:lnTo>
                    <a:pt x="1346496" y="1078993"/>
                  </a:lnTo>
                  <a:lnTo>
                    <a:pt x="1354707" y="1097019"/>
                  </a:lnTo>
                  <a:lnTo>
                    <a:pt x="1362917" y="1114670"/>
                  </a:lnTo>
                  <a:lnTo>
                    <a:pt x="1371127" y="1131933"/>
                  </a:lnTo>
                  <a:lnTo>
                    <a:pt x="1379338" y="1148798"/>
                  </a:lnTo>
                  <a:lnTo>
                    <a:pt x="1387548" y="1165255"/>
                  </a:lnTo>
                  <a:lnTo>
                    <a:pt x="1395758" y="1181295"/>
                  </a:lnTo>
                  <a:lnTo>
                    <a:pt x="1403969" y="1196912"/>
                  </a:lnTo>
                  <a:lnTo>
                    <a:pt x="1412179" y="1212101"/>
                  </a:lnTo>
                  <a:lnTo>
                    <a:pt x="1420390" y="1226859"/>
                  </a:lnTo>
                  <a:lnTo>
                    <a:pt x="1428600" y="1241184"/>
                  </a:lnTo>
                  <a:lnTo>
                    <a:pt x="1436810" y="1255074"/>
                  </a:lnTo>
                  <a:lnTo>
                    <a:pt x="1445021" y="1268531"/>
                  </a:lnTo>
                  <a:lnTo>
                    <a:pt x="1453231" y="1281555"/>
                  </a:lnTo>
                  <a:lnTo>
                    <a:pt x="1461441" y="1294150"/>
                  </a:lnTo>
                  <a:lnTo>
                    <a:pt x="1469652" y="1306319"/>
                  </a:lnTo>
                  <a:lnTo>
                    <a:pt x="1477862" y="1318067"/>
                  </a:lnTo>
                  <a:lnTo>
                    <a:pt x="1486072" y="1329400"/>
                  </a:lnTo>
                  <a:lnTo>
                    <a:pt x="1494283" y="1340324"/>
                  </a:lnTo>
                  <a:lnTo>
                    <a:pt x="1502493" y="1350845"/>
                  </a:lnTo>
                  <a:lnTo>
                    <a:pt x="1510703" y="1360972"/>
                  </a:lnTo>
                  <a:lnTo>
                    <a:pt x="1518914" y="1370712"/>
                  </a:lnTo>
                  <a:lnTo>
                    <a:pt x="1527124" y="1380075"/>
                  </a:lnTo>
                  <a:lnTo>
                    <a:pt x="1535334" y="1389068"/>
                  </a:lnTo>
                  <a:lnTo>
                    <a:pt x="1543545" y="1397701"/>
                  </a:lnTo>
                  <a:lnTo>
                    <a:pt x="1551755" y="1405985"/>
                  </a:lnTo>
                  <a:lnTo>
                    <a:pt x="1559965" y="1413928"/>
                  </a:lnTo>
                  <a:lnTo>
                    <a:pt x="1568176" y="1421540"/>
                  </a:lnTo>
                  <a:lnTo>
                    <a:pt x="1576386" y="1428831"/>
                  </a:lnTo>
                  <a:lnTo>
                    <a:pt x="1584596" y="1435812"/>
                  </a:lnTo>
                  <a:lnTo>
                    <a:pt x="1592807" y="1442493"/>
                  </a:lnTo>
                  <a:lnTo>
                    <a:pt x="1601017" y="1448883"/>
                  </a:lnTo>
                  <a:lnTo>
                    <a:pt x="1609228" y="1454993"/>
                  </a:lnTo>
                  <a:lnTo>
                    <a:pt x="1617438" y="1460831"/>
                  </a:lnTo>
                  <a:lnTo>
                    <a:pt x="1625648" y="1466410"/>
                  </a:lnTo>
                  <a:lnTo>
                    <a:pt x="1633859" y="1471737"/>
                  </a:lnTo>
                  <a:lnTo>
                    <a:pt x="1642069" y="1476822"/>
                  </a:lnTo>
                  <a:lnTo>
                    <a:pt x="1650279" y="1481675"/>
                  </a:lnTo>
                  <a:lnTo>
                    <a:pt x="1658490" y="1486304"/>
                  </a:lnTo>
                  <a:lnTo>
                    <a:pt x="1666700" y="1490719"/>
                  </a:lnTo>
                  <a:lnTo>
                    <a:pt x="1674910" y="1494928"/>
                  </a:lnTo>
                  <a:lnTo>
                    <a:pt x="1683121" y="1498940"/>
                  </a:lnTo>
                  <a:lnTo>
                    <a:pt x="1691331" y="1502763"/>
                  </a:lnTo>
                  <a:lnTo>
                    <a:pt x="1699541" y="1506405"/>
                  </a:lnTo>
                  <a:lnTo>
                    <a:pt x="1707752" y="1509873"/>
                  </a:lnTo>
                  <a:lnTo>
                    <a:pt x="1715962" y="1513175"/>
                  </a:lnTo>
                  <a:lnTo>
                    <a:pt x="1724172" y="1516319"/>
                  </a:lnTo>
                  <a:lnTo>
                    <a:pt x="1732383" y="1519311"/>
                  </a:lnTo>
                  <a:lnTo>
                    <a:pt x="1740593" y="1522158"/>
                  </a:lnTo>
                  <a:lnTo>
                    <a:pt x="1748803" y="1524866"/>
                  </a:lnTo>
                  <a:lnTo>
                    <a:pt x="1757014" y="1527442"/>
                  </a:lnTo>
                  <a:lnTo>
                    <a:pt x="1765224" y="1529892"/>
                  </a:lnTo>
                  <a:lnTo>
                    <a:pt x="1773434" y="1532222"/>
                  </a:lnTo>
                  <a:lnTo>
                    <a:pt x="1781645" y="1534437"/>
                  </a:lnTo>
                  <a:lnTo>
                    <a:pt x="1789855" y="1536542"/>
                  </a:lnTo>
                  <a:lnTo>
                    <a:pt x="1798065" y="1538543"/>
                  </a:lnTo>
                  <a:lnTo>
                    <a:pt x="1806276" y="1540445"/>
                  </a:lnTo>
                  <a:lnTo>
                    <a:pt x="1814486" y="1542251"/>
                  </a:lnTo>
                  <a:lnTo>
                    <a:pt x="1822697" y="1543968"/>
                  </a:lnTo>
                  <a:lnTo>
                    <a:pt x="1830907" y="1545598"/>
                  </a:lnTo>
                  <a:lnTo>
                    <a:pt x="1839117" y="1547147"/>
                  </a:lnTo>
                  <a:lnTo>
                    <a:pt x="1847328" y="1548618"/>
                  </a:lnTo>
                  <a:lnTo>
                    <a:pt x="1855538" y="1550015"/>
                  </a:lnTo>
                  <a:lnTo>
                    <a:pt x="1863748" y="1551342"/>
                  </a:lnTo>
                  <a:lnTo>
                    <a:pt x="1871959" y="1552601"/>
                  </a:lnTo>
                  <a:lnTo>
                    <a:pt x="1880169" y="1553797"/>
                  </a:lnTo>
                  <a:lnTo>
                    <a:pt x="1888379" y="1554932"/>
                  </a:lnTo>
                  <a:lnTo>
                    <a:pt x="1896590" y="1556010"/>
                  </a:lnTo>
                  <a:lnTo>
                    <a:pt x="1904800" y="1557032"/>
                  </a:lnTo>
                  <a:lnTo>
                    <a:pt x="1913010" y="1558003"/>
                  </a:lnTo>
                  <a:lnTo>
                    <a:pt x="1921221" y="1558924"/>
                  </a:lnTo>
                  <a:lnTo>
                    <a:pt x="1929431" y="1559799"/>
                  </a:lnTo>
                  <a:lnTo>
                    <a:pt x="1937641" y="1560628"/>
                  </a:lnTo>
                  <a:lnTo>
                    <a:pt x="1945852" y="1561415"/>
                  </a:lnTo>
                  <a:lnTo>
                    <a:pt x="1954062" y="1562162"/>
                  </a:lnTo>
                  <a:lnTo>
                    <a:pt x="1962272" y="1562871"/>
                  </a:lnTo>
                  <a:lnTo>
                    <a:pt x="1970483" y="1563543"/>
                  </a:lnTo>
                  <a:lnTo>
                    <a:pt x="1978693" y="1564181"/>
                  </a:lnTo>
                  <a:lnTo>
                    <a:pt x="1986903" y="1564786"/>
                  </a:lnTo>
                  <a:lnTo>
                    <a:pt x="1995114" y="1565360"/>
                  </a:lnTo>
                  <a:lnTo>
                    <a:pt x="2003324" y="1565905"/>
                  </a:lnTo>
                  <a:lnTo>
                    <a:pt x="2011535" y="1566421"/>
                  </a:lnTo>
                  <a:lnTo>
                    <a:pt x="2019745" y="1566911"/>
                  </a:lnTo>
                  <a:lnTo>
                    <a:pt x="2027955" y="1567375"/>
                  </a:lnTo>
                  <a:lnTo>
                    <a:pt x="2036166" y="1567816"/>
                  </a:lnTo>
                  <a:lnTo>
                    <a:pt x="2044376" y="1568234"/>
                  </a:lnTo>
                  <a:lnTo>
                    <a:pt x="2052586" y="1568630"/>
                  </a:lnTo>
                  <a:lnTo>
                    <a:pt x="2060797" y="1569006"/>
                  </a:lnTo>
                  <a:lnTo>
                    <a:pt x="2069007" y="1569363"/>
                  </a:lnTo>
                  <a:lnTo>
                    <a:pt x="2077217" y="1569701"/>
                  </a:lnTo>
                  <a:lnTo>
                    <a:pt x="2085428" y="1570021"/>
                  </a:lnTo>
                  <a:lnTo>
                    <a:pt x="2093638" y="1570325"/>
                  </a:lnTo>
                  <a:lnTo>
                    <a:pt x="2101848" y="1570614"/>
                  </a:lnTo>
                  <a:lnTo>
                    <a:pt x="2110059" y="1570887"/>
                  </a:lnTo>
                  <a:lnTo>
                    <a:pt x="2118269" y="1571146"/>
                  </a:lnTo>
                  <a:lnTo>
                    <a:pt x="2126479" y="1571392"/>
                  </a:lnTo>
                  <a:lnTo>
                    <a:pt x="2134690" y="1571625"/>
                  </a:lnTo>
                  <a:lnTo>
                    <a:pt x="2142900" y="1571846"/>
                  </a:lnTo>
                  <a:lnTo>
                    <a:pt x="2151110" y="1572055"/>
                  </a:lnTo>
                  <a:lnTo>
                    <a:pt x="2159321" y="1572254"/>
                  </a:lnTo>
                  <a:lnTo>
                    <a:pt x="2167531" y="1572442"/>
                  </a:lnTo>
                  <a:lnTo>
                    <a:pt x="2175741" y="1572621"/>
                  </a:lnTo>
                  <a:lnTo>
                    <a:pt x="2183952" y="1572790"/>
                  </a:lnTo>
                  <a:lnTo>
                    <a:pt x="2192162" y="1572950"/>
                  </a:lnTo>
                  <a:lnTo>
                    <a:pt x="2200373" y="1573103"/>
                  </a:lnTo>
                  <a:lnTo>
                    <a:pt x="2208583" y="1573247"/>
                  </a:lnTo>
                  <a:lnTo>
                    <a:pt x="2216793" y="1573384"/>
                  </a:lnTo>
                  <a:lnTo>
                    <a:pt x="2225004" y="1573513"/>
                  </a:lnTo>
                  <a:lnTo>
                    <a:pt x="2233214" y="1573636"/>
                  </a:lnTo>
                  <a:lnTo>
                    <a:pt x="2241424" y="1573753"/>
                  </a:lnTo>
                  <a:lnTo>
                    <a:pt x="2249635" y="1573863"/>
                  </a:lnTo>
                  <a:lnTo>
                    <a:pt x="2257845" y="1573968"/>
                  </a:lnTo>
                  <a:lnTo>
                    <a:pt x="2266055" y="1574067"/>
                  </a:lnTo>
                  <a:lnTo>
                    <a:pt x="2274266" y="1574161"/>
                  </a:lnTo>
                  <a:lnTo>
                    <a:pt x="2282476" y="1574251"/>
                  </a:lnTo>
                  <a:lnTo>
                    <a:pt x="2290686" y="1574335"/>
                  </a:lnTo>
                  <a:lnTo>
                    <a:pt x="2298897" y="1574415"/>
                  </a:lnTo>
                  <a:lnTo>
                    <a:pt x="2307107" y="1574491"/>
                  </a:lnTo>
                  <a:lnTo>
                    <a:pt x="2315317" y="1574563"/>
                  </a:lnTo>
                  <a:lnTo>
                    <a:pt x="2323528" y="1574632"/>
                  </a:lnTo>
                  <a:lnTo>
                    <a:pt x="2331738" y="1574697"/>
                  </a:lnTo>
                  <a:lnTo>
                    <a:pt x="2339948" y="1574758"/>
                  </a:lnTo>
                  <a:lnTo>
                    <a:pt x="2348159" y="1574816"/>
                  </a:lnTo>
                  <a:lnTo>
                    <a:pt x="2356369" y="1574871"/>
                  </a:lnTo>
                  <a:lnTo>
                    <a:pt x="2364579" y="1574924"/>
                  </a:lnTo>
                  <a:lnTo>
                    <a:pt x="2372790" y="1574973"/>
                  </a:lnTo>
                  <a:lnTo>
                    <a:pt x="2381000" y="1575020"/>
                  </a:lnTo>
                  <a:lnTo>
                    <a:pt x="2389210" y="1575065"/>
                  </a:lnTo>
                  <a:lnTo>
                    <a:pt x="2397421" y="1575107"/>
                  </a:lnTo>
                  <a:lnTo>
                    <a:pt x="2405631" y="1575147"/>
                  </a:lnTo>
                  <a:lnTo>
                    <a:pt x="2413842" y="1575185"/>
                  </a:lnTo>
                  <a:lnTo>
                    <a:pt x="2422052" y="1575221"/>
                  </a:lnTo>
                  <a:lnTo>
                    <a:pt x="2430262" y="1575255"/>
                  </a:lnTo>
                  <a:lnTo>
                    <a:pt x="2438473" y="1575287"/>
                  </a:lnTo>
                  <a:lnTo>
                    <a:pt x="2446683" y="1575318"/>
                  </a:lnTo>
                  <a:lnTo>
                    <a:pt x="2454893" y="1575347"/>
                  </a:lnTo>
                  <a:lnTo>
                    <a:pt x="2454893" y="3251031"/>
                  </a:lnTo>
                  <a:lnTo>
                    <a:pt x="2446683" y="3251002"/>
                  </a:lnTo>
                  <a:lnTo>
                    <a:pt x="2438473" y="3250972"/>
                  </a:lnTo>
                  <a:lnTo>
                    <a:pt x="2430262" y="3250939"/>
                  </a:lnTo>
                  <a:lnTo>
                    <a:pt x="2422052" y="3250905"/>
                  </a:lnTo>
                  <a:lnTo>
                    <a:pt x="2413842" y="3250869"/>
                  </a:lnTo>
                  <a:lnTo>
                    <a:pt x="2405631" y="3250831"/>
                  </a:lnTo>
                  <a:lnTo>
                    <a:pt x="2397421" y="3250791"/>
                  </a:lnTo>
                  <a:lnTo>
                    <a:pt x="2389210" y="3250749"/>
                  </a:lnTo>
                  <a:lnTo>
                    <a:pt x="2381000" y="3250705"/>
                  </a:lnTo>
                  <a:lnTo>
                    <a:pt x="2372790" y="3250658"/>
                  </a:lnTo>
                  <a:lnTo>
                    <a:pt x="2364579" y="3250608"/>
                  </a:lnTo>
                  <a:lnTo>
                    <a:pt x="2356369" y="3250556"/>
                  </a:lnTo>
                  <a:lnTo>
                    <a:pt x="2348159" y="3250500"/>
                  </a:lnTo>
                  <a:lnTo>
                    <a:pt x="2339948" y="3250442"/>
                  </a:lnTo>
                  <a:lnTo>
                    <a:pt x="2331738" y="3250381"/>
                  </a:lnTo>
                  <a:lnTo>
                    <a:pt x="2323528" y="3250316"/>
                  </a:lnTo>
                  <a:lnTo>
                    <a:pt x="2315317" y="3250248"/>
                  </a:lnTo>
                  <a:lnTo>
                    <a:pt x="2307107" y="3250176"/>
                  </a:lnTo>
                  <a:lnTo>
                    <a:pt x="2298897" y="3250100"/>
                  </a:lnTo>
                  <a:lnTo>
                    <a:pt x="2290686" y="3250019"/>
                  </a:lnTo>
                  <a:lnTo>
                    <a:pt x="2282476" y="3249935"/>
                  </a:lnTo>
                  <a:lnTo>
                    <a:pt x="2274266" y="3249846"/>
                  </a:lnTo>
                  <a:lnTo>
                    <a:pt x="2266055" y="3249751"/>
                  </a:lnTo>
                  <a:lnTo>
                    <a:pt x="2257845" y="3249652"/>
                  </a:lnTo>
                  <a:lnTo>
                    <a:pt x="2249635" y="3249547"/>
                  </a:lnTo>
                  <a:lnTo>
                    <a:pt x="2241424" y="3249437"/>
                  </a:lnTo>
                  <a:lnTo>
                    <a:pt x="2233214" y="3249320"/>
                  </a:lnTo>
                  <a:lnTo>
                    <a:pt x="2225004" y="3249198"/>
                  </a:lnTo>
                  <a:lnTo>
                    <a:pt x="2216793" y="3249068"/>
                  </a:lnTo>
                  <a:lnTo>
                    <a:pt x="2208583" y="3248931"/>
                  </a:lnTo>
                  <a:lnTo>
                    <a:pt x="2200373" y="3248787"/>
                  </a:lnTo>
                  <a:lnTo>
                    <a:pt x="2192162" y="3248635"/>
                  </a:lnTo>
                  <a:lnTo>
                    <a:pt x="2183952" y="3248474"/>
                  </a:lnTo>
                  <a:lnTo>
                    <a:pt x="2175741" y="3248305"/>
                  </a:lnTo>
                  <a:lnTo>
                    <a:pt x="2167531" y="3248126"/>
                  </a:lnTo>
                  <a:lnTo>
                    <a:pt x="2159321" y="3247938"/>
                  </a:lnTo>
                  <a:lnTo>
                    <a:pt x="2151110" y="3247739"/>
                  </a:lnTo>
                  <a:lnTo>
                    <a:pt x="2142900" y="3247530"/>
                  </a:lnTo>
                  <a:lnTo>
                    <a:pt x="2134690" y="3247309"/>
                  </a:lnTo>
                  <a:lnTo>
                    <a:pt x="2126479" y="3247076"/>
                  </a:lnTo>
                  <a:lnTo>
                    <a:pt x="2118269" y="3246830"/>
                  </a:lnTo>
                  <a:lnTo>
                    <a:pt x="2110059" y="3246571"/>
                  </a:lnTo>
                  <a:lnTo>
                    <a:pt x="2101848" y="3246298"/>
                  </a:lnTo>
                  <a:lnTo>
                    <a:pt x="2093638" y="3246010"/>
                  </a:lnTo>
                  <a:lnTo>
                    <a:pt x="2085428" y="3245706"/>
                  </a:lnTo>
                  <a:lnTo>
                    <a:pt x="2077217" y="3245385"/>
                  </a:lnTo>
                  <a:lnTo>
                    <a:pt x="2069007" y="3245047"/>
                  </a:lnTo>
                  <a:lnTo>
                    <a:pt x="2060797" y="3244691"/>
                  </a:lnTo>
                  <a:lnTo>
                    <a:pt x="2052586" y="3244315"/>
                  </a:lnTo>
                  <a:lnTo>
                    <a:pt x="2044376" y="3243918"/>
                  </a:lnTo>
                  <a:lnTo>
                    <a:pt x="2036166" y="3243500"/>
                  </a:lnTo>
                  <a:lnTo>
                    <a:pt x="2027955" y="3243060"/>
                  </a:lnTo>
                  <a:lnTo>
                    <a:pt x="2019745" y="3242595"/>
                  </a:lnTo>
                  <a:lnTo>
                    <a:pt x="2011535" y="3242105"/>
                  </a:lnTo>
                  <a:lnTo>
                    <a:pt x="2003324" y="3241589"/>
                  </a:lnTo>
                  <a:lnTo>
                    <a:pt x="1995114" y="3241044"/>
                  </a:lnTo>
                  <a:lnTo>
                    <a:pt x="1986903" y="3240470"/>
                  </a:lnTo>
                  <a:lnTo>
                    <a:pt x="1978693" y="3239865"/>
                  </a:lnTo>
                  <a:lnTo>
                    <a:pt x="1970483" y="3239228"/>
                  </a:lnTo>
                  <a:lnTo>
                    <a:pt x="1962272" y="3238555"/>
                  </a:lnTo>
                  <a:lnTo>
                    <a:pt x="1954062" y="3237847"/>
                  </a:lnTo>
                  <a:lnTo>
                    <a:pt x="1945852" y="3237100"/>
                  </a:lnTo>
                  <a:lnTo>
                    <a:pt x="1937641" y="3236312"/>
                  </a:lnTo>
                  <a:lnTo>
                    <a:pt x="1929431" y="3235483"/>
                  </a:lnTo>
                  <a:lnTo>
                    <a:pt x="1921221" y="3234609"/>
                  </a:lnTo>
                  <a:lnTo>
                    <a:pt x="1913010" y="3233687"/>
                  </a:lnTo>
                  <a:lnTo>
                    <a:pt x="1904800" y="3232717"/>
                  </a:lnTo>
                  <a:lnTo>
                    <a:pt x="1896590" y="3231694"/>
                  </a:lnTo>
                  <a:lnTo>
                    <a:pt x="1888379" y="3230616"/>
                  </a:lnTo>
                  <a:lnTo>
                    <a:pt x="1880169" y="3229481"/>
                  </a:lnTo>
                  <a:lnTo>
                    <a:pt x="1871959" y="3228286"/>
                  </a:lnTo>
                  <a:lnTo>
                    <a:pt x="1863748" y="3227026"/>
                  </a:lnTo>
                  <a:lnTo>
                    <a:pt x="1855538" y="3225700"/>
                  </a:lnTo>
                  <a:lnTo>
                    <a:pt x="1847328" y="3224303"/>
                  </a:lnTo>
                  <a:lnTo>
                    <a:pt x="1839117" y="3222832"/>
                  </a:lnTo>
                  <a:lnTo>
                    <a:pt x="1830907" y="3221283"/>
                  </a:lnTo>
                  <a:lnTo>
                    <a:pt x="1822697" y="3219652"/>
                  </a:lnTo>
                  <a:lnTo>
                    <a:pt x="1814486" y="3217936"/>
                  </a:lnTo>
                  <a:lnTo>
                    <a:pt x="1806276" y="3216129"/>
                  </a:lnTo>
                  <a:lnTo>
                    <a:pt x="1798065" y="3214227"/>
                  </a:lnTo>
                  <a:lnTo>
                    <a:pt x="1789855" y="3212226"/>
                  </a:lnTo>
                  <a:lnTo>
                    <a:pt x="1781645" y="3210121"/>
                  </a:lnTo>
                  <a:lnTo>
                    <a:pt x="1773434" y="3207906"/>
                  </a:lnTo>
                  <a:lnTo>
                    <a:pt x="1765224" y="3205577"/>
                  </a:lnTo>
                  <a:lnTo>
                    <a:pt x="1757014" y="3203127"/>
                  </a:lnTo>
                  <a:lnTo>
                    <a:pt x="1748803" y="3200550"/>
                  </a:lnTo>
                  <a:lnTo>
                    <a:pt x="1740593" y="3197842"/>
                  </a:lnTo>
                  <a:lnTo>
                    <a:pt x="1732383" y="3194995"/>
                  </a:lnTo>
                  <a:lnTo>
                    <a:pt x="1724172" y="3192003"/>
                  </a:lnTo>
                  <a:lnTo>
                    <a:pt x="1715962" y="3188860"/>
                  </a:lnTo>
                  <a:lnTo>
                    <a:pt x="1707752" y="3185557"/>
                  </a:lnTo>
                  <a:lnTo>
                    <a:pt x="1699541" y="3182089"/>
                  </a:lnTo>
                  <a:lnTo>
                    <a:pt x="1691331" y="3178447"/>
                  </a:lnTo>
                  <a:lnTo>
                    <a:pt x="1683121" y="3174625"/>
                  </a:lnTo>
                  <a:lnTo>
                    <a:pt x="1674910" y="3170613"/>
                  </a:lnTo>
                  <a:lnTo>
                    <a:pt x="1666700" y="3166403"/>
                  </a:lnTo>
                  <a:lnTo>
                    <a:pt x="1658490" y="3161988"/>
                  </a:lnTo>
                  <a:lnTo>
                    <a:pt x="1650279" y="3157359"/>
                  </a:lnTo>
                  <a:lnTo>
                    <a:pt x="1642069" y="3152506"/>
                  </a:lnTo>
                  <a:lnTo>
                    <a:pt x="1633859" y="3147421"/>
                  </a:lnTo>
                  <a:lnTo>
                    <a:pt x="1625648" y="3142094"/>
                  </a:lnTo>
                  <a:lnTo>
                    <a:pt x="1617438" y="3136516"/>
                  </a:lnTo>
                  <a:lnTo>
                    <a:pt x="1609228" y="3130677"/>
                  </a:lnTo>
                  <a:lnTo>
                    <a:pt x="1601017" y="3124567"/>
                  </a:lnTo>
                  <a:lnTo>
                    <a:pt x="1592807" y="3118177"/>
                  </a:lnTo>
                  <a:lnTo>
                    <a:pt x="1584596" y="3111497"/>
                  </a:lnTo>
                  <a:lnTo>
                    <a:pt x="1576386" y="3104516"/>
                  </a:lnTo>
                  <a:lnTo>
                    <a:pt x="1568176" y="3097224"/>
                  </a:lnTo>
                  <a:lnTo>
                    <a:pt x="1559965" y="3089612"/>
                  </a:lnTo>
                  <a:lnTo>
                    <a:pt x="1551755" y="3081669"/>
                  </a:lnTo>
                  <a:lnTo>
                    <a:pt x="1543545" y="3073386"/>
                  </a:lnTo>
                  <a:lnTo>
                    <a:pt x="1535334" y="3064752"/>
                  </a:lnTo>
                  <a:lnTo>
                    <a:pt x="1527124" y="3055759"/>
                  </a:lnTo>
                  <a:lnTo>
                    <a:pt x="1518914" y="3046397"/>
                  </a:lnTo>
                  <a:lnTo>
                    <a:pt x="1510703" y="3036656"/>
                  </a:lnTo>
                  <a:lnTo>
                    <a:pt x="1502493" y="3026530"/>
                  </a:lnTo>
                  <a:lnTo>
                    <a:pt x="1494283" y="3016008"/>
                  </a:lnTo>
                  <a:lnTo>
                    <a:pt x="1486072" y="3005085"/>
                  </a:lnTo>
                  <a:lnTo>
                    <a:pt x="1477862" y="2993752"/>
                  </a:lnTo>
                  <a:lnTo>
                    <a:pt x="1469652" y="2982003"/>
                  </a:lnTo>
                  <a:lnTo>
                    <a:pt x="1461441" y="2969834"/>
                  </a:lnTo>
                  <a:lnTo>
                    <a:pt x="1453231" y="2957239"/>
                  </a:lnTo>
                  <a:lnTo>
                    <a:pt x="1445021" y="2944215"/>
                  </a:lnTo>
                  <a:lnTo>
                    <a:pt x="1436810" y="2930758"/>
                  </a:lnTo>
                  <a:lnTo>
                    <a:pt x="1428600" y="2916868"/>
                  </a:lnTo>
                  <a:lnTo>
                    <a:pt x="1420390" y="2902544"/>
                  </a:lnTo>
                  <a:lnTo>
                    <a:pt x="1412179" y="2887786"/>
                  </a:lnTo>
                  <a:lnTo>
                    <a:pt x="1403969" y="2872596"/>
                  </a:lnTo>
                  <a:lnTo>
                    <a:pt x="1395758" y="2856979"/>
                  </a:lnTo>
                  <a:lnTo>
                    <a:pt x="1387548" y="2840939"/>
                  </a:lnTo>
                  <a:lnTo>
                    <a:pt x="1379338" y="2824482"/>
                  </a:lnTo>
                  <a:lnTo>
                    <a:pt x="1371127" y="2807618"/>
                  </a:lnTo>
                  <a:lnTo>
                    <a:pt x="1362917" y="2790354"/>
                  </a:lnTo>
                  <a:lnTo>
                    <a:pt x="1354707" y="2772703"/>
                  </a:lnTo>
                  <a:lnTo>
                    <a:pt x="1346496" y="2754677"/>
                  </a:lnTo>
                  <a:lnTo>
                    <a:pt x="1338286" y="2736292"/>
                  </a:lnTo>
                  <a:lnTo>
                    <a:pt x="1330076" y="2717562"/>
                  </a:lnTo>
                  <a:lnTo>
                    <a:pt x="1321865" y="2698507"/>
                  </a:lnTo>
                  <a:lnTo>
                    <a:pt x="1313655" y="2679145"/>
                  </a:lnTo>
                  <a:lnTo>
                    <a:pt x="1305445" y="2659497"/>
                  </a:lnTo>
                  <a:lnTo>
                    <a:pt x="1297234" y="2639586"/>
                  </a:lnTo>
                  <a:lnTo>
                    <a:pt x="1289024" y="2619436"/>
                  </a:lnTo>
                  <a:lnTo>
                    <a:pt x="1280814" y="2599071"/>
                  </a:lnTo>
                  <a:lnTo>
                    <a:pt x="1272603" y="2578517"/>
                  </a:lnTo>
                  <a:lnTo>
                    <a:pt x="1264393" y="2557802"/>
                  </a:lnTo>
                  <a:lnTo>
                    <a:pt x="1256183" y="2536954"/>
                  </a:lnTo>
                  <a:lnTo>
                    <a:pt x="1247972" y="2516002"/>
                  </a:lnTo>
                  <a:lnTo>
                    <a:pt x="1239762" y="2494974"/>
                  </a:lnTo>
                  <a:lnTo>
                    <a:pt x="1231552" y="2473901"/>
                  </a:lnTo>
                  <a:lnTo>
                    <a:pt x="1223341" y="2452814"/>
                  </a:lnTo>
                  <a:lnTo>
                    <a:pt x="1215131" y="2431741"/>
                  </a:lnTo>
                  <a:lnTo>
                    <a:pt x="1206921" y="2410713"/>
                  </a:lnTo>
                  <a:lnTo>
                    <a:pt x="1198710" y="2389761"/>
                  </a:lnTo>
                  <a:lnTo>
                    <a:pt x="1190500" y="2368913"/>
                  </a:lnTo>
                  <a:lnTo>
                    <a:pt x="1182289" y="2348198"/>
                  </a:lnTo>
                  <a:lnTo>
                    <a:pt x="1174079" y="2327644"/>
                  </a:lnTo>
                  <a:lnTo>
                    <a:pt x="1165869" y="2307279"/>
                  </a:lnTo>
                  <a:lnTo>
                    <a:pt x="1157658" y="2287129"/>
                  </a:lnTo>
                  <a:lnTo>
                    <a:pt x="1149448" y="2267218"/>
                  </a:lnTo>
                  <a:lnTo>
                    <a:pt x="1141238" y="2247570"/>
                  </a:lnTo>
                  <a:lnTo>
                    <a:pt x="1133027" y="2228208"/>
                  </a:lnTo>
                  <a:lnTo>
                    <a:pt x="1124817" y="2209153"/>
                  </a:lnTo>
                  <a:lnTo>
                    <a:pt x="1116607" y="2190423"/>
                  </a:lnTo>
                  <a:lnTo>
                    <a:pt x="1108396" y="2172038"/>
                  </a:lnTo>
                  <a:lnTo>
                    <a:pt x="1100186" y="2154012"/>
                  </a:lnTo>
                  <a:lnTo>
                    <a:pt x="1091976" y="2136361"/>
                  </a:lnTo>
                  <a:lnTo>
                    <a:pt x="1083765" y="2119098"/>
                  </a:lnTo>
                  <a:lnTo>
                    <a:pt x="1075555" y="2102233"/>
                  </a:lnTo>
                  <a:lnTo>
                    <a:pt x="1067345" y="2085776"/>
                  </a:lnTo>
                  <a:lnTo>
                    <a:pt x="1059134" y="2069736"/>
                  </a:lnTo>
                  <a:lnTo>
                    <a:pt x="1050924" y="2054119"/>
                  </a:lnTo>
                  <a:lnTo>
                    <a:pt x="1042714" y="2038930"/>
                  </a:lnTo>
                  <a:lnTo>
                    <a:pt x="1034503" y="2024172"/>
                  </a:lnTo>
                  <a:lnTo>
                    <a:pt x="1026293" y="2009847"/>
                  </a:lnTo>
                  <a:lnTo>
                    <a:pt x="1018083" y="1995957"/>
                  </a:lnTo>
                  <a:lnTo>
                    <a:pt x="1009872" y="1982500"/>
                  </a:lnTo>
                  <a:lnTo>
                    <a:pt x="1001662" y="1969476"/>
                  </a:lnTo>
                  <a:lnTo>
                    <a:pt x="993451" y="1956881"/>
                  </a:lnTo>
                  <a:lnTo>
                    <a:pt x="985241" y="1944712"/>
                  </a:lnTo>
                  <a:lnTo>
                    <a:pt x="977031" y="1932963"/>
                  </a:lnTo>
                  <a:lnTo>
                    <a:pt x="968820" y="1921631"/>
                  </a:lnTo>
                  <a:lnTo>
                    <a:pt x="960610" y="1910707"/>
                  </a:lnTo>
                  <a:lnTo>
                    <a:pt x="952400" y="1900185"/>
                  </a:lnTo>
                  <a:lnTo>
                    <a:pt x="944189" y="1890059"/>
                  </a:lnTo>
                  <a:lnTo>
                    <a:pt x="935979" y="1880318"/>
                  </a:lnTo>
                  <a:lnTo>
                    <a:pt x="927769" y="1870956"/>
                  </a:lnTo>
                  <a:lnTo>
                    <a:pt x="919558" y="1861963"/>
                  </a:lnTo>
                  <a:lnTo>
                    <a:pt x="911348" y="1853329"/>
                  </a:lnTo>
                  <a:lnTo>
                    <a:pt x="903138" y="1845046"/>
                  </a:lnTo>
                  <a:lnTo>
                    <a:pt x="894927" y="1837103"/>
                  </a:lnTo>
                  <a:lnTo>
                    <a:pt x="886717" y="1829491"/>
                  </a:lnTo>
                  <a:lnTo>
                    <a:pt x="878507" y="1822200"/>
                  </a:lnTo>
                  <a:lnTo>
                    <a:pt x="870296" y="1815219"/>
                  </a:lnTo>
                  <a:lnTo>
                    <a:pt x="862086" y="1808538"/>
                  </a:lnTo>
                  <a:lnTo>
                    <a:pt x="853876" y="1802148"/>
                  </a:lnTo>
                  <a:lnTo>
                    <a:pt x="845665" y="1796038"/>
                  </a:lnTo>
                  <a:lnTo>
                    <a:pt x="837455" y="1790199"/>
                  </a:lnTo>
                  <a:lnTo>
                    <a:pt x="829245" y="1784621"/>
                  </a:lnTo>
                  <a:lnTo>
                    <a:pt x="821034" y="1779294"/>
                  </a:lnTo>
                  <a:lnTo>
                    <a:pt x="812824" y="1774209"/>
                  </a:lnTo>
                  <a:lnTo>
                    <a:pt x="804614" y="1769356"/>
                  </a:lnTo>
                  <a:lnTo>
                    <a:pt x="796403" y="1764727"/>
                  </a:lnTo>
                  <a:lnTo>
                    <a:pt x="788193" y="1760312"/>
                  </a:lnTo>
                  <a:lnTo>
                    <a:pt x="779982" y="1756103"/>
                  </a:lnTo>
                  <a:lnTo>
                    <a:pt x="771772" y="1752091"/>
                  </a:lnTo>
                  <a:lnTo>
                    <a:pt x="763562" y="1748268"/>
                  </a:lnTo>
                  <a:lnTo>
                    <a:pt x="755351" y="1744626"/>
                  </a:lnTo>
                  <a:lnTo>
                    <a:pt x="747141" y="1741158"/>
                  </a:lnTo>
                  <a:lnTo>
                    <a:pt x="738931" y="1737856"/>
                  </a:lnTo>
                  <a:lnTo>
                    <a:pt x="730720" y="1734712"/>
                  </a:lnTo>
                  <a:lnTo>
                    <a:pt x="722510" y="1731720"/>
                  </a:lnTo>
                  <a:lnTo>
                    <a:pt x="714300" y="1728873"/>
                  </a:lnTo>
                  <a:lnTo>
                    <a:pt x="706089" y="1726165"/>
                  </a:lnTo>
                  <a:lnTo>
                    <a:pt x="697879" y="1723589"/>
                  </a:lnTo>
                  <a:lnTo>
                    <a:pt x="689669" y="1721139"/>
                  </a:lnTo>
                  <a:lnTo>
                    <a:pt x="681458" y="1718809"/>
                  </a:lnTo>
                  <a:lnTo>
                    <a:pt x="673248" y="1716594"/>
                  </a:lnTo>
                  <a:lnTo>
                    <a:pt x="665038" y="1714489"/>
                  </a:lnTo>
                  <a:lnTo>
                    <a:pt x="656827" y="1712488"/>
                  </a:lnTo>
                  <a:lnTo>
                    <a:pt x="648617" y="1710586"/>
                  </a:lnTo>
                  <a:lnTo>
                    <a:pt x="640407" y="1708780"/>
                  </a:lnTo>
                  <a:lnTo>
                    <a:pt x="632196" y="1707063"/>
                  </a:lnTo>
                  <a:lnTo>
                    <a:pt x="623986" y="1705432"/>
                  </a:lnTo>
                  <a:lnTo>
                    <a:pt x="615776" y="1703884"/>
                  </a:lnTo>
                  <a:lnTo>
                    <a:pt x="607565" y="1702413"/>
                  </a:lnTo>
                  <a:lnTo>
                    <a:pt x="599355" y="1701016"/>
                  </a:lnTo>
                  <a:lnTo>
                    <a:pt x="591144" y="1699689"/>
                  </a:lnTo>
                  <a:lnTo>
                    <a:pt x="582934" y="1698430"/>
                  </a:lnTo>
                  <a:lnTo>
                    <a:pt x="574724" y="1697234"/>
                  </a:lnTo>
                  <a:lnTo>
                    <a:pt x="566513" y="1696099"/>
                  </a:lnTo>
                  <a:lnTo>
                    <a:pt x="558303" y="1695021"/>
                  </a:lnTo>
                  <a:lnTo>
                    <a:pt x="550093" y="1693998"/>
                  </a:lnTo>
                  <a:lnTo>
                    <a:pt x="541882" y="1693028"/>
                  </a:lnTo>
                  <a:lnTo>
                    <a:pt x="533672" y="1692107"/>
                  </a:lnTo>
                  <a:lnTo>
                    <a:pt x="525462" y="1691232"/>
                  </a:lnTo>
                  <a:lnTo>
                    <a:pt x="517251" y="1690403"/>
                  </a:lnTo>
                  <a:lnTo>
                    <a:pt x="509041" y="1689616"/>
                  </a:lnTo>
                  <a:lnTo>
                    <a:pt x="500831" y="1688869"/>
                  </a:lnTo>
                  <a:lnTo>
                    <a:pt x="492620" y="1688160"/>
                  </a:lnTo>
                  <a:lnTo>
                    <a:pt x="484410" y="1687488"/>
                  </a:lnTo>
                  <a:lnTo>
                    <a:pt x="476200" y="1686850"/>
                  </a:lnTo>
                  <a:lnTo>
                    <a:pt x="467989" y="1686245"/>
                  </a:lnTo>
                  <a:lnTo>
                    <a:pt x="459779" y="1685671"/>
                  </a:lnTo>
                  <a:lnTo>
                    <a:pt x="451569" y="1685126"/>
                  </a:lnTo>
                  <a:lnTo>
                    <a:pt x="443358" y="1684610"/>
                  </a:lnTo>
                  <a:lnTo>
                    <a:pt x="435148" y="1684120"/>
                  </a:lnTo>
                  <a:lnTo>
                    <a:pt x="426938" y="1683655"/>
                  </a:lnTo>
                  <a:lnTo>
                    <a:pt x="418727" y="1683215"/>
                  </a:lnTo>
                  <a:lnTo>
                    <a:pt x="410517" y="1682797"/>
                  </a:lnTo>
                  <a:lnTo>
                    <a:pt x="402307" y="1682401"/>
                  </a:lnTo>
                  <a:lnTo>
                    <a:pt x="394096" y="1682025"/>
                  </a:lnTo>
                  <a:lnTo>
                    <a:pt x="385886" y="1681668"/>
                  </a:lnTo>
                  <a:lnTo>
                    <a:pt x="377675" y="1681330"/>
                  </a:lnTo>
                  <a:lnTo>
                    <a:pt x="369465" y="1681010"/>
                  </a:lnTo>
                  <a:lnTo>
                    <a:pt x="361255" y="1680706"/>
                  </a:lnTo>
                  <a:lnTo>
                    <a:pt x="353044" y="1680417"/>
                  </a:lnTo>
                  <a:lnTo>
                    <a:pt x="344834" y="1680144"/>
                  </a:lnTo>
                  <a:lnTo>
                    <a:pt x="336624" y="1679885"/>
                  </a:lnTo>
                  <a:lnTo>
                    <a:pt x="328413" y="1679639"/>
                  </a:lnTo>
                  <a:lnTo>
                    <a:pt x="320203" y="1679406"/>
                  </a:lnTo>
                  <a:lnTo>
                    <a:pt x="311993" y="1679185"/>
                  </a:lnTo>
                  <a:lnTo>
                    <a:pt x="303782" y="1678976"/>
                  </a:lnTo>
                  <a:lnTo>
                    <a:pt x="295572" y="1678777"/>
                  </a:lnTo>
                  <a:lnTo>
                    <a:pt x="287362" y="1678589"/>
                  </a:lnTo>
                  <a:lnTo>
                    <a:pt x="279151" y="1678410"/>
                  </a:lnTo>
                  <a:lnTo>
                    <a:pt x="270941" y="1678241"/>
                  </a:lnTo>
                  <a:lnTo>
                    <a:pt x="262731" y="1678080"/>
                  </a:lnTo>
                  <a:lnTo>
                    <a:pt x="254520" y="1677928"/>
                  </a:lnTo>
                  <a:lnTo>
                    <a:pt x="246310" y="1677784"/>
                  </a:lnTo>
                  <a:lnTo>
                    <a:pt x="238100" y="1677647"/>
                  </a:lnTo>
                  <a:lnTo>
                    <a:pt x="229889" y="1677518"/>
                  </a:lnTo>
                  <a:lnTo>
                    <a:pt x="221679" y="1677395"/>
                  </a:lnTo>
                  <a:lnTo>
                    <a:pt x="213469" y="1677278"/>
                  </a:lnTo>
                  <a:lnTo>
                    <a:pt x="205258" y="1677168"/>
                  </a:lnTo>
                  <a:lnTo>
                    <a:pt x="197048" y="1677063"/>
                  </a:lnTo>
                  <a:lnTo>
                    <a:pt x="188837" y="1676964"/>
                  </a:lnTo>
                  <a:lnTo>
                    <a:pt x="180627" y="1676870"/>
                  </a:lnTo>
                  <a:lnTo>
                    <a:pt x="172417" y="1676780"/>
                  </a:lnTo>
                  <a:lnTo>
                    <a:pt x="164206" y="1676696"/>
                  </a:lnTo>
                  <a:lnTo>
                    <a:pt x="155996" y="1676616"/>
                  </a:lnTo>
                  <a:lnTo>
                    <a:pt x="147786" y="1676539"/>
                  </a:lnTo>
                  <a:lnTo>
                    <a:pt x="139575" y="1676467"/>
                  </a:lnTo>
                  <a:lnTo>
                    <a:pt x="131365" y="1676399"/>
                  </a:lnTo>
                  <a:lnTo>
                    <a:pt x="123155" y="1676334"/>
                  </a:lnTo>
                  <a:lnTo>
                    <a:pt x="114944" y="1676273"/>
                  </a:lnTo>
                  <a:lnTo>
                    <a:pt x="106734" y="1676215"/>
                  </a:lnTo>
                  <a:lnTo>
                    <a:pt x="98524" y="1676160"/>
                  </a:lnTo>
                  <a:lnTo>
                    <a:pt x="90313" y="1676107"/>
                  </a:lnTo>
                  <a:lnTo>
                    <a:pt x="82103" y="1676058"/>
                  </a:lnTo>
                  <a:lnTo>
                    <a:pt x="73893" y="1676011"/>
                  </a:lnTo>
                  <a:lnTo>
                    <a:pt x="65682" y="1675966"/>
                  </a:lnTo>
                  <a:lnTo>
                    <a:pt x="57472" y="1675924"/>
                  </a:lnTo>
                  <a:lnTo>
                    <a:pt x="49262" y="1675884"/>
                  </a:lnTo>
                  <a:lnTo>
                    <a:pt x="41051" y="1675846"/>
                  </a:lnTo>
                  <a:lnTo>
                    <a:pt x="32841" y="1675810"/>
                  </a:lnTo>
                  <a:lnTo>
                    <a:pt x="24631" y="1675776"/>
                  </a:lnTo>
                  <a:lnTo>
                    <a:pt x="16420" y="1675743"/>
                  </a:lnTo>
                  <a:lnTo>
                    <a:pt x="8210" y="1675713"/>
                  </a:lnTo>
                  <a:lnTo>
                    <a:pt x="0" y="1675684"/>
                  </a:lnTo>
                  <a:close/>
                </a:path>
              </a:pathLst>
            </a:custGeom>
            <a:solidFill>
              <a:srgbClr val="FDE725">
                <a:alpha val="50196"/>
              </a:srgbClr>
            </a:solidFill>
          </p:spPr>
          <p:txBody>
            <a:bodyPr/>
            <a:lstStyle/>
            <a:p/>
          </p:txBody>
        </p:sp>
        <p:sp>
          <p:nvSpPr>
            <p:cNvPr id="31" name="pg32"/>
            <p:cNvSpPr/>
            <p:nvPr/>
          </p:nvSpPr>
          <p:spPr>
            <a:xfrm>
              <a:off x="7736381" y="3882446"/>
              <a:ext cx="2454893" cy="721837"/>
            </a:xfrm>
            <a:custGeom>
              <a:avLst/>
              <a:pathLst>
                <a:path w="2454893" h="721837">
                  <a:moveTo>
                    <a:pt x="0" y="0"/>
                  </a:moveTo>
                  <a:lnTo>
                    <a:pt x="8210" y="12"/>
                  </a:lnTo>
                  <a:lnTo>
                    <a:pt x="16420" y="24"/>
                  </a:lnTo>
                  <a:lnTo>
                    <a:pt x="24631" y="38"/>
                  </a:lnTo>
                  <a:lnTo>
                    <a:pt x="32841" y="52"/>
                  </a:lnTo>
                  <a:lnTo>
                    <a:pt x="41051" y="67"/>
                  </a:lnTo>
                  <a:lnTo>
                    <a:pt x="49262" y="83"/>
                  </a:lnTo>
                  <a:lnTo>
                    <a:pt x="57472" y="100"/>
                  </a:lnTo>
                  <a:lnTo>
                    <a:pt x="65682" y="118"/>
                  </a:lnTo>
                  <a:lnTo>
                    <a:pt x="73893" y="136"/>
                  </a:lnTo>
                  <a:lnTo>
                    <a:pt x="82103" y="156"/>
                  </a:lnTo>
                  <a:lnTo>
                    <a:pt x="90313" y="177"/>
                  </a:lnTo>
                  <a:lnTo>
                    <a:pt x="98524" y="198"/>
                  </a:lnTo>
                  <a:lnTo>
                    <a:pt x="106734" y="221"/>
                  </a:lnTo>
                  <a:lnTo>
                    <a:pt x="114944" y="246"/>
                  </a:lnTo>
                  <a:lnTo>
                    <a:pt x="123155" y="271"/>
                  </a:lnTo>
                  <a:lnTo>
                    <a:pt x="131365" y="299"/>
                  </a:lnTo>
                  <a:lnTo>
                    <a:pt x="139575" y="327"/>
                  </a:lnTo>
                  <a:lnTo>
                    <a:pt x="147786" y="357"/>
                  </a:lnTo>
                  <a:lnTo>
                    <a:pt x="155996" y="389"/>
                  </a:lnTo>
                  <a:lnTo>
                    <a:pt x="164206" y="423"/>
                  </a:lnTo>
                  <a:lnTo>
                    <a:pt x="172417" y="458"/>
                  </a:lnTo>
                  <a:lnTo>
                    <a:pt x="180627" y="495"/>
                  </a:lnTo>
                  <a:lnTo>
                    <a:pt x="188837" y="535"/>
                  </a:lnTo>
                  <a:lnTo>
                    <a:pt x="197048" y="576"/>
                  </a:lnTo>
                  <a:lnTo>
                    <a:pt x="205258" y="620"/>
                  </a:lnTo>
                  <a:lnTo>
                    <a:pt x="213469" y="666"/>
                  </a:lnTo>
                  <a:lnTo>
                    <a:pt x="221679" y="715"/>
                  </a:lnTo>
                  <a:lnTo>
                    <a:pt x="229889" y="766"/>
                  </a:lnTo>
                  <a:lnTo>
                    <a:pt x="238100" y="820"/>
                  </a:lnTo>
                  <a:lnTo>
                    <a:pt x="246310" y="878"/>
                  </a:lnTo>
                  <a:lnTo>
                    <a:pt x="254520" y="938"/>
                  </a:lnTo>
                  <a:lnTo>
                    <a:pt x="262731" y="1001"/>
                  </a:lnTo>
                  <a:lnTo>
                    <a:pt x="270941" y="1069"/>
                  </a:lnTo>
                  <a:lnTo>
                    <a:pt x="279151" y="1139"/>
                  </a:lnTo>
                  <a:lnTo>
                    <a:pt x="287362" y="1214"/>
                  </a:lnTo>
                  <a:lnTo>
                    <a:pt x="295572" y="1293"/>
                  </a:lnTo>
                  <a:lnTo>
                    <a:pt x="303782" y="1376"/>
                  </a:lnTo>
                  <a:lnTo>
                    <a:pt x="311993" y="1463"/>
                  </a:lnTo>
                  <a:lnTo>
                    <a:pt x="320203" y="1556"/>
                  </a:lnTo>
                  <a:lnTo>
                    <a:pt x="328413" y="1653"/>
                  </a:lnTo>
                  <a:lnTo>
                    <a:pt x="336624" y="1756"/>
                  </a:lnTo>
                  <a:lnTo>
                    <a:pt x="344834" y="1864"/>
                  </a:lnTo>
                  <a:lnTo>
                    <a:pt x="353044" y="1978"/>
                  </a:lnTo>
                  <a:lnTo>
                    <a:pt x="361255" y="2099"/>
                  </a:lnTo>
                  <a:lnTo>
                    <a:pt x="369465" y="2226"/>
                  </a:lnTo>
                  <a:lnTo>
                    <a:pt x="377675" y="2360"/>
                  </a:lnTo>
                  <a:lnTo>
                    <a:pt x="385886" y="2501"/>
                  </a:lnTo>
                  <a:lnTo>
                    <a:pt x="394096" y="2650"/>
                  </a:lnTo>
                  <a:lnTo>
                    <a:pt x="402307" y="2807"/>
                  </a:lnTo>
                  <a:lnTo>
                    <a:pt x="410517" y="2973"/>
                  </a:lnTo>
                  <a:lnTo>
                    <a:pt x="418727" y="3148"/>
                  </a:lnTo>
                  <a:lnTo>
                    <a:pt x="426938" y="3332"/>
                  </a:lnTo>
                  <a:lnTo>
                    <a:pt x="435148" y="3526"/>
                  </a:lnTo>
                  <a:lnTo>
                    <a:pt x="443358" y="3731"/>
                  </a:lnTo>
                  <a:lnTo>
                    <a:pt x="451569" y="3947"/>
                  </a:lnTo>
                  <a:lnTo>
                    <a:pt x="459779" y="4174"/>
                  </a:lnTo>
                  <a:lnTo>
                    <a:pt x="467989" y="4414"/>
                  </a:lnTo>
                  <a:lnTo>
                    <a:pt x="476200" y="4667"/>
                  </a:lnTo>
                  <a:lnTo>
                    <a:pt x="484410" y="4934"/>
                  </a:lnTo>
                  <a:lnTo>
                    <a:pt x="492620" y="5215"/>
                  </a:lnTo>
                  <a:lnTo>
                    <a:pt x="500831" y="5511"/>
                  </a:lnTo>
                  <a:lnTo>
                    <a:pt x="509041" y="5824"/>
                  </a:lnTo>
                  <a:lnTo>
                    <a:pt x="517251" y="6153"/>
                  </a:lnTo>
                  <a:lnTo>
                    <a:pt x="525462" y="6499"/>
                  </a:lnTo>
                  <a:lnTo>
                    <a:pt x="533672" y="6865"/>
                  </a:lnTo>
                  <a:lnTo>
                    <a:pt x="541882" y="7250"/>
                  </a:lnTo>
                  <a:lnTo>
                    <a:pt x="550093" y="7656"/>
                  </a:lnTo>
                  <a:lnTo>
                    <a:pt x="558303" y="8083"/>
                  </a:lnTo>
                  <a:lnTo>
                    <a:pt x="566513" y="8534"/>
                  </a:lnTo>
                  <a:lnTo>
                    <a:pt x="574724" y="9008"/>
                  </a:lnTo>
                  <a:lnTo>
                    <a:pt x="582934" y="9508"/>
                  </a:lnTo>
                  <a:lnTo>
                    <a:pt x="591144" y="10035"/>
                  </a:lnTo>
                  <a:lnTo>
                    <a:pt x="599355" y="10589"/>
                  </a:lnTo>
                  <a:lnTo>
                    <a:pt x="607565" y="11173"/>
                  </a:lnTo>
                  <a:lnTo>
                    <a:pt x="615776" y="11788"/>
                  </a:lnTo>
                  <a:lnTo>
                    <a:pt x="623986" y="12436"/>
                  </a:lnTo>
                  <a:lnTo>
                    <a:pt x="632196" y="13117"/>
                  </a:lnTo>
                  <a:lnTo>
                    <a:pt x="640407" y="13835"/>
                  </a:lnTo>
                  <a:lnTo>
                    <a:pt x="648617" y="14590"/>
                  </a:lnTo>
                  <a:lnTo>
                    <a:pt x="656827" y="15385"/>
                  </a:lnTo>
                  <a:lnTo>
                    <a:pt x="665038" y="16222"/>
                  </a:lnTo>
                  <a:lnTo>
                    <a:pt x="673248" y="17102"/>
                  </a:lnTo>
                  <a:lnTo>
                    <a:pt x="681458" y="18028"/>
                  </a:lnTo>
                  <a:lnTo>
                    <a:pt x="689669" y="19001"/>
                  </a:lnTo>
                  <a:lnTo>
                    <a:pt x="697879" y="20026"/>
                  </a:lnTo>
                  <a:lnTo>
                    <a:pt x="706089" y="21103"/>
                  </a:lnTo>
                  <a:lnTo>
                    <a:pt x="714300" y="22235"/>
                  </a:lnTo>
                  <a:lnTo>
                    <a:pt x="722510" y="23425"/>
                  </a:lnTo>
                  <a:lnTo>
                    <a:pt x="730720" y="24676"/>
                  </a:lnTo>
                  <a:lnTo>
                    <a:pt x="738931" y="25990"/>
                  </a:lnTo>
                  <a:lnTo>
                    <a:pt x="747141" y="27370"/>
                  </a:lnTo>
                  <a:lnTo>
                    <a:pt x="755351" y="28820"/>
                  </a:lnTo>
                  <a:lnTo>
                    <a:pt x="763562" y="30343"/>
                  </a:lnTo>
                  <a:lnTo>
                    <a:pt x="771772" y="31941"/>
                  </a:lnTo>
                  <a:lnTo>
                    <a:pt x="779982" y="33618"/>
                  </a:lnTo>
                  <a:lnTo>
                    <a:pt x="788193" y="35377"/>
                  </a:lnTo>
                  <a:lnTo>
                    <a:pt x="796403" y="37223"/>
                  </a:lnTo>
                  <a:lnTo>
                    <a:pt x="804614" y="39158"/>
                  </a:lnTo>
                  <a:lnTo>
                    <a:pt x="812824" y="41187"/>
                  </a:lnTo>
                  <a:lnTo>
                    <a:pt x="821034" y="43313"/>
                  </a:lnTo>
                  <a:lnTo>
                    <a:pt x="829245" y="45540"/>
                  </a:lnTo>
                  <a:lnTo>
                    <a:pt x="837455" y="47872"/>
                  </a:lnTo>
                  <a:lnTo>
                    <a:pt x="845665" y="50313"/>
                  </a:lnTo>
                  <a:lnTo>
                    <a:pt x="853876" y="52867"/>
                  </a:lnTo>
                  <a:lnTo>
                    <a:pt x="862086" y="55538"/>
                  </a:lnTo>
                  <a:lnTo>
                    <a:pt x="870296" y="58331"/>
                  </a:lnTo>
                  <a:lnTo>
                    <a:pt x="878507" y="61249"/>
                  </a:lnTo>
                  <a:lnTo>
                    <a:pt x="886717" y="64297"/>
                  </a:lnTo>
                  <a:lnTo>
                    <a:pt x="894927" y="67480"/>
                  </a:lnTo>
                  <a:lnTo>
                    <a:pt x="903138" y="70800"/>
                  </a:lnTo>
                  <a:lnTo>
                    <a:pt x="911348" y="74263"/>
                  </a:lnTo>
                  <a:lnTo>
                    <a:pt x="919558" y="77872"/>
                  </a:lnTo>
                  <a:lnTo>
                    <a:pt x="927769" y="81631"/>
                  </a:lnTo>
                  <a:lnTo>
                    <a:pt x="935979" y="85545"/>
                  </a:lnTo>
                  <a:lnTo>
                    <a:pt x="944189" y="89617"/>
                  </a:lnTo>
                  <a:lnTo>
                    <a:pt x="952400" y="93850"/>
                  </a:lnTo>
                  <a:lnTo>
                    <a:pt x="960610" y="98249"/>
                  </a:lnTo>
                  <a:lnTo>
                    <a:pt x="968820" y="102815"/>
                  </a:lnTo>
                  <a:lnTo>
                    <a:pt x="977031" y="107553"/>
                  </a:lnTo>
                  <a:lnTo>
                    <a:pt x="985241" y="112464"/>
                  </a:lnTo>
                  <a:lnTo>
                    <a:pt x="993451" y="117552"/>
                  </a:lnTo>
                  <a:lnTo>
                    <a:pt x="1001662" y="122817"/>
                  </a:lnTo>
                  <a:lnTo>
                    <a:pt x="1009872" y="128261"/>
                  </a:lnTo>
                  <a:lnTo>
                    <a:pt x="1018083" y="133887"/>
                  </a:lnTo>
                  <a:lnTo>
                    <a:pt x="1026293" y="139693"/>
                  </a:lnTo>
                  <a:lnTo>
                    <a:pt x="1034503" y="145682"/>
                  </a:lnTo>
                  <a:lnTo>
                    <a:pt x="1042714" y="151851"/>
                  </a:lnTo>
                  <a:lnTo>
                    <a:pt x="1050924" y="158201"/>
                  </a:lnTo>
                  <a:lnTo>
                    <a:pt x="1059134" y="164730"/>
                  </a:lnTo>
                  <a:lnTo>
                    <a:pt x="1067345" y="171435"/>
                  </a:lnTo>
                  <a:lnTo>
                    <a:pt x="1075555" y="178314"/>
                  </a:lnTo>
                  <a:lnTo>
                    <a:pt x="1083765" y="185365"/>
                  </a:lnTo>
                  <a:lnTo>
                    <a:pt x="1091976" y="192582"/>
                  </a:lnTo>
                  <a:lnTo>
                    <a:pt x="1100186" y="199960"/>
                  </a:lnTo>
                  <a:lnTo>
                    <a:pt x="1108396" y="207496"/>
                  </a:lnTo>
                  <a:lnTo>
                    <a:pt x="1116607" y="215182"/>
                  </a:lnTo>
                  <a:lnTo>
                    <a:pt x="1124817" y="223012"/>
                  </a:lnTo>
                  <a:lnTo>
                    <a:pt x="1133027" y="230977"/>
                  </a:lnTo>
                  <a:lnTo>
                    <a:pt x="1141238" y="239072"/>
                  </a:lnTo>
                  <a:lnTo>
                    <a:pt x="1149448" y="247285"/>
                  </a:lnTo>
                  <a:lnTo>
                    <a:pt x="1157658" y="255609"/>
                  </a:lnTo>
                  <a:lnTo>
                    <a:pt x="1165869" y="264032"/>
                  </a:lnTo>
                  <a:lnTo>
                    <a:pt x="1174079" y="272546"/>
                  </a:lnTo>
                  <a:lnTo>
                    <a:pt x="1182289" y="281138"/>
                  </a:lnTo>
                  <a:lnTo>
                    <a:pt x="1190500" y="289798"/>
                  </a:lnTo>
                  <a:lnTo>
                    <a:pt x="1198710" y="298513"/>
                  </a:lnTo>
                  <a:lnTo>
                    <a:pt x="1206921" y="307272"/>
                  </a:lnTo>
                  <a:lnTo>
                    <a:pt x="1215131" y="316063"/>
                  </a:lnTo>
                  <a:lnTo>
                    <a:pt x="1223341" y="324872"/>
                  </a:lnTo>
                  <a:lnTo>
                    <a:pt x="1231552" y="333687"/>
                  </a:lnTo>
                  <a:lnTo>
                    <a:pt x="1239762" y="342497"/>
                  </a:lnTo>
                  <a:lnTo>
                    <a:pt x="1247972" y="351287"/>
                  </a:lnTo>
                  <a:lnTo>
                    <a:pt x="1256183" y="360046"/>
                  </a:lnTo>
                  <a:lnTo>
                    <a:pt x="1264393" y="368761"/>
                  </a:lnTo>
                  <a:lnTo>
                    <a:pt x="1272603" y="377421"/>
                  </a:lnTo>
                  <a:lnTo>
                    <a:pt x="1280814" y="386013"/>
                  </a:lnTo>
                  <a:lnTo>
                    <a:pt x="1289024" y="394527"/>
                  </a:lnTo>
                  <a:lnTo>
                    <a:pt x="1297234" y="402950"/>
                  </a:lnTo>
                  <a:lnTo>
                    <a:pt x="1305445" y="411274"/>
                  </a:lnTo>
                  <a:lnTo>
                    <a:pt x="1313655" y="419488"/>
                  </a:lnTo>
                  <a:lnTo>
                    <a:pt x="1321865" y="427582"/>
                  </a:lnTo>
                  <a:lnTo>
                    <a:pt x="1330076" y="435548"/>
                  </a:lnTo>
                  <a:lnTo>
                    <a:pt x="1338286" y="443377"/>
                  </a:lnTo>
                  <a:lnTo>
                    <a:pt x="1346496" y="451063"/>
                  </a:lnTo>
                  <a:lnTo>
                    <a:pt x="1354707" y="458599"/>
                  </a:lnTo>
                  <a:lnTo>
                    <a:pt x="1362917" y="465978"/>
                  </a:lnTo>
                  <a:lnTo>
                    <a:pt x="1371127" y="473194"/>
                  </a:lnTo>
                  <a:lnTo>
                    <a:pt x="1379338" y="480245"/>
                  </a:lnTo>
                  <a:lnTo>
                    <a:pt x="1387548" y="487124"/>
                  </a:lnTo>
                  <a:lnTo>
                    <a:pt x="1395758" y="493830"/>
                  </a:lnTo>
                  <a:lnTo>
                    <a:pt x="1403969" y="500358"/>
                  </a:lnTo>
                  <a:lnTo>
                    <a:pt x="1412179" y="506708"/>
                  </a:lnTo>
                  <a:lnTo>
                    <a:pt x="1420390" y="512877"/>
                  </a:lnTo>
                  <a:lnTo>
                    <a:pt x="1428600" y="518866"/>
                  </a:lnTo>
                  <a:lnTo>
                    <a:pt x="1436810" y="524672"/>
                  </a:lnTo>
                  <a:lnTo>
                    <a:pt x="1445021" y="530298"/>
                  </a:lnTo>
                  <a:lnTo>
                    <a:pt x="1453231" y="535742"/>
                  </a:lnTo>
                  <a:lnTo>
                    <a:pt x="1461441" y="541008"/>
                  </a:lnTo>
                  <a:lnTo>
                    <a:pt x="1469652" y="546095"/>
                  </a:lnTo>
                  <a:lnTo>
                    <a:pt x="1477862" y="551006"/>
                  </a:lnTo>
                  <a:lnTo>
                    <a:pt x="1486072" y="555744"/>
                  </a:lnTo>
                  <a:lnTo>
                    <a:pt x="1494283" y="560310"/>
                  </a:lnTo>
                  <a:lnTo>
                    <a:pt x="1502493" y="564709"/>
                  </a:lnTo>
                  <a:lnTo>
                    <a:pt x="1510703" y="568942"/>
                  </a:lnTo>
                  <a:lnTo>
                    <a:pt x="1518914" y="573014"/>
                  </a:lnTo>
                  <a:lnTo>
                    <a:pt x="1527124" y="576928"/>
                  </a:lnTo>
                  <a:lnTo>
                    <a:pt x="1535334" y="580687"/>
                  </a:lnTo>
                  <a:lnTo>
                    <a:pt x="1543545" y="584296"/>
                  </a:lnTo>
                  <a:lnTo>
                    <a:pt x="1551755" y="587759"/>
                  </a:lnTo>
                  <a:lnTo>
                    <a:pt x="1559965" y="591080"/>
                  </a:lnTo>
                  <a:lnTo>
                    <a:pt x="1568176" y="594262"/>
                  </a:lnTo>
                  <a:lnTo>
                    <a:pt x="1576386" y="597310"/>
                  </a:lnTo>
                  <a:lnTo>
                    <a:pt x="1584596" y="600228"/>
                  </a:lnTo>
                  <a:lnTo>
                    <a:pt x="1592807" y="603021"/>
                  </a:lnTo>
                  <a:lnTo>
                    <a:pt x="1601017" y="605692"/>
                  </a:lnTo>
                  <a:lnTo>
                    <a:pt x="1609228" y="608246"/>
                  </a:lnTo>
                  <a:lnTo>
                    <a:pt x="1617438" y="610687"/>
                  </a:lnTo>
                  <a:lnTo>
                    <a:pt x="1625648" y="613019"/>
                  </a:lnTo>
                  <a:lnTo>
                    <a:pt x="1633859" y="615246"/>
                  </a:lnTo>
                  <a:lnTo>
                    <a:pt x="1642069" y="617372"/>
                  </a:lnTo>
                  <a:lnTo>
                    <a:pt x="1650279" y="619401"/>
                  </a:lnTo>
                  <a:lnTo>
                    <a:pt x="1658490" y="621336"/>
                  </a:lnTo>
                  <a:lnTo>
                    <a:pt x="1666700" y="623182"/>
                  </a:lnTo>
                  <a:lnTo>
                    <a:pt x="1674910" y="624941"/>
                  </a:lnTo>
                  <a:lnTo>
                    <a:pt x="1683121" y="626618"/>
                  </a:lnTo>
                  <a:lnTo>
                    <a:pt x="1691331" y="628217"/>
                  </a:lnTo>
                  <a:lnTo>
                    <a:pt x="1699541" y="629739"/>
                  </a:lnTo>
                  <a:lnTo>
                    <a:pt x="1707752" y="631189"/>
                  </a:lnTo>
                  <a:lnTo>
                    <a:pt x="1715962" y="632569"/>
                  </a:lnTo>
                  <a:lnTo>
                    <a:pt x="1724172" y="633883"/>
                  </a:lnTo>
                  <a:lnTo>
                    <a:pt x="1732383" y="635134"/>
                  </a:lnTo>
                  <a:lnTo>
                    <a:pt x="1740593" y="636324"/>
                  </a:lnTo>
                  <a:lnTo>
                    <a:pt x="1748803" y="637456"/>
                  </a:lnTo>
                  <a:lnTo>
                    <a:pt x="1757014" y="638533"/>
                  </a:lnTo>
                  <a:lnTo>
                    <a:pt x="1765224" y="639558"/>
                  </a:lnTo>
                  <a:lnTo>
                    <a:pt x="1773434" y="640532"/>
                  </a:lnTo>
                  <a:lnTo>
                    <a:pt x="1781645" y="641457"/>
                  </a:lnTo>
                  <a:lnTo>
                    <a:pt x="1789855" y="642338"/>
                  </a:lnTo>
                  <a:lnTo>
                    <a:pt x="1798065" y="643174"/>
                  </a:lnTo>
                  <a:lnTo>
                    <a:pt x="1806276" y="643969"/>
                  </a:lnTo>
                  <a:lnTo>
                    <a:pt x="1814486" y="644724"/>
                  </a:lnTo>
                  <a:lnTo>
                    <a:pt x="1822697" y="645442"/>
                  </a:lnTo>
                  <a:lnTo>
                    <a:pt x="1830907" y="646123"/>
                  </a:lnTo>
                  <a:lnTo>
                    <a:pt x="1839117" y="646771"/>
                  </a:lnTo>
                  <a:lnTo>
                    <a:pt x="1847328" y="647386"/>
                  </a:lnTo>
                  <a:lnTo>
                    <a:pt x="1855538" y="647970"/>
                  </a:lnTo>
                  <a:lnTo>
                    <a:pt x="1863748" y="648524"/>
                  </a:lnTo>
                  <a:lnTo>
                    <a:pt x="1871959" y="649051"/>
                  </a:lnTo>
                  <a:lnTo>
                    <a:pt x="1880169" y="649551"/>
                  </a:lnTo>
                  <a:lnTo>
                    <a:pt x="1888379" y="650025"/>
                  </a:lnTo>
                  <a:lnTo>
                    <a:pt x="1896590" y="650476"/>
                  </a:lnTo>
                  <a:lnTo>
                    <a:pt x="1904800" y="650903"/>
                  </a:lnTo>
                  <a:lnTo>
                    <a:pt x="1913010" y="651309"/>
                  </a:lnTo>
                  <a:lnTo>
                    <a:pt x="1921221" y="651694"/>
                  </a:lnTo>
                  <a:lnTo>
                    <a:pt x="1929431" y="652060"/>
                  </a:lnTo>
                  <a:lnTo>
                    <a:pt x="1937641" y="652407"/>
                  </a:lnTo>
                  <a:lnTo>
                    <a:pt x="1945852" y="652736"/>
                  </a:lnTo>
                  <a:lnTo>
                    <a:pt x="1954062" y="653048"/>
                  </a:lnTo>
                  <a:lnTo>
                    <a:pt x="1962272" y="653344"/>
                  </a:lnTo>
                  <a:lnTo>
                    <a:pt x="1970483" y="653625"/>
                  </a:lnTo>
                  <a:lnTo>
                    <a:pt x="1978693" y="653892"/>
                  </a:lnTo>
                  <a:lnTo>
                    <a:pt x="1986903" y="654145"/>
                  </a:lnTo>
                  <a:lnTo>
                    <a:pt x="1995114" y="654385"/>
                  </a:lnTo>
                  <a:lnTo>
                    <a:pt x="2003324" y="654612"/>
                  </a:lnTo>
                  <a:lnTo>
                    <a:pt x="2011535" y="654828"/>
                  </a:lnTo>
                  <a:lnTo>
                    <a:pt x="2019745" y="655033"/>
                  </a:lnTo>
                  <a:lnTo>
                    <a:pt x="2027955" y="655227"/>
                  </a:lnTo>
                  <a:lnTo>
                    <a:pt x="2036166" y="655411"/>
                  </a:lnTo>
                  <a:lnTo>
                    <a:pt x="2044376" y="655586"/>
                  </a:lnTo>
                  <a:lnTo>
                    <a:pt x="2052586" y="655752"/>
                  </a:lnTo>
                  <a:lnTo>
                    <a:pt x="2060797" y="655909"/>
                  </a:lnTo>
                  <a:lnTo>
                    <a:pt x="2069007" y="656058"/>
                  </a:lnTo>
                  <a:lnTo>
                    <a:pt x="2077217" y="656199"/>
                  </a:lnTo>
                  <a:lnTo>
                    <a:pt x="2085428" y="656333"/>
                  </a:lnTo>
                  <a:lnTo>
                    <a:pt x="2093638" y="656460"/>
                  </a:lnTo>
                  <a:lnTo>
                    <a:pt x="2101848" y="656581"/>
                  </a:lnTo>
                  <a:lnTo>
                    <a:pt x="2110059" y="656695"/>
                  </a:lnTo>
                  <a:lnTo>
                    <a:pt x="2118269" y="656803"/>
                  </a:lnTo>
                  <a:lnTo>
                    <a:pt x="2126479" y="656906"/>
                  </a:lnTo>
                  <a:lnTo>
                    <a:pt x="2134690" y="657004"/>
                  </a:lnTo>
                  <a:lnTo>
                    <a:pt x="2142900" y="657096"/>
                  </a:lnTo>
                  <a:lnTo>
                    <a:pt x="2151110" y="657183"/>
                  </a:lnTo>
                  <a:lnTo>
                    <a:pt x="2159321" y="657266"/>
                  </a:lnTo>
                  <a:lnTo>
                    <a:pt x="2167531" y="657345"/>
                  </a:lnTo>
                  <a:lnTo>
                    <a:pt x="2175741" y="657420"/>
                  </a:lnTo>
                  <a:lnTo>
                    <a:pt x="2183952" y="657491"/>
                  </a:lnTo>
                  <a:lnTo>
                    <a:pt x="2192162" y="657558"/>
                  </a:lnTo>
                  <a:lnTo>
                    <a:pt x="2200373" y="657621"/>
                  </a:lnTo>
                  <a:lnTo>
                    <a:pt x="2208583" y="657682"/>
                  </a:lnTo>
                  <a:lnTo>
                    <a:pt x="2216793" y="657739"/>
                  </a:lnTo>
                  <a:lnTo>
                    <a:pt x="2225004" y="657793"/>
                  </a:lnTo>
                  <a:lnTo>
                    <a:pt x="2233214" y="657844"/>
                  </a:lnTo>
                  <a:lnTo>
                    <a:pt x="2241424" y="657893"/>
                  </a:lnTo>
                  <a:lnTo>
                    <a:pt x="2249635" y="657939"/>
                  </a:lnTo>
                  <a:lnTo>
                    <a:pt x="2257845" y="657983"/>
                  </a:lnTo>
                  <a:lnTo>
                    <a:pt x="2266055" y="658025"/>
                  </a:lnTo>
                  <a:lnTo>
                    <a:pt x="2274266" y="658064"/>
                  </a:lnTo>
                  <a:lnTo>
                    <a:pt x="2282476" y="658101"/>
                  </a:lnTo>
                  <a:lnTo>
                    <a:pt x="2290686" y="658137"/>
                  </a:lnTo>
                  <a:lnTo>
                    <a:pt x="2298897" y="658170"/>
                  </a:lnTo>
                  <a:lnTo>
                    <a:pt x="2307107" y="658202"/>
                  </a:lnTo>
                  <a:lnTo>
                    <a:pt x="2315317" y="658232"/>
                  </a:lnTo>
                  <a:lnTo>
                    <a:pt x="2323528" y="658261"/>
                  </a:lnTo>
                  <a:lnTo>
                    <a:pt x="2331738" y="658288"/>
                  </a:lnTo>
                  <a:lnTo>
                    <a:pt x="2339948" y="658313"/>
                  </a:lnTo>
                  <a:lnTo>
                    <a:pt x="2348159" y="658338"/>
                  </a:lnTo>
                  <a:lnTo>
                    <a:pt x="2356369" y="658361"/>
                  </a:lnTo>
                  <a:lnTo>
                    <a:pt x="2364579" y="658383"/>
                  </a:lnTo>
                  <a:lnTo>
                    <a:pt x="2372790" y="658403"/>
                  </a:lnTo>
                  <a:lnTo>
                    <a:pt x="2381000" y="658423"/>
                  </a:lnTo>
                  <a:lnTo>
                    <a:pt x="2389210" y="658442"/>
                  </a:lnTo>
                  <a:lnTo>
                    <a:pt x="2397421" y="658459"/>
                  </a:lnTo>
                  <a:lnTo>
                    <a:pt x="2405631" y="658476"/>
                  </a:lnTo>
                  <a:lnTo>
                    <a:pt x="2413842" y="658492"/>
                  </a:lnTo>
                  <a:lnTo>
                    <a:pt x="2422052" y="658507"/>
                  </a:lnTo>
                  <a:lnTo>
                    <a:pt x="2430262" y="658521"/>
                  </a:lnTo>
                  <a:lnTo>
                    <a:pt x="2438473" y="658535"/>
                  </a:lnTo>
                  <a:lnTo>
                    <a:pt x="2446683" y="658547"/>
                  </a:lnTo>
                  <a:lnTo>
                    <a:pt x="2454893" y="658560"/>
                  </a:lnTo>
                  <a:lnTo>
                    <a:pt x="2454893" y="721837"/>
                  </a:lnTo>
                  <a:lnTo>
                    <a:pt x="2446683" y="721825"/>
                  </a:lnTo>
                  <a:lnTo>
                    <a:pt x="2438473" y="721812"/>
                  </a:lnTo>
                  <a:lnTo>
                    <a:pt x="2430262" y="721798"/>
                  </a:lnTo>
                  <a:lnTo>
                    <a:pt x="2422052" y="721784"/>
                  </a:lnTo>
                  <a:lnTo>
                    <a:pt x="2413842" y="721769"/>
                  </a:lnTo>
                  <a:lnTo>
                    <a:pt x="2405631" y="721753"/>
                  </a:lnTo>
                  <a:lnTo>
                    <a:pt x="2397421" y="721737"/>
                  </a:lnTo>
                  <a:lnTo>
                    <a:pt x="2389210" y="721719"/>
                  </a:lnTo>
                  <a:lnTo>
                    <a:pt x="2381000" y="721700"/>
                  </a:lnTo>
                  <a:lnTo>
                    <a:pt x="2372790" y="721681"/>
                  </a:lnTo>
                  <a:lnTo>
                    <a:pt x="2364579" y="721660"/>
                  </a:lnTo>
                  <a:lnTo>
                    <a:pt x="2356369" y="721638"/>
                  </a:lnTo>
                  <a:lnTo>
                    <a:pt x="2348159" y="721615"/>
                  </a:lnTo>
                  <a:lnTo>
                    <a:pt x="2339948" y="721591"/>
                  </a:lnTo>
                  <a:lnTo>
                    <a:pt x="2331738" y="721565"/>
                  </a:lnTo>
                  <a:lnTo>
                    <a:pt x="2323528" y="721538"/>
                  </a:lnTo>
                  <a:lnTo>
                    <a:pt x="2315317" y="721509"/>
                  </a:lnTo>
                  <a:lnTo>
                    <a:pt x="2307107" y="721479"/>
                  </a:lnTo>
                  <a:lnTo>
                    <a:pt x="2298897" y="721447"/>
                  </a:lnTo>
                  <a:lnTo>
                    <a:pt x="2290686" y="721414"/>
                  </a:lnTo>
                  <a:lnTo>
                    <a:pt x="2282476" y="721378"/>
                  </a:lnTo>
                  <a:lnTo>
                    <a:pt x="2274266" y="721341"/>
                  </a:lnTo>
                  <a:lnTo>
                    <a:pt x="2266055" y="721302"/>
                  </a:lnTo>
                  <a:lnTo>
                    <a:pt x="2257845" y="721260"/>
                  </a:lnTo>
                  <a:lnTo>
                    <a:pt x="2249635" y="721217"/>
                  </a:lnTo>
                  <a:lnTo>
                    <a:pt x="2241424" y="721170"/>
                  </a:lnTo>
                  <a:lnTo>
                    <a:pt x="2233214" y="721122"/>
                  </a:lnTo>
                  <a:lnTo>
                    <a:pt x="2225004" y="721070"/>
                  </a:lnTo>
                  <a:lnTo>
                    <a:pt x="2216793" y="721016"/>
                  </a:lnTo>
                  <a:lnTo>
                    <a:pt x="2208583" y="720959"/>
                  </a:lnTo>
                  <a:lnTo>
                    <a:pt x="2200373" y="720899"/>
                  </a:lnTo>
                  <a:lnTo>
                    <a:pt x="2192162" y="720835"/>
                  </a:lnTo>
                  <a:lnTo>
                    <a:pt x="2183952" y="720768"/>
                  </a:lnTo>
                  <a:lnTo>
                    <a:pt x="2175741" y="720697"/>
                  </a:lnTo>
                  <a:lnTo>
                    <a:pt x="2167531" y="720622"/>
                  </a:lnTo>
                  <a:lnTo>
                    <a:pt x="2159321" y="720544"/>
                  </a:lnTo>
                  <a:lnTo>
                    <a:pt x="2151110" y="720461"/>
                  </a:lnTo>
                  <a:lnTo>
                    <a:pt x="2142900" y="720373"/>
                  </a:lnTo>
                  <a:lnTo>
                    <a:pt x="2134690" y="720281"/>
                  </a:lnTo>
                  <a:lnTo>
                    <a:pt x="2126479" y="720183"/>
                  </a:lnTo>
                  <a:lnTo>
                    <a:pt x="2118269" y="720081"/>
                  </a:lnTo>
                  <a:lnTo>
                    <a:pt x="2110059" y="719972"/>
                  </a:lnTo>
                  <a:lnTo>
                    <a:pt x="2101848" y="719858"/>
                  </a:lnTo>
                  <a:lnTo>
                    <a:pt x="2093638" y="719738"/>
                  </a:lnTo>
                  <a:lnTo>
                    <a:pt x="2085428" y="719610"/>
                  </a:lnTo>
                  <a:lnTo>
                    <a:pt x="2077217" y="719476"/>
                  </a:lnTo>
                  <a:lnTo>
                    <a:pt x="2069007" y="719335"/>
                  </a:lnTo>
                  <a:lnTo>
                    <a:pt x="2060797" y="719186"/>
                  </a:lnTo>
                  <a:lnTo>
                    <a:pt x="2052586" y="719029"/>
                  </a:lnTo>
                  <a:lnTo>
                    <a:pt x="2044376" y="718863"/>
                  </a:lnTo>
                  <a:lnTo>
                    <a:pt x="2036166" y="718689"/>
                  </a:lnTo>
                  <a:lnTo>
                    <a:pt x="2027955" y="718504"/>
                  </a:lnTo>
                  <a:lnTo>
                    <a:pt x="2019745" y="718310"/>
                  </a:lnTo>
                  <a:lnTo>
                    <a:pt x="2011535" y="718105"/>
                  </a:lnTo>
                  <a:lnTo>
                    <a:pt x="2003324" y="717890"/>
                  </a:lnTo>
                  <a:lnTo>
                    <a:pt x="1995114" y="717662"/>
                  </a:lnTo>
                  <a:lnTo>
                    <a:pt x="1986903" y="717422"/>
                  </a:lnTo>
                  <a:lnTo>
                    <a:pt x="1978693" y="717169"/>
                  </a:lnTo>
                  <a:lnTo>
                    <a:pt x="1970483" y="716902"/>
                  </a:lnTo>
                  <a:lnTo>
                    <a:pt x="1962272" y="716621"/>
                  </a:lnTo>
                  <a:lnTo>
                    <a:pt x="1954062" y="716325"/>
                  </a:lnTo>
                  <a:lnTo>
                    <a:pt x="1945852" y="716013"/>
                  </a:lnTo>
                  <a:lnTo>
                    <a:pt x="1937641" y="715684"/>
                  </a:lnTo>
                  <a:lnTo>
                    <a:pt x="1929431" y="715337"/>
                  </a:lnTo>
                  <a:lnTo>
                    <a:pt x="1921221" y="714971"/>
                  </a:lnTo>
                  <a:lnTo>
                    <a:pt x="1913010" y="714586"/>
                  </a:lnTo>
                  <a:lnTo>
                    <a:pt x="1904800" y="714181"/>
                  </a:lnTo>
                  <a:lnTo>
                    <a:pt x="1896590" y="713753"/>
                  </a:lnTo>
                  <a:lnTo>
                    <a:pt x="1888379" y="713303"/>
                  </a:lnTo>
                  <a:lnTo>
                    <a:pt x="1880169" y="712828"/>
                  </a:lnTo>
                  <a:lnTo>
                    <a:pt x="1871959" y="712328"/>
                  </a:lnTo>
                  <a:lnTo>
                    <a:pt x="1863748" y="711802"/>
                  </a:lnTo>
                  <a:lnTo>
                    <a:pt x="1855538" y="711247"/>
                  </a:lnTo>
                  <a:lnTo>
                    <a:pt x="1847328" y="710663"/>
                  </a:lnTo>
                  <a:lnTo>
                    <a:pt x="1839117" y="710048"/>
                  </a:lnTo>
                  <a:lnTo>
                    <a:pt x="1830907" y="709401"/>
                  </a:lnTo>
                  <a:lnTo>
                    <a:pt x="1822697" y="708719"/>
                  </a:lnTo>
                  <a:lnTo>
                    <a:pt x="1814486" y="708001"/>
                  </a:lnTo>
                  <a:lnTo>
                    <a:pt x="1806276" y="707246"/>
                  </a:lnTo>
                  <a:lnTo>
                    <a:pt x="1798065" y="706451"/>
                  </a:lnTo>
                  <a:lnTo>
                    <a:pt x="1789855" y="705615"/>
                  </a:lnTo>
                  <a:lnTo>
                    <a:pt x="1781645" y="704735"/>
                  </a:lnTo>
                  <a:lnTo>
                    <a:pt x="1773434" y="703809"/>
                  </a:lnTo>
                  <a:lnTo>
                    <a:pt x="1765224" y="702835"/>
                  </a:lnTo>
                  <a:lnTo>
                    <a:pt x="1757014" y="701811"/>
                  </a:lnTo>
                  <a:lnTo>
                    <a:pt x="1748803" y="700734"/>
                  </a:lnTo>
                  <a:lnTo>
                    <a:pt x="1740593" y="699602"/>
                  </a:lnTo>
                  <a:lnTo>
                    <a:pt x="1732383" y="698411"/>
                  </a:lnTo>
                  <a:lnTo>
                    <a:pt x="1724172" y="697161"/>
                  </a:lnTo>
                  <a:lnTo>
                    <a:pt x="1715962" y="695847"/>
                  </a:lnTo>
                  <a:lnTo>
                    <a:pt x="1707752" y="694466"/>
                  </a:lnTo>
                  <a:lnTo>
                    <a:pt x="1699541" y="693016"/>
                  </a:lnTo>
                  <a:lnTo>
                    <a:pt x="1691331" y="691494"/>
                  </a:lnTo>
                  <a:lnTo>
                    <a:pt x="1683121" y="689896"/>
                  </a:lnTo>
                  <a:lnTo>
                    <a:pt x="1674910" y="688219"/>
                  </a:lnTo>
                  <a:lnTo>
                    <a:pt x="1666700" y="686459"/>
                  </a:lnTo>
                  <a:lnTo>
                    <a:pt x="1658490" y="684613"/>
                  </a:lnTo>
                  <a:lnTo>
                    <a:pt x="1650279" y="682678"/>
                  </a:lnTo>
                  <a:lnTo>
                    <a:pt x="1642069" y="680649"/>
                  </a:lnTo>
                  <a:lnTo>
                    <a:pt x="1633859" y="678523"/>
                  </a:lnTo>
                  <a:lnTo>
                    <a:pt x="1625648" y="676297"/>
                  </a:lnTo>
                  <a:lnTo>
                    <a:pt x="1617438" y="673965"/>
                  </a:lnTo>
                  <a:lnTo>
                    <a:pt x="1609228" y="671524"/>
                  </a:lnTo>
                  <a:lnTo>
                    <a:pt x="1601017" y="668970"/>
                  </a:lnTo>
                  <a:lnTo>
                    <a:pt x="1592807" y="666298"/>
                  </a:lnTo>
                  <a:lnTo>
                    <a:pt x="1584596" y="663506"/>
                  </a:lnTo>
                  <a:lnTo>
                    <a:pt x="1576386" y="660587"/>
                  </a:lnTo>
                  <a:lnTo>
                    <a:pt x="1568176" y="657539"/>
                  </a:lnTo>
                  <a:lnTo>
                    <a:pt x="1559965" y="654357"/>
                  </a:lnTo>
                  <a:lnTo>
                    <a:pt x="1551755" y="651036"/>
                  </a:lnTo>
                  <a:lnTo>
                    <a:pt x="1543545" y="647574"/>
                  </a:lnTo>
                  <a:lnTo>
                    <a:pt x="1535334" y="643965"/>
                  </a:lnTo>
                  <a:lnTo>
                    <a:pt x="1527124" y="640205"/>
                  </a:lnTo>
                  <a:lnTo>
                    <a:pt x="1518914" y="636291"/>
                  </a:lnTo>
                  <a:lnTo>
                    <a:pt x="1510703" y="632219"/>
                  </a:lnTo>
                  <a:lnTo>
                    <a:pt x="1502493" y="627986"/>
                  </a:lnTo>
                  <a:lnTo>
                    <a:pt x="1494283" y="623588"/>
                  </a:lnTo>
                  <a:lnTo>
                    <a:pt x="1486072" y="619021"/>
                  </a:lnTo>
                  <a:lnTo>
                    <a:pt x="1477862" y="614283"/>
                  </a:lnTo>
                  <a:lnTo>
                    <a:pt x="1469652" y="609372"/>
                  </a:lnTo>
                  <a:lnTo>
                    <a:pt x="1461441" y="604285"/>
                  </a:lnTo>
                  <a:lnTo>
                    <a:pt x="1453231" y="599020"/>
                  </a:lnTo>
                  <a:lnTo>
                    <a:pt x="1445021" y="593575"/>
                  </a:lnTo>
                  <a:lnTo>
                    <a:pt x="1436810" y="587950"/>
                  </a:lnTo>
                  <a:lnTo>
                    <a:pt x="1428600" y="582143"/>
                  </a:lnTo>
                  <a:lnTo>
                    <a:pt x="1420390" y="576155"/>
                  </a:lnTo>
                  <a:lnTo>
                    <a:pt x="1412179" y="569985"/>
                  </a:lnTo>
                  <a:lnTo>
                    <a:pt x="1403969" y="563635"/>
                  </a:lnTo>
                  <a:lnTo>
                    <a:pt x="1395758" y="557107"/>
                  </a:lnTo>
                  <a:lnTo>
                    <a:pt x="1387548" y="550401"/>
                  </a:lnTo>
                  <a:lnTo>
                    <a:pt x="1379338" y="543522"/>
                  </a:lnTo>
                  <a:lnTo>
                    <a:pt x="1371127" y="536472"/>
                  </a:lnTo>
                  <a:lnTo>
                    <a:pt x="1362917" y="529255"/>
                  </a:lnTo>
                  <a:lnTo>
                    <a:pt x="1354707" y="521876"/>
                  </a:lnTo>
                  <a:lnTo>
                    <a:pt x="1346496" y="514340"/>
                  </a:lnTo>
                  <a:lnTo>
                    <a:pt x="1338286" y="506655"/>
                  </a:lnTo>
                  <a:lnTo>
                    <a:pt x="1330076" y="498825"/>
                  </a:lnTo>
                  <a:lnTo>
                    <a:pt x="1321865" y="490859"/>
                  </a:lnTo>
                  <a:lnTo>
                    <a:pt x="1313655" y="482765"/>
                  </a:lnTo>
                  <a:lnTo>
                    <a:pt x="1305445" y="474551"/>
                  </a:lnTo>
                  <a:lnTo>
                    <a:pt x="1297234" y="466228"/>
                  </a:lnTo>
                  <a:lnTo>
                    <a:pt x="1289024" y="457804"/>
                  </a:lnTo>
                  <a:lnTo>
                    <a:pt x="1280814" y="449291"/>
                  </a:lnTo>
                  <a:lnTo>
                    <a:pt x="1272603" y="440698"/>
                  </a:lnTo>
                  <a:lnTo>
                    <a:pt x="1264393" y="432039"/>
                  </a:lnTo>
                  <a:lnTo>
                    <a:pt x="1256183" y="423323"/>
                  </a:lnTo>
                  <a:lnTo>
                    <a:pt x="1247972" y="414564"/>
                  </a:lnTo>
                  <a:lnTo>
                    <a:pt x="1239762" y="405774"/>
                  </a:lnTo>
                  <a:lnTo>
                    <a:pt x="1231552" y="396965"/>
                  </a:lnTo>
                  <a:lnTo>
                    <a:pt x="1223341" y="388149"/>
                  </a:lnTo>
                  <a:lnTo>
                    <a:pt x="1215131" y="379340"/>
                  </a:lnTo>
                  <a:lnTo>
                    <a:pt x="1206921" y="370549"/>
                  </a:lnTo>
                  <a:lnTo>
                    <a:pt x="1198710" y="361790"/>
                  </a:lnTo>
                  <a:lnTo>
                    <a:pt x="1190500" y="353075"/>
                  </a:lnTo>
                  <a:lnTo>
                    <a:pt x="1182289" y="344415"/>
                  </a:lnTo>
                  <a:lnTo>
                    <a:pt x="1174079" y="335823"/>
                  </a:lnTo>
                  <a:lnTo>
                    <a:pt x="1165869" y="327310"/>
                  </a:lnTo>
                  <a:lnTo>
                    <a:pt x="1157658" y="318886"/>
                  </a:lnTo>
                  <a:lnTo>
                    <a:pt x="1149448" y="310562"/>
                  </a:lnTo>
                  <a:lnTo>
                    <a:pt x="1141238" y="302349"/>
                  </a:lnTo>
                  <a:lnTo>
                    <a:pt x="1133027" y="294255"/>
                  </a:lnTo>
                  <a:lnTo>
                    <a:pt x="1124817" y="286289"/>
                  </a:lnTo>
                  <a:lnTo>
                    <a:pt x="1116607" y="278459"/>
                  </a:lnTo>
                  <a:lnTo>
                    <a:pt x="1108396" y="270773"/>
                  </a:lnTo>
                  <a:lnTo>
                    <a:pt x="1100186" y="263238"/>
                  </a:lnTo>
                  <a:lnTo>
                    <a:pt x="1091976" y="255859"/>
                  </a:lnTo>
                  <a:lnTo>
                    <a:pt x="1083765" y="248642"/>
                  </a:lnTo>
                  <a:lnTo>
                    <a:pt x="1075555" y="241592"/>
                  </a:lnTo>
                  <a:lnTo>
                    <a:pt x="1067345" y="234712"/>
                  </a:lnTo>
                  <a:lnTo>
                    <a:pt x="1059134" y="228007"/>
                  </a:lnTo>
                  <a:lnTo>
                    <a:pt x="1050924" y="221478"/>
                  </a:lnTo>
                  <a:lnTo>
                    <a:pt x="1042714" y="215128"/>
                  </a:lnTo>
                  <a:lnTo>
                    <a:pt x="1034503" y="208959"/>
                  </a:lnTo>
                  <a:lnTo>
                    <a:pt x="1026293" y="202971"/>
                  </a:lnTo>
                  <a:lnTo>
                    <a:pt x="1018083" y="197164"/>
                  </a:lnTo>
                  <a:lnTo>
                    <a:pt x="1009872" y="191539"/>
                  </a:lnTo>
                  <a:lnTo>
                    <a:pt x="1001662" y="186094"/>
                  </a:lnTo>
                  <a:lnTo>
                    <a:pt x="993451" y="180829"/>
                  </a:lnTo>
                  <a:lnTo>
                    <a:pt x="985241" y="175742"/>
                  </a:lnTo>
                  <a:lnTo>
                    <a:pt x="977031" y="170830"/>
                  </a:lnTo>
                  <a:lnTo>
                    <a:pt x="968820" y="166093"/>
                  </a:lnTo>
                  <a:lnTo>
                    <a:pt x="960610" y="161526"/>
                  </a:lnTo>
                  <a:lnTo>
                    <a:pt x="952400" y="157128"/>
                  </a:lnTo>
                  <a:lnTo>
                    <a:pt x="944189" y="152894"/>
                  </a:lnTo>
                  <a:lnTo>
                    <a:pt x="935979" y="148822"/>
                  </a:lnTo>
                  <a:lnTo>
                    <a:pt x="927769" y="144909"/>
                  </a:lnTo>
                  <a:lnTo>
                    <a:pt x="919558" y="141149"/>
                  </a:lnTo>
                  <a:lnTo>
                    <a:pt x="911348" y="137540"/>
                  </a:lnTo>
                  <a:lnTo>
                    <a:pt x="903138" y="134077"/>
                  </a:lnTo>
                  <a:lnTo>
                    <a:pt x="894927" y="130757"/>
                  </a:lnTo>
                  <a:lnTo>
                    <a:pt x="886717" y="127575"/>
                  </a:lnTo>
                  <a:lnTo>
                    <a:pt x="878507" y="124526"/>
                  </a:lnTo>
                  <a:lnTo>
                    <a:pt x="870296" y="121608"/>
                  </a:lnTo>
                  <a:lnTo>
                    <a:pt x="862086" y="118815"/>
                  </a:lnTo>
                  <a:lnTo>
                    <a:pt x="853876" y="116144"/>
                  </a:lnTo>
                  <a:lnTo>
                    <a:pt x="845665" y="113590"/>
                  </a:lnTo>
                  <a:lnTo>
                    <a:pt x="837455" y="111149"/>
                  </a:lnTo>
                  <a:lnTo>
                    <a:pt x="829245" y="108817"/>
                  </a:lnTo>
                  <a:lnTo>
                    <a:pt x="821034" y="106590"/>
                  </a:lnTo>
                  <a:lnTo>
                    <a:pt x="812824" y="104464"/>
                  </a:lnTo>
                  <a:lnTo>
                    <a:pt x="804614" y="102436"/>
                  </a:lnTo>
                  <a:lnTo>
                    <a:pt x="796403" y="100500"/>
                  </a:lnTo>
                  <a:lnTo>
                    <a:pt x="788193" y="98655"/>
                  </a:lnTo>
                  <a:lnTo>
                    <a:pt x="779982" y="96895"/>
                  </a:lnTo>
                  <a:lnTo>
                    <a:pt x="771772" y="95218"/>
                  </a:lnTo>
                  <a:lnTo>
                    <a:pt x="763562" y="93620"/>
                  </a:lnTo>
                  <a:lnTo>
                    <a:pt x="755351" y="92097"/>
                  </a:lnTo>
                  <a:lnTo>
                    <a:pt x="747141" y="90648"/>
                  </a:lnTo>
                  <a:lnTo>
                    <a:pt x="738931" y="89267"/>
                  </a:lnTo>
                  <a:lnTo>
                    <a:pt x="730720" y="87953"/>
                  </a:lnTo>
                  <a:lnTo>
                    <a:pt x="722510" y="86702"/>
                  </a:lnTo>
                  <a:lnTo>
                    <a:pt x="714300" y="85512"/>
                  </a:lnTo>
                  <a:lnTo>
                    <a:pt x="706089" y="84380"/>
                  </a:lnTo>
                  <a:lnTo>
                    <a:pt x="697879" y="83303"/>
                  </a:lnTo>
                  <a:lnTo>
                    <a:pt x="689669" y="82279"/>
                  </a:lnTo>
                  <a:lnTo>
                    <a:pt x="681458" y="81305"/>
                  </a:lnTo>
                  <a:lnTo>
                    <a:pt x="673248" y="80379"/>
                  </a:lnTo>
                  <a:lnTo>
                    <a:pt x="665038" y="79499"/>
                  </a:lnTo>
                  <a:lnTo>
                    <a:pt x="656827" y="78662"/>
                  </a:lnTo>
                  <a:lnTo>
                    <a:pt x="648617" y="77867"/>
                  </a:lnTo>
                  <a:lnTo>
                    <a:pt x="640407" y="77112"/>
                  </a:lnTo>
                  <a:lnTo>
                    <a:pt x="632196" y="76395"/>
                  </a:lnTo>
                  <a:lnTo>
                    <a:pt x="623986" y="75713"/>
                  </a:lnTo>
                  <a:lnTo>
                    <a:pt x="615776" y="75065"/>
                  </a:lnTo>
                  <a:lnTo>
                    <a:pt x="607565" y="74450"/>
                  </a:lnTo>
                  <a:lnTo>
                    <a:pt x="599355" y="73867"/>
                  </a:lnTo>
                  <a:lnTo>
                    <a:pt x="591144" y="73312"/>
                  </a:lnTo>
                  <a:lnTo>
                    <a:pt x="582934" y="72785"/>
                  </a:lnTo>
                  <a:lnTo>
                    <a:pt x="574724" y="72286"/>
                  </a:lnTo>
                  <a:lnTo>
                    <a:pt x="566513" y="71811"/>
                  </a:lnTo>
                  <a:lnTo>
                    <a:pt x="558303" y="71361"/>
                  </a:lnTo>
                  <a:lnTo>
                    <a:pt x="550093" y="70933"/>
                  </a:lnTo>
                  <a:lnTo>
                    <a:pt x="541882" y="70527"/>
                  </a:lnTo>
                  <a:lnTo>
                    <a:pt x="533672" y="70142"/>
                  </a:lnTo>
                  <a:lnTo>
                    <a:pt x="525462" y="69777"/>
                  </a:lnTo>
                  <a:lnTo>
                    <a:pt x="517251" y="69430"/>
                  </a:lnTo>
                  <a:lnTo>
                    <a:pt x="509041" y="69101"/>
                  </a:lnTo>
                  <a:lnTo>
                    <a:pt x="500831" y="68789"/>
                  </a:lnTo>
                  <a:lnTo>
                    <a:pt x="492620" y="68492"/>
                  </a:lnTo>
                  <a:lnTo>
                    <a:pt x="484410" y="68211"/>
                  </a:lnTo>
                  <a:lnTo>
                    <a:pt x="476200" y="67945"/>
                  </a:lnTo>
                  <a:lnTo>
                    <a:pt x="467989" y="67692"/>
                  </a:lnTo>
                  <a:lnTo>
                    <a:pt x="459779" y="67452"/>
                  </a:lnTo>
                  <a:lnTo>
                    <a:pt x="451569" y="67224"/>
                  </a:lnTo>
                  <a:lnTo>
                    <a:pt x="443358" y="67008"/>
                  </a:lnTo>
                  <a:lnTo>
                    <a:pt x="435148" y="66803"/>
                  </a:lnTo>
                  <a:lnTo>
                    <a:pt x="426938" y="66609"/>
                  </a:lnTo>
                  <a:lnTo>
                    <a:pt x="418727" y="66425"/>
                  </a:lnTo>
                  <a:lnTo>
                    <a:pt x="410517" y="66250"/>
                  </a:lnTo>
                  <a:lnTo>
                    <a:pt x="402307" y="66085"/>
                  </a:lnTo>
                  <a:lnTo>
                    <a:pt x="394096" y="65928"/>
                  </a:lnTo>
                  <a:lnTo>
                    <a:pt x="385886" y="65778"/>
                  </a:lnTo>
                  <a:lnTo>
                    <a:pt x="377675" y="65637"/>
                  </a:lnTo>
                  <a:lnTo>
                    <a:pt x="369465" y="65503"/>
                  </a:lnTo>
                  <a:lnTo>
                    <a:pt x="361255" y="65376"/>
                  </a:lnTo>
                  <a:lnTo>
                    <a:pt x="353044" y="65256"/>
                  </a:lnTo>
                  <a:lnTo>
                    <a:pt x="344834" y="65141"/>
                  </a:lnTo>
                  <a:lnTo>
                    <a:pt x="336624" y="65033"/>
                  </a:lnTo>
                  <a:lnTo>
                    <a:pt x="328413" y="64930"/>
                  </a:lnTo>
                  <a:lnTo>
                    <a:pt x="320203" y="64833"/>
                  </a:lnTo>
                  <a:lnTo>
                    <a:pt x="311993" y="64741"/>
                  </a:lnTo>
                  <a:lnTo>
                    <a:pt x="303782" y="64653"/>
                  </a:lnTo>
                  <a:lnTo>
                    <a:pt x="295572" y="64570"/>
                  </a:lnTo>
                  <a:lnTo>
                    <a:pt x="287362" y="64491"/>
                  </a:lnTo>
                  <a:lnTo>
                    <a:pt x="279151" y="64417"/>
                  </a:lnTo>
                  <a:lnTo>
                    <a:pt x="270941" y="64346"/>
                  </a:lnTo>
                  <a:lnTo>
                    <a:pt x="262731" y="64279"/>
                  </a:lnTo>
                  <a:lnTo>
                    <a:pt x="254520" y="64215"/>
                  </a:lnTo>
                  <a:lnTo>
                    <a:pt x="246310" y="64155"/>
                  </a:lnTo>
                  <a:lnTo>
                    <a:pt x="238100" y="64098"/>
                  </a:lnTo>
                  <a:lnTo>
                    <a:pt x="229889" y="64043"/>
                  </a:lnTo>
                  <a:lnTo>
                    <a:pt x="221679" y="63992"/>
                  </a:lnTo>
                  <a:lnTo>
                    <a:pt x="213469" y="63943"/>
                  </a:lnTo>
                  <a:lnTo>
                    <a:pt x="205258" y="63897"/>
                  </a:lnTo>
                  <a:lnTo>
                    <a:pt x="197048" y="63853"/>
                  </a:lnTo>
                  <a:lnTo>
                    <a:pt x="188837" y="63812"/>
                  </a:lnTo>
                  <a:lnTo>
                    <a:pt x="180627" y="63772"/>
                  </a:lnTo>
                  <a:lnTo>
                    <a:pt x="172417" y="63735"/>
                  </a:lnTo>
                  <a:lnTo>
                    <a:pt x="164206" y="63700"/>
                  </a:lnTo>
                  <a:lnTo>
                    <a:pt x="155996" y="63666"/>
                  </a:lnTo>
                  <a:lnTo>
                    <a:pt x="147786" y="63634"/>
                  </a:lnTo>
                  <a:lnTo>
                    <a:pt x="139575" y="63604"/>
                  </a:lnTo>
                  <a:lnTo>
                    <a:pt x="131365" y="63576"/>
                  </a:lnTo>
                  <a:lnTo>
                    <a:pt x="123155" y="63549"/>
                  </a:lnTo>
                  <a:lnTo>
                    <a:pt x="114944" y="63523"/>
                  </a:lnTo>
                  <a:lnTo>
                    <a:pt x="106734" y="63499"/>
                  </a:lnTo>
                  <a:lnTo>
                    <a:pt x="98524" y="63476"/>
                  </a:lnTo>
                  <a:lnTo>
                    <a:pt x="90313" y="63454"/>
                  </a:lnTo>
                  <a:lnTo>
                    <a:pt x="82103" y="63433"/>
                  </a:lnTo>
                  <a:lnTo>
                    <a:pt x="73893" y="63413"/>
                  </a:lnTo>
                  <a:lnTo>
                    <a:pt x="65682" y="63395"/>
                  </a:lnTo>
                  <a:lnTo>
                    <a:pt x="57472" y="63377"/>
                  </a:lnTo>
                  <a:lnTo>
                    <a:pt x="49262" y="63360"/>
                  </a:lnTo>
                  <a:lnTo>
                    <a:pt x="41051" y="63345"/>
                  </a:lnTo>
                  <a:lnTo>
                    <a:pt x="32841" y="63329"/>
                  </a:lnTo>
                  <a:lnTo>
                    <a:pt x="24631" y="63315"/>
                  </a:lnTo>
                  <a:lnTo>
                    <a:pt x="16420" y="63302"/>
                  </a:lnTo>
                  <a:lnTo>
                    <a:pt x="8210" y="63289"/>
                  </a:lnTo>
                  <a:lnTo>
                    <a:pt x="0" y="63277"/>
                  </a:lnTo>
                  <a:close/>
                </a:path>
              </a:pathLst>
            </a:custGeom>
            <a:solidFill>
              <a:srgbClr val="65CB5E">
                <a:alpha val="50196"/>
              </a:srgbClr>
            </a:solidFill>
          </p:spPr>
          <p:txBody>
            <a:bodyPr/>
            <a:lstStyle/>
            <a:p/>
          </p:txBody>
        </p:sp>
        <p:sp>
          <p:nvSpPr>
            <p:cNvPr id="32" name="pg33"/>
            <p:cNvSpPr/>
            <p:nvPr/>
          </p:nvSpPr>
          <p:spPr>
            <a:xfrm>
              <a:off x="7736381" y="4196460"/>
              <a:ext cx="2454893" cy="410365"/>
            </a:xfrm>
            <a:custGeom>
              <a:avLst/>
              <a:pathLst>
                <a:path w="2454893" h="410365">
                  <a:moveTo>
                    <a:pt x="0" y="0"/>
                  </a:moveTo>
                  <a:lnTo>
                    <a:pt x="8210" y="7"/>
                  </a:lnTo>
                  <a:lnTo>
                    <a:pt x="16420" y="15"/>
                  </a:lnTo>
                  <a:lnTo>
                    <a:pt x="24631" y="23"/>
                  </a:lnTo>
                  <a:lnTo>
                    <a:pt x="32841" y="32"/>
                  </a:lnTo>
                  <a:lnTo>
                    <a:pt x="41051" y="41"/>
                  </a:lnTo>
                  <a:lnTo>
                    <a:pt x="49262" y="51"/>
                  </a:lnTo>
                  <a:lnTo>
                    <a:pt x="57472" y="62"/>
                  </a:lnTo>
                  <a:lnTo>
                    <a:pt x="65682" y="73"/>
                  </a:lnTo>
                  <a:lnTo>
                    <a:pt x="73893" y="84"/>
                  </a:lnTo>
                  <a:lnTo>
                    <a:pt x="82103" y="96"/>
                  </a:lnTo>
                  <a:lnTo>
                    <a:pt x="90313" y="109"/>
                  </a:lnTo>
                  <a:lnTo>
                    <a:pt x="98524" y="123"/>
                  </a:lnTo>
                  <a:lnTo>
                    <a:pt x="106734" y="137"/>
                  </a:lnTo>
                  <a:lnTo>
                    <a:pt x="114944" y="152"/>
                  </a:lnTo>
                  <a:lnTo>
                    <a:pt x="123155" y="168"/>
                  </a:lnTo>
                  <a:lnTo>
                    <a:pt x="131365" y="185"/>
                  </a:lnTo>
                  <a:lnTo>
                    <a:pt x="139575" y="202"/>
                  </a:lnTo>
                  <a:lnTo>
                    <a:pt x="147786" y="221"/>
                  </a:lnTo>
                  <a:lnTo>
                    <a:pt x="155996" y="241"/>
                  </a:lnTo>
                  <a:lnTo>
                    <a:pt x="164206" y="262"/>
                  </a:lnTo>
                  <a:lnTo>
                    <a:pt x="172417" y="283"/>
                  </a:lnTo>
                  <a:lnTo>
                    <a:pt x="180627" y="307"/>
                  </a:lnTo>
                  <a:lnTo>
                    <a:pt x="188837" y="331"/>
                  </a:lnTo>
                  <a:lnTo>
                    <a:pt x="197048" y="357"/>
                  </a:lnTo>
                  <a:lnTo>
                    <a:pt x="205258" y="384"/>
                  </a:lnTo>
                  <a:lnTo>
                    <a:pt x="213469" y="412"/>
                  </a:lnTo>
                  <a:lnTo>
                    <a:pt x="221679" y="443"/>
                  </a:lnTo>
                  <a:lnTo>
                    <a:pt x="229889" y="474"/>
                  </a:lnTo>
                  <a:lnTo>
                    <a:pt x="238100" y="508"/>
                  </a:lnTo>
                  <a:lnTo>
                    <a:pt x="246310" y="543"/>
                  </a:lnTo>
                  <a:lnTo>
                    <a:pt x="254520" y="581"/>
                  </a:lnTo>
                  <a:lnTo>
                    <a:pt x="262731" y="620"/>
                  </a:lnTo>
                  <a:lnTo>
                    <a:pt x="270941" y="662"/>
                  </a:lnTo>
                  <a:lnTo>
                    <a:pt x="279151" y="705"/>
                  </a:lnTo>
                  <a:lnTo>
                    <a:pt x="287362" y="752"/>
                  </a:lnTo>
                  <a:lnTo>
                    <a:pt x="295572" y="800"/>
                  </a:lnTo>
                  <a:lnTo>
                    <a:pt x="303782" y="852"/>
                  </a:lnTo>
                  <a:lnTo>
                    <a:pt x="311993" y="906"/>
                  </a:lnTo>
                  <a:lnTo>
                    <a:pt x="320203" y="963"/>
                  </a:lnTo>
                  <a:lnTo>
                    <a:pt x="328413" y="1024"/>
                  </a:lnTo>
                  <a:lnTo>
                    <a:pt x="336624" y="1087"/>
                  </a:lnTo>
                  <a:lnTo>
                    <a:pt x="344834" y="1154"/>
                  </a:lnTo>
                  <a:lnTo>
                    <a:pt x="353044" y="1225"/>
                  </a:lnTo>
                  <a:lnTo>
                    <a:pt x="361255" y="1300"/>
                  </a:lnTo>
                  <a:lnTo>
                    <a:pt x="369465" y="1379"/>
                  </a:lnTo>
                  <a:lnTo>
                    <a:pt x="377675" y="1462"/>
                  </a:lnTo>
                  <a:lnTo>
                    <a:pt x="385886" y="1549"/>
                  </a:lnTo>
                  <a:lnTo>
                    <a:pt x="394096" y="1641"/>
                  </a:lnTo>
                  <a:lnTo>
                    <a:pt x="402307" y="1739"/>
                  </a:lnTo>
                  <a:lnTo>
                    <a:pt x="410517" y="1841"/>
                  </a:lnTo>
                  <a:lnTo>
                    <a:pt x="418727" y="1950"/>
                  </a:lnTo>
                  <a:lnTo>
                    <a:pt x="426938" y="2064"/>
                  </a:lnTo>
                  <a:lnTo>
                    <a:pt x="435148" y="2184"/>
                  </a:lnTo>
                  <a:lnTo>
                    <a:pt x="443358" y="2311"/>
                  </a:lnTo>
                  <a:lnTo>
                    <a:pt x="451569" y="2444"/>
                  </a:lnTo>
                  <a:lnTo>
                    <a:pt x="459779" y="2585"/>
                  </a:lnTo>
                  <a:lnTo>
                    <a:pt x="467989" y="2734"/>
                  </a:lnTo>
                  <a:lnTo>
                    <a:pt x="476200" y="2891"/>
                  </a:lnTo>
                  <a:lnTo>
                    <a:pt x="484410" y="3056"/>
                  </a:lnTo>
                  <a:lnTo>
                    <a:pt x="492620" y="3230"/>
                  </a:lnTo>
                  <a:lnTo>
                    <a:pt x="500831" y="3413"/>
                  </a:lnTo>
                  <a:lnTo>
                    <a:pt x="509041" y="3607"/>
                  </a:lnTo>
                  <a:lnTo>
                    <a:pt x="517251" y="3811"/>
                  </a:lnTo>
                  <a:lnTo>
                    <a:pt x="525462" y="4026"/>
                  </a:lnTo>
                  <a:lnTo>
                    <a:pt x="533672" y="4252"/>
                  </a:lnTo>
                  <a:lnTo>
                    <a:pt x="541882" y="4490"/>
                  </a:lnTo>
                  <a:lnTo>
                    <a:pt x="550093" y="4742"/>
                  </a:lnTo>
                  <a:lnTo>
                    <a:pt x="558303" y="5007"/>
                  </a:lnTo>
                  <a:lnTo>
                    <a:pt x="566513" y="5286"/>
                  </a:lnTo>
                  <a:lnTo>
                    <a:pt x="574724" y="5580"/>
                  </a:lnTo>
                  <a:lnTo>
                    <a:pt x="582934" y="5889"/>
                  </a:lnTo>
                  <a:lnTo>
                    <a:pt x="591144" y="6215"/>
                  </a:lnTo>
                  <a:lnTo>
                    <a:pt x="599355" y="6559"/>
                  </a:lnTo>
                  <a:lnTo>
                    <a:pt x="607565" y="6920"/>
                  </a:lnTo>
                  <a:lnTo>
                    <a:pt x="615776" y="7301"/>
                  </a:lnTo>
                  <a:lnTo>
                    <a:pt x="623986" y="7702"/>
                  </a:lnTo>
                  <a:lnTo>
                    <a:pt x="632196" y="8125"/>
                  </a:lnTo>
                  <a:lnTo>
                    <a:pt x="640407" y="8569"/>
                  </a:lnTo>
                  <a:lnTo>
                    <a:pt x="648617" y="9037"/>
                  </a:lnTo>
                  <a:lnTo>
                    <a:pt x="656827" y="9529"/>
                  </a:lnTo>
                  <a:lnTo>
                    <a:pt x="665038" y="10047"/>
                  </a:lnTo>
                  <a:lnTo>
                    <a:pt x="673248" y="10592"/>
                  </a:lnTo>
                  <a:lnTo>
                    <a:pt x="681458" y="11166"/>
                  </a:lnTo>
                  <a:lnTo>
                    <a:pt x="689669" y="11769"/>
                  </a:lnTo>
                  <a:lnTo>
                    <a:pt x="697879" y="12404"/>
                  </a:lnTo>
                  <a:lnTo>
                    <a:pt x="706089" y="13071"/>
                  </a:lnTo>
                  <a:lnTo>
                    <a:pt x="714300" y="13772"/>
                  </a:lnTo>
                  <a:lnTo>
                    <a:pt x="722510" y="14509"/>
                  </a:lnTo>
                  <a:lnTo>
                    <a:pt x="730720" y="15284"/>
                  </a:lnTo>
                  <a:lnTo>
                    <a:pt x="738931" y="16098"/>
                  </a:lnTo>
                  <a:lnTo>
                    <a:pt x="747141" y="16953"/>
                  </a:lnTo>
                  <a:lnTo>
                    <a:pt x="755351" y="17851"/>
                  </a:lnTo>
                  <a:lnTo>
                    <a:pt x="763562" y="18794"/>
                  </a:lnTo>
                  <a:lnTo>
                    <a:pt x="771772" y="19784"/>
                  </a:lnTo>
                  <a:lnTo>
                    <a:pt x="779982" y="20822"/>
                  </a:lnTo>
                  <a:lnTo>
                    <a:pt x="788193" y="21912"/>
                  </a:lnTo>
                  <a:lnTo>
                    <a:pt x="796403" y="23056"/>
                  </a:lnTo>
                  <a:lnTo>
                    <a:pt x="804614" y="24254"/>
                  </a:lnTo>
                  <a:lnTo>
                    <a:pt x="812824" y="25511"/>
                  </a:lnTo>
                  <a:lnTo>
                    <a:pt x="821034" y="26828"/>
                  </a:lnTo>
                  <a:lnTo>
                    <a:pt x="829245" y="28207"/>
                  </a:lnTo>
                  <a:lnTo>
                    <a:pt x="837455" y="29651"/>
                  </a:lnTo>
                  <a:lnTo>
                    <a:pt x="845665" y="31163"/>
                  </a:lnTo>
                  <a:lnTo>
                    <a:pt x="853876" y="32745"/>
                  </a:lnTo>
                  <a:lnTo>
                    <a:pt x="862086" y="34400"/>
                  </a:lnTo>
                  <a:lnTo>
                    <a:pt x="870296" y="36129"/>
                  </a:lnTo>
                  <a:lnTo>
                    <a:pt x="878507" y="37937"/>
                  </a:lnTo>
                  <a:lnTo>
                    <a:pt x="886717" y="39825"/>
                  </a:lnTo>
                  <a:lnTo>
                    <a:pt x="894927" y="41796"/>
                  </a:lnTo>
                  <a:lnTo>
                    <a:pt x="903138" y="43853"/>
                  </a:lnTo>
                  <a:lnTo>
                    <a:pt x="911348" y="45998"/>
                  </a:lnTo>
                  <a:lnTo>
                    <a:pt x="919558" y="48233"/>
                  </a:lnTo>
                  <a:lnTo>
                    <a:pt x="927769" y="50562"/>
                  </a:lnTo>
                  <a:lnTo>
                    <a:pt x="935979" y="52986"/>
                  </a:lnTo>
                  <a:lnTo>
                    <a:pt x="944189" y="55508"/>
                  </a:lnTo>
                  <a:lnTo>
                    <a:pt x="952400" y="58130"/>
                  </a:lnTo>
                  <a:lnTo>
                    <a:pt x="960610" y="60854"/>
                  </a:lnTo>
                  <a:lnTo>
                    <a:pt x="968820" y="63683"/>
                  </a:lnTo>
                  <a:lnTo>
                    <a:pt x="977031" y="66617"/>
                  </a:lnTo>
                  <a:lnTo>
                    <a:pt x="985241" y="69659"/>
                  </a:lnTo>
                  <a:lnTo>
                    <a:pt x="993451" y="72810"/>
                  </a:lnTo>
                  <a:lnTo>
                    <a:pt x="1001662" y="76072"/>
                  </a:lnTo>
                  <a:lnTo>
                    <a:pt x="1009872" y="79444"/>
                  </a:lnTo>
                  <a:lnTo>
                    <a:pt x="1018083" y="82928"/>
                  </a:lnTo>
                  <a:lnTo>
                    <a:pt x="1026293" y="86525"/>
                  </a:lnTo>
                  <a:lnTo>
                    <a:pt x="1034503" y="90234"/>
                  </a:lnTo>
                  <a:lnTo>
                    <a:pt x="1042714" y="94055"/>
                  </a:lnTo>
                  <a:lnTo>
                    <a:pt x="1050924" y="97988"/>
                  </a:lnTo>
                  <a:lnTo>
                    <a:pt x="1059134" y="102032"/>
                  </a:lnTo>
                  <a:lnTo>
                    <a:pt x="1067345" y="106185"/>
                  </a:lnTo>
                  <a:lnTo>
                    <a:pt x="1075555" y="110446"/>
                  </a:lnTo>
                  <a:lnTo>
                    <a:pt x="1083765" y="114813"/>
                  </a:lnTo>
                  <a:lnTo>
                    <a:pt x="1091976" y="119283"/>
                  </a:lnTo>
                  <a:lnTo>
                    <a:pt x="1100186" y="123854"/>
                  </a:lnTo>
                  <a:lnTo>
                    <a:pt x="1108396" y="128521"/>
                  </a:lnTo>
                  <a:lnTo>
                    <a:pt x="1116607" y="133282"/>
                  </a:lnTo>
                  <a:lnTo>
                    <a:pt x="1124817" y="138131"/>
                  </a:lnTo>
                  <a:lnTo>
                    <a:pt x="1133027" y="143065"/>
                  </a:lnTo>
                  <a:lnTo>
                    <a:pt x="1141238" y="148079"/>
                  </a:lnTo>
                  <a:lnTo>
                    <a:pt x="1149448" y="153166"/>
                  </a:lnTo>
                  <a:lnTo>
                    <a:pt x="1157658" y="158322"/>
                  </a:lnTo>
                  <a:lnTo>
                    <a:pt x="1165869" y="163539"/>
                  </a:lnTo>
                  <a:lnTo>
                    <a:pt x="1174079" y="168813"/>
                  </a:lnTo>
                  <a:lnTo>
                    <a:pt x="1182289" y="174135"/>
                  </a:lnTo>
                  <a:lnTo>
                    <a:pt x="1190500" y="179498"/>
                  </a:lnTo>
                  <a:lnTo>
                    <a:pt x="1198710" y="184897"/>
                  </a:lnTo>
                  <a:lnTo>
                    <a:pt x="1206921" y="190322"/>
                  </a:lnTo>
                  <a:lnTo>
                    <a:pt x="1215131" y="195766"/>
                  </a:lnTo>
                  <a:lnTo>
                    <a:pt x="1223341" y="201223"/>
                  </a:lnTo>
                  <a:lnTo>
                    <a:pt x="1231552" y="206683"/>
                  </a:lnTo>
                  <a:lnTo>
                    <a:pt x="1239762" y="212140"/>
                  </a:lnTo>
                  <a:lnTo>
                    <a:pt x="1247972" y="217584"/>
                  </a:lnTo>
                  <a:lnTo>
                    <a:pt x="1256183" y="223009"/>
                  </a:lnTo>
                  <a:lnTo>
                    <a:pt x="1264393" y="228408"/>
                  </a:lnTo>
                  <a:lnTo>
                    <a:pt x="1272603" y="233771"/>
                  </a:lnTo>
                  <a:lnTo>
                    <a:pt x="1280814" y="239093"/>
                  </a:lnTo>
                  <a:lnTo>
                    <a:pt x="1289024" y="244367"/>
                  </a:lnTo>
                  <a:lnTo>
                    <a:pt x="1297234" y="249584"/>
                  </a:lnTo>
                  <a:lnTo>
                    <a:pt x="1305445" y="254740"/>
                  </a:lnTo>
                  <a:lnTo>
                    <a:pt x="1313655" y="259827"/>
                  </a:lnTo>
                  <a:lnTo>
                    <a:pt x="1321865" y="264841"/>
                  </a:lnTo>
                  <a:lnTo>
                    <a:pt x="1330076" y="269775"/>
                  </a:lnTo>
                  <a:lnTo>
                    <a:pt x="1338286" y="274624"/>
                  </a:lnTo>
                  <a:lnTo>
                    <a:pt x="1346496" y="279385"/>
                  </a:lnTo>
                  <a:lnTo>
                    <a:pt x="1354707" y="284052"/>
                  </a:lnTo>
                  <a:lnTo>
                    <a:pt x="1362917" y="288623"/>
                  </a:lnTo>
                  <a:lnTo>
                    <a:pt x="1371127" y="293093"/>
                  </a:lnTo>
                  <a:lnTo>
                    <a:pt x="1379338" y="297460"/>
                  </a:lnTo>
                  <a:lnTo>
                    <a:pt x="1387548" y="301721"/>
                  </a:lnTo>
                  <a:lnTo>
                    <a:pt x="1395758" y="305874"/>
                  </a:lnTo>
                  <a:lnTo>
                    <a:pt x="1403969" y="309918"/>
                  </a:lnTo>
                  <a:lnTo>
                    <a:pt x="1412179" y="313851"/>
                  </a:lnTo>
                  <a:lnTo>
                    <a:pt x="1420390" y="317672"/>
                  </a:lnTo>
                  <a:lnTo>
                    <a:pt x="1428600" y="321381"/>
                  </a:lnTo>
                  <a:lnTo>
                    <a:pt x="1436810" y="324978"/>
                  </a:lnTo>
                  <a:lnTo>
                    <a:pt x="1445021" y="328462"/>
                  </a:lnTo>
                  <a:lnTo>
                    <a:pt x="1453231" y="331834"/>
                  </a:lnTo>
                  <a:lnTo>
                    <a:pt x="1461441" y="335096"/>
                  </a:lnTo>
                  <a:lnTo>
                    <a:pt x="1469652" y="338247"/>
                  </a:lnTo>
                  <a:lnTo>
                    <a:pt x="1477862" y="341289"/>
                  </a:lnTo>
                  <a:lnTo>
                    <a:pt x="1486072" y="344223"/>
                  </a:lnTo>
                  <a:lnTo>
                    <a:pt x="1494283" y="347052"/>
                  </a:lnTo>
                  <a:lnTo>
                    <a:pt x="1502493" y="349776"/>
                  </a:lnTo>
                  <a:lnTo>
                    <a:pt x="1510703" y="352398"/>
                  </a:lnTo>
                  <a:lnTo>
                    <a:pt x="1518914" y="354920"/>
                  </a:lnTo>
                  <a:lnTo>
                    <a:pt x="1527124" y="357344"/>
                  </a:lnTo>
                  <a:lnTo>
                    <a:pt x="1535334" y="359673"/>
                  </a:lnTo>
                  <a:lnTo>
                    <a:pt x="1543545" y="361908"/>
                  </a:lnTo>
                  <a:lnTo>
                    <a:pt x="1551755" y="364053"/>
                  </a:lnTo>
                  <a:lnTo>
                    <a:pt x="1559965" y="366110"/>
                  </a:lnTo>
                  <a:lnTo>
                    <a:pt x="1568176" y="368081"/>
                  </a:lnTo>
                  <a:lnTo>
                    <a:pt x="1576386" y="369969"/>
                  </a:lnTo>
                  <a:lnTo>
                    <a:pt x="1584596" y="371777"/>
                  </a:lnTo>
                  <a:lnTo>
                    <a:pt x="1592807" y="373506"/>
                  </a:lnTo>
                  <a:lnTo>
                    <a:pt x="1601017" y="375161"/>
                  </a:lnTo>
                  <a:lnTo>
                    <a:pt x="1609228" y="376743"/>
                  </a:lnTo>
                  <a:lnTo>
                    <a:pt x="1617438" y="378255"/>
                  </a:lnTo>
                  <a:lnTo>
                    <a:pt x="1625648" y="379699"/>
                  </a:lnTo>
                  <a:lnTo>
                    <a:pt x="1633859" y="381078"/>
                  </a:lnTo>
                  <a:lnTo>
                    <a:pt x="1642069" y="382395"/>
                  </a:lnTo>
                  <a:lnTo>
                    <a:pt x="1650279" y="383652"/>
                  </a:lnTo>
                  <a:lnTo>
                    <a:pt x="1658490" y="384850"/>
                  </a:lnTo>
                  <a:lnTo>
                    <a:pt x="1666700" y="385994"/>
                  </a:lnTo>
                  <a:lnTo>
                    <a:pt x="1674910" y="387084"/>
                  </a:lnTo>
                  <a:lnTo>
                    <a:pt x="1683121" y="388122"/>
                  </a:lnTo>
                  <a:lnTo>
                    <a:pt x="1691331" y="389112"/>
                  </a:lnTo>
                  <a:lnTo>
                    <a:pt x="1699541" y="390055"/>
                  </a:lnTo>
                  <a:lnTo>
                    <a:pt x="1707752" y="390953"/>
                  </a:lnTo>
                  <a:lnTo>
                    <a:pt x="1715962" y="391808"/>
                  </a:lnTo>
                  <a:lnTo>
                    <a:pt x="1724172" y="392622"/>
                  </a:lnTo>
                  <a:lnTo>
                    <a:pt x="1732383" y="393397"/>
                  </a:lnTo>
                  <a:lnTo>
                    <a:pt x="1740593" y="394134"/>
                  </a:lnTo>
                  <a:lnTo>
                    <a:pt x="1748803" y="394835"/>
                  </a:lnTo>
                  <a:lnTo>
                    <a:pt x="1757014" y="395502"/>
                  </a:lnTo>
                  <a:lnTo>
                    <a:pt x="1765224" y="396137"/>
                  </a:lnTo>
                  <a:lnTo>
                    <a:pt x="1773434" y="396740"/>
                  </a:lnTo>
                  <a:lnTo>
                    <a:pt x="1781645" y="397314"/>
                  </a:lnTo>
                  <a:lnTo>
                    <a:pt x="1789855" y="397859"/>
                  </a:lnTo>
                  <a:lnTo>
                    <a:pt x="1798065" y="398377"/>
                  </a:lnTo>
                  <a:lnTo>
                    <a:pt x="1806276" y="398869"/>
                  </a:lnTo>
                  <a:lnTo>
                    <a:pt x="1814486" y="399337"/>
                  </a:lnTo>
                  <a:lnTo>
                    <a:pt x="1822697" y="399781"/>
                  </a:lnTo>
                  <a:lnTo>
                    <a:pt x="1830907" y="400204"/>
                  </a:lnTo>
                  <a:lnTo>
                    <a:pt x="1839117" y="400605"/>
                  </a:lnTo>
                  <a:lnTo>
                    <a:pt x="1847328" y="400986"/>
                  </a:lnTo>
                  <a:lnTo>
                    <a:pt x="1855538" y="401347"/>
                  </a:lnTo>
                  <a:lnTo>
                    <a:pt x="1863748" y="401691"/>
                  </a:lnTo>
                  <a:lnTo>
                    <a:pt x="1871959" y="402017"/>
                  </a:lnTo>
                  <a:lnTo>
                    <a:pt x="1880169" y="402326"/>
                  </a:lnTo>
                  <a:lnTo>
                    <a:pt x="1888379" y="402620"/>
                  </a:lnTo>
                  <a:lnTo>
                    <a:pt x="1896590" y="402899"/>
                  </a:lnTo>
                  <a:lnTo>
                    <a:pt x="1904800" y="403164"/>
                  </a:lnTo>
                  <a:lnTo>
                    <a:pt x="1913010" y="403416"/>
                  </a:lnTo>
                  <a:lnTo>
                    <a:pt x="1921221" y="403654"/>
                  </a:lnTo>
                  <a:lnTo>
                    <a:pt x="1929431" y="403880"/>
                  </a:lnTo>
                  <a:lnTo>
                    <a:pt x="1937641" y="404095"/>
                  </a:lnTo>
                  <a:lnTo>
                    <a:pt x="1945852" y="404299"/>
                  </a:lnTo>
                  <a:lnTo>
                    <a:pt x="1954062" y="404493"/>
                  </a:lnTo>
                  <a:lnTo>
                    <a:pt x="1962272" y="404676"/>
                  </a:lnTo>
                  <a:lnTo>
                    <a:pt x="1970483" y="404850"/>
                  </a:lnTo>
                  <a:lnTo>
                    <a:pt x="1978693" y="405015"/>
                  </a:lnTo>
                  <a:lnTo>
                    <a:pt x="1986903" y="405172"/>
                  </a:lnTo>
                  <a:lnTo>
                    <a:pt x="1995114" y="405321"/>
                  </a:lnTo>
                  <a:lnTo>
                    <a:pt x="2003324" y="405462"/>
                  </a:lnTo>
                  <a:lnTo>
                    <a:pt x="2011535" y="405595"/>
                  </a:lnTo>
                  <a:lnTo>
                    <a:pt x="2019745" y="405722"/>
                  </a:lnTo>
                  <a:lnTo>
                    <a:pt x="2027955" y="405842"/>
                  </a:lnTo>
                  <a:lnTo>
                    <a:pt x="2036166" y="405956"/>
                  </a:lnTo>
                  <a:lnTo>
                    <a:pt x="2044376" y="406065"/>
                  </a:lnTo>
                  <a:lnTo>
                    <a:pt x="2052586" y="406167"/>
                  </a:lnTo>
                  <a:lnTo>
                    <a:pt x="2060797" y="406265"/>
                  </a:lnTo>
                  <a:lnTo>
                    <a:pt x="2069007" y="406357"/>
                  </a:lnTo>
                  <a:lnTo>
                    <a:pt x="2077217" y="406444"/>
                  </a:lnTo>
                  <a:lnTo>
                    <a:pt x="2085428" y="406527"/>
                  </a:lnTo>
                  <a:lnTo>
                    <a:pt x="2093638" y="406606"/>
                  </a:lnTo>
                  <a:lnTo>
                    <a:pt x="2101848" y="406681"/>
                  </a:lnTo>
                  <a:lnTo>
                    <a:pt x="2110059" y="406752"/>
                  </a:lnTo>
                  <a:lnTo>
                    <a:pt x="2118269" y="406819"/>
                  </a:lnTo>
                  <a:lnTo>
                    <a:pt x="2126479" y="406882"/>
                  </a:lnTo>
                  <a:lnTo>
                    <a:pt x="2134690" y="406943"/>
                  </a:lnTo>
                  <a:lnTo>
                    <a:pt x="2142900" y="407000"/>
                  </a:lnTo>
                  <a:lnTo>
                    <a:pt x="2151110" y="407054"/>
                  </a:lnTo>
                  <a:lnTo>
                    <a:pt x="2159321" y="407106"/>
                  </a:lnTo>
                  <a:lnTo>
                    <a:pt x="2167531" y="407154"/>
                  </a:lnTo>
                  <a:lnTo>
                    <a:pt x="2175741" y="407201"/>
                  </a:lnTo>
                  <a:lnTo>
                    <a:pt x="2183952" y="407244"/>
                  </a:lnTo>
                  <a:lnTo>
                    <a:pt x="2192162" y="407286"/>
                  </a:lnTo>
                  <a:lnTo>
                    <a:pt x="2200373" y="407325"/>
                  </a:lnTo>
                  <a:lnTo>
                    <a:pt x="2208583" y="407363"/>
                  </a:lnTo>
                  <a:lnTo>
                    <a:pt x="2216793" y="407398"/>
                  </a:lnTo>
                  <a:lnTo>
                    <a:pt x="2225004" y="407432"/>
                  </a:lnTo>
                  <a:lnTo>
                    <a:pt x="2233214" y="407463"/>
                  </a:lnTo>
                  <a:lnTo>
                    <a:pt x="2241424" y="407494"/>
                  </a:lnTo>
                  <a:lnTo>
                    <a:pt x="2249635" y="407522"/>
                  </a:lnTo>
                  <a:lnTo>
                    <a:pt x="2257845" y="407549"/>
                  </a:lnTo>
                  <a:lnTo>
                    <a:pt x="2266055" y="407575"/>
                  </a:lnTo>
                  <a:lnTo>
                    <a:pt x="2274266" y="407599"/>
                  </a:lnTo>
                  <a:lnTo>
                    <a:pt x="2282476" y="407623"/>
                  </a:lnTo>
                  <a:lnTo>
                    <a:pt x="2290686" y="407644"/>
                  </a:lnTo>
                  <a:lnTo>
                    <a:pt x="2298897" y="407665"/>
                  </a:lnTo>
                  <a:lnTo>
                    <a:pt x="2307107" y="407685"/>
                  </a:lnTo>
                  <a:lnTo>
                    <a:pt x="2315317" y="407704"/>
                  </a:lnTo>
                  <a:lnTo>
                    <a:pt x="2323528" y="407721"/>
                  </a:lnTo>
                  <a:lnTo>
                    <a:pt x="2331738" y="407738"/>
                  </a:lnTo>
                  <a:lnTo>
                    <a:pt x="2339948" y="407754"/>
                  </a:lnTo>
                  <a:lnTo>
                    <a:pt x="2348159" y="407769"/>
                  </a:lnTo>
                  <a:lnTo>
                    <a:pt x="2356369" y="407783"/>
                  </a:lnTo>
                  <a:lnTo>
                    <a:pt x="2364579" y="407797"/>
                  </a:lnTo>
                  <a:lnTo>
                    <a:pt x="2372790" y="407810"/>
                  </a:lnTo>
                  <a:lnTo>
                    <a:pt x="2381000" y="407822"/>
                  </a:lnTo>
                  <a:lnTo>
                    <a:pt x="2389210" y="407833"/>
                  </a:lnTo>
                  <a:lnTo>
                    <a:pt x="2397421" y="407844"/>
                  </a:lnTo>
                  <a:lnTo>
                    <a:pt x="2405631" y="407855"/>
                  </a:lnTo>
                  <a:lnTo>
                    <a:pt x="2413842" y="407865"/>
                  </a:lnTo>
                  <a:lnTo>
                    <a:pt x="2422052" y="407874"/>
                  </a:lnTo>
                  <a:lnTo>
                    <a:pt x="2430262" y="407883"/>
                  </a:lnTo>
                  <a:lnTo>
                    <a:pt x="2438473" y="407891"/>
                  </a:lnTo>
                  <a:lnTo>
                    <a:pt x="2446683" y="407899"/>
                  </a:lnTo>
                  <a:lnTo>
                    <a:pt x="2454893" y="407906"/>
                  </a:lnTo>
                  <a:lnTo>
                    <a:pt x="2454893" y="410365"/>
                  </a:lnTo>
                  <a:lnTo>
                    <a:pt x="2446683" y="410357"/>
                  </a:lnTo>
                  <a:lnTo>
                    <a:pt x="2438473" y="410349"/>
                  </a:lnTo>
                  <a:lnTo>
                    <a:pt x="2430262" y="410341"/>
                  </a:lnTo>
                  <a:lnTo>
                    <a:pt x="2422052" y="410332"/>
                  </a:lnTo>
                  <a:lnTo>
                    <a:pt x="2413842" y="410323"/>
                  </a:lnTo>
                  <a:lnTo>
                    <a:pt x="2405631" y="410313"/>
                  </a:lnTo>
                  <a:lnTo>
                    <a:pt x="2397421" y="410303"/>
                  </a:lnTo>
                  <a:lnTo>
                    <a:pt x="2389210" y="410292"/>
                  </a:lnTo>
                  <a:lnTo>
                    <a:pt x="2381000" y="410280"/>
                  </a:lnTo>
                  <a:lnTo>
                    <a:pt x="2372790" y="410268"/>
                  </a:lnTo>
                  <a:lnTo>
                    <a:pt x="2364579" y="410255"/>
                  </a:lnTo>
                  <a:lnTo>
                    <a:pt x="2356369" y="410242"/>
                  </a:lnTo>
                  <a:lnTo>
                    <a:pt x="2348159" y="410227"/>
                  </a:lnTo>
                  <a:lnTo>
                    <a:pt x="2339948" y="410212"/>
                  </a:lnTo>
                  <a:lnTo>
                    <a:pt x="2331738" y="410196"/>
                  </a:lnTo>
                  <a:lnTo>
                    <a:pt x="2323528" y="410180"/>
                  </a:lnTo>
                  <a:lnTo>
                    <a:pt x="2315317" y="410162"/>
                  </a:lnTo>
                  <a:lnTo>
                    <a:pt x="2307107" y="410143"/>
                  </a:lnTo>
                  <a:lnTo>
                    <a:pt x="2298897" y="410124"/>
                  </a:lnTo>
                  <a:lnTo>
                    <a:pt x="2290686" y="410103"/>
                  </a:lnTo>
                  <a:lnTo>
                    <a:pt x="2282476" y="410081"/>
                  </a:lnTo>
                  <a:lnTo>
                    <a:pt x="2274266" y="410058"/>
                  </a:lnTo>
                  <a:lnTo>
                    <a:pt x="2266055" y="410033"/>
                  </a:lnTo>
                  <a:lnTo>
                    <a:pt x="2257845" y="410008"/>
                  </a:lnTo>
                  <a:lnTo>
                    <a:pt x="2249635" y="409981"/>
                  </a:lnTo>
                  <a:lnTo>
                    <a:pt x="2241424" y="409952"/>
                  </a:lnTo>
                  <a:lnTo>
                    <a:pt x="2233214" y="409922"/>
                  </a:lnTo>
                  <a:lnTo>
                    <a:pt x="2225004" y="409890"/>
                  </a:lnTo>
                  <a:lnTo>
                    <a:pt x="2216793" y="409856"/>
                  </a:lnTo>
                  <a:lnTo>
                    <a:pt x="2208583" y="409821"/>
                  </a:lnTo>
                  <a:lnTo>
                    <a:pt x="2200373" y="409784"/>
                  </a:lnTo>
                  <a:lnTo>
                    <a:pt x="2192162" y="409744"/>
                  </a:lnTo>
                  <a:lnTo>
                    <a:pt x="2183952" y="409703"/>
                  </a:lnTo>
                  <a:lnTo>
                    <a:pt x="2175741" y="409659"/>
                  </a:lnTo>
                  <a:lnTo>
                    <a:pt x="2167531" y="409613"/>
                  </a:lnTo>
                  <a:lnTo>
                    <a:pt x="2159321" y="409564"/>
                  </a:lnTo>
                  <a:lnTo>
                    <a:pt x="2151110" y="409512"/>
                  </a:lnTo>
                  <a:lnTo>
                    <a:pt x="2142900" y="409458"/>
                  </a:lnTo>
                  <a:lnTo>
                    <a:pt x="2134690" y="409401"/>
                  </a:lnTo>
                  <a:lnTo>
                    <a:pt x="2126479" y="409341"/>
                  </a:lnTo>
                  <a:lnTo>
                    <a:pt x="2118269" y="409277"/>
                  </a:lnTo>
                  <a:lnTo>
                    <a:pt x="2110059" y="409210"/>
                  </a:lnTo>
                  <a:lnTo>
                    <a:pt x="2101848" y="409139"/>
                  </a:lnTo>
                  <a:lnTo>
                    <a:pt x="2093638" y="409064"/>
                  </a:lnTo>
                  <a:lnTo>
                    <a:pt x="2085428" y="408986"/>
                  </a:lnTo>
                  <a:lnTo>
                    <a:pt x="2077217" y="408903"/>
                  </a:lnTo>
                  <a:lnTo>
                    <a:pt x="2069007" y="408815"/>
                  </a:lnTo>
                  <a:lnTo>
                    <a:pt x="2060797" y="408723"/>
                  </a:lnTo>
                  <a:lnTo>
                    <a:pt x="2052586" y="408626"/>
                  </a:lnTo>
                  <a:lnTo>
                    <a:pt x="2044376" y="408523"/>
                  </a:lnTo>
                  <a:lnTo>
                    <a:pt x="2036166" y="408415"/>
                  </a:lnTo>
                  <a:lnTo>
                    <a:pt x="2027955" y="408301"/>
                  </a:lnTo>
                  <a:lnTo>
                    <a:pt x="2019745" y="408180"/>
                  </a:lnTo>
                  <a:lnTo>
                    <a:pt x="2011535" y="408054"/>
                  </a:lnTo>
                  <a:lnTo>
                    <a:pt x="2003324" y="407920"/>
                  </a:lnTo>
                  <a:lnTo>
                    <a:pt x="1995114" y="407779"/>
                  </a:lnTo>
                  <a:lnTo>
                    <a:pt x="1986903" y="407630"/>
                  </a:lnTo>
                  <a:lnTo>
                    <a:pt x="1978693" y="407474"/>
                  </a:lnTo>
                  <a:lnTo>
                    <a:pt x="1970483" y="407308"/>
                  </a:lnTo>
                  <a:lnTo>
                    <a:pt x="1962272" y="407134"/>
                  </a:lnTo>
                  <a:lnTo>
                    <a:pt x="1954062" y="406951"/>
                  </a:lnTo>
                  <a:lnTo>
                    <a:pt x="1945852" y="406757"/>
                  </a:lnTo>
                  <a:lnTo>
                    <a:pt x="1937641" y="406554"/>
                  </a:lnTo>
                  <a:lnTo>
                    <a:pt x="1929431" y="406339"/>
                  </a:lnTo>
                  <a:lnTo>
                    <a:pt x="1921221" y="406112"/>
                  </a:lnTo>
                  <a:lnTo>
                    <a:pt x="1913010" y="405874"/>
                  </a:lnTo>
                  <a:lnTo>
                    <a:pt x="1904800" y="405623"/>
                  </a:lnTo>
                  <a:lnTo>
                    <a:pt x="1896590" y="405358"/>
                  </a:lnTo>
                  <a:lnTo>
                    <a:pt x="1888379" y="405079"/>
                  </a:lnTo>
                  <a:lnTo>
                    <a:pt x="1880169" y="404785"/>
                  </a:lnTo>
                  <a:lnTo>
                    <a:pt x="1871959" y="404475"/>
                  </a:lnTo>
                  <a:lnTo>
                    <a:pt x="1863748" y="404149"/>
                  </a:lnTo>
                  <a:lnTo>
                    <a:pt x="1855538" y="403806"/>
                  </a:lnTo>
                  <a:lnTo>
                    <a:pt x="1847328" y="403444"/>
                  </a:lnTo>
                  <a:lnTo>
                    <a:pt x="1839117" y="403063"/>
                  </a:lnTo>
                  <a:lnTo>
                    <a:pt x="1830907" y="402662"/>
                  </a:lnTo>
                  <a:lnTo>
                    <a:pt x="1822697" y="402240"/>
                  </a:lnTo>
                  <a:lnTo>
                    <a:pt x="1814486" y="401795"/>
                  </a:lnTo>
                  <a:lnTo>
                    <a:pt x="1806276" y="401327"/>
                  </a:lnTo>
                  <a:lnTo>
                    <a:pt x="1798065" y="400835"/>
                  </a:lnTo>
                  <a:lnTo>
                    <a:pt x="1789855" y="400317"/>
                  </a:lnTo>
                  <a:lnTo>
                    <a:pt x="1781645" y="399772"/>
                  </a:lnTo>
                  <a:lnTo>
                    <a:pt x="1773434" y="399198"/>
                  </a:lnTo>
                  <a:lnTo>
                    <a:pt x="1765224" y="398595"/>
                  </a:lnTo>
                  <a:lnTo>
                    <a:pt x="1757014" y="397961"/>
                  </a:lnTo>
                  <a:lnTo>
                    <a:pt x="1748803" y="397294"/>
                  </a:lnTo>
                  <a:lnTo>
                    <a:pt x="1740593" y="396592"/>
                  </a:lnTo>
                  <a:lnTo>
                    <a:pt x="1732383" y="395855"/>
                  </a:lnTo>
                  <a:lnTo>
                    <a:pt x="1724172" y="395081"/>
                  </a:lnTo>
                  <a:lnTo>
                    <a:pt x="1715962" y="394267"/>
                  </a:lnTo>
                  <a:lnTo>
                    <a:pt x="1707752" y="393411"/>
                  </a:lnTo>
                  <a:lnTo>
                    <a:pt x="1699541" y="392513"/>
                  </a:lnTo>
                  <a:lnTo>
                    <a:pt x="1691331" y="391571"/>
                  </a:lnTo>
                  <a:lnTo>
                    <a:pt x="1683121" y="390581"/>
                  </a:lnTo>
                  <a:lnTo>
                    <a:pt x="1674910" y="389542"/>
                  </a:lnTo>
                  <a:lnTo>
                    <a:pt x="1666700" y="388452"/>
                  </a:lnTo>
                  <a:lnTo>
                    <a:pt x="1658490" y="387309"/>
                  </a:lnTo>
                  <a:lnTo>
                    <a:pt x="1650279" y="386110"/>
                  </a:lnTo>
                  <a:lnTo>
                    <a:pt x="1642069" y="384853"/>
                  </a:lnTo>
                  <a:lnTo>
                    <a:pt x="1633859" y="383537"/>
                  </a:lnTo>
                  <a:lnTo>
                    <a:pt x="1625648" y="382157"/>
                  </a:lnTo>
                  <a:lnTo>
                    <a:pt x="1617438" y="380713"/>
                  </a:lnTo>
                  <a:lnTo>
                    <a:pt x="1609228" y="379201"/>
                  </a:lnTo>
                  <a:lnTo>
                    <a:pt x="1601017" y="377619"/>
                  </a:lnTo>
                  <a:lnTo>
                    <a:pt x="1592807" y="375965"/>
                  </a:lnTo>
                  <a:lnTo>
                    <a:pt x="1584596" y="374235"/>
                  </a:lnTo>
                  <a:lnTo>
                    <a:pt x="1576386" y="372427"/>
                  </a:lnTo>
                  <a:lnTo>
                    <a:pt x="1568176" y="370539"/>
                  </a:lnTo>
                  <a:lnTo>
                    <a:pt x="1559965" y="368568"/>
                  </a:lnTo>
                  <a:lnTo>
                    <a:pt x="1551755" y="366512"/>
                  </a:lnTo>
                  <a:lnTo>
                    <a:pt x="1543545" y="364367"/>
                  </a:lnTo>
                  <a:lnTo>
                    <a:pt x="1535334" y="362131"/>
                  </a:lnTo>
                  <a:lnTo>
                    <a:pt x="1527124" y="359803"/>
                  </a:lnTo>
                  <a:lnTo>
                    <a:pt x="1518914" y="357378"/>
                  </a:lnTo>
                  <a:lnTo>
                    <a:pt x="1510703" y="354856"/>
                  </a:lnTo>
                  <a:lnTo>
                    <a:pt x="1502493" y="352234"/>
                  </a:lnTo>
                  <a:lnTo>
                    <a:pt x="1494283" y="349510"/>
                  </a:lnTo>
                  <a:lnTo>
                    <a:pt x="1486072" y="346681"/>
                  </a:lnTo>
                  <a:lnTo>
                    <a:pt x="1477862" y="343747"/>
                  </a:lnTo>
                  <a:lnTo>
                    <a:pt x="1469652" y="340705"/>
                  </a:lnTo>
                  <a:lnTo>
                    <a:pt x="1461441" y="337554"/>
                  </a:lnTo>
                  <a:lnTo>
                    <a:pt x="1453231" y="334293"/>
                  </a:lnTo>
                  <a:lnTo>
                    <a:pt x="1445021" y="330920"/>
                  </a:lnTo>
                  <a:lnTo>
                    <a:pt x="1436810" y="327436"/>
                  </a:lnTo>
                  <a:lnTo>
                    <a:pt x="1428600" y="323839"/>
                  </a:lnTo>
                  <a:lnTo>
                    <a:pt x="1420390" y="320130"/>
                  </a:lnTo>
                  <a:lnTo>
                    <a:pt x="1412179" y="316309"/>
                  </a:lnTo>
                  <a:lnTo>
                    <a:pt x="1403969" y="312376"/>
                  </a:lnTo>
                  <a:lnTo>
                    <a:pt x="1395758" y="308332"/>
                  </a:lnTo>
                  <a:lnTo>
                    <a:pt x="1387548" y="304179"/>
                  </a:lnTo>
                  <a:lnTo>
                    <a:pt x="1379338" y="299918"/>
                  </a:lnTo>
                  <a:lnTo>
                    <a:pt x="1371127" y="295551"/>
                  </a:lnTo>
                  <a:lnTo>
                    <a:pt x="1362917" y="291081"/>
                  </a:lnTo>
                  <a:lnTo>
                    <a:pt x="1354707" y="286511"/>
                  </a:lnTo>
                  <a:lnTo>
                    <a:pt x="1346496" y="281843"/>
                  </a:lnTo>
                  <a:lnTo>
                    <a:pt x="1338286" y="277083"/>
                  </a:lnTo>
                  <a:lnTo>
                    <a:pt x="1330076" y="272233"/>
                  </a:lnTo>
                  <a:lnTo>
                    <a:pt x="1321865" y="267299"/>
                  </a:lnTo>
                  <a:lnTo>
                    <a:pt x="1313655" y="262285"/>
                  </a:lnTo>
                  <a:lnTo>
                    <a:pt x="1305445" y="257198"/>
                  </a:lnTo>
                  <a:lnTo>
                    <a:pt x="1297234" y="252042"/>
                  </a:lnTo>
                  <a:lnTo>
                    <a:pt x="1289024" y="246825"/>
                  </a:lnTo>
                  <a:lnTo>
                    <a:pt x="1280814" y="241552"/>
                  </a:lnTo>
                  <a:lnTo>
                    <a:pt x="1272603" y="236230"/>
                  </a:lnTo>
                  <a:lnTo>
                    <a:pt x="1264393" y="230866"/>
                  </a:lnTo>
                  <a:lnTo>
                    <a:pt x="1256183" y="225468"/>
                  </a:lnTo>
                  <a:lnTo>
                    <a:pt x="1247972" y="220043"/>
                  </a:lnTo>
                  <a:lnTo>
                    <a:pt x="1239762" y="214598"/>
                  </a:lnTo>
                  <a:lnTo>
                    <a:pt x="1231552" y="209141"/>
                  </a:lnTo>
                  <a:lnTo>
                    <a:pt x="1223341" y="203681"/>
                  </a:lnTo>
                  <a:lnTo>
                    <a:pt x="1215131" y="198225"/>
                  </a:lnTo>
                  <a:lnTo>
                    <a:pt x="1206921" y="192780"/>
                  </a:lnTo>
                  <a:lnTo>
                    <a:pt x="1198710" y="187355"/>
                  </a:lnTo>
                  <a:lnTo>
                    <a:pt x="1190500" y="181957"/>
                  </a:lnTo>
                  <a:lnTo>
                    <a:pt x="1182289" y="176593"/>
                  </a:lnTo>
                  <a:lnTo>
                    <a:pt x="1174079" y="171271"/>
                  </a:lnTo>
                  <a:lnTo>
                    <a:pt x="1165869" y="165998"/>
                  </a:lnTo>
                  <a:lnTo>
                    <a:pt x="1157658" y="160780"/>
                  </a:lnTo>
                  <a:lnTo>
                    <a:pt x="1149448" y="155625"/>
                  </a:lnTo>
                  <a:lnTo>
                    <a:pt x="1141238" y="150537"/>
                  </a:lnTo>
                  <a:lnTo>
                    <a:pt x="1133027" y="145524"/>
                  </a:lnTo>
                  <a:lnTo>
                    <a:pt x="1124817" y="140590"/>
                  </a:lnTo>
                  <a:lnTo>
                    <a:pt x="1116607" y="135740"/>
                  </a:lnTo>
                  <a:lnTo>
                    <a:pt x="1108396" y="130979"/>
                  </a:lnTo>
                  <a:lnTo>
                    <a:pt x="1100186" y="126312"/>
                  </a:lnTo>
                  <a:lnTo>
                    <a:pt x="1091976" y="121742"/>
                  </a:lnTo>
                  <a:lnTo>
                    <a:pt x="1083765" y="117272"/>
                  </a:lnTo>
                  <a:lnTo>
                    <a:pt x="1075555" y="112905"/>
                  </a:lnTo>
                  <a:lnTo>
                    <a:pt x="1067345" y="108644"/>
                  </a:lnTo>
                  <a:lnTo>
                    <a:pt x="1059134" y="104490"/>
                  </a:lnTo>
                  <a:lnTo>
                    <a:pt x="1050924" y="100447"/>
                  </a:lnTo>
                  <a:lnTo>
                    <a:pt x="1042714" y="96514"/>
                  </a:lnTo>
                  <a:lnTo>
                    <a:pt x="1034503" y="92692"/>
                  </a:lnTo>
                  <a:lnTo>
                    <a:pt x="1026293" y="88983"/>
                  </a:lnTo>
                  <a:lnTo>
                    <a:pt x="1018083" y="85387"/>
                  </a:lnTo>
                  <a:lnTo>
                    <a:pt x="1009872" y="81902"/>
                  </a:lnTo>
                  <a:lnTo>
                    <a:pt x="1001662" y="78530"/>
                  </a:lnTo>
                  <a:lnTo>
                    <a:pt x="993451" y="75269"/>
                  </a:lnTo>
                  <a:lnTo>
                    <a:pt x="985241" y="72118"/>
                  </a:lnTo>
                  <a:lnTo>
                    <a:pt x="977031" y="69076"/>
                  </a:lnTo>
                  <a:lnTo>
                    <a:pt x="968820" y="66141"/>
                  </a:lnTo>
                  <a:lnTo>
                    <a:pt x="960610" y="63313"/>
                  </a:lnTo>
                  <a:lnTo>
                    <a:pt x="952400" y="60588"/>
                  </a:lnTo>
                  <a:lnTo>
                    <a:pt x="944189" y="57966"/>
                  </a:lnTo>
                  <a:lnTo>
                    <a:pt x="935979" y="55444"/>
                  </a:lnTo>
                  <a:lnTo>
                    <a:pt x="927769" y="53020"/>
                  </a:lnTo>
                  <a:lnTo>
                    <a:pt x="919558" y="50691"/>
                  </a:lnTo>
                  <a:lnTo>
                    <a:pt x="911348" y="48456"/>
                  </a:lnTo>
                  <a:lnTo>
                    <a:pt x="903138" y="46311"/>
                  </a:lnTo>
                  <a:lnTo>
                    <a:pt x="894927" y="44254"/>
                  </a:lnTo>
                  <a:lnTo>
                    <a:pt x="886717" y="42283"/>
                  </a:lnTo>
                  <a:lnTo>
                    <a:pt x="878507" y="40395"/>
                  </a:lnTo>
                  <a:lnTo>
                    <a:pt x="870296" y="38588"/>
                  </a:lnTo>
                  <a:lnTo>
                    <a:pt x="862086" y="36858"/>
                  </a:lnTo>
                  <a:lnTo>
                    <a:pt x="853876" y="35203"/>
                  </a:lnTo>
                  <a:lnTo>
                    <a:pt x="845665" y="33621"/>
                  </a:lnTo>
                  <a:lnTo>
                    <a:pt x="837455" y="32109"/>
                  </a:lnTo>
                  <a:lnTo>
                    <a:pt x="829245" y="30665"/>
                  </a:lnTo>
                  <a:lnTo>
                    <a:pt x="821034" y="29286"/>
                  </a:lnTo>
                  <a:lnTo>
                    <a:pt x="812824" y="27969"/>
                  </a:lnTo>
                  <a:lnTo>
                    <a:pt x="804614" y="26713"/>
                  </a:lnTo>
                  <a:lnTo>
                    <a:pt x="796403" y="25514"/>
                  </a:lnTo>
                  <a:lnTo>
                    <a:pt x="788193" y="24371"/>
                  </a:lnTo>
                  <a:lnTo>
                    <a:pt x="779982" y="23281"/>
                  </a:lnTo>
                  <a:lnTo>
                    <a:pt x="771772" y="22242"/>
                  </a:lnTo>
                  <a:lnTo>
                    <a:pt x="763562" y="21252"/>
                  </a:lnTo>
                  <a:lnTo>
                    <a:pt x="755351" y="20309"/>
                  </a:lnTo>
                  <a:lnTo>
                    <a:pt x="747141" y="19411"/>
                  </a:lnTo>
                  <a:lnTo>
                    <a:pt x="738931" y="18556"/>
                  </a:lnTo>
                  <a:lnTo>
                    <a:pt x="730720" y="17742"/>
                  </a:lnTo>
                  <a:lnTo>
                    <a:pt x="722510" y="16967"/>
                  </a:lnTo>
                  <a:lnTo>
                    <a:pt x="714300" y="16230"/>
                  </a:lnTo>
                  <a:lnTo>
                    <a:pt x="706089" y="15529"/>
                  </a:lnTo>
                  <a:lnTo>
                    <a:pt x="697879" y="14862"/>
                  </a:lnTo>
                  <a:lnTo>
                    <a:pt x="689669" y="14227"/>
                  </a:lnTo>
                  <a:lnTo>
                    <a:pt x="681458" y="13624"/>
                  </a:lnTo>
                  <a:lnTo>
                    <a:pt x="673248" y="13051"/>
                  </a:lnTo>
                  <a:lnTo>
                    <a:pt x="665038" y="12506"/>
                  </a:lnTo>
                  <a:lnTo>
                    <a:pt x="656827" y="11988"/>
                  </a:lnTo>
                  <a:lnTo>
                    <a:pt x="648617" y="11495"/>
                  </a:lnTo>
                  <a:lnTo>
                    <a:pt x="640407" y="11027"/>
                  </a:lnTo>
                  <a:lnTo>
                    <a:pt x="632196" y="10583"/>
                  </a:lnTo>
                  <a:lnTo>
                    <a:pt x="623986" y="10161"/>
                  </a:lnTo>
                  <a:lnTo>
                    <a:pt x="615776" y="9760"/>
                  </a:lnTo>
                  <a:lnTo>
                    <a:pt x="607565" y="9379"/>
                  </a:lnTo>
                  <a:lnTo>
                    <a:pt x="599355" y="9017"/>
                  </a:lnTo>
                  <a:lnTo>
                    <a:pt x="591144" y="8674"/>
                  </a:lnTo>
                  <a:lnTo>
                    <a:pt x="582934" y="8347"/>
                  </a:lnTo>
                  <a:lnTo>
                    <a:pt x="574724" y="8038"/>
                  </a:lnTo>
                  <a:lnTo>
                    <a:pt x="566513" y="7744"/>
                  </a:lnTo>
                  <a:lnTo>
                    <a:pt x="558303" y="7465"/>
                  </a:lnTo>
                  <a:lnTo>
                    <a:pt x="550093" y="7200"/>
                  </a:lnTo>
                  <a:lnTo>
                    <a:pt x="541882" y="6949"/>
                  </a:lnTo>
                  <a:lnTo>
                    <a:pt x="533672" y="6710"/>
                  </a:lnTo>
                  <a:lnTo>
                    <a:pt x="525462" y="6484"/>
                  </a:lnTo>
                  <a:lnTo>
                    <a:pt x="517251" y="6269"/>
                  </a:lnTo>
                  <a:lnTo>
                    <a:pt x="509041" y="6065"/>
                  </a:lnTo>
                  <a:lnTo>
                    <a:pt x="500831" y="5872"/>
                  </a:lnTo>
                  <a:lnTo>
                    <a:pt x="492620" y="5688"/>
                  </a:lnTo>
                  <a:lnTo>
                    <a:pt x="484410" y="5514"/>
                  </a:lnTo>
                  <a:lnTo>
                    <a:pt x="476200" y="5349"/>
                  </a:lnTo>
                  <a:lnTo>
                    <a:pt x="467989" y="5192"/>
                  </a:lnTo>
                  <a:lnTo>
                    <a:pt x="459779" y="5044"/>
                  </a:lnTo>
                  <a:lnTo>
                    <a:pt x="451569" y="4903"/>
                  </a:lnTo>
                  <a:lnTo>
                    <a:pt x="443358" y="4769"/>
                  </a:lnTo>
                  <a:lnTo>
                    <a:pt x="435148" y="4642"/>
                  </a:lnTo>
                  <a:lnTo>
                    <a:pt x="426938" y="4522"/>
                  </a:lnTo>
                  <a:lnTo>
                    <a:pt x="418727" y="4408"/>
                  </a:lnTo>
                  <a:lnTo>
                    <a:pt x="410517" y="4300"/>
                  </a:lnTo>
                  <a:lnTo>
                    <a:pt x="402307" y="4197"/>
                  </a:lnTo>
                  <a:lnTo>
                    <a:pt x="394096" y="4100"/>
                  </a:lnTo>
                  <a:lnTo>
                    <a:pt x="385886" y="4007"/>
                  </a:lnTo>
                  <a:lnTo>
                    <a:pt x="377675" y="3920"/>
                  </a:lnTo>
                  <a:lnTo>
                    <a:pt x="369465" y="3837"/>
                  </a:lnTo>
                  <a:lnTo>
                    <a:pt x="361255" y="3758"/>
                  </a:lnTo>
                  <a:lnTo>
                    <a:pt x="353044" y="3683"/>
                  </a:lnTo>
                  <a:lnTo>
                    <a:pt x="344834" y="3613"/>
                  </a:lnTo>
                  <a:lnTo>
                    <a:pt x="336624" y="3546"/>
                  </a:lnTo>
                  <a:lnTo>
                    <a:pt x="328413" y="3482"/>
                  </a:lnTo>
                  <a:lnTo>
                    <a:pt x="320203" y="3422"/>
                  </a:lnTo>
                  <a:lnTo>
                    <a:pt x="311993" y="3364"/>
                  </a:lnTo>
                  <a:lnTo>
                    <a:pt x="303782" y="3310"/>
                  </a:lnTo>
                  <a:lnTo>
                    <a:pt x="295572" y="3259"/>
                  </a:lnTo>
                  <a:lnTo>
                    <a:pt x="287362" y="3210"/>
                  </a:lnTo>
                  <a:lnTo>
                    <a:pt x="279151" y="3164"/>
                  </a:lnTo>
                  <a:lnTo>
                    <a:pt x="270941" y="3120"/>
                  </a:lnTo>
                  <a:lnTo>
                    <a:pt x="262731" y="3078"/>
                  </a:lnTo>
                  <a:lnTo>
                    <a:pt x="254520" y="3039"/>
                  </a:lnTo>
                  <a:lnTo>
                    <a:pt x="246310" y="3002"/>
                  </a:lnTo>
                  <a:lnTo>
                    <a:pt x="238100" y="2966"/>
                  </a:lnTo>
                  <a:lnTo>
                    <a:pt x="229889" y="2933"/>
                  </a:lnTo>
                  <a:lnTo>
                    <a:pt x="221679" y="2901"/>
                  </a:lnTo>
                  <a:lnTo>
                    <a:pt x="213469" y="2871"/>
                  </a:lnTo>
                  <a:lnTo>
                    <a:pt x="205258" y="2842"/>
                  </a:lnTo>
                  <a:lnTo>
                    <a:pt x="197048" y="2815"/>
                  </a:lnTo>
                  <a:lnTo>
                    <a:pt x="188837" y="2789"/>
                  </a:lnTo>
                  <a:lnTo>
                    <a:pt x="180627" y="2765"/>
                  </a:lnTo>
                  <a:lnTo>
                    <a:pt x="172417" y="2742"/>
                  </a:lnTo>
                  <a:lnTo>
                    <a:pt x="164206" y="2720"/>
                  </a:lnTo>
                  <a:lnTo>
                    <a:pt x="155996" y="2699"/>
                  </a:lnTo>
                  <a:lnTo>
                    <a:pt x="147786" y="2679"/>
                  </a:lnTo>
                  <a:lnTo>
                    <a:pt x="139575" y="2661"/>
                  </a:lnTo>
                  <a:lnTo>
                    <a:pt x="131365" y="2643"/>
                  </a:lnTo>
                  <a:lnTo>
                    <a:pt x="123155" y="2626"/>
                  </a:lnTo>
                  <a:lnTo>
                    <a:pt x="114944" y="2610"/>
                  </a:lnTo>
                  <a:lnTo>
                    <a:pt x="106734" y="2595"/>
                  </a:lnTo>
                  <a:lnTo>
                    <a:pt x="98524" y="2581"/>
                  </a:lnTo>
                  <a:lnTo>
                    <a:pt x="90313" y="2567"/>
                  </a:lnTo>
                  <a:lnTo>
                    <a:pt x="82103" y="2555"/>
                  </a:lnTo>
                  <a:lnTo>
                    <a:pt x="73893" y="2542"/>
                  </a:lnTo>
                  <a:lnTo>
                    <a:pt x="65682" y="2531"/>
                  </a:lnTo>
                  <a:lnTo>
                    <a:pt x="57472" y="2520"/>
                  </a:lnTo>
                  <a:lnTo>
                    <a:pt x="49262" y="2510"/>
                  </a:lnTo>
                  <a:lnTo>
                    <a:pt x="41051" y="2500"/>
                  </a:lnTo>
                  <a:lnTo>
                    <a:pt x="32841" y="2490"/>
                  </a:lnTo>
                  <a:lnTo>
                    <a:pt x="24631" y="2482"/>
                  </a:lnTo>
                  <a:lnTo>
                    <a:pt x="16420" y="2473"/>
                  </a:lnTo>
                  <a:lnTo>
                    <a:pt x="8210" y="2465"/>
                  </a:lnTo>
                  <a:lnTo>
                    <a:pt x="0" y="2458"/>
                  </a:lnTo>
                  <a:close/>
                </a:path>
              </a:pathLst>
            </a:custGeom>
            <a:solidFill>
              <a:srgbClr val="21A585">
                <a:alpha val="50196"/>
              </a:srgbClr>
            </a:solidFill>
          </p:spPr>
          <p:txBody>
            <a:bodyPr/>
            <a:lstStyle/>
            <a:p/>
          </p:txBody>
        </p:sp>
        <p:sp>
          <p:nvSpPr>
            <p:cNvPr id="33" name="pg34"/>
            <p:cNvSpPr/>
            <p:nvPr/>
          </p:nvSpPr>
          <p:spPr>
            <a:xfrm>
              <a:off x="7736381" y="4449656"/>
              <a:ext cx="2454893" cy="202274"/>
            </a:xfrm>
            <a:custGeom>
              <a:avLst/>
              <a:pathLst>
                <a:path w="2454893" h="202274">
                  <a:moveTo>
                    <a:pt x="0" y="0"/>
                  </a:moveTo>
                  <a:lnTo>
                    <a:pt x="8210" y="2"/>
                  </a:lnTo>
                  <a:lnTo>
                    <a:pt x="16420" y="5"/>
                  </a:lnTo>
                  <a:lnTo>
                    <a:pt x="24631" y="9"/>
                  </a:lnTo>
                  <a:lnTo>
                    <a:pt x="32841" y="12"/>
                  </a:lnTo>
                  <a:lnTo>
                    <a:pt x="41051" y="16"/>
                  </a:lnTo>
                  <a:lnTo>
                    <a:pt x="49262" y="19"/>
                  </a:lnTo>
                  <a:lnTo>
                    <a:pt x="57472" y="23"/>
                  </a:lnTo>
                  <a:lnTo>
                    <a:pt x="65682" y="28"/>
                  </a:lnTo>
                  <a:lnTo>
                    <a:pt x="73893" y="32"/>
                  </a:lnTo>
                  <a:lnTo>
                    <a:pt x="82103" y="37"/>
                  </a:lnTo>
                  <a:lnTo>
                    <a:pt x="90313" y="42"/>
                  </a:lnTo>
                  <a:lnTo>
                    <a:pt x="98524" y="47"/>
                  </a:lnTo>
                  <a:lnTo>
                    <a:pt x="106734" y="52"/>
                  </a:lnTo>
                  <a:lnTo>
                    <a:pt x="114944" y="58"/>
                  </a:lnTo>
                  <a:lnTo>
                    <a:pt x="123155" y="64"/>
                  </a:lnTo>
                  <a:lnTo>
                    <a:pt x="131365" y="71"/>
                  </a:lnTo>
                  <a:lnTo>
                    <a:pt x="139575" y="78"/>
                  </a:lnTo>
                  <a:lnTo>
                    <a:pt x="147786" y="85"/>
                  </a:lnTo>
                  <a:lnTo>
                    <a:pt x="155996" y="93"/>
                  </a:lnTo>
                  <a:lnTo>
                    <a:pt x="164206" y="101"/>
                  </a:lnTo>
                  <a:lnTo>
                    <a:pt x="172417" y="109"/>
                  </a:lnTo>
                  <a:lnTo>
                    <a:pt x="180627" y="118"/>
                  </a:lnTo>
                  <a:lnTo>
                    <a:pt x="188837" y="127"/>
                  </a:lnTo>
                  <a:lnTo>
                    <a:pt x="197048" y="137"/>
                  </a:lnTo>
                  <a:lnTo>
                    <a:pt x="205258" y="148"/>
                  </a:lnTo>
                  <a:lnTo>
                    <a:pt x="213469" y="159"/>
                  </a:lnTo>
                  <a:lnTo>
                    <a:pt x="221679" y="170"/>
                  </a:lnTo>
                  <a:lnTo>
                    <a:pt x="229889" y="183"/>
                  </a:lnTo>
                  <a:lnTo>
                    <a:pt x="238100" y="196"/>
                  </a:lnTo>
                  <a:lnTo>
                    <a:pt x="246310" y="209"/>
                  </a:lnTo>
                  <a:lnTo>
                    <a:pt x="254520" y="224"/>
                  </a:lnTo>
                  <a:lnTo>
                    <a:pt x="262731" y="239"/>
                  </a:lnTo>
                  <a:lnTo>
                    <a:pt x="270941" y="255"/>
                  </a:lnTo>
                  <a:lnTo>
                    <a:pt x="279151" y="272"/>
                  </a:lnTo>
                  <a:lnTo>
                    <a:pt x="287362" y="289"/>
                  </a:lnTo>
                  <a:lnTo>
                    <a:pt x="295572" y="308"/>
                  </a:lnTo>
                  <a:lnTo>
                    <a:pt x="303782" y="328"/>
                  </a:lnTo>
                  <a:lnTo>
                    <a:pt x="311993" y="349"/>
                  </a:lnTo>
                  <a:lnTo>
                    <a:pt x="320203" y="371"/>
                  </a:lnTo>
                  <a:lnTo>
                    <a:pt x="328413" y="394"/>
                  </a:lnTo>
                  <a:lnTo>
                    <a:pt x="336624" y="419"/>
                  </a:lnTo>
                  <a:lnTo>
                    <a:pt x="344834" y="445"/>
                  </a:lnTo>
                  <a:lnTo>
                    <a:pt x="353044" y="472"/>
                  </a:lnTo>
                  <a:lnTo>
                    <a:pt x="361255" y="501"/>
                  </a:lnTo>
                  <a:lnTo>
                    <a:pt x="369465" y="531"/>
                  </a:lnTo>
                  <a:lnTo>
                    <a:pt x="377675" y="563"/>
                  </a:lnTo>
                  <a:lnTo>
                    <a:pt x="385886" y="597"/>
                  </a:lnTo>
                  <a:lnTo>
                    <a:pt x="394096" y="632"/>
                  </a:lnTo>
                  <a:lnTo>
                    <a:pt x="402307" y="670"/>
                  </a:lnTo>
                  <a:lnTo>
                    <a:pt x="410517" y="710"/>
                  </a:lnTo>
                  <a:lnTo>
                    <a:pt x="418727" y="751"/>
                  </a:lnTo>
                  <a:lnTo>
                    <a:pt x="426938" y="795"/>
                  </a:lnTo>
                  <a:lnTo>
                    <a:pt x="435148" y="842"/>
                  </a:lnTo>
                  <a:lnTo>
                    <a:pt x="443358" y="891"/>
                  </a:lnTo>
                  <a:lnTo>
                    <a:pt x="451569" y="942"/>
                  </a:lnTo>
                  <a:lnTo>
                    <a:pt x="459779" y="996"/>
                  </a:lnTo>
                  <a:lnTo>
                    <a:pt x="467989" y="1054"/>
                  </a:lnTo>
                  <a:lnTo>
                    <a:pt x="476200" y="1114"/>
                  </a:lnTo>
                  <a:lnTo>
                    <a:pt x="484410" y="1178"/>
                  </a:lnTo>
                  <a:lnTo>
                    <a:pt x="492620" y="1245"/>
                  </a:lnTo>
                  <a:lnTo>
                    <a:pt x="500831" y="1316"/>
                  </a:lnTo>
                  <a:lnTo>
                    <a:pt x="509041" y="1390"/>
                  </a:lnTo>
                  <a:lnTo>
                    <a:pt x="517251" y="1469"/>
                  </a:lnTo>
                  <a:lnTo>
                    <a:pt x="525462" y="1552"/>
                  </a:lnTo>
                  <a:lnTo>
                    <a:pt x="533672" y="1639"/>
                  </a:lnTo>
                  <a:lnTo>
                    <a:pt x="541882" y="1731"/>
                  </a:lnTo>
                  <a:lnTo>
                    <a:pt x="550093" y="1828"/>
                  </a:lnTo>
                  <a:lnTo>
                    <a:pt x="558303" y="1930"/>
                  </a:lnTo>
                  <a:lnTo>
                    <a:pt x="566513" y="2037"/>
                  </a:lnTo>
                  <a:lnTo>
                    <a:pt x="574724" y="2151"/>
                  </a:lnTo>
                  <a:lnTo>
                    <a:pt x="582934" y="2270"/>
                  </a:lnTo>
                  <a:lnTo>
                    <a:pt x="591144" y="2396"/>
                  </a:lnTo>
                  <a:lnTo>
                    <a:pt x="599355" y="2528"/>
                  </a:lnTo>
                  <a:lnTo>
                    <a:pt x="607565" y="2668"/>
                  </a:lnTo>
                  <a:lnTo>
                    <a:pt x="615776" y="2814"/>
                  </a:lnTo>
                  <a:lnTo>
                    <a:pt x="623986" y="2969"/>
                  </a:lnTo>
                  <a:lnTo>
                    <a:pt x="632196" y="3132"/>
                  </a:lnTo>
                  <a:lnTo>
                    <a:pt x="640407" y="3303"/>
                  </a:lnTo>
                  <a:lnTo>
                    <a:pt x="648617" y="3484"/>
                  </a:lnTo>
                  <a:lnTo>
                    <a:pt x="656827" y="3673"/>
                  </a:lnTo>
                  <a:lnTo>
                    <a:pt x="665038" y="3873"/>
                  </a:lnTo>
                  <a:lnTo>
                    <a:pt x="673248" y="4083"/>
                  </a:lnTo>
                  <a:lnTo>
                    <a:pt x="681458" y="4304"/>
                  </a:lnTo>
                  <a:lnTo>
                    <a:pt x="689669" y="4537"/>
                  </a:lnTo>
                  <a:lnTo>
                    <a:pt x="697879" y="4781"/>
                  </a:lnTo>
                  <a:lnTo>
                    <a:pt x="706089" y="5039"/>
                  </a:lnTo>
                  <a:lnTo>
                    <a:pt x="714300" y="5309"/>
                  </a:lnTo>
                  <a:lnTo>
                    <a:pt x="722510" y="5593"/>
                  </a:lnTo>
                  <a:lnTo>
                    <a:pt x="730720" y="5892"/>
                  </a:lnTo>
                  <a:lnTo>
                    <a:pt x="738931" y="6206"/>
                  </a:lnTo>
                  <a:lnTo>
                    <a:pt x="747141" y="6535"/>
                  </a:lnTo>
                  <a:lnTo>
                    <a:pt x="755351" y="6881"/>
                  </a:lnTo>
                  <a:lnTo>
                    <a:pt x="763562" y="7245"/>
                  </a:lnTo>
                  <a:lnTo>
                    <a:pt x="771772" y="7627"/>
                  </a:lnTo>
                  <a:lnTo>
                    <a:pt x="779982" y="8027"/>
                  </a:lnTo>
                  <a:lnTo>
                    <a:pt x="788193" y="8447"/>
                  </a:lnTo>
                  <a:lnTo>
                    <a:pt x="796403" y="8888"/>
                  </a:lnTo>
                  <a:lnTo>
                    <a:pt x="804614" y="9350"/>
                  </a:lnTo>
                  <a:lnTo>
                    <a:pt x="812824" y="9834"/>
                  </a:lnTo>
                  <a:lnTo>
                    <a:pt x="821034" y="10342"/>
                  </a:lnTo>
                  <a:lnTo>
                    <a:pt x="829245" y="10874"/>
                  </a:lnTo>
                  <a:lnTo>
                    <a:pt x="837455" y="11431"/>
                  </a:lnTo>
                  <a:lnTo>
                    <a:pt x="845665" y="12014"/>
                  </a:lnTo>
                  <a:lnTo>
                    <a:pt x="853876" y="12623"/>
                  </a:lnTo>
                  <a:lnTo>
                    <a:pt x="862086" y="13261"/>
                  </a:lnTo>
                  <a:lnTo>
                    <a:pt x="870296" y="13928"/>
                  </a:lnTo>
                  <a:lnTo>
                    <a:pt x="878507" y="14625"/>
                  </a:lnTo>
                  <a:lnTo>
                    <a:pt x="886717" y="15353"/>
                  </a:lnTo>
                  <a:lnTo>
                    <a:pt x="894927" y="16113"/>
                  </a:lnTo>
                  <a:lnTo>
                    <a:pt x="903138" y="16906"/>
                  </a:lnTo>
                  <a:lnTo>
                    <a:pt x="911348" y="17732"/>
                  </a:lnTo>
                  <a:lnTo>
                    <a:pt x="919558" y="18594"/>
                  </a:lnTo>
                  <a:lnTo>
                    <a:pt x="927769" y="19492"/>
                  </a:lnTo>
                  <a:lnTo>
                    <a:pt x="935979" y="20426"/>
                  </a:lnTo>
                  <a:lnTo>
                    <a:pt x="944189" y="21399"/>
                  </a:lnTo>
                  <a:lnTo>
                    <a:pt x="952400" y="22410"/>
                  </a:lnTo>
                  <a:lnTo>
                    <a:pt x="960610" y="23460"/>
                  </a:lnTo>
                  <a:lnTo>
                    <a:pt x="968820" y="24550"/>
                  </a:lnTo>
                  <a:lnTo>
                    <a:pt x="977031" y="25682"/>
                  </a:lnTo>
                  <a:lnTo>
                    <a:pt x="985241" y="26854"/>
                  </a:lnTo>
                  <a:lnTo>
                    <a:pt x="993451" y="28069"/>
                  </a:lnTo>
                  <a:lnTo>
                    <a:pt x="1001662" y="29326"/>
                  </a:lnTo>
                  <a:lnTo>
                    <a:pt x="1009872" y="30626"/>
                  </a:lnTo>
                  <a:lnTo>
                    <a:pt x="1018083" y="31970"/>
                  </a:lnTo>
                  <a:lnTo>
                    <a:pt x="1026293" y="33356"/>
                  </a:lnTo>
                  <a:lnTo>
                    <a:pt x="1034503" y="34786"/>
                  </a:lnTo>
                  <a:lnTo>
                    <a:pt x="1042714" y="36259"/>
                  </a:lnTo>
                  <a:lnTo>
                    <a:pt x="1050924" y="37776"/>
                  </a:lnTo>
                  <a:lnTo>
                    <a:pt x="1059134" y="39334"/>
                  </a:lnTo>
                  <a:lnTo>
                    <a:pt x="1067345" y="40936"/>
                  </a:lnTo>
                  <a:lnTo>
                    <a:pt x="1075555" y="42578"/>
                  </a:lnTo>
                  <a:lnTo>
                    <a:pt x="1083765" y="44262"/>
                  </a:lnTo>
                  <a:lnTo>
                    <a:pt x="1091976" y="45985"/>
                  </a:lnTo>
                  <a:lnTo>
                    <a:pt x="1100186" y="47747"/>
                  </a:lnTo>
                  <a:lnTo>
                    <a:pt x="1108396" y="49546"/>
                  </a:lnTo>
                  <a:lnTo>
                    <a:pt x="1116607" y="51382"/>
                  </a:lnTo>
                  <a:lnTo>
                    <a:pt x="1124817" y="53251"/>
                  </a:lnTo>
                  <a:lnTo>
                    <a:pt x="1133027" y="55153"/>
                  </a:lnTo>
                  <a:lnTo>
                    <a:pt x="1141238" y="57086"/>
                  </a:lnTo>
                  <a:lnTo>
                    <a:pt x="1149448" y="59047"/>
                  </a:lnTo>
                  <a:lnTo>
                    <a:pt x="1157658" y="61035"/>
                  </a:lnTo>
                  <a:lnTo>
                    <a:pt x="1165869" y="63046"/>
                  </a:lnTo>
                  <a:lnTo>
                    <a:pt x="1174079" y="65079"/>
                  </a:lnTo>
                  <a:lnTo>
                    <a:pt x="1182289" y="67131"/>
                  </a:lnTo>
                  <a:lnTo>
                    <a:pt x="1190500" y="69199"/>
                  </a:lnTo>
                  <a:lnTo>
                    <a:pt x="1198710" y="71280"/>
                  </a:lnTo>
                  <a:lnTo>
                    <a:pt x="1206921" y="73371"/>
                  </a:lnTo>
                  <a:lnTo>
                    <a:pt x="1215131" y="75470"/>
                  </a:lnTo>
                  <a:lnTo>
                    <a:pt x="1223341" y="77574"/>
                  </a:lnTo>
                  <a:lnTo>
                    <a:pt x="1231552" y="79679"/>
                  </a:lnTo>
                  <a:lnTo>
                    <a:pt x="1239762" y="81782"/>
                  </a:lnTo>
                  <a:lnTo>
                    <a:pt x="1247972" y="83881"/>
                  </a:lnTo>
                  <a:lnTo>
                    <a:pt x="1256183" y="85973"/>
                  </a:lnTo>
                  <a:lnTo>
                    <a:pt x="1264393" y="88054"/>
                  </a:lnTo>
                  <a:lnTo>
                    <a:pt x="1272603" y="90122"/>
                  </a:lnTo>
                  <a:lnTo>
                    <a:pt x="1280814" y="92174"/>
                  </a:lnTo>
                  <a:lnTo>
                    <a:pt x="1289024" y="94206"/>
                  </a:lnTo>
                  <a:lnTo>
                    <a:pt x="1297234" y="96218"/>
                  </a:lnTo>
                  <a:lnTo>
                    <a:pt x="1305445" y="98205"/>
                  </a:lnTo>
                  <a:lnTo>
                    <a:pt x="1313655" y="100167"/>
                  </a:lnTo>
                  <a:lnTo>
                    <a:pt x="1321865" y="102099"/>
                  </a:lnTo>
                  <a:lnTo>
                    <a:pt x="1330076" y="104002"/>
                  </a:lnTo>
                  <a:lnTo>
                    <a:pt x="1338286" y="105871"/>
                  </a:lnTo>
                  <a:lnTo>
                    <a:pt x="1346496" y="107706"/>
                  </a:lnTo>
                  <a:lnTo>
                    <a:pt x="1354707" y="109506"/>
                  </a:lnTo>
                  <a:lnTo>
                    <a:pt x="1362917" y="111268"/>
                  </a:lnTo>
                  <a:lnTo>
                    <a:pt x="1371127" y="112991"/>
                  </a:lnTo>
                  <a:lnTo>
                    <a:pt x="1379338" y="114675"/>
                  </a:lnTo>
                  <a:lnTo>
                    <a:pt x="1387548" y="116317"/>
                  </a:lnTo>
                  <a:lnTo>
                    <a:pt x="1395758" y="117918"/>
                  </a:lnTo>
                  <a:lnTo>
                    <a:pt x="1403969" y="119477"/>
                  </a:lnTo>
                  <a:lnTo>
                    <a:pt x="1412179" y="120994"/>
                  </a:lnTo>
                  <a:lnTo>
                    <a:pt x="1420390" y="122467"/>
                  </a:lnTo>
                  <a:lnTo>
                    <a:pt x="1428600" y="123897"/>
                  </a:lnTo>
                  <a:lnTo>
                    <a:pt x="1436810" y="125283"/>
                  </a:lnTo>
                  <a:lnTo>
                    <a:pt x="1445021" y="126626"/>
                  </a:lnTo>
                  <a:lnTo>
                    <a:pt x="1453231" y="127927"/>
                  </a:lnTo>
                  <a:lnTo>
                    <a:pt x="1461441" y="129184"/>
                  </a:lnTo>
                  <a:lnTo>
                    <a:pt x="1469652" y="130399"/>
                  </a:lnTo>
                  <a:lnTo>
                    <a:pt x="1477862" y="131571"/>
                  </a:lnTo>
                  <a:lnTo>
                    <a:pt x="1486072" y="132703"/>
                  </a:lnTo>
                  <a:lnTo>
                    <a:pt x="1494283" y="133793"/>
                  </a:lnTo>
                  <a:lnTo>
                    <a:pt x="1502493" y="134843"/>
                  </a:lnTo>
                  <a:lnTo>
                    <a:pt x="1510703" y="135854"/>
                  </a:lnTo>
                  <a:lnTo>
                    <a:pt x="1518914" y="136826"/>
                  </a:lnTo>
                  <a:lnTo>
                    <a:pt x="1527124" y="137761"/>
                  </a:lnTo>
                  <a:lnTo>
                    <a:pt x="1535334" y="138659"/>
                  </a:lnTo>
                  <a:lnTo>
                    <a:pt x="1543545" y="139520"/>
                  </a:lnTo>
                  <a:lnTo>
                    <a:pt x="1551755" y="140347"/>
                  </a:lnTo>
                  <a:lnTo>
                    <a:pt x="1559965" y="141140"/>
                  </a:lnTo>
                  <a:lnTo>
                    <a:pt x="1568176" y="141900"/>
                  </a:lnTo>
                  <a:lnTo>
                    <a:pt x="1576386" y="142628"/>
                  </a:lnTo>
                  <a:lnTo>
                    <a:pt x="1584596" y="143325"/>
                  </a:lnTo>
                  <a:lnTo>
                    <a:pt x="1592807" y="143992"/>
                  </a:lnTo>
                  <a:lnTo>
                    <a:pt x="1601017" y="144629"/>
                  </a:lnTo>
                  <a:lnTo>
                    <a:pt x="1609228" y="145239"/>
                  </a:lnTo>
                  <a:lnTo>
                    <a:pt x="1617438" y="145822"/>
                  </a:lnTo>
                  <a:lnTo>
                    <a:pt x="1625648" y="146379"/>
                  </a:lnTo>
                  <a:lnTo>
                    <a:pt x="1633859" y="146911"/>
                  </a:lnTo>
                  <a:lnTo>
                    <a:pt x="1642069" y="147418"/>
                  </a:lnTo>
                  <a:lnTo>
                    <a:pt x="1650279" y="147903"/>
                  </a:lnTo>
                  <a:lnTo>
                    <a:pt x="1658490" y="148365"/>
                  </a:lnTo>
                  <a:lnTo>
                    <a:pt x="1666700" y="148806"/>
                  </a:lnTo>
                  <a:lnTo>
                    <a:pt x="1674910" y="149226"/>
                  </a:lnTo>
                  <a:lnTo>
                    <a:pt x="1683121" y="149626"/>
                  </a:lnTo>
                  <a:lnTo>
                    <a:pt x="1691331" y="150008"/>
                  </a:lnTo>
                  <a:lnTo>
                    <a:pt x="1699541" y="150371"/>
                  </a:lnTo>
                  <a:lnTo>
                    <a:pt x="1707752" y="150718"/>
                  </a:lnTo>
                  <a:lnTo>
                    <a:pt x="1715962" y="151047"/>
                  </a:lnTo>
                  <a:lnTo>
                    <a:pt x="1724172" y="151361"/>
                  </a:lnTo>
                  <a:lnTo>
                    <a:pt x="1732383" y="151660"/>
                  </a:lnTo>
                  <a:lnTo>
                    <a:pt x="1740593" y="151944"/>
                  </a:lnTo>
                  <a:lnTo>
                    <a:pt x="1748803" y="152214"/>
                  </a:lnTo>
                  <a:lnTo>
                    <a:pt x="1757014" y="152471"/>
                  </a:lnTo>
                  <a:lnTo>
                    <a:pt x="1765224" y="152716"/>
                  </a:lnTo>
                  <a:lnTo>
                    <a:pt x="1773434" y="152949"/>
                  </a:lnTo>
                  <a:lnTo>
                    <a:pt x="1781645" y="153170"/>
                  </a:lnTo>
                  <a:lnTo>
                    <a:pt x="1789855" y="153380"/>
                  </a:lnTo>
                  <a:lnTo>
                    <a:pt x="1798065" y="153580"/>
                  </a:lnTo>
                  <a:lnTo>
                    <a:pt x="1806276" y="153769"/>
                  </a:lnTo>
                  <a:lnTo>
                    <a:pt x="1814486" y="153950"/>
                  </a:lnTo>
                  <a:lnTo>
                    <a:pt x="1822697" y="154121"/>
                  </a:lnTo>
                  <a:lnTo>
                    <a:pt x="1830907" y="154284"/>
                  </a:lnTo>
                  <a:lnTo>
                    <a:pt x="1839117" y="154438"/>
                  </a:lnTo>
                  <a:lnTo>
                    <a:pt x="1847328" y="154585"/>
                  </a:lnTo>
                  <a:lnTo>
                    <a:pt x="1855538" y="154725"/>
                  </a:lnTo>
                  <a:lnTo>
                    <a:pt x="1863748" y="154857"/>
                  </a:lnTo>
                  <a:lnTo>
                    <a:pt x="1871959" y="154983"/>
                  </a:lnTo>
                  <a:lnTo>
                    <a:pt x="1880169" y="155102"/>
                  </a:lnTo>
                  <a:lnTo>
                    <a:pt x="1888379" y="155215"/>
                  </a:lnTo>
                  <a:lnTo>
                    <a:pt x="1896590" y="155323"/>
                  </a:lnTo>
                  <a:lnTo>
                    <a:pt x="1904800" y="155425"/>
                  </a:lnTo>
                  <a:lnTo>
                    <a:pt x="1913010" y="155522"/>
                  </a:lnTo>
                  <a:lnTo>
                    <a:pt x="1921221" y="155614"/>
                  </a:lnTo>
                  <a:lnTo>
                    <a:pt x="1929431" y="155701"/>
                  </a:lnTo>
                  <a:lnTo>
                    <a:pt x="1937641" y="155784"/>
                  </a:lnTo>
                  <a:lnTo>
                    <a:pt x="1945852" y="155863"/>
                  </a:lnTo>
                  <a:lnTo>
                    <a:pt x="1954062" y="155937"/>
                  </a:lnTo>
                  <a:lnTo>
                    <a:pt x="1962272" y="156008"/>
                  </a:lnTo>
                  <a:lnTo>
                    <a:pt x="1970483" y="156075"/>
                  </a:lnTo>
                  <a:lnTo>
                    <a:pt x="1978693" y="156139"/>
                  </a:lnTo>
                  <a:lnTo>
                    <a:pt x="1986903" y="156199"/>
                  </a:lnTo>
                  <a:lnTo>
                    <a:pt x="1995114" y="156256"/>
                  </a:lnTo>
                  <a:lnTo>
                    <a:pt x="2003324" y="156311"/>
                  </a:lnTo>
                  <a:lnTo>
                    <a:pt x="2011535" y="156362"/>
                  </a:lnTo>
                  <a:lnTo>
                    <a:pt x="2019745" y="156411"/>
                  </a:lnTo>
                  <a:lnTo>
                    <a:pt x="2027955" y="156458"/>
                  </a:lnTo>
                  <a:lnTo>
                    <a:pt x="2036166" y="156502"/>
                  </a:lnTo>
                  <a:lnTo>
                    <a:pt x="2044376" y="156543"/>
                  </a:lnTo>
                  <a:lnTo>
                    <a:pt x="2052586" y="156583"/>
                  </a:lnTo>
                  <a:lnTo>
                    <a:pt x="2060797" y="156620"/>
                  </a:lnTo>
                  <a:lnTo>
                    <a:pt x="2069007" y="156656"/>
                  </a:lnTo>
                  <a:lnTo>
                    <a:pt x="2077217" y="156690"/>
                  </a:lnTo>
                  <a:lnTo>
                    <a:pt x="2085428" y="156722"/>
                  </a:lnTo>
                  <a:lnTo>
                    <a:pt x="2093638" y="156752"/>
                  </a:lnTo>
                  <a:lnTo>
                    <a:pt x="2101848" y="156781"/>
                  </a:lnTo>
                  <a:lnTo>
                    <a:pt x="2110059" y="156808"/>
                  </a:lnTo>
                  <a:lnTo>
                    <a:pt x="2118269" y="156834"/>
                  </a:lnTo>
                  <a:lnTo>
                    <a:pt x="2126479" y="156859"/>
                  </a:lnTo>
                  <a:lnTo>
                    <a:pt x="2134690" y="156882"/>
                  </a:lnTo>
                  <a:lnTo>
                    <a:pt x="2142900" y="156904"/>
                  </a:lnTo>
                  <a:lnTo>
                    <a:pt x="2151110" y="156925"/>
                  </a:lnTo>
                  <a:lnTo>
                    <a:pt x="2159321" y="156945"/>
                  </a:lnTo>
                  <a:lnTo>
                    <a:pt x="2167531" y="156963"/>
                  </a:lnTo>
                  <a:lnTo>
                    <a:pt x="2175741" y="156981"/>
                  </a:lnTo>
                  <a:lnTo>
                    <a:pt x="2183952" y="156998"/>
                  </a:lnTo>
                  <a:lnTo>
                    <a:pt x="2192162" y="157014"/>
                  </a:lnTo>
                  <a:lnTo>
                    <a:pt x="2200373" y="157029"/>
                  </a:lnTo>
                  <a:lnTo>
                    <a:pt x="2208583" y="157044"/>
                  </a:lnTo>
                  <a:lnTo>
                    <a:pt x="2216793" y="157057"/>
                  </a:lnTo>
                  <a:lnTo>
                    <a:pt x="2225004" y="157070"/>
                  </a:lnTo>
                  <a:lnTo>
                    <a:pt x="2233214" y="157083"/>
                  </a:lnTo>
                  <a:lnTo>
                    <a:pt x="2241424" y="157094"/>
                  </a:lnTo>
                  <a:lnTo>
                    <a:pt x="2249635" y="157105"/>
                  </a:lnTo>
                  <a:lnTo>
                    <a:pt x="2257845" y="157116"/>
                  </a:lnTo>
                  <a:lnTo>
                    <a:pt x="2266055" y="157126"/>
                  </a:lnTo>
                  <a:lnTo>
                    <a:pt x="2274266" y="157135"/>
                  </a:lnTo>
                  <a:lnTo>
                    <a:pt x="2282476" y="157144"/>
                  </a:lnTo>
                  <a:lnTo>
                    <a:pt x="2290686" y="157152"/>
                  </a:lnTo>
                  <a:lnTo>
                    <a:pt x="2298897" y="157160"/>
                  </a:lnTo>
                  <a:lnTo>
                    <a:pt x="2307107" y="157168"/>
                  </a:lnTo>
                  <a:lnTo>
                    <a:pt x="2315317" y="157175"/>
                  </a:lnTo>
                  <a:lnTo>
                    <a:pt x="2323528" y="157182"/>
                  </a:lnTo>
                  <a:lnTo>
                    <a:pt x="2331738" y="157188"/>
                  </a:lnTo>
                  <a:lnTo>
                    <a:pt x="2339948" y="157195"/>
                  </a:lnTo>
                  <a:lnTo>
                    <a:pt x="2348159" y="157200"/>
                  </a:lnTo>
                  <a:lnTo>
                    <a:pt x="2356369" y="157206"/>
                  </a:lnTo>
                  <a:lnTo>
                    <a:pt x="2364579" y="157211"/>
                  </a:lnTo>
                  <a:lnTo>
                    <a:pt x="2372790" y="157216"/>
                  </a:lnTo>
                  <a:lnTo>
                    <a:pt x="2381000" y="157221"/>
                  </a:lnTo>
                  <a:lnTo>
                    <a:pt x="2389210" y="157225"/>
                  </a:lnTo>
                  <a:lnTo>
                    <a:pt x="2397421" y="157229"/>
                  </a:lnTo>
                  <a:lnTo>
                    <a:pt x="2405631" y="157233"/>
                  </a:lnTo>
                  <a:lnTo>
                    <a:pt x="2413842" y="157237"/>
                  </a:lnTo>
                  <a:lnTo>
                    <a:pt x="2422052" y="157241"/>
                  </a:lnTo>
                  <a:lnTo>
                    <a:pt x="2430262" y="157244"/>
                  </a:lnTo>
                  <a:lnTo>
                    <a:pt x="2438473" y="157247"/>
                  </a:lnTo>
                  <a:lnTo>
                    <a:pt x="2446683" y="157250"/>
                  </a:lnTo>
                  <a:lnTo>
                    <a:pt x="2454893" y="157253"/>
                  </a:lnTo>
                  <a:lnTo>
                    <a:pt x="2454893" y="202274"/>
                  </a:lnTo>
                  <a:lnTo>
                    <a:pt x="2446683" y="202271"/>
                  </a:lnTo>
                  <a:lnTo>
                    <a:pt x="2438473" y="202268"/>
                  </a:lnTo>
                  <a:lnTo>
                    <a:pt x="2430262" y="202265"/>
                  </a:lnTo>
                  <a:lnTo>
                    <a:pt x="2422052" y="202261"/>
                  </a:lnTo>
                  <a:lnTo>
                    <a:pt x="2413842" y="202258"/>
                  </a:lnTo>
                  <a:lnTo>
                    <a:pt x="2405631" y="202254"/>
                  </a:lnTo>
                  <a:lnTo>
                    <a:pt x="2397421" y="202250"/>
                  </a:lnTo>
                  <a:lnTo>
                    <a:pt x="2389210" y="202246"/>
                  </a:lnTo>
                  <a:lnTo>
                    <a:pt x="2381000" y="202241"/>
                  </a:lnTo>
                  <a:lnTo>
                    <a:pt x="2372790" y="202237"/>
                  </a:lnTo>
                  <a:lnTo>
                    <a:pt x="2364579" y="202232"/>
                  </a:lnTo>
                  <a:lnTo>
                    <a:pt x="2356369" y="202226"/>
                  </a:lnTo>
                  <a:lnTo>
                    <a:pt x="2348159" y="202221"/>
                  </a:lnTo>
                  <a:lnTo>
                    <a:pt x="2339948" y="202215"/>
                  </a:lnTo>
                  <a:lnTo>
                    <a:pt x="2331738" y="202209"/>
                  </a:lnTo>
                  <a:lnTo>
                    <a:pt x="2323528" y="202203"/>
                  </a:lnTo>
                  <a:lnTo>
                    <a:pt x="2315317" y="202196"/>
                  </a:lnTo>
                  <a:lnTo>
                    <a:pt x="2307107" y="202189"/>
                  </a:lnTo>
                  <a:lnTo>
                    <a:pt x="2298897" y="202181"/>
                  </a:lnTo>
                  <a:lnTo>
                    <a:pt x="2290686" y="202173"/>
                  </a:lnTo>
                  <a:lnTo>
                    <a:pt x="2282476" y="202165"/>
                  </a:lnTo>
                  <a:lnTo>
                    <a:pt x="2274266" y="202156"/>
                  </a:lnTo>
                  <a:lnTo>
                    <a:pt x="2266055" y="202146"/>
                  </a:lnTo>
                  <a:lnTo>
                    <a:pt x="2257845" y="202136"/>
                  </a:lnTo>
                  <a:lnTo>
                    <a:pt x="2249635" y="202126"/>
                  </a:lnTo>
                  <a:lnTo>
                    <a:pt x="2241424" y="202115"/>
                  </a:lnTo>
                  <a:lnTo>
                    <a:pt x="2233214" y="202103"/>
                  </a:lnTo>
                  <a:lnTo>
                    <a:pt x="2225004" y="202091"/>
                  </a:lnTo>
                  <a:lnTo>
                    <a:pt x="2216793" y="202078"/>
                  </a:lnTo>
                  <a:lnTo>
                    <a:pt x="2208583" y="202064"/>
                  </a:lnTo>
                  <a:lnTo>
                    <a:pt x="2200373" y="202050"/>
                  </a:lnTo>
                  <a:lnTo>
                    <a:pt x="2192162" y="202035"/>
                  </a:lnTo>
                  <a:lnTo>
                    <a:pt x="2183952" y="202019"/>
                  </a:lnTo>
                  <a:lnTo>
                    <a:pt x="2175741" y="202002"/>
                  </a:lnTo>
                  <a:lnTo>
                    <a:pt x="2167531" y="201984"/>
                  </a:lnTo>
                  <a:lnTo>
                    <a:pt x="2159321" y="201965"/>
                  </a:lnTo>
                  <a:lnTo>
                    <a:pt x="2151110" y="201945"/>
                  </a:lnTo>
                  <a:lnTo>
                    <a:pt x="2142900" y="201924"/>
                  </a:lnTo>
                  <a:lnTo>
                    <a:pt x="2134690" y="201902"/>
                  </a:lnTo>
                  <a:lnTo>
                    <a:pt x="2126479" y="201879"/>
                  </a:lnTo>
                  <a:lnTo>
                    <a:pt x="2118269" y="201855"/>
                  </a:lnTo>
                  <a:lnTo>
                    <a:pt x="2110059" y="201829"/>
                  </a:lnTo>
                  <a:lnTo>
                    <a:pt x="2101848" y="201801"/>
                  </a:lnTo>
                  <a:lnTo>
                    <a:pt x="2093638" y="201773"/>
                  </a:lnTo>
                  <a:lnTo>
                    <a:pt x="2085428" y="201742"/>
                  </a:lnTo>
                  <a:lnTo>
                    <a:pt x="2077217" y="201710"/>
                  </a:lnTo>
                  <a:lnTo>
                    <a:pt x="2069007" y="201677"/>
                  </a:lnTo>
                  <a:lnTo>
                    <a:pt x="2060797" y="201641"/>
                  </a:lnTo>
                  <a:lnTo>
                    <a:pt x="2052586" y="201603"/>
                  </a:lnTo>
                  <a:lnTo>
                    <a:pt x="2044376" y="201564"/>
                  </a:lnTo>
                  <a:lnTo>
                    <a:pt x="2036166" y="201522"/>
                  </a:lnTo>
                  <a:lnTo>
                    <a:pt x="2027955" y="201478"/>
                  </a:lnTo>
                  <a:lnTo>
                    <a:pt x="2019745" y="201432"/>
                  </a:lnTo>
                  <a:lnTo>
                    <a:pt x="2011535" y="201383"/>
                  </a:lnTo>
                  <a:lnTo>
                    <a:pt x="2003324" y="201331"/>
                  </a:lnTo>
                  <a:lnTo>
                    <a:pt x="1995114" y="201277"/>
                  </a:lnTo>
                  <a:lnTo>
                    <a:pt x="1986903" y="201220"/>
                  </a:lnTo>
                  <a:lnTo>
                    <a:pt x="1978693" y="201159"/>
                  </a:lnTo>
                  <a:lnTo>
                    <a:pt x="1970483" y="201096"/>
                  </a:lnTo>
                  <a:lnTo>
                    <a:pt x="1962272" y="201029"/>
                  </a:lnTo>
                  <a:lnTo>
                    <a:pt x="1954062" y="200958"/>
                  </a:lnTo>
                  <a:lnTo>
                    <a:pt x="1945852" y="200883"/>
                  </a:lnTo>
                  <a:lnTo>
                    <a:pt x="1937641" y="200805"/>
                  </a:lnTo>
                  <a:lnTo>
                    <a:pt x="1929431" y="200722"/>
                  </a:lnTo>
                  <a:lnTo>
                    <a:pt x="1921221" y="200635"/>
                  </a:lnTo>
                  <a:lnTo>
                    <a:pt x="1913010" y="200543"/>
                  </a:lnTo>
                  <a:lnTo>
                    <a:pt x="1904800" y="200446"/>
                  </a:lnTo>
                  <a:lnTo>
                    <a:pt x="1896590" y="200344"/>
                  </a:lnTo>
                  <a:lnTo>
                    <a:pt x="1888379" y="200236"/>
                  </a:lnTo>
                  <a:lnTo>
                    <a:pt x="1880169" y="200123"/>
                  </a:lnTo>
                  <a:lnTo>
                    <a:pt x="1871959" y="200003"/>
                  </a:lnTo>
                  <a:lnTo>
                    <a:pt x="1863748" y="199878"/>
                  </a:lnTo>
                  <a:lnTo>
                    <a:pt x="1855538" y="199745"/>
                  </a:lnTo>
                  <a:lnTo>
                    <a:pt x="1847328" y="199606"/>
                  </a:lnTo>
                  <a:lnTo>
                    <a:pt x="1839117" y="199459"/>
                  </a:lnTo>
                  <a:lnTo>
                    <a:pt x="1830907" y="199304"/>
                  </a:lnTo>
                  <a:lnTo>
                    <a:pt x="1822697" y="199142"/>
                  </a:lnTo>
                  <a:lnTo>
                    <a:pt x="1814486" y="198970"/>
                  </a:lnTo>
                  <a:lnTo>
                    <a:pt x="1806276" y="198790"/>
                  </a:lnTo>
                  <a:lnTo>
                    <a:pt x="1798065" y="198600"/>
                  </a:lnTo>
                  <a:lnTo>
                    <a:pt x="1789855" y="198400"/>
                  </a:lnTo>
                  <a:lnTo>
                    <a:pt x="1781645" y="198190"/>
                  </a:lnTo>
                  <a:lnTo>
                    <a:pt x="1773434" y="197969"/>
                  </a:lnTo>
                  <a:lnTo>
                    <a:pt x="1765224" y="197737"/>
                  </a:lnTo>
                  <a:lnTo>
                    <a:pt x="1757014" y="197492"/>
                  </a:lnTo>
                  <a:lnTo>
                    <a:pt x="1748803" y="197235"/>
                  </a:lnTo>
                  <a:lnTo>
                    <a:pt x="1740593" y="196965"/>
                  </a:lnTo>
                  <a:lnTo>
                    <a:pt x="1732383" y="196680"/>
                  </a:lnTo>
                  <a:lnTo>
                    <a:pt x="1724172" y="196382"/>
                  </a:lnTo>
                  <a:lnTo>
                    <a:pt x="1715962" y="196068"/>
                  </a:lnTo>
                  <a:lnTo>
                    <a:pt x="1707752" y="195738"/>
                  </a:lnTo>
                  <a:lnTo>
                    <a:pt x="1699541" y="195392"/>
                  </a:lnTo>
                  <a:lnTo>
                    <a:pt x="1691331" y="195029"/>
                  </a:lnTo>
                  <a:lnTo>
                    <a:pt x="1683121" y="194647"/>
                  </a:lnTo>
                  <a:lnTo>
                    <a:pt x="1674910" y="194246"/>
                  </a:lnTo>
                  <a:lnTo>
                    <a:pt x="1666700" y="193826"/>
                  </a:lnTo>
                  <a:lnTo>
                    <a:pt x="1658490" y="193386"/>
                  </a:lnTo>
                  <a:lnTo>
                    <a:pt x="1650279" y="192923"/>
                  </a:lnTo>
                  <a:lnTo>
                    <a:pt x="1642069" y="192439"/>
                  </a:lnTo>
                  <a:lnTo>
                    <a:pt x="1633859" y="191931"/>
                  </a:lnTo>
                  <a:lnTo>
                    <a:pt x="1625648" y="191400"/>
                  </a:lnTo>
                  <a:lnTo>
                    <a:pt x="1617438" y="190843"/>
                  </a:lnTo>
                  <a:lnTo>
                    <a:pt x="1609228" y="190260"/>
                  </a:lnTo>
                  <a:lnTo>
                    <a:pt x="1601017" y="189650"/>
                  </a:lnTo>
                  <a:lnTo>
                    <a:pt x="1592807" y="189012"/>
                  </a:lnTo>
                  <a:lnTo>
                    <a:pt x="1584596" y="188345"/>
                  </a:lnTo>
                  <a:lnTo>
                    <a:pt x="1576386" y="187649"/>
                  </a:lnTo>
                  <a:lnTo>
                    <a:pt x="1568176" y="186921"/>
                  </a:lnTo>
                  <a:lnTo>
                    <a:pt x="1559965" y="186161"/>
                  </a:lnTo>
                  <a:lnTo>
                    <a:pt x="1551755" y="185368"/>
                  </a:lnTo>
                  <a:lnTo>
                    <a:pt x="1543545" y="184541"/>
                  </a:lnTo>
                  <a:lnTo>
                    <a:pt x="1535334" y="183679"/>
                  </a:lnTo>
                  <a:lnTo>
                    <a:pt x="1527124" y="182782"/>
                  </a:lnTo>
                  <a:lnTo>
                    <a:pt x="1518914" y="181847"/>
                  </a:lnTo>
                  <a:lnTo>
                    <a:pt x="1510703" y="180875"/>
                  </a:lnTo>
                  <a:lnTo>
                    <a:pt x="1502493" y="179864"/>
                  </a:lnTo>
                  <a:lnTo>
                    <a:pt x="1494283" y="178814"/>
                  </a:lnTo>
                  <a:lnTo>
                    <a:pt x="1486072" y="177723"/>
                  </a:lnTo>
                  <a:lnTo>
                    <a:pt x="1477862" y="176592"/>
                  </a:lnTo>
                  <a:lnTo>
                    <a:pt x="1469652" y="175419"/>
                  </a:lnTo>
                  <a:lnTo>
                    <a:pt x="1461441" y="174204"/>
                  </a:lnTo>
                  <a:lnTo>
                    <a:pt x="1453231" y="172947"/>
                  </a:lnTo>
                  <a:lnTo>
                    <a:pt x="1445021" y="171647"/>
                  </a:lnTo>
                  <a:lnTo>
                    <a:pt x="1436810" y="170304"/>
                  </a:lnTo>
                  <a:lnTo>
                    <a:pt x="1428600" y="168917"/>
                  </a:lnTo>
                  <a:lnTo>
                    <a:pt x="1420390" y="167487"/>
                  </a:lnTo>
                  <a:lnTo>
                    <a:pt x="1412179" y="166014"/>
                  </a:lnTo>
                  <a:lnTo>
                    <a:pt x="1403969" y="164498"/>
                  </a:lnTo>
                  <a:lnTo>
                    <a:pt x="1395758" y="162939"/>
                  </a:lnTo>
                  <a:lnTo>
                    <a:pt x="1387548" y="161338"/>
                  </a:lnTo>
                  <a:lnTo>
                    <a:pt x="1379338" y="159695"/>
                  </a:lnTo>
                  <a:lnTo>
                    <a:pt x="1371127" y="158012"/>
                  </a:lnTo>
                  <a:lnTo>
                    <a:pt x="1362917" y="156288"/>
                  </a:lnTo>
                  <a:lnTo>
                    <a:pt x="1354707" y="154526"/>
                  </a:lnTo>
                  <a:lnTo>
                    <a:pt x="1346496" y="152727"/>
                  </a:lnTo>
                  <a:lnTo>
                    <a:pt x="1338286" y="150892"/>
                  </a:lnTo>
                  <a:lnTo>
                    <a:pt x="1330076" y="149022"/>
                  </a:lnTo>
                  <a:lnTo>
                    <a:pt x="1321865" y="147120"/>
                  </a:lnTo>
                  <a:lnTo>
                    <a:pt x="1313655" y="145187"/>
                  </a:lnTo>
                  <a:lnTo>
                    <a:pt x="1305445" y="143226"/>
                  </a:lnTo>
                  <a:lnTo>
                    <a:pt x="1297234" y="141239"/>
                  </a:lnTo>
                  <a:lnTo>
                    <a:pt x="1289024" y="139227"/>
                  </a:lnTo>
                  <a:lnTo>
                    <a:pt x="1280814" y="137194"/>
                  </a:lnTo>
                  <a:lnTo>
                    <a:pt x="1272603" y="135142"/>
                  </a:lnTo>
                  <a:lnTo>
                    <a:pt x="1264393" y="133075"/>
                  </a:lnTo>
                  <a:lnTo>
                    <a:pt x="1256183" y="130994"/>
                  </a:lnTo>
                  <a:lnTo>
                    <a:pt x="1247972" y="128902"/>
                  </a:lnTo>
                  <a:lnTo>
                    <a:pt x="1239762" y="126803"/>
                  </a:lnTo>
                  <a:lnTo>
                    <a:pt x="1231552" y="124700"/>
                  </a:lnTo>
                  <a:lnTo>
                    <a:pt x="1223341" y="122595"/>
                  </a:lnTo>
                  <a:lnTo>
                    <a:pt x="1215131" y="120491"/>
                  </a:lnTo>
                  <a:lnTo>
                    <a:pt x="1206921" y="118392"/>
                  </a:lnTo>
                  <a:lnTo>
                    <a:pt x="1198710" y="116301"/>
                  </a:lnTo>
                  <a:lnTo>
                    <a:pt x="1190500" y="114219"/>
                  </a:lnTo>
                  <a:lnTo>
                    <a:pt x="1182289" y="112152"/>
                  </a:lnTo>
                  <a:lnTo>
                    <a:pt x="1174079" y="110100"/>
                  </a:lnTo>
                  <a:lnTo>
                    <a:pt x="1165869" y="108067"/>
                  </a:lnTo>
                  <a:lnTo>
                    <a:pt x="1157658" y="106056"/>
                  </a:lnTo>
                  <a:lnTo>
                    <a:pt x="1149448" y="104068"/>
                  </a:lnTo>
                  <a:lnTo>
                    <a:pt x="1141238" y="102107"/>
                  </a:lnTo>
                  <a:lnTo>
                    <a:pt x="1133027" y="100174"/>
                  </a:lnTo>
                  <a:lnTo>
                    <a:pt x="1124817" y="98272"/>
                  </a:lnTo>
                  <a:lnTo>
                    <a:pt x="1116607" y="96402"/>
                  </a:lnTo>
                  <a:lnTo>
                    <a:pt x="1108396" y="94567"/>
                  </a:lnTo>
                  <a:lnTo>
                    <a:pt x="1100186" y="92768"/>
                  </a:lnTo>
                  <a:lnTo>
                    <a:pt x="1091976" y="91006"/>
                  </a:lnTo>
                  <a:lnTo>
                    <a:pt x="1083765" y="89282"/>
                  </a:lnTo>
                  <a:lnTo>
                    <a:pt x="1075555" y="87599"/>
                  </a:lnTo>
                  <a:lnTo>
                    <a:pt x="1067345" y="85956"/>
                  </a:lnTo>
                  <a:lnTo>
                    <a:pt x="1059134" y="84355"/>
                  </a:lnTo>
                  <a:lnTo>
                    <a:pt x="1050924" y="82796"/>
                  </a:lnTo>
                  <a:lnTo>
                    <a:pt x="1042714" y="81280"/>
                  </a:lnTo>
                  <a:lnTo>
                    <a:pt x="1034503" y="79807"/>
                  </a:lnTo>
                  <a:lnTo>
                    <a:pt x="1026293" y="78377"/>
                  </a:lnTo>
                  <a:lnTo>
                    <a:pt x="1018083" y="76990"/>
                  </a:lnTo>
                  <a:lnTo>
                    <a:pt x="1009872" y="75647"/>
                  </a:lnTo>
                  <a:lnTo>
                    <a:pt x="1001662" y="74347"/>
                  </a:lnTo>
                  <a:lnTo>
                    <a:pt x="993451" y="73090"/>
                  </a:lnTo>
                  <a:lnTo>
                    <a:pt x="985241" y="71875"/>
                  </a:lnTo>
                  <a:lnTo>
                    <a:pt x="977031" y="70702"/>
                  </a:lnTo>
                  <a:lnTo>
                    <a:pt x="968820" y="69571"/>
                  </a:lnTo>
                  <a:lnTo>
                    <a:pt x="960610" y="68481"/>
                  </a:lnTo>
                  <a:lnTo>
                    <a:pt x="952400" y="67430"/>
                  </a:lnTo>
                  <a:lnTo>
                    <a:pt x="944189" y="66419"/>
                  </a:lnTo>
                  <a:lnTo>
                    <a:pt x="935979" y="65447"/>
                  </a:lnTo>
                  <a:lnTo>
                    <a:pt x="927769" y="64513"/>
                  </a:lnTo>
                  <a:lnTo>
                    <a:pt x="919558" y="63615"/>
                  </a:lnTo>
                  <a:lnTo>
                    <a:pt x="911348" y="62753"/>
                  </a:lnTo>
                  <a:lnTo>
                    <a:pt x="903138" y="61926"/>
                  </a:lnTo>
                  <a:lnTo>
                    <a:pt x="894927" y="61133"/>
                  </a:lnTo>
                  <a:lnTo>
                    <a:pt x="886717" y="60373"/>
                  </a:lnTo>
                  <a:lnTo>
                    <a:pt x="878507" y="59646"/>
                  </a:lnTo>
                  <a:lnTo>
                    <a:pt x="870296" y="58949"/>
                  </a:lnTo>
                  <a:lnTo>
                    <a:pt x="862086" y="58282"/>
                  </a:lnTo>
                  <a:lnTo>
                    <a:pt x="853876" y="57644"/>
                  </a:lnTo>
                  <a:lnTo>
                    <a:pt x="845665" y="57034"/>
                  </a:lnTo>
                  <a:lnTo>
                    <a:pt x="837455" y="56451"/>
                  </a:lnTo>
                  <a:lnTo>
                    <a:pt x="829245" y="55894"/>
                  </a:lnTo>
                  <a:lnTo>
                    <a:pt x="821034" y="55363"/>
                  </a:lnTo>
                  <a:lnTo>
                    <a:pt x="812824" y="54855"/>
                  </a:lnTo>
                  <a:lnTo>
                    <a:pt x="804614" y="54371"/>
                  </a:lnTo>
                  <a:lnTo>
                    <a:pt x="796403" y="53909"/>
                  </a:lnTo>
                  <a:lnTo>
                    <a:pt x="788193" y="53468"/>
                  </a:lnTo>
                  <a:lnTo>
                    <a:pt x="779982" y="53048"/>
                  </a:lnTo>
                  <a:lnTo>
                    <a:pt x="771772" y="52647"/>
                  </a:lnTo>
                  <a:lnTo>
                    <a:pt x="763562" y="52266"/>
                  </a:lnTo>
                  <a:lnTo>
                    <a:pt x="755351" y="51902"/>
                  </a:lnTo>
                  <a:lnTo>
                    <a:pt x="747141" y="51556"/>
                  </a:lnTo>
                  <a:lnTo>
                    <a:pt x="738931" y="51226"/>
                  </a:lnTo>
                  <a:lnTo>
                    <a:pt x="730720" y="50912"/>
                  </a:lnTo>
                  <a:lnTo>
                    <a:pt x="722510" y="50614"/>
                  </a:lnTo>
                  <a:lnTo>
                    <a:pt x="714300" y="50330"/>
                  </a:lnTo>
                  <a:lnTo>
                    <a:pt x="706089" y="50059"/>
                  </a:lnTo>
                  <a:lnTo>
                    <a:pt x="697879" y="49802"/>
                  </a:lnTo>
                  <a:lnTo>
                    <a:pt x="689669" y="49557"/>
                  </a:lnTo>
                  <a:lnTo>
                    <a:pt x="681458" y="49325"/>
                  </a:lnTo>
                  <a:lnTo>
                    <a:pt x="673248" y="49104"/>
                  </a:lnTo>
                  <a:lnTo>
                    <a:pt x="665038" y="48894"/>
                  </a:lnTo>
                  <a:lnTo>
                    <a:pt x="656827" y="48694"/>
                  </a:lnTo>
                  <a:lnTo>
                    <a:pt x="648617" y="48504"/>
                  </a:lnTo>
                  <a:lnTo>
                    <a:pt x="640407" y="48324"/>
                  </a:lnTo>
                  <a:lnTo>
                    <a:pt x="632196" y="48152"/>
                  </a:lnTo>
                  <a:lnTo>
                    <a:pt x="623986" y="47990"/>
                  </a:lnTo>
                  <a:lnTo>
                    <a:pt x="615776" y="47835"/>
                  </a:lnTo>
                  <a:lnTo>
                    <a:pt x="607565" y="47688"/>
                  </a:lnTo>
                  <a:lnTo>
                    <a:pt x="599355" y="47549"/>
                  </a:lnTo>
                  <a:lnTo>
                    <a:pt x="591144" y="47416"/>
                  </a:lnTo>
                  <a:lnTo>
                    <a:pt x="582934" y="47291"/>
                  </a:lnTo>
                  <a:lnTo>
                    <a:pt x="574724" y="47171"/>
                  </a:lnTo>
                  <a:lnTo>
                    <a:pt x="566513" y="47058"/>
                  </a:lnTo>
                  <a:lnTo>
                    <a:pt x="558303" y="46950"/>
                  </a:lnTo>
                  <a:lnTo>
                    <a:pt x="550093" y="46848"/>
                  </a:lnTo>
                  <a:lnTo>
                    <a:pt x="541882" y="46751"/>
                  </a:lnTo>
                  <a:lnTo>
                    <a:pt x="533672" y="46659"/>
                  </a:lnTo>
                  <a:lnTo>
                    <a:pt x="525462" y="46572"/>
                  </a:lnTo>
                  <a:lnTo>
                    <a:pt x="517251" y="46489"/>
                  </a:lnTo>
                  <a:lnTo>
                    <a:pt x="509041" y="46411"/>
                  </a:lnTo>
                  <a:lnTo>
                    <a:pt x="500831" y="46336"/>
                  </a:lnTo>
                  <a:lnTo>
                    <a:pt x="492620" y="46266"/>
                  </a:lnTo>
                  <a:lnTo>
                    <a:pt x="484410" y="46198"/>
                  </a:lnTo>
                  <a:lnTo>
                    <a:pt x="476200" y="46135"/>
                  </a:lnTo>
                  <a:lnTo>
                    <a:pt x="467989" y="46074"/>
                  </a:lnTo>
                  <a:lnTo>
                    <a:pt x="459779" y="46017"/>
                  </a:lnTo>
                  <a:lnTo>
                    <a:pt x="451569" y="45963"/>
                  </a:lnTo>
                  <a:lnTo>
                    <a:pt x="443358" y="45911"/>
                  </a:lnTo>
                  <a:lnTo>
                    <a:pt x="435148" y="45862"/>
                  </a:lnTo>
                  <a:lnTo>
                    <a:pt x="426938" y="45816"/>
                  </a:lnTo>
                  <a:lnTo>
                    <a:pt x="418727" y="45772"/>
                  </a:lnTo>
                  <a:lnTo>
                    <a:pt x="410517" y="45730"/>
                  </a:lnTo>
                  <a:lnTo>
                    <a:pt x="402307" y="45691"/>
                  </a:lnTo>
                  <a:lnTo>
                    <a:pt x="394096" y="45653"/>
                  </a:lnTo>
                  <a:lnTo>
                    <a:pt x="385886" y="45617"/>
                  </a:lnTo>
                  <a:lnTo>
                    <a:pt x="377675" y="45584"/>
                  </a:lnTo>
                  <a:lnTo>
                    <a:pt x="369465" y="45552"/>
                  </a:lnTo>
                  <a:lnTo>
                    <a:pt x="361255" y="45521"/>
                  </a:lnTo>
                  <a:lnTo>
                    <a:pt x="353044" y="45493"/>
                  </a:lnTo>
                  <a:lnTo>
                    <a:pt x="344834" y="45465"/>
                  </a:lnTo>
                  <a:lnTo>
                    <a:pt x="336624" y="45439"/>
                  </a:lnTo>
                  <a:lnTo>
                    <a:pt x="328413" y="45415"/>
                  </a:lnTo>
                  <a:lnTo>
                    <a:pt x="320203" y="45392"/>
                  </a:lnTo>
                  <a:lnTo>
                    <a:pt x="311993" y="45370"/>
                  </a:lnTo>
                  <a:lnTo>
                    <a:pt x="303782" y="45349"/>
                  </a:lnTo>
                  <a:lnTo>
                    <a:pt x="295572" y="45329"/>
                  </a:lnTo>
                  <a:lnTo>
                    <a:pt x="287362" y="45310"/>
                  </a:lnTo>
                  <a:lnTo>
                    <a:pt x="279151" y="45292"/>
                  </a:lnTo>
                  <a:lnTo>
                    <a:pt x="270941" y="45275"/>
                  </a:lnTo>
                  <a:lnTo>
                    <a:pt x="262731" y="45259"/>
                  </a:lnTo>
                  <a:lnTo>
                    <a:pt x="254520" y="45244"/>
                  </a:lnTo>
                  <a:lnTo>
                    <a:pt x="246310" y="45230"/>
                  </a:lnTo>
                  <a:lnTo>
                    <a:pt x="238100" y="45216"/>
                  </a:lnTo>
                  <a:lnTo>
                    <a:pt x="229889" y="45203"/>
                  </a:lnTo>
                  <a:lnTo>
                    <a:pt x="221679" y="45191"/>
                  </a:lnTo>
                  <a:lnTo>
                    <a:pt x="213469" y="45179"/>
                  </a:lnTo>
                  <a:lnTo>
                    <a:pt x="205258" y="45168"/>
                  </a:lnTo>
                  <a:lnTo>
                    <a:pt x="197048" y="45158"/>
                  </a:lnTo>
                  <a:lnTo>
                    <a:pt x="188837" y="45148"/>
                  </a:lnTo>
                  <a:lnTo>
                    <a:pt x="180627" y="45138"/>
                  </a:lnTo>
                  <a:lnTo>
                    <a:pt x="172417" y="45130"/>
                  </a:lnTo>
                  <a:lnTo>
                    <a:pt x="164206" y="45121"/>
                  </a:lnTo>
                  <a:lnTo>
                    <a:pt x="155996" y="45113"/>
                  </a:lnTo>
                  <a:lnTo>
                    <a:pt x="147786" y="45106"/>
                  </a:lnTo>
                  <a:lnTo>
                    <a:pt x="139575" y="45098"/>
                  </a:lnTo>
                  <a:lnTo>
                    <a:pt x="131365" y="45092"/>
                  </a:lnTo>
                  <a:lnTo>
                    <a:pt x="123155" y="45085"/>
                  </a:lnTo>
                  <a:lnTo>
                    <a:pt x="114944" y="45079"/>
                  </a:lnTo>
                  <a:lnTo>
                    <a:pt x="106734" y="45073"/>
                  </a:lnTo>
                  <a:lnTo>
                    <a:pt x="98524" y="45068"/>
                  </a:lnTo>
                  <a:lnTo>
                    <a:pt x="90313" y="45062"/>
                  </a:lnTo>
                  <a:lnTo>
                    <a:pt x="82103" y="45057"/>
                  </a:lnTo>
                  <a:lnTo>
                    <a:pt x="73893" y="45053"/>
                  </a:lnTo>
                  <a:lnTo>
                    <a:pt x="65682" y="45048"/>
                  </a:lnTo>
                  <a:lnTo>
                    <a:pt x="57472" y="45044"/>
                  </a:lnTo>
                  <a:lnTo>
                    <a:pt x="49262" y="45040"/>
                  </a:lnTo>
                  <a:lnTo>
                    <a:pt x="41051" y="45036"/>
                  </a:lnTo>
                  <a:lnTo>
                    <a:pt x="32841" y="45033"/>
                  </a:lnTo>
                  <a:lnTo>
                    <a:pt x="24631" y="45029"/>
                  </a:lnTo>
                  <a:lnTo>
                    <a:pt x="16420" y="45026"/>
                  </a:lnTo>
                  <a:lnTo>
                    <a:pt x="8210" y="45023"/>
                  </a:lnTo>
                  <a:lnTo>
                    <a:pt x="0" y="45020"/>
                  </a:lnTo>
                  <a:close/>
                </a:path>
              </a:pathLst>
            </a:custGeom>
            <a:solidFill>
              <a:srgbClr val="23898E">
                <a:alpha val="50196"/>
              </a:srgbClr>
            </a:solidFill>
          </p:spPr>
          <p:txBody>
            <a:bodyPr/>
            <a:lstStyle/>
            <a:p/>
          </p:txBody>
        </p:sp>
        <p:sp>
          <p:nvSpPr>
            <p:cNvPr id="34" name="pg35"/>
            <p:cNvSpPr/>
            <p:nvPr/>
          </p:nvSpPr>
          <p:spPr>
            <a:xfrm>
              <a:off x="7736381" y="4652014"/>
              <a:ext cx="2454893" cy="96838"/>
            </a:xfrm>
            <a:custGeom>
              <a:avLst/>
              <a:pathLst>
                <a:path w="2454893" h="96838">
                  <a:moveTo>
                    <a:pt x="0" y="93399"/>
                  </a:moveTo>
                  <a:lnTo>
                    <a:pt x="8210" y="93397"/>
                  </a:lnTo>
                  <a:lnTo>
                    <a:pt x="16420" y="93395"/>
                  </a:lnTo>
                  <a:lnTo>
                    <a:pt x="24631" y="93393"/>
                  </a:lnTo>
                  <a:lnTo>
                    <a:pt x="32841" y="93391"/>
                  </a:lnTo>
                  <a:lnTo>
                    <a:pt x="41051" y="93389"/>
                  </a:lnTo>
                  <a:lnTo>
                    <a:pt x="49262" y="93387"/>
                  </a:lnTo>
                  <a:lnTo>
                    <a:pt x="57472" y="93385"/>
                  </a:lnTo>
                  <a:lnTo>
                    <a:pt x="65682" y="93382"/>
                  </a:lnTo>
                  <a:lnTo>
                    <a:pt x="73893" y="93379"/>
                  </a:lnTo>
                  <a:lnTo>
                    <a:pt x="82103" y="93377"/>
                  </a:lnTo>
                  <a:lnTo>
                    <a:pt x="90313" y="93374"/>
                  </a:lnTo>
                  <a:lnTo>
                    <a:pt x="98524" y="93371"/>
                  </a:lnTo>
                  <a:lnTo>
                    <a:pt x="106734" y="93367"/>
                  </a:lnTo>
                  <a:lnTo>
                    <a:pt x="114944" y="93364"/>
                  </a:lnTo>
                  <a:lnTo>
                    <a:pt x="123155" y="93360"/>
                  </a:lnTo>
                  <a:lnTo>
                    <a:pt x="131365" y="93356"/>
                  </a:lnTo>
                  <a:lnTo>
                    <a:pt x="139575" y="93352"/>
                  </a:lnTo>
                  <a:lnTo>
                    <a:pt x="147786" y="93348"/>
                  </a:lnTo>
                  <a:lnTo>
                    <a:pt x="155996" y="93344"/>
                  </a:lnTo>
                  <a:lnTo>
                    <a:pt x="164206" y="93339"/>
                  </a:lnTo>
                  <a:lnTo>
                    <a:pt x="172417" y="93334"/>
                  </a:lnTo>
                  <a:lnTo>
                    <a:pt x="180627" y="93328"/>
                  </a:lnTo>
                  <a:lnTo>
                    <a:pt x="188837" y="93323"/>
                  </a:lnTo>
                  <a:lnTo>
                    <a:pt x="197048" y="93317"/>
                  </a:lnTo>
                  <a:lnTo>
                    <a:pt x="205258" y="93311"/>
                  </a:lnTo>
                  <a:lnTo>
                    <a:pt x="213469" y="93304"/>
                  </a:lnTo>
                  <a:lnTo>
                    <a:pt x="221679" y="93297"/>
                  </a:lnTo>
                  <a:lnTo>
                    <a:pt x="229889" y="93290"/>
                  </a:lnTo>
                  <a:lnTo>
                    <a:pt x="238100" y="93282"/>
                  </a:lnTo>
                  <a:lnTo>
                    <a:pt x="246310" y="93274"/>
                  </a:lnTo>
                  <a:lnTo>
                    <a:pt x="254520" y="93266"/>
                  </a:lnTo>
                  <a:lnTo>
                    <a:pt x="262731" y="93257"/>
                  </a:lnTo>
                  <a:lnTo>
                    <a:pt x="270941" y="93247"/>
                  </a:lnTo>
                  <a:lnTo>
                    <a:pt x="279151" y="93237"/>
                  </a:lnTo>
                  <a:lnTo>
                    <a:pt x="287362" y="93227"/>
                  </a:lnTo>
                  <a:lnTo>
                    <a:pt x="295572" y="93215"/>
                  </a:lnTo>
                  <a:lnTo>
                    <a:pt x="303782" y="93204"/>
                  </a:lnTo>
                  <a:lnTo>
                    <a:pt x="311993" y="93191"/>
                  </a:lnTo>
                  <a:lnTo>
                    <a:pt x="320203" y="93178"/>
                  </a:lnTo>
                  <a:lnTo>
                    <a:pt x="328413" y="93164"/>
                  </a:lnTo>
                  <a:lnTo>
                    <a:pt x="336624" y="93150"/>
                  </a:lnTo>
                  <a:lnTo>
                    <a:pt x="344834" y="93134"/>
                  </a:lnTo>
                  <a:lnTo>
                    <a:pt x="353044" y="93118"/>
                  </a:lnTo>
                  <a:lnTo>
                    <a:pt x="361255" y="93101"/>
                  </a:lnTo>
                  <a:lnTo>
                    <a:pt x="369465" y="93083"/>
                  </a:lnTo>
                  <a:lnTo>
                    <a:pt x="377675" y="93064"/>
                  </a:lnTo>
                  <a:lnTo>
                    <a:pt x="385886" y="93044"/>
                  </a:lnTo>
                  <a:lnTo>
                    <a:pt x="394096" y="93023"/>
                  </a:lnTo>
                  <a:lnTo>
                    <a:pt x="402307" y="93001"/>
                  </a:lnTo>
                  <a:lnTo>
                    <a:pt x="410517" y="92977"/>
                  </a:lnTo>
                  <a:lnTo>
                    <a:pt x="418727" y="92952"/>
                  </a:lnTo>
                  <a:lnTo>
                    <a:pt x="426938" y="92926"/>
                  </a:lnTo>
                  <a:lnTo>
                    <a:pt x="435148" y="92899"/>
                  </a:lnTo>
                  <a:lnTo>
                    <a:pt x="443358" y="92870"/>
                  </a:lnTo>
                  <a:lnTo>
                    <a:pt x="451569" y="92839"/>
                  </a:lnTo>
                  <a:lnTo>
                    <a:pt x="459779" y="92807"/>
                  </a:lnTo>
                  <a:lnTo>
                    <a:pt x="467989" y="92773"/>
                  </a:lnTo>
                  <a:lnTo>
                    <a:pt x="476200" y="92737"/>
                  </a:lnTo>
                  <a:lnTo>
                    <a:pt x="484410" y="92699"/>
                  </a:lnTo>
                  <a:lnTo>
                    <a:pt x="492620" y="92659"/>
                  </a:lnTo>
                  <a:lnTo>
                    <a:pt x="500831" y="92617"/>
                  </a:lnTo>
                  <a:lnTo>
                    <a:pt x="509041" y="92573"/>
                  </a:lnTo>
                  <a:lnTo>
                    <a:pt x="517251" y="92526"/>
                  </a:lnTo>
                  <a:lnTo>
                    <a:pt x="525462" y="92477"/>
                  </a:lnTo>
                  <a:lnTo>
                    <a:pt x="533672" y="92425"/>
                  </a:lnTo>
                  <a:lnTo>
                    <a:pt x="541882" y="92370"/>
                  </a:lnTo>
                  <a:lnTo>
                    <a:pt x="550093" y="92313"/>
                  </a:lnTo>
                  <a:lnTo>
                    <a:pt x="558303" y="92252"/>
                  </a:lnTo>
                  <a:lnTo>
                    <a:pt x="566513" y="92188"/>
                  </a:lnTo>
                  <a:lnTo>
                    <a:pt x="574724" y="92121"/>
                  </a:lnTo>
                  <a:lnTo>
                    <a:pt x="582934" y="92050"/>
                  </a:lnTo>
                  <a:lnTo>
                    <a:pt x="591144" y="91976"/>
                  </a:lnTo>
                  <a:lnTo>
                    <a:pt x="599355" y="91897"/>
                  </a:lnTo>
                  <a:lnTo>
                    <a:pt x="607565" y="91814"/>
                  </a:lnTo>
                  <a:lnTo>
                    <a:pt x="615776" y="91727"/>
                  </a:lnTo>
                  <a:lnTo>
                    <a:pt x="623986" y="91635"/>
                  </a:lnTo>
                  <a:lnTo>
                    <a:pt x="632196" y="91538"/>
                  </a:lnTo>
                  <a:lnTo>
                    <a:pt x="640407" y="91437"/>
                  </a:lnTo>
                  <a:lnTo>
                    <a:pt x="648617" y="91329"/>
                  </a:lnTo>
                  <a:lnTo>
                    <a:pt x="656827" y="91217"/>
                  </a:lnTo>
                  <a:lnTo>
                    <a:pt x="665038" y="91098"/>
                  </a:lnTo>
                  <a:lnTo>
                    <a:pt x="673248" y="90973"/>
                  </a:lnTo>
                  <a:lnTo>
                    <a:pt x="681458" y="90842"/>
                  </a:lnTo>
                  <a:lnTo>
                    <a:pt x="689669" y="90704"/>
                  </a:lnTo>
                  <a:lnTo>
                    <a:pt x="697879" y="90559"/>
                  </a:lnTo>
                  <a:lnTo>
                    <a:pt x="706089" y="90406"/>
                  </a:lnTo>
                  <a:lnTo>
                    <a:pt x="714300" y="90245"/>
                  </a:lnTo>
                  <a:lnTo>
                    <a:pt x="722510" y="90076"/>
                  </a:lnTo>
                  <a:lnTo>
                    <a:pt x="730720" y="89899"/>
                  </a:lnTo>
                  <a:lnTo>
                    <a:pt x="738931" y="89713"/>
                  </a:lnTo>
                  <a:lnTo>
                    <a:pt x="747141" y="89517"/>
                  </a:lnTo>
                  <a:lnTo>
                    <a:pt x="755351" y="89311"/>
                  </a:lnTo>
                  <a:lnTo>
                    <a:pt x="763562" y="89095"/>
                  </a:lnTo>
                  <a:lnTo>
                    <a:pt x="771772" y="88869"/>
                  </a:lnTo>
                  <a:lnTo>
                    <a:pt x="779982" y="88631"/>
                  </a:lnTo>
                  <a:lnTo>
                    <a:pt x="788193" y="88381"/>
                  </a:lnTo>
                  <a:lnTo>
                    <a:pt x="796403" y="88120"/>
                  </a:lnTo>
                  <a:lnTo>
                    <a:pt x="804614" y="87845"/>
                  </a:lnTo>
                  <a:lnTo>
                    <a:pt x="812824" y="87557"/>
                  </a:lnTo>
                  <a:lnTo>
                    <a:pt x="821034" y="87256"/>
                  </a:lnTo>
                  <a:lnTo>
                    <a:pt x="829245" y="86940"/>
                  </a:lnTo>
                  <a:lnTo>
                    <a:pt x="837455" y="86609"/>
                  </a:lnTo>
                  <a:lnTo>
                    <a:pt x="845665" y="86263"/>
                  </a:lnTo>
                  <a:lnTo>
                    <a:pt x="853876" y="85901"/>
                  </a:lnTo>
                  <a:lnTo>
                    <a:pt x="862086" y="85522"/>
                  </a:lnTo>
                  <a:lnTo>
                    <a:pt x="870296" y="85126"/>
                  </a:lnTo>
                  <a:lnTo>
                    <a:pt x="878507" y="84712"/>
                  </a:lnTo>
                  <a:lnTo>
                    <a:pt x="886717" y="84280"/>
                  </a:lnTo>
                  <a:lnTo>
                    <a:pt x="894927" y="83829"/>
                  </a:lnTo>
                  <a:lnTo>
                    <a:pt x="903138" y="83358"/>
                  </a:lnTo>
                  <a:lnTo>
                    <a:pt x="911348" y="82867"/>
                  </a:lnTo>
                  <a:lnTo>
                    <a:pt x="919558" y="82355"/>
                  </a:lnTo>
                  <a:lnTo>
                    <a:pt x="927769" y="81821"/>
                  </a:lnTo>
                  <a:lnTo>
                    <a:pt x="935979" y="81266"/>
                  </a:lnTo>
                  <a:lnTo>
                    <a:pt x="944189" y="80689"/>
                  </a:lnTo>
                  <a:lnTo>
                    <a:pt x="952400" y="80089"/>
                  </a:lnTo>
                  <a:lnTo>
                    <a:pt x="960610" y="79465"/>
                  </a:lnTo>
                  <a:lnTo>
                    <a:pt x="968820" y="78817"/>
                  </a:lnTo>
                  <a:lnTo>
                    <a:pt x="977031" y="78145"/>
                  </a:lnTo>
                  <a:lnTo>
                    <a:pt x="985241" y="77449"/>
                  </a:lnTo>
                  <a:lnTo>
                    <a:pt x="993451" y="76727"/>
                  </a:lnTo>
                  <a:lnTo>
                    <a:pt x="1001662" y="75980"/>
                  </a:lnTo>
                  <a:lnTo>
                    <a:pt x="1009872" y="75208"/>
                  </a:lnTo>
                  <a:lnTo>
                    <a:pt x="1018083" y="74410"/>
                  </a:lnTo>
                  <a:lnTo>
                    <a:pt x="1026293" y="73587"/>
                  </a:lnTo>
                  <a:lnTo>
                    <a:pt x="1034503" y="72738"/>
                  </a:lnTo>
                  <a:lnTo>
                    <a:pt x="1042714" y="71863"/>
                  </a:lnTo>
                  <a:lnTo>
                    <a:pt x="1050924" y="70962"/>
                  </a:lnTo>
                  <a:lnTo>
                    <a:pt x="1059134" y="70036"/>
                  </a:lnTo>
                  <a:lnTo>
                    <a:pt x="1067345" y="69085"/>
                  </a:lnTo>
                  <a:lnTo>
                    <a:pt x="1075555" y="68110"/>
                  </a:lnTo>
                  <a:lnTo>
                    <a:pt x="1083765" y="67110"/>
                  </a:lnTo>
                  <a:lnTo>
                    <a:pt x="1091976" y="66086"/>
                  </a:lnTo>
                  <a:lnTo>
                    <a:pt x="1100186" y="65040"/>
                  </a:lnTo>
                  <a:lnTo>
                    <a:pt x="1108396" y="63971"/>
                  </a:lnTo>
                  <a:lnTo>
                    <a:pt x="1116607" y="62881"/>
                  </a:lnTo>
                  <a:lnTo>
                    <a:pt x="1124817" y="61770"/>
                  </a:lnTo>
                  <a:lnTo>
                    <a:pt x="1133027" y="60641"/>
                  </a:lnTo>
                  <a:lnTo>
                    <a:pt x="1141238" y="59493"/>
                  </a:lnTo>
                  <a:lnTo>
                    <a:pt x="1149448" y="58328"/>
                  </a:lnTo>
                  <a:lnTo>
                    <a:pt x="1157658" y="57147"/>
                  </a:lnTo>
                  <a:lnTo>
                    <a:pt x="1165869" y="55953"/>
                  </a:lnTo>
                  <a:lnTo>
                    <a:pt x="1174079" y="54745"/>
                  </a:lnTo>
                  <a:lnTo>
                    <a:pt x="1182289" y="53527"/>
                  </a:lnTo>
                  <a:lnTo>
                    <a:pt x="1190500" y="52299"/>
                  </a:lnTo>
                  <a:lnTo>
                    <a:pt x="1198710" y="51063"/>
                  </a:lnTo>
                  <a:lnTo>
                    <a:pt x="1206921" y="49820"/>
                  </a:lnTo>
                  <a:lnTo>
                    <a:pt x="1215131" y="48574"/>
                  </a:lnTo>
                  <a:lnTo>
                    <a:pt x="1223341" y="47324"/>
                  </a:lnTo>
                  <a:lnTo>
                    <a:pt x="1231552" y="46074"/>
                  </a:lnTo>
                  <a:lnTo>
                    <a:pt x="1239762" y="44825"/>
                  </a:lnTo>
                  <a:lnTo>
                    <a:pt x="1247972" y="43578"/>
                  </a:lnTo>
                  <a:lnTo>
                    <a:pt x="1256183" y="42336"/>
                  </a:lnTo>
                  <a:lnTo>
                    <a:pt x="1264393" y="41100"/>
                  </a:lnTo>
                  <a:lnTo>
                    <a:pt x="1272603" y="39872"/>
                  </a:lnTo>
                  <a:lnTo>
                    <a:pt x="1280814" y="38653"/>
                  </a:lnTo>
                  <a:lnTo>
                    <a:pt x="1289024" y="37446"/>
                  </a:lnTo>
                  <a:lnTo>
                    <a:pt x="1297234" y="36251"/>
                  </a:lnTo>
                  <a:lnTo>
                    <a:pt x="1305445" y="35070"/>
                  </a:lnTo>
                  <a:lnTo>
                    <a:pt x="1313655" y="33906"/>
                  </a:lnTo>
                  <a:lnTo>
                    <a:pt x="1321865" y="32758"/>
                  </a:lnTo>
                  <a:lnTo>
                    <a:pt x="1330076" y="31628"/>
                  </a:lnTo>
                  <a:lnTo>
                    <a:pt x="1338286" y="30517"/>
                  </a:lnTo>
                  <a:lnTo>
                    <a:pt x="1346496" y="29427"/>
                  </a:lnTo>
                  <a:lnTo>
                    <a:pt x="1354707" y="28359"/>
                  </a:lnTo>
                  <a:lnTo>
                    <a:pt x="1362917" y="27312"/>
                  </a:lnTo>
                  <a:lnTo>
                    <a:pt x="1371127" y="26289"/>
                  </a:lnTo>
                  <a:lnTo>
                    <a:pt x="1379338" y="25289"/>
                  </a:lnTo>
                  <a:lnTo>
                    <a:pt x="1387548" y="24313"/>
                  </a:lnTo>
                  <a:lnTo>
                    <a:pt x="1395758" y="23362"/>
                  </a:lnTo>
                  <a:lnTo>
                    <a:pt x="1403969" y="22436"/>
                  </a:lnTo>
                  <a:lnTo>
                    <a:pt x="1412179" y="21536"/>
                  </a:lnTo>
                  <a:lnTo>
                    <a:pt x="1420390" y="20661"/>
                  </a:lnTo>
                  <a:lnTo>
                    <a:pt x="1428600" y="19811"/>
                  </a:lnTo>
                  <a:lnTo>
                    <a:pt x="1436810" y="18988"/>
                  </a:lnTo>
                  <a:lnTo>
                    <a:pt x="1445021" y="18190"/>
                  </a:lnTo>
                  <a:lnTo>
                    <a:pt x="1453231" y="17418"/>
                  </a:lnTo>
                  <a:lnTo>
                    <a:pt x="1461441" y="16671"/>
                  </a:lnTo>
                  <a:lnTo>
                    <a:pt x="1469652" y="15950"/>
                  </a:lnTo>
                  <a:lnTo>
                    <a:pt x="1477862" y="15253"/>
                  </a:lnTo>
                  <a:lnTo>
                    <a:pt x="1486072" y="14581"/>
                  </a:lnTo>
                  <a:lnTo>
                    <a:pt x="1494283" y="13934"/>
                  </a:lnTo>
                  <a:lnTo>
                    <a:pt x="1502493" y="13310"/>
                  </a:lnTo>
                  <a:lnTo>
                    <a:pt x="1510703" y="12709"/>
                  </a:lnTo>
                  <a:lnTo>
                    <a:pt x="1518914" y="12132"/>
                  </a:lnTo>
                  <a:lnTo>
                    <a:pt x="1527124" y="11577"/>
                  </a:lnTo>
                  <a:lnTo>
                    <a:pt x="1535334" y="11044"/>
                  </a:lnTo>
                  <a:lnTo>
                    <a:pt x="1543545" y="10532"/>
                  </a:lnTo>
                  <a:lnTo>
                    <a:pt x="1551755" y="10041"/>
                  </a:lnTo>
                  <a:lnTo>
                    <a:pt x="1559965" y="9570"/>
                  </a:lnTo>
                  <a:lnTo>
                    <a:pt x="1568176" y="9118"/>
                  </a:lnTo>
                  <a:lnTo>
                    <a:pt x="1576386" y="8686"/>
                  </a:lnTo>
                  <a:lnTo>
                    <a:pt x="1584596" y="8272"/>
                  </a:lnTo>
                  <a:lnTo>
                    <a:pt x="1592807" y="7876"/>
                  </a:lnTo>
                  <a:lnTo>
                    <a:pt x="1601017" y="7497"/>
                  </a:lnTo>
                  <a:lnTo>
                    <a:pt x="1609228" y="7135"/>
                  </a:lnTo>
                  <a:lnTo>
                    <a:pt x="1617438" y="6789"/>
                  </a:lnTo>
                  <a:lnTo>
                    <a:pt x="1625648" y="6458"/>
                  </a:lnTo>
                  <a:lnTo>
                    <a:pt x="1633859" y="6142"/>
                  </a:lnTo>
                  <a:lnTo>
                    <a:pt x="1642069" y="5841"/>
                  </a:lnTo>
                  <a:lnTo>
                    <a:pt x="1650279" y="5553"/>
                  </a:lnTo>
                  <a:lnTo>
                    <a:pt x="1658490" y="5279"/>
                  </a:lnTo>
                  <a:lnTo>
                    <a:pt x="1666700" y="5017"/>
                  </a:lnTo>
                  <a:lnTo>
                    <a:pt x="1674910" y="4767"/>
                  </a:lnTo>
                  <a:lnTo>
                    <a:pt x="1683121" y="4530"/>
                  </a:lnTo>
                  <a:lnTo>
                    <a:pt x="1691331" y="4303"/>
                  </a:lnTo>
                  <a:lnTo>
                    <a:pt x="1699541" y="4087"/>
                  </a:lnTo>
                  <a:lnTo>
                    <a:pt x="1707752" y="3881"/>
                  </a:lnTo>
                  <a:lnTo>
                    <a:pt x="1715962" y="3686"/>
                  </a:lnTo>
                  <a:lnTo>
                    <a:pt x="1724172" y="3499"/>
                  </a:lnTo>
                  <a:lnTo>
                    <a:pt x="1732383" y="3322"/>
                  </a:lnTo>
                  <a:lnTo>
                    <a:pt x="1740593" y="3153"/>
                  </a:lnTo>
                  <a:lnTo>
                    <a:pt x="1748803" y="2992"/>
                  </a:lnTo>
                  <a:lnTo>
                    <a:pt x="1757014" y="2840"/>
                  </a:lnTo>
                  <a:lnTo>
                    <a:pt x="1765224" y="2694"/>
                  </a:lnTo>
                  <a:lnTo>
                    <a:pt x="1773434" y="2556"/>
                  </a:lnTo>
                  <a:lnTo>
                    <a:pt x="1781645" y="2425"/>
                  </a:lnTo>
                  <a:lnTo>
                    <a:pt x="1789855" y="2300"/>
                  </a:lnTo>
                  <a:lnTo>
                    <a:pt x="1798065" y="2182"/>
                  </a:lnTo>
                  <a:lnTo>
                    <a:pt x="1806276" y="2069"/>
                  </a:lnTo>
                  <a:lnTo>
                    <a:pt x="1814486" y="1962"/>
                  </a:lnTo>
                  <a:lnTo>
                    <a:pt x="1822697" y="1860"/>
                  </a:lnTo>
                  <a:lnTo>
                    <a:pt x="1830907" y="1763"/>
                  </a:lnTo>
                  <a:lnTo>
                    <a:pt x="1839117" y="1671"/>
                  </a:lnTo>
                  <a:lnTo>
                    <a:pt x="1847328" y="1584"/>
                  </a:lnTo>
                  <a:lnTo>
                    <a:pt x="1855538" y="1501"/>
                  </a:lnTo>
                  <a:lnTo>
                    <a:pt x="1863748" y="1423"/>
                  </a:lnTo>
                  <a:lnTo>
                    <a:pt x="1871959" y="1348"/>
                  </a:lnTo>
                  <a:lnTo>
                    <a:pt x="1880169" y="1277"/>
                  </a:lnTo>
                  <a:lnTo>
                    <a:pt x="1888379" y="1210"/>
                  </a:lnTo>
                  <a:lnTo>
                    <a:pt x="1896590" y="1146"/>
                  </a:lnTo>
                  <a:lnTo>
                    <a:pt x="1904800" y="1085"/>
                  </a:lnTo>
                  <a:lnTo>
                    <a:pt x="1913010" y="1028"/>
                  </a:lnTo>
                  <a:lnTo>
                    <a:pt x="1921221" y="973"/>
                  </a:lnTo>
                  <a:lnTo>
                    <a:pt x="1929431" y="921"/>
                  </a:lnTo>
                  <a:lnTo>
                    <a:pt x="1937641" y="872"/>
                  </a:lnTo>
                  <a:lnTo>
                    <a:pt x="1945852" y="825"/>
                  </a:lnTo>
                  <a:lnTo>
                    <a:pt x="1954062" y="781"/>
                  </a:lnTo>
                  <a:lnTo>
                    <a:pt x="1962272" y="739"/>
                  </a:lnTo>
                  <a:lnTo>
                    <a:pt x="1970483" y="699"/>
                  </a:lnTo>
                  <a:lnTo>
                    <a:pt x="1978693" y="662"/>
                  </a:lnTo>
                  <a:lnTo>
                    <a:pt x="1986903" y="626"/>
                  </a:lnTo>
                  <a:lnTo>
                    <a:pt x="1995114" y="592"/>
                  </a:lnTo>
                  <a:lnTo>
                    <a:pt x="2003324" y="559"/>
                  </a:lnTo>
                  <a:lnTo>
                    <a:pt x="2011535" y="529"/>
                  </a:lnTo>
                  <a:lnTo>
                    <a:pt x="2019745" y="500"/>
                  </a:lnTo>
                  <a:lnTo>
                    <a:pt x="2027955" y="472"/>
                  </a:lnTo>
                  <a:lnTo>
                    <a:pt x="2036166" y="446"/>
                  </a:lnTo>
                  <a:lnTo>
                    <a:pt x="2044376" y="421"/>
                  </a:lnTo>
                  <a:lnTo>
                    <a:pt x="2052586" y="398"/>
                  </a:lnTo>
                  <a:lnTo>
                    <a:pt x="2060797" y="375"/>
                  </a:lnTo>
                  <a:lnTo>
                    <a:pt x="2069007" y="354"/>
                  </a:lnTo>
                  <a:lnTo>
                    <a:pt x="2077217" y="334"/>
                  </a:lnTo>
                  <a:lnTo>
                    <a:pt x="2085428" y="315"/>
                  </a:lnTo>
                  <a:lnTo>
                    <a:pt x="2093638" y="297"/>
                  </a:lnTo>
                  <a:lnTo>
                    <a:pt x="2101848" y="280"/>
                  </a:lnTo>
                  <a:lnTo>
                    <a:pt x="2110059" y="264"/>
                  </a:lnTo>
                  <a:lnTo>
                    <a:pt x="2118269" y="249"/>
                  </a:lnTo>
                  <a:lnTo>
                    <a:pt x="2126479" y="234"/>
                  </a:lnTo>
                  <a:lnTo>
                    <a:pt x="2134690" y="220"/>
                  </a:lnTo>
                  <a:lnTo>
                    <a:pt x="2142900" y="207"/>
                  </a:lnTo>
                  <a:lnTo>
                    <a:pt x="2151110" y="195"/>
                  </a:lnTo>
                  <a:lnTo>
                    <a:pt x="2159321" y="183"/>
                  </a:lnTo>
                  <a:lnTo>
                    <a:pt x="2167531" y="172"/>
                  </a:lnTo>
                  <a:lnTo>
                    <a:pt x="2175741" y="161"/>
                  </a:lnTo>
                  <a:lnTo>
                    <a:pt x="2183952" y="151"/>
                  </a:lnTo>
                  <a:lnTo>
                    <a:pt x="2192162" y="142"/>
                  </a:lnTo>
                  <a:lnTo>
                    <a:pt x="2200373" y="133"/>
                  </a:lnTo>
                  <a:lnTo>
                    <a:pt x="2208583" y="124"/>
                  </a:lnTo>
                  <a:lnTo>
                    <a:pt x="2216793" y="116"/>
                  </a:lnTo>
                  <a:lnTo>
                    <a:pt x="2225004" y="108"/>
                  </a:lnTo>
                  <a:lnTo>
                    <a:pt x="2233214" y="101"/>
                  </a:lnTo>
                  <a:lnTo>
                    <a:pt x="2241424" y="94"/>
                  </a:lnTo>
                  <a:lnTo>
                    <a:pt x="2249635" y="87"/>
                  </a:lnTo>
                  <a:lnTo>
                    <a:pt x="2257845" y="81"/>
                  </a:lnTo>
                  <a:lnTo>
                    <a:pt x="2266055" y="75"/>
                  </a:lnTo>
                  <a:lnTo>
                    <a:pt x="2274266" y="70"/>
                  </a:lnTo>
                  <a:lnTo>
                    <a:pt x="2282476" y="65"/>
                  </a:lnTo>
                  <a:lnTo>
                    <a:pt x="2290686" y="59"/>
                  </a:lnTo>
                  <a:lnTo>
                    <a:pt x="2298897" y="55"/>
                  </a:lnTo>
                  <a:lnTo>
                    <a:pt x="2307107" y="50"/>
                  </a:lnTo>
                  <a:lnTo>
                    <a:pt x="2315317" y="46"/>
                  </a:lnTo>
                  <a:lnTo>
                    <a:pt x="2323528" y="42"/>
                  </a:lnTo>
                  <a:lnTo>
                    <a:pt x="2331738" y="38"/>
                  </a:lnTo>
                  <a:lnTo>
                    <a:pt x="2339948" y="34"/>
                  </a:lnTo>
                  <a:lnTo>
                    <a:pt x="2348159" y="31"/>
                  </a:lnTo>
                  <a:lnTo>
                    <a:pt x="2356369" y="28"/>
                  </a:lnTo>
                  <a:lnTo>
                    <a:pt x="2364579" y="25"/>
                  </a:lnTo>
                  <a:lnTo>
                    <a:pt x="2372790" y="22"/>
                  </a:lnTo>
                  <a:lnTo>
                    <a:pt x="2381000" y="19"/>
                  </a:lnTo>
                  <a:lnTo>
                    <a:pt x="2389210" y="16"/>
                  </a:lnTo>
                  <a:lnTo>
                    <a:pt x="2397421" y="14"/>
                  </a:lnTo>
                  <a:lnTo>
                    <a:pt x="2405631" y="11"/>
                  </a:lnTo>
                  <a:lnTo>
                    <a:pt x="2413842" y="9"/>
                  </a:lnTo>
                  <a:lnTo>
                    <a:pt x="2422052" y="7"/>
                  </a:lnTo>
                  <a:lnTo>
                    <a:pt x="2430262" y="5"/>
                  </a:lnTo>
                  <a:lnTo>
                    <a:pt x="2438473" y="3"/>
                  </a:lnTo>
                  <a:lnTo>
                    <a:pt x="2446683" y="1"/>
                  </a:lnTo>
                  <a:lnTo>
                    <a:pt x="2454893" y="0"/>
                  </a:lnTo>
                  <a:lnTo>
                    <a:pt x="2454893" y="3438"/>
                  </a:lnTo>
                  <a:lnTo>
                    <a:pt x="2446683" y="3440"/>
                  </a:lnTo>
                  <a:lnTo>
                    <a:pt x="2438473" y="3442"/>
                  </a:lnTo>
                  <a:lnTo>
                    <a:pt x="2430262" y="3444"/>
                  </a:lnTo>
                  <a:lnTo>
                    <a:pt x="2422052" y="3446"/>
                  </a:lnTo>
                  <a:lnTo>
                    <a:pt x="2413842" y="3448"/>
                  </a:lnTo>
                  <a:lnTo>
                    <a:pt x="2405631" y="3450"/>
                  </a:lnTo>
                  <a:lnTo>
                    <a:pt x="2397421" y="3453"/>
                  </a:lnTo>
                  <a:lnTo>
                    <a:pt x="2389210" y="3455"/>
                  </a:lnTo>
                  <a:lnTo>
                    <a:pt x="2381000" y="3458"/>
                  </a:lnTo>
                  <a:lnTo>
                    <a:pt x="2372790" y="3461"/>
                  </a:lnTo>
                  <a:lnTo>
                    <a:pt x="2364579" y="3464"/>
                  </a:lnTo>
                  <a:lnTo>
                    <a:pt x="2356369" y="3467"/>
                  </a:lnTo>
                  <a:lnTo>
                    <a:pt x="2348159" y="3470"/>
                  </a:lnTo>
                  <a:lnTo>
                    <a:pt x="2339948" y="3473"/>
                  </a:lnTo>
                  <a:lnTo>
                    <a:pt x="2331738" y="3477"/>
                  </a:lnTo>
                  <a:lnTo>
                    <a:pt x="2323528" y="3481"/>
                  </a:lnTo>
                  <a:lnTo>
                    <a:pt x="2315317" y="3485"/>
                  </a:lnTo>
                  <a:lnTo>
                    <a:pt x="2307107" y="3489"/>
                  </a:lnTo>
                  <a:lnTo>
                    <a:pt x="2298897" y="3494"/>
                  </a:lnTo>
                  <a:lnTo>
                    <a:pt x="2290686" y="3498"/>
                  </a:lnTo>
                  <a:lnTo>
                    <a:pt x="2282476" y="3503"/>
                  </a:lnTo>
                  <a:lnTo>
                    <a:pt x="2274266" y="3509"/>
                  </a:lnTo>
                  <a:lnTo>
                    <a:pt x="2266055" y="3514"/>
                  </a:lnTo>
                  <a:lnTo>
                    <a:pt x="2257845" y="3520"/>
                  </a:lnTo>
                  <a:lnTo>
                    <a:pt x="2249635" y="3526"/>
                  </a:lnTo>
                  <a:lnTo>
                    <a:pt x="2241424" y="3533"/>
                  </a:lnTo>
                  <a:lnTo>
                    <a:pt x="2233214" y="3540"/>
                  </a:lnTo>
                  <a:lnTo>
                    <a:pt x="2225004" y="3547"/>
                  </a:lnTo>
                  <a:lnTo>
                    <a:pt x="2216793" y="3555"/>
                  </a:lnTo>
                  <a:lnTo>
                    <a:pt x="2208583" y="3563"/>
                  </a:lnTo>
                  <a:lnTo>
                    <a:pt x="2200373" y="3572"/>
                  </a:lnTo>
                  <a:lnTo>
                    <a:pt x="2192162" y="3581"/>
                  </a:lnTo>
                  <a:lnTo>
                    <a:pt x="2183952" y="3590"/>
                  </a:lnTo>
                  <a:lnTo>
                    <a:pt x="2175741" y="3600"/>
                  </a:lnTo>
                  <a:lnTo>
                    <a:pt x="2167531" y="3611"/>
                  </a:lnTo>
                  <a:lnTo>
                    <a:pt x="2159321" y="3622"/>
                  </a:lnTo>
                  <a:lnTo>
                    <a:pt x="2151110" y="3634"/>
                  </a:lnTo>
                  <a:lnTo>
                    <a:pt x="2142900" y="3646"/>
                  </a:lnTo>
                  <a:lnTo>
                    <a:pt x="2134690" y="3659"/>
                  </a:lnTo>
                  <a:lnTo>
                    <a:pt x="2126479" y="3673"/>
                  </a:lnTo>
                  <a:lnTo>
                    <a:pt x="2118269" y="3688"/>
                  </a:lnTo>
                  <a:lnTo>
                    <a:pt x="2110059" y="3703"/>
                  </a:lnTo>
                  <a:lnTo>
                    <a:pt x="2101848" y="3719"/>
                  </a:lnTo>
                  <a:lnTo>
                    <a:pt x="2093638" y="3736"/>
                  </a:lnTo>
                  <a:lnTo>
                    <a:pt x="2085428" y="3754"/>
                  </a:lnTo>
                  <a:lnTo>
                    <a:pt x="2077217" y="3773"/>
                  </a:lnTo>
                  <a:lnTo>
                    <a:pt x="2069007" y="3793"/>
                  </a:lnTo>
                  <a:lnTo>
                    <a:pt x="2060797" y="3814"/>
                  </a:lnTo>
                  <a:lnTo>
                    <a:pt x="2052586" y="3837"/>
                  </a:lnTo>
                  <a:lnTo>
                    <a:pt x="2044376" y="3860"/>
                  </a:lnTo>
                  <a:lnTo>
                    <a:pt x="2036166" y="3885"/>
                  </a:lnTo>
                  <a:lnTo>
                    <a:pt x="2027955" y="3911"/>
                  </a:lnTo>
                  <a:lnTo>
                    <a:pt x="2019745" y="3939"/>
                  </a:lnTo>
                  <a:lnTo>
                    <a:pt x="2011535" y="3968"/>
                  </a:lnTo>
                  <a:lnTo>
                    <a:pt x="2003324" y="3998"/>
                  </a:lnTo>
                  <a:lnTo>
                    <a:pt x="1995114" y="4031"/>
                  </a:lnTo>
                  <a:lnTo>
                    <a:pt x="1986903" y="4065"/>
                  </a:lnTo>
                  <a:lnTo>
                    <a:pt x="1978693" y="4100"/>
                  </a:lnTo>
                  <a:lnTo>
                    <a:pt x="1970483" y="4138"/>
                  </a:lnTo>
                  <a:lnTo>
                    <a:pt x="1962272" y="4178"/>
                  </a:lnTo>
                  <a:lnTo>
                    <a:pt x="1954062" y="4220"/>
                  </a:lnTo>
                  <a:lnTo>
                    <a:pt x="1945852" y="4264"/>
                  </a:lnTo>
                  <a:lnTo>
                    <a:pt x="1937641" y="4311"/>
                  </a:lnTo>
                  <a:lnTo>
                    <a:pt x="1929431" y="4360"/>
                  </a:lnTo>
                  <a:lnTo>
                    <a:pt x="1921221" y="4412"/>
                  </a:lnTo>
                  <a:lnTo>
                    <a:pt x="1913010" y="4467"/>
                  </a:lnTo>
                  <a:lnTo>
                    <a:pt x="1904800" y="4524"/>
                  </a:lnTo>
                  <a:lnTo>
                    <a:pt x="1896590" y="4585"/>
                  </a:lnTo>
                  <a:lnTo>
                    <a:pt x="1888379" y="4649"/>
                  </a:lnTo>
                  <a:lnTo>
                    <a:pt x="1880169" y="4716"/>
                  </a:lnTo>
                  <a:lnTo>
                    <a:pt x="1871959" y="4787"/>
                  </a:lnTo>
                  <a:lnTo>
                    <a:pt x="1863748" y="4862"/>
                  </a:lnTo>
                  <a:lnTo>
                    <a:pt x="1855538" y="4940"/>
                  </a:lnTo>
                  <a:lnTo>
                    <a:pt x="1847328" y="5023"/>
                  </a:lnTo>
                  <a:lnTo>
                    <a:pt x="1839117" y="5110"/>
                  </a:lnTo>
                  <a:lnTo>
                    <a:pt x="1830907" y="5202"/>
                  </a:lnTo>
                  <a:lnTo>
                    <a:pt x="1822697" y="5299"/>
                  </a:lnTo>
                  <a:lnTo>
                    <a:pt x="1814486" y="5401"/>
                  </a:lnTo>
                  <a:lnTo>
                    <a:pt x="1806276" y="5508"/>
                  </a:lnTo>
                  <a:lnTo>
                    <a:pt x="1798065" y="5621"/>
                  </a:lnTo>
                  <a:lnTo>
                    <a:pt x="1789855" y="5739"/>
                  </a:lnTo>
                  <a:lnTo>
                    <a:pt x="1781645" y="5864"/>
                  </a:lnTo>
                  <a:lnTo>
                    <a:pt x="1773434" y="5995"/>
                  </a:lnTo>
                  <a:lnTo>
                    <a:pt x="1765224" y="6133"/>
                  </a:lnTo>
                  <a:lnTo>
                    <a:pt x="1757014" y="6279"/>
                  </a:lnTo>
                  <a:lnTo>
                    <a:pt x="1748803" y="6431"/>
                  </a:lnTo>
                  <a:lnTo>
                    <a:pt x="1740593" y="6592"/>
                  </a:lnTo>
                  <a:lnTo>
                    <a:pt x="1732383" y="6761"/>
                  </a:lnTo>
                  <a:lnTo>
                    <a:pt x="1724172" y="6938"/>
                  </a:lnTo>
                  <a:lnTo>
                    <a:pt x="1715962" y="7125"/>
                  </a:lnTo>
                  <a:lnTo>
                    <a:pt x="1707752" y="7320"/>
                  </a:lnTo>
                  <a:lnTo>
                    <a:pt x="1699541" y="7526"/>
                  </a:lnTo>
                  <a:lnTo>
                    <a:pt x="1691331" y="7742"/>
                  </a:lnTo>
                  <a:lnTo>
                    <a:pt x="1683121" y="7968"/>
                  </a:lnTo>
                  <a:lnTo>
                    <a:pt x="1674910" y="8206"/>
                  </a:lnTo>
                  <a:lnTo>
                    <a:pt x="1666700" y="8456"/>
                  </a:lnTo>
                  <a:lnTo>
                    <a:pt x="1658490" y="8718"/>
                  </a:lnTo>
                  <a:lnTo>
                    <a:pt x="1650279" y="8992"/>
                  </a:lnTo>
                  <a:lnTo>
                    <a:pt x="1642069" y="9280"/>
                  </a:lnTo>
                  <a:lnTo>
                    <a:pt x="1633859" y="9581"/>
                  </a:lnTo>
                  <a:lnTo>
                    <a:pt x="1625648" y="9897"/>
                  </a:lnTo>
                  <a:lnTo>
                    <a:pt x="1617438" y="10228"/>
                  </a:lnTo>
                  <a:lnTo>
                    <a:pt x="1609228" y="10574"/>
                  </a:lnTo>
                  <a:lnTo>
                    <a:pt x="1601017" y="10936"/>
                  </a:lnTo>
                  <a:lnTo>
                    <a:pt x="1592807" y="11315"/>
                  </a:lnTo>
                  <a:lnTo>
                    <a:pt x="1584596" y="11711"/>
                  </a:lnTo>
                  <a:lnTo>
                    <a:pt x="1576386" y="12125"/>
                  </a:lnTo>
                  <a:lnTo>
                    <a:pt x="1568176" y="12557"/>
                  </a:lnTo>
                  <a:lnTo>
                    <a:pt x="1559965" y="13009"/>
                  </a:lnTo>
                  <a:lnTo>
                    <a:pt x="1551755" y="13480"/>
                  </a:lnTo>
                  <a:lnTo>
                    <a:pt x="1543545" y="13971"/>
                  </a:lnTo>
                  <a:lnTo>
                    <a:pt x="1535334" y="14483"/>
                  </a:lnTo>
                  <a:lnTo>
                    <a:pt x="1527124" y="15016"/>
                  </a:lnTo>
                  <a:lnTo>
                    <a:pt x="1518914" y="15571"/>
                  </a:lnTo>
                  <a:lnTo>
                    <a:pt x="1510703" y="16148"/>
                  </a:lnTo>
                  <a:lnTo>
                    <a:pt x="1502493" y="16749"/>
                  </a:lnTo>
                  <a:lnTo>
                    <a:pt x="1494283" y="17373"/>
                  </a:lnTo>
                  <a:lnTo>
                    <a:pt x="1486072" y="18020"/>
                  </a:lnTo>
                  <a:lnTo>
                    <a:pt x="1477862" y="18692"/>
                  </a:lnTo>
                  <a:lnTo>
                    <a:pt x="1469652" y="19389"/>
                  </a:lnTo>
                  <a:lnTo>
                    <a:pt x="1461441" y="20110"/>
                  </a:lnTo>
                  <a:lnTo>
                    <a:pt x="1453231" y="20857"/>
                  </a:lnTo>
                  <a:lnTo>
                    <a:pt x="1445021" y="21629"/>
                  </a:lnTo>
                  <a:lnTo>
                    <a:pt x="1436810" y="22427"/>
                  </a:lnTo>
                  <a:lnTo>
                    <a:pt x="1428600" y="23250"/>
                  </a:lnTo>
                  <a:lnTo>
                    <a:pt x="1420390" y="24100"/>
                  </a:lnTo>
                  <a:lnTo>
                    <a:pt x="1412179" y="24975"/>
                  </a:lnTo>
                  <a:lnTo>
                    <a:pt x="1403969" y="25875"/>
                  </a:lnTo>
                  <a:lnTo>
                    <a:pt x="1395758" y="26801"/>
                  </a:lnTo>
                  <a:lnTo>
                    <a:pt x="1387548" y="27752"/>
                  </a:lnTo>
                  <a:lnTo>
                    <a:pt x="1379338" y="28728"/>
                  </a:lnTo>
                  <a:lnTo>
                    <a:pt x="1371127" y="29728"/>
                  </a:lnTo>
                  <a:lnTo>
                    <a:pt x="1362917" y="30751"/>
                  </a:lnTo>
                  <a:lnTo>
                    <a:pt x="1354707" y="31798"/>
                  </a:lnTo>
                  <a:lnTo>
                    <a:pt x="1346496" y="32866"/>
                  </a:lnTo>
                  <a:lnTo>
                    <a:pt x="1338286" y="33956"/>
                  </a:lnTo>
                  <a:lnTo>
                    <a:pt x="1330076" y="35067"/>
                  </a:lnTo>
                  <a:lnTo>
                    <a:pt x="1321865" y="36197"/>
                  </a:lnTo>
                  <a:lnTo>
                    <a:pt x="1313655" y="37345"/>
                  </a:lnTo>
                  <a:lnTo>
                    <a:pt x="1305445" y="38509"/>
                  </a:lnTo>
                  <a:lnTo>
                    <a:pt x="1297234" y="39690"/>
                  </a:lnTo>
                  <a:lnTo>
                    <a:pt x="1289024" y="40885"/>
                  </a:lnTo>
                  <a:lnTo>
                    <a:pt x="1280814" y="42092"/>
                  </a:lnTo>
                  <a:lnTo>
                    <a:pt x="1272603" y="43311"/>
                  </a:lnTo>
                  <a:lnTo>
                    <a:pt x="1264393" y="44539"/>
                  </a:lnTo>
                  <a:lnTo>
                    <a:pt x="1256183" y="45775"/>
                  </a:lnTo>
                  <a:lnTo>
                    <a:pt x="1247972" y="47017"/>
                  </a:lnTo>
                  <a:lnTo>
                    <a:pt x="1239762" y="48264"/>
                  </a:lnTo>
                  <a:lnTo>
                    <a:pt x="1231552" y="49513"/>
                  </a:lnTo>
                  <a:lnTo>
                    <a:pt x="1223341" y="50763"/>
                  </a:lnTo>
                  <a:lnTo>
                    <a:pt x="1215131" y="52013"/>
                  </a:lnTo>
                  <a:lnTo>
                    <a:pt x="1206921" y="53259"/>
                  </a:lnTo>
                  <a:lnTo>
                    <a:pt x="1198710" y="54502"/>
                  </a:lnTo>
                  <a:lnTo>
                    <a:pt x="1190500" y="55738"/>
                  </a:lnTo>
                  <a:lnTo>
                    <a:pt x="1182289" y="56966"/>
                  </a:lnTo>
                  <a:lnTo>
                    <a:pt x="1174079" y="58184"/>
                  </a:lnTo>
                  <a:lnTo>
                    <a:pt x="1165869" y="59392"/>
                  </a:lnTo>
                  <a:lnTo>
                    <a:pt x="1157658" y="60586"/>
                  </a:lnTo>
                  <a:lnTo>
                    <a:pt x="1149448" y="61767"/>
                  </a:lnTo>
                  <a:lnTo>
                    <a:pt x="1141238" y="62932"/>
                  </a:lnTo>
                  <a:lnTo>
                    <a:pt x="1133027" y="64080"/>
                  </a:lnTo>
                  <a:lnTo>
                    <a:pt x="1124817" y="65209"/>
                  </a:lnTo>
                  <a:lnTo>
                    <a:pt x="1116607" y="66320"/>
                  </a:lnTo>
                  <a:lnTo>
                    <a:pt x="1108396" y="67410"/>
                  </a:lnTo>
                  <a:lnTo>
                    <a:pt x="1100186" y="68479"/>
                  </a:lnTo>
                  <a:lnTo>
                    <a:pt x="1091976" y="69525"/>
                  </a:lnTo>
                  <a:lnTo>
                    <a:pt x="1083765" y="70549"/>
                  </a:lnTo>
                  <a:lnTo>
                    <a:pt x="1075555" y="71549"/>
                  </a:lnTo>
                  <a:lnTo>
                    <a:pt x="1067345" y="72524"/>
                  </a:lnTo>
                  <a:lnTo>
                    <a:pt x="1059134" y="73475"/>
                  </a:lnTo>
                  <a:lnTo>
                    <a:pt x="1050924" y="74401"/>
                  </a:lnTo>
                  <a:lnTo>
                    <a:pt x="1042714" y="75302"/>
                  </a:lnTo>
                  <a:lnTo>
                    <a:pt x="1034503" y="76177"/>
                  </a:lnTo>
                  <a:lnTo>
                    <a:pt x="1026293" y="77026"/>
                  </a:lnTo>
                  <a:lnTo>
                    <a:pt x="1018083" y="77849"/>
                  </a:lnTo>
                  <a:lnTo>
                    <a:pt x="1009872" y="78647"/>
                  </a:lnTo>
                  <a:lnTo>
                    <a:pt x="1001662" y="79419"/>
                  </a:lnTo>
                  <a:lnTo>
                    <a:pt x="993451" y="80166"/>
                  </a:lnTo>
                  <a:lnTo>
                    <a:pt x="985241" y="80888"/>
                  </a:lnTo>
                  <a:lnTo>
                    <a:pt x="977031" y="81584"/>
                  </a:lnTo>
                  <a:lnTo>
                    <a:pt x="968820" y="82256"/>
                  </a:lnTo>
                  <a:lnTo>
                    <a:pt x="960610" y="82904"/>
                  </a:lnTo>
                  <a:lnTo>
                    <a:pt x="952400" y="83527"/>
                  </a:lnTo>
                  <a:lnTo>
                    <a:pt x="944189" y="84128"/>
                  </a:lnTo>
                  <a:lnTo>
                    <a:pt x="935979" y="84705"/>
                  </a:lnTo>
                  <a:lnTo>
                    <a:pt x="927769" y="85260"/>
                  </a:lnTo>
                  <a:lnTo>
                    <a:pt x="919558" y="85794"/>
                  </a:lnTo>
                  <a:lnTo>
                    <a:pt x="911348" y="86306"/>
                  </a:lnTo>
                  <a:lnTo>
                    <a:pt x="903138" y="86797"/>
                  </a:lnTo>
                  <a:lnTo>
                    <a:pt x="894927" y="87268"/>
                  </a:lnTo>
                  <a:lnTo>
                    <a:pt x="886717" y="87719"/>
                  </a:lnTo>
                  <a:lnTo>
                    <a:pt x="878507" y="88151"/>
                  </a:lnTo>
                  <a:lnTo>
                    <a:pt x="870296" y="88565"/>
                  </a:lnTo>
                  <a:lnTo>
                    <a:pt x="862086" y="88961"/>
                  </a:lnTo>
                  <a:lnTo>
                    <a:pt x="853876" y="89340"/>
                  </a:lnTo>
                  <a:lnTo>
                    <a:pt x="845665" y="89702"/>
                  </a:lnTo>
                  <a:lnTo>
                    <a:pt x="837455" y="90048"/>
                  </a:lnTo>
                  <a:lnTo>
                    <a:pt x="829245" y="90379"/>
                  </a:lnTo>
                  <a:lnTo>
                    <a:pt x="821034" y="90695"/>
                  </a:lnTo>
                  <a:lnTo>
                    <a:pt x="812824" y="90996"/>
                  </a:lnTo>
                  <a:lnTo>
                    <a:pt x="804614" y="91284"/>
                  </a:lnTo>
                  <a:lnTo>
                    <a:pt x="796403" y="91559"/>
                  </a:lnTo>
                  <a:lnTo>
                    <a:pt x="788193" y="91820"/>
                  </a:lnTo>
                  <a:lnTo>
                    <a:pt x="779982" y="92070"/>
                  </a:lnTo>
                  <a:lnTo>
                    <a:pt x="771772" y="92308"/>
                  </a:lnTo>
                  <a:lnTo>
                    <a:pt x="763562" y="92534"/>
                  </a:lnTo>
                  <a:lnTo>
                    <a:pt x="755351" y="92750"/>
                  </a:lnTo>
                  <a:lnTo>
                    <a:pt x="747141" y="92956"/>
                  </a:lnTo>
                  <a:lnTo>
                    <a:pt x="738931" y="93152"/>
                  </a:lnTo>
                  <a:lnTo>
                    <a:pt x="730720" y="93338"/>
                  </a:lnTo>
                  <a:lnTo>
                    <a:pt x="722510" y="93515"/>
                  </a:lnTo>
                  <a:lnTo>
                    <a:pt x="714300" y="93684"/>
                  </a:lnTo>
                  <a:lnTo>
                    <a:pt x="706089" y="93845"/>
                  </a:lnTo>
                  <a:lnTo>
                    <a:pt x="697879" y="93998"/>
                  </a:lnTo>
                  <a:lnTo>
                    <a:pt x="689669" y="94143"/>
                  </a:lnTo>
                  <a:lnTo>
                    <a:pt x="681458" y="94281"/>
                  </a:lnTo>
                  <a:lnTo>
                    <a:pt x="673248" y="94412"/>
                  </a:lnTo>
                  <a:lnTo>
                    <a:pt x="665038" y="94537"/>
                  </a:lnTo>
                  <a:lnTo>
                    <a:pt x="656827" y="94656"/>
                  </a:lnTo>
                  <a:lnTo>
                    <a:pt x="648617" y="94768"/>
                  </a:lnTo>
                  <a:lnTo>
                    <a:pt x="640407" y="94876"/>
                  </a:lnTo>
                  <a:lnTo>
                    <a:pt x="632196" y="94977"/>
                  </a:lnTo>
                  <a:lnTo>
                    <a:pt x="623986" y="95074"/>
                  </a:lnTo>
                  <a:lnTo>
                    <a:pt x="615776" y="95166"/>
                  </a:lnTo>
                  <a:lnTo>
                    <a:pt x="607565" y="95253"/>
                  </a:lnTo>
                  <a:lnTo>
                    <a:pt x="599355" y="95336"/>
                  </a:lnTo>
                  <a:lnTo>
                    <a:pt x="591144" y="95415"/>
                  </a:lnTo>
                  <a:lnTo>
                    <a:pt x="582934" y="95489"/>
                  </a:lnTo>
                  <a:lnTo>
                    <a:pt x="574724" y="95560"/>
                  </a:lnTo>
                  <a:lnTo>
                    <a:pt x="566513" y="95627"/>
                  </a:lnTo>
                  <a:lnTo>
                    <a:pt x="558303" y="95691"/>
                  </a:lnTo>
                  <a:lnTo>
                    <a:pt x="550093" y="95752"/>
                  </a:lnTo>
                  <a:lnTo>
                    <a:pt x="541882" y="95809"/>
                  </a:lnTo>
                  <a:lnTo>
                    <a:pt x="533672" y="95864"/>
                  </a:lnTo>
                  <a:lnTo>
                    <a:pt x="525462" y="95916"/>
                  </a:lnTo>
                  <a:lnTo>
                    <a:pt x="517251" y="95965"/>
                  </a:lnTo>
                  <a:lnTo>
                    <a:pt x="509041" y="96012"/>
                  </a:lnTo>
                  <a:lnTo>
                    <a:pt x="500831" y="96056"/>
                  </a:lnTo>
                  <a:lnTo>
                    <a:pt x="492620" y="96098"/>
                  </a:lnTo>
                  <a:lnTo>
                    <a:pt x="484410" y="96138"/>
                  </a:lnTo>
                  <a:lnTo>
                    <a:pt x="476200" y="96176"/>
                  </a:lnTo>
                  <a:lnTo>
                    <a:pt x="467989" y="96212"/>
                  </a:lnTo>
                  <a:lnTo>
                    <a:pt x="459779" y="96246"/>
                  </a:lnTo>
                  <a:lnTo>
                    <a:pt x="451569" y="96278"/>
                  </a:lnTo>
                  <a:lnTo>
                    <a:pt x="443358" y="96309"/>
                  </a:lnTo>
                  <a:lnTo>
                    <a:pt x="435148" y="96338"/>
                  </a:lnTo>
                  <a:lnTo>
                    <a:pt x="426938" y="96365"/>
                  </a:lnTo>
                  <a:lnTo>
                    <a:pt x="418727" y="96391"/>
                  </a:lnTo>
                  <a:lnTo>
                    <a:pt x="410517" y="96416"/>
                  </a:lnTo>
                  <a:lnTo>
                    <a:pt x="402307" y="96440"/>
                  </a:lnTo>
                  <a:lnTo>
                    <a:pt x="394096" y="96462"/>
                  </a:lnTo>
                  <a:lnTo>
                    <a:pt x="385886" y="96483"/>
                  </a:lnTo>
                  <a:lnTo>
                    <a:pt x="377675" y="96503"/>
                  </a:lnTo>
                  <a:lnTo>
                    <a:pt x="369465" y="96522"/>
                  </a:lnTo>
                  <a:lnTo>
                    <a:pt x="361255" y="96540"/>
                  </a:lnTo>
                  <a:lnTo>
                    <a:pt x="353044" y="96557"/>
                  </a:lnTo>
                  <a:lnTo>
                    <a:pt x="344834" y="96573"/>
                  </a:lnTo>
                  <a:lnTo>
                    <a:pt x="336624" y="96589"/>
                  </a:lnTo>
                  <a:lnTo>
                    <a:pt x="328413" y="96603"/>
                  </a:lnTo>
                  <a:lnTo>
                    <a:pt x="320203" y="96617"/>
                  </a:lnTo>
                  <a:lnTo>
                    <a:pt x="311993" y="96630"/>
                  </a:lnTo>
                  <a:lnTo>
                    <a:pt x="303782" y="96643"/>
                  </a:lnTo>
                  <a:lnTo>
                    <a:pt x="295572" y="96654"/>
                  </a:lnTo>
                  <a:lnTo>
                    <a:pt x="287362" y="96666"/>
                  </a:lnTo>
                  <a:lnTo>
                    <a:pt x="279151" y="96676"/>
                  </a:lnTo>
                  <a:lnTo>
                    <a:pt x="270941" y="96686"/>
                  </a:lnTo>
                  <a:lnTo>
                    <a:pt x="262731" y="96696"/>
                  </a:lnTo>
                  <a:lnTo>
                    <a:pt x="254520" y="96705"/>
                  </a:lnTo>
                  <a:lnTo>
                    <a:pt x="246310" y="96713"/>
                  </a:lnTo>
                  <a:lnTo>
                    <a:pt x="238100" y="96721"/>
                  </a:lnTo>
                  <a:lnTo>
                    <a:pt x="229889" y="96729"/>
                  </a:lnTo>
                  <a:lnTo>
                    <a:pt x="221679" y="96736"/>
                  </a:lnTo>
                  <a:lnTo>
                    <a:pt x="213469" y="96743"/>
                  </a:lnTo>
                  <a:lnTo>
                    <a:pt x="205258" y="96750"/>
                  </a:lnTo>
                  <a:lnTo>
                    <a:pt x="197048" y="96756"/>
                  </a:lnTo>
                  <a:lnTo>
                    <a:pt x="188837" y="96762"/>
                  </a:lnTo>
                  <a:lnTo>
                    <a:pt x="180627" y="96767"/>
                  </a:lnTo>
                  <a:lnTo>
                    <a:pt x="172417" y="96773"/>
                  </a:lnTo>
                  <a:lnTo>
                    <a:pt x="164206" y="96778"/>
                  </a:lnTo>
                  <a:lnTo>
                    <a:pt x="155996" y="96783"/>
                  </a:lnTo>
                  <a:lnTo>
                    <a:pt x="147786" y="96787"/>
                  </a:lnTo>
                  <a:lnTo>
                    <a:pt x="139575" y="96791"/>
                  </a:lnTo>
                  <a:lnTo>
                    <a:pt x="131365" y="96795"/>
                  </a:lnTo>
                  <a:lnTo>
                    <a:pt x="123155" y="96799"/>
                  </a:lnTo>
                  <a:lnTo>
                    <a:pt x="114944" y="96803"/>
                  </a:lnTo>
                  <a:lnTo>
                    <a:pt x="106734" y="96806"/>
                  </a:lnTo>
                  <a:lnTo>
                    <a:pt x="98524" y="96810"/>
                  </a:lnTo>
                  <a:lnTo>
                    <a:pt x="90313" y="96813"/>
                  </a:lnTo>
                  <a:lnTo>
                    <a:pt x="82103" y="96816"/>
                  </a:lnTo>
                  <a:lnTo>
                    <a:pt x="73893" y="96818"/>
                  </a:lnTo>
                  <a:lnTo>
                    <a:pt x="65682" y="96821"/>
                  </a:lnTo>
                  <a:lnTo>
                    <a:pt x="57472" y="96824"/>
                  </a:lnTo>
                  <a:lnTo>
                    <a:pt x="49262" y="96826"/>
                  </a:lnTo>
                  <a:lnTo>
                    <a:pt x="41051" y="96828"/>
                  </a:lnTo>
                  <a:lnTo>
                    <a:pt x="32841" y="96830"/>
                  </a:lnTo>
                  <a:lnTo>
                    <a:pt x="24631" y="96832"/>
                  </a:lnTo>
                  <a:lnTo>
                    <a:pt x="16420" y="96834"/>
                  </a:lnTo>
                  <a:lnTo>
                    <a:pt x="8210" y="96836"/>
                  </a:lnTo>
                  <a:lnTo>
                    <a:pt x="0" y="96838"/>
                  </a:lnTo>
                  <a:close/>
                </a:path>
              </a:pathLst>
            </a:custGeom>
            <a:solidFill>
              <a:srgbClr val="297B8E">
                <a:alpha val="50196"/>
              </a:srgbClr>
            </a:solidFill>
          </p:spPr>
          <p:txBody>
            <a:bodyPr/>
            <a:lstStyle/>
            <a:p/>
          </p:txBody>
        </p:sp>
        <p:sp>
          <p:nvSpPr>
            <p:cNvPr id="35" name="pg36"/>
            <p:cNvSpPr/>
            <p:nvPr/>
          </p:nvSpPr>
          <p:spPr>
            <a:xfrm>
              <a:off x="7736381" y="4655537"/>
              <a:ext cx="2454893" cy="363856"/>
            </a:xfrm>
            <a:custGeom>
              <a:avLst/>
              <a:pathLst>
                <a:path w="2454893" h="363856">
                  <a:moveTo>
                    <a:pt x="0" y="344052"/>
                  </a:moveTo>
                  <a:lnTo>
                    <a:pt x="8210" y="344046"/>
                  </a:lnTo>
                  <a:lnTo>
                    <a:pt x="16420" y="344039"/>
                  </a:lnTo>
                  <a:lnTo>
                    <a:pt x="24631" y="344032"/>
                  </a:lnTo>
                  <a:lnTo>
                    <a:pt x="32841" y="344024"/>
                  </a:lnTo>
                  <a:lnTo>
                    <a:pt x="41051" y="344017"/>
                  </a:lnTo>
                  <a:lnTo>
                    <a:pt x="49262" y="344008"/>
                  </a:lnTo>
                  <a:lnTo>
                    <a:pt x="57472" y="343999"/>
                  </a:lnTo>
                  <a:lnTo>
                    <a:pt x="65682" y="343990"/>
                  </a:lnTo>
                  <a:lnTo>
                    <a:pt x="73893" y="343981"/>
                  </a:lnTo>
                  <a:lnTo>
                    <a:pt x="82103" y="343970"/>
                  </a:lnTo>
                  <a:lnTo>
                    <a:pt x="90313" y="343959"/>
                  </a:lnTo>
                  <a:lnTo>
                    <a:pt x="98524" y="343948"/>
                  </a:lnTo>
                  <a:lnTo>
                    <a:pt x="106734" y="343936"/>
                  </a:lnTo>
                  <a:lnTo>
                    <a:pt x="114944" y="343923"/>
                  </a:lnTo>
                  <a:lnTo>
                    <a:pt x="123155" y="343910"/>
                  </a:lnTo>
                  <a:lnTo>
                    <a:pt x="131365" y="343896"/>
                  </a:lnTo>
                  <a:lnTo>
                    <a:pt x="139575" y="343881"/>
                  </a:lnTo>
                  <a:lnTo>
                    <a:pt x="147786" y="343865"/>
                  </a:lnTo>
                  <a:lnTo>
                    <a:pt x="155996" y="343848"/>
                  </a:lnTo>
                  <a:lnTo>
                    <a:pt x="164206" y="343831"/>
                  </a:lnTo>
                  <a:lnTo>
                    <a:pt x="172417" y="343812"/>
                  </a:lnTo>
                  <a:lnTo>
                    <a:pt x="180627" y="343793"/>
                  </a:lnTo>
                  <a:lnTo>
                    <a:pt x="188837" y="343772"/>
                  </a:lnTo>
                  <a:lnTo>
                    <a:pt x="197048" y="343751"/>
                  </a:lnTo>
                  <a:lnTo>
                    <a:pt x="205258" y="343728"/>
                  </a:lnTo>
                  <a:lnTo>
                    <a:pt x="213469" y="343704"/>
                  </a:lnTo>
                  <a:lnTo>
                    <a:pt x="221679" y="343678"/>
                  </a:lnTo>
                  <a:lnTo>
                    <a:pt x="229889" y="343651"/>
                  </a:lnTo>
                  <a:lnTo>
                    <a:pt x="238100" y="343623"/>
                  </a:lnTo>
                  <a:lnTo>
                    <a:pt x="246310" y="343593"/>
                  </a:lnTo>
                  <a:lnTo>
                    <a:pt x="254520" y="343562"/>
                  </a:lnTo>
                  <a:lnTo>
                    <a:pt x="262731" y="343528"/>
                  </a:lnTo>
                  <a:lnTo>
                    <a:pt x="270941" y="343493"/>
                  </a:lnTo>
                  <a:lnTo>
                    <a:pt x="279151" y="343456"/>
                  </a:lnTo>
                  <a:lnTo>
                    <a:pt x="287362" y="343417"/>
                  </a:lnTo>
                  <a:lnTo>
                    <a:pt x="295572" y="343376"/>
                  </a:lnTo>
                  <a:lnTo>
                    <a:pt x="303782" y="343333"/>
                  </a:lnTo>
                  <a:lnTo>
                    <a:pt x="311993" y="343287"/>
                  </a:lnTo>
                  <a:lnTo>
                    <a:pt x="320203" y="343239"/>
                  </a:lnTo>
                  <a:lnTo>
                    <a:pt x="328413" y="343188"/>
                  </a:lnTo>
                  <a:lnTo>
                    <a:pt x="336624" y="343134"/>
                  </a:lnTo>
                  <a:lnTo>
                    <a:pt x="344834" y="343078"/>
                  </a:lnTo>
                  <a:lnTo>
                    <a:pt x="353044" y="343018"/>
                  </a:lnTo>
                  <a:lnTo>
                    <a:pt x="361255" y="342955"/>
                  </a:lnTo>
                  <a:lnTo>
                    <a:pt x="369465" y="342889"/>
                  </a:lnTo>
                  <a:lnTo>
                    <a:pt x="377675" y="342819"/>
                  </a:lnTo>
                  <a:lnTo>
                    <a:pt x="385886" y="342745"/>
                  </a:lnTo>
                  <a:lnTo>
                    <a:pt x="394096" y="342667"/>
                  </a:lnTo>
                  <a:lnTo>
                    <a:pt x="402307" y="342585"/>
                  </a:lnTo>
                  <a:lnTo>
                    <a:pt x="410517" y="342498"/>
                  </a:lnTo>
                  <a:lnTo>
                    <a:pt x="418727" y="342407"/>
                  </a:lnTo>
                  <a:lnTo>
                    <a:pt x="426938" y="342311"/>
                  </a:lnTo>
                  <a:lnTo>
                    <a:pt x="435148" y="342209"/>
                  </a:lnTo>
                  <a:lnTo>
                    <a:pt x="443358" y="342102"/>
                  </a:lnTo>
                  <a:lnTo>
                    <a:pt x="451569" y="341990"/>
                  </a:lnTo>
                  <a:lnTo>
                    <a:pt x="459779" y="341871"/>
                  </a:lnTo>
                  <a:lnTo>
                    <a:pt x="467989" y="341745"/>
                  </a:lnTo>
                  <a:lnTo>
                    <a:pt x="476200" y="341613"/>
                  </a:lnTo>
                  <a:lnTo>
                    <a:pt x="484410" y="341474"/>
                  </a:lnTo>
                  <a:lnTo>
                    <a:pt x="492620" y="341327"/>
                  </a:lnTo>
                  <a:lnTo>
                    <a:pt x="500831" y="341172"/>
                  </a:lnTo>
                  <a:lnTo>
                    <a:pt x="509041" y="341009"/>
                  </a:lnTo>
                  <a:lnTo>
                    <a:pt x="517251" y="340837"/>
                  </a:lnTo>
                  <a:lnTo>
                    <a:pt x="525462" y="340656"/>
                  </a:lnTo>
                  <a:lnTo>
                    <a:pt x="533672" y="340465"/>
                  </a:lnTo>
                  <a:lnTo>
                    <a:pt x="541882" y="340264"/>
                  </a:lnTo>
                  <a:lnTo>
                    <a:pt x="550093" y="340052"/>
                  </a:lnTo>
                  <a:lnTo>
                    <a:pt x="558303" y="339829"/>
                  </a:lnTo>
                  <a:lnTo>
                    <a:pt x="566513" y="339593"/>
                  </a:lnTo>
                  <a:lnTo>
                    <a:pt x="574724" y="339345"/>
                  </a:lnTo>
                  <a:lnTo>
                    <a:pt x="582934" y="339084"/>
                  </a:lnTo>
                  <a:lnTo>
                    <a:pt x="591144" y="338809"/>
                  </a:lnTo>
                  <a:lnTo>
                    <a:pt x="599355" y="338520"/>
                  </a:lnTo>
                  <a:lnTo>
                    <a:pt x="607565" y="338214"/>
                  </a:lnTo>
                  <a:lnTo>
                    <a:pt x="615776" y="337893"/>
                  </a:lnTo>
                  <a:lnTo>
                    <a:pt x="623986" y="337555"/>
                  </a:lnTo>
                  <a:lnTo>
                    <a:pt x="632196" y="337199"/>
                  </a:lnTo>
                  <a:lnTo>
                    <a:pt x="640407" y="336824"/>
                  </a:lnTo>
                  <a:lnTo>
                    <a:pt x="648617" y="336429"/>
                  </a:lnTo>
                  <a:lnTo>
                    <a:pt x="656827" y="336014"/>
                  </a:lnTo>
                  <a:lnTo>
                    <a:pt x="665038" y="335577"/>
                  </a:lnTo>
                  <a:lnTo>
                    <a:pt x="673248" y="335117"/>
                  </a:lnTo>
                  <a:lnTo>
                    <a:pt x="681458" y="334633"/>
                  </a:lnTo>
                  <a:lnTo>
                    <a:pt x="689669" y="334125"/>
                  </a:lnTo>
                  <a:lnTo>
                    <a:pt x="697879" y="333590"/>
                  </a:lnTo>
                  <a:lnTo>
                    <a:pt x="706089" y="333027"/>
                  </a:lnTo>
                  <a:lnTo>
                    <a:pt x="714300" y="332435"/>
                  </a:lnTo>
                  <a:lnTo>
                    <a:pt x="722510" y="331814"/>
                  </a:lnTo>
                  <a:lnTo>
                    <a:pt x="730720" y="331160"/>
                  </a:lnTo>
                  <a:lnTo>
                    <a:pt x="738931" y="330474"/>
                  </a:lnTo>
                  <a:lnTo>
                    <a:pt x="747141" y="329753"/>
                  </a:lnTo>
                  <a:lnTo>
                    <a:pt x="755351" y="328995"/>
                  </a:lnTo>
                  <a:lnTo>
                    <a:pt x="763562" y="328200"/>
                  </a:lnTo>
                  <a:lnTo>
                    <a:pt x="771772" y="327365"/>
                  </a:lnTo>
                  <a:lnTo>
                    <a:pt x="779982" y="326489"/>
                  </a:lnTo>
                  <a:lnTo>
                    <a:pt x="788193" y="325569"/>
                  </a:lnTo>
                  <a:lnTo>
                    <a:pt x="796403" y="324605"/>
                  </a:lnTo>
                  <a:lnTo>
                    <a:pt x="804614" y="323594"/>
                  </a:lnTo>
                  <a:lnTo>
                    <a:pt x="812824" y="322534"/>
                  </a:lnTo>
                  <a:lnTo>
                    <a:pt x="821034" y="321424"/>
                  </a:lnTo>
                  <a:lnTo>
                    <a:pt x="829245" y="320260"/>
                  </a:lnTo>
                  <a:lnTo>
                    <a:pt x="837455" y="319042"/>
                  </a:lnTo>
                  <a:lnTo>
                    <a:pt x="845665" y="317767"/>
                  </a:lnTo>
                  <a:lnTo>
                    <a:pt x="853876" y="316432"/>
                  </a:lnTo>
                  <a:lnTo>
                    <a:pt x="862086" y="315037"/>
                  </a:lnTo>
                  <a:lnTo>
                    <a:pt x="870296" y="313578"/>
                  </a:lnTo>
                  <a:lnTo>
                    <a:pt x="878507" y="312053"/>
                  </a:lnTo>
                  <a:lnTo>
                    <a:pt x="886717" y="310461"/>
                  </a:lnTo>
                  <a:lnTo>
                    <a:pt x="894927" y="308798"/>
                  </a:lnTo>
                  <a:lnTo>
                    <a:pt x="903138" y="307064"/>
                  </a:lnTo>
                  <a:lnTo>
                    <a:pt x="911348" y="305255"/>
                  </a:lnTo>
                  <a:lnTo>
                    <a:pt x="919558" y="303369"/>
                  </a:lnTo>
                  <a:lnTo>
                    <a:pt x="927769" y="301405"/>
                  </a:lnTo>
                  <a:lnTo>
                    <a:pt x="935979" y="299360"/>
                  </a:lnTo>
                  <a:lnTo>
                    <a:pt x="944189" y="297233"/>
                  </a:lnTo>
                  <a:lnTo>
                    <a:pt x="952400" y="295021"/>
                  </a:lnTo>
                  <a:lnTo>
                    <a:pt x="960610" y="292723"/>
                  </a:lnTo>
                  <a:lnTo>
                    <a:pt x="968820" y="290338"/>
                  </a:lnTo>
                  <a:lnTo>
                    <a:pt x="977031" y="287863"/>
                  </a:lnTo>
                  <a:lnTo>
                    <a:pt x="985241" y="285297"/>
                  </a:lnTo>
                  <a:lnTo>
                    <a:pt x="993451" y="282639"/>
                  </a:lnTo>
                  <a:lnTo>
                    <a:pt x="1001662" y="279888"/>
                  </a:lnTo>
                  <a:lnTo>
                    <a:pt x="1009872" y="277044"/>
                  </a:lnTo>
                  <a:lnTo>
                    <a:pt x="1018083" y="274105"/>
                  </a:lnTo>
                  <a:lnTo>
                    <a:pt x="1026293" y="271071"/>
                  </a:lnTo>
                  <a:lnTo>
                    <a:pt x="1034503" y="267943"/>
                  </a:lnTo>
                  <a:lnTo>
                    <a:pt x="1042714" y="264720"/>
                  </a:lnTo>
                  <a:lnTo>
                    <a:pt x="1050924" y="261403"/>
                  </a:lnTo>
                  <a:lnTo>
                    <a:pt x="1059134" y="257992"/>
                  </a:lnTo>
                  <a:lnTo>
                    <a:pt x="1067345" y="254489"/>
                  </a:lnTo>
                  <a:lnTo>
                    <a:pt x="1075555" y="250895"/>
                  </a:lnTo>
                  <a:lnTo>
                    <a:pt x="1083765" y="247211"/>
                  </a:lnTo>
                  <a:lnTo>
                    <a:pt x="1091976" y="243441"/>
                  </a:lnTo>
                  <a:lnTo>
                    <a:pt x="1100186" y="239586"/>
                  </a:lnTo>
                  <a:lnTo>
                    <a:pt x="1108396" y="235649"/>
                  </a:lnTo>
                  <a:lnTo>
                    <a:pt x="1116607" y="231634"/>
                  </a:lnTo>
                  <a:lnTo>
                    <a:pt x="1124817" y="227543"/>
                  </a:lnTo>
                  <a:lnTo>
                    <a:pt x="1133027" y="223382"/>
                  </a:lnTo>
                  <a:lnTo>
                    <a:pt x="1141238" y="219153"/>
                  </a:lnTo>
                  <a:lnTo>
                    <a:pt x="1149448" y="214862"/>
                  </a:lnTo>
                  <a:lnTo>
                    <a:pt x="1157658" y="210514"/>
                  </a:lnTo>
                  <a:lnTo>
                    <a:pt x="1165869" y="206113"/>
                  </a:lnTo>
                  <a:lnTo>
                    <a:pt x="1174079" y="201665"/>
                  </a:lnTo>
                  <a:lnTo>
                    <a:pt x="1182289" y="197176"/>
                  </a:lnTo>
                  <a:lnTo>
                    <a:pt x="1190500" y="192652"/>
                  </a:lnTo>
                  <a:lnTo>
                    <a:pt x="1198710" y="188099"/>
                  </a:lnTo>
                  <a:lnTo>
                    <a:pt x="1206921" y="183523"/>
                  </a:lnTo>
                  <a:lnTo>
                    <a:pt x="1215131" y="178931"/>
                  </a:lnTo>
                  <a:lnTo>
                    <a:pt x="1223341" y="174328"/>
                  </a:lnTo>
                  <a:lnTo>
                    <a:pt x="1231552" y="169723"/>
                  </a:lnTo>
                  <a:lnTo>
                    <a:pt x="1239762" y="165121"/>
                  </a:lnTo>
                  <a:lnTo>
                    <a:pt x="1247972" y="160528"/>
                  </a:lnTo>
                  <a:lnTo>
                    <a:pt x="1256183" y="155952"/>
                  </a:lnTo>
                  <a:lnTo>
                    <a:pt x="1264393" y="151399"/>
                  </a:lnTo>
                  <a:lnTo>
                    <a:pt x="1272603" y="146875"/>
                  </a:lnTo>
                  <a:lnTo>
                    <a:pt x="1280814" y="142386"/>
                  </a:lnTo>
                  <a:lnTo>
                    <a:pt x="1289024" y="137939"/>
                  </a:lnTo>
                  <a:lnTo>
                    <a:pt x="1297234" y="133538"/>
                  </a:lnTo>
                  <a:lnTo>
                    <a:pt x="1305445" y="129189"/>
                  </a:lnTo>
                  <a:lnTo>
                    <a:pt x="1313655" y="124898"/>
                  </a:lnTo>
                  <a:lnTo>
                    <a:pt x="1321865" y="120670"/>
                  </a:lnTo>
                  <a:lnTo>
                    <a:pt x="1330076" y="116508"/>
                  </a:lnTo>
                  <a:lnTo>
                    <a:pt x="1338286" y="112418"/>
                  </a:lnTo>
                  <a:lnTo>
                    <a:pt x="1346496" y="108402"/>
                  </a:lnTo>
                  <a:lnTo>
                    <a:pt x="1354707" y="104465"/>
                  </a:lnTo>
                  <a:lnTo>
                    <a:pt x="1362917" y="100610"/>
                  </a:lnTo>
                  <a:lnTo>
                    <a:pt x="1371127" y="96840"/>
                  </a:lnTo>
                  <a:lnTo>
                    <a:pt x="1379338" y="93157"/>
                  </a:lnTo>
                  <a:lnTo>
                    <a:pt x="1387548" y="89563"/>
                  </a:lnTo>
                  <a:lnTo>
                    <a:pt x="1395758" y="86060"/>
                  </a:lnTo>
                  <a:lnTo>
                    <a:pt x="1403969" y="82649"/>
                  </a:lnTo>
                  <a:lnTo>
                    <a:pt x="1412179" y="79332"/>
                  </a:lnTo>
                  <a:lnTo>
                    <a:pt x="1420390" y="76108"/>
                  </a:lnTo>
                  <a:lnTo>
                    <a:pt x="1428600" y="72980"/>
                  </a:lnTo>
                  <a:lnTo>
                    <a:pt x="1436810" y="69946"/>
                  </a:lnTo>
                  <a:lnTo>
                    <a:pt x="1445021" y="67008"/>
                  </a:lnTo>
                  <a:lnTo>
                    <a:pt x="1453231" y="64163"/>
                  </a:lnTo>
                  <a:lnTo>
                    <a:pt x="1461441" y="61412"/>
                  </a:lnTo>
                  <a:lnTo>
                    <a:pt x="1469652" y="58755"/>
                  </a:lnTo>
                  <a:lnTo>
                    <a:pt x="1477862" y="56189"/>
                  </a:lnTo>
                  <a:lnTo>
                    <a:pt x="1486072" y="53714"/>
                  </a:lnTo>
                  <a:lnTo>
                    <a:pt x="1494283" y="51328"/>
                  </a:lnTo>
                  <a:lnTo>
                    <a:pt x="1502493" y="49030"/>
                  </a:lnTo>
                  <a:lnTo>
                    <a:pt x="1510703" y="46819"/>
                  </a:lnTo>
                  <a:lnTo>
                    <a:pt x="1518914" y="44691"/>
                  </a:lnTo>
                  <a:lnTo>
                    <a:pt x="1527124" y="42647"/>
                  </a:lnTo>
                  <a:lnTo>
                    <a:pt x="1535334" y="40682"/>
                  </a:lnTo>
                  <a:lnTo>
                    <a:pt x="1543545" y="38797"/>
                  </a:lnTo>
                  <a:lnTo>
                    <a:pt x="1551755" y="36988"/>
                  </a:lnTo>
                  <a:lnTo>
                    <a:pt x="1559965" y="35253"/>
                  </a:lnTo>
                  <a:lnTo>
                    <a:pt x="1568176" y="33591"/>
                  </a:lnTo>
                  <a:lnTo>
                    <a:pt x="1576386" y="31998"/>
                  </a:lnTo>
                  <a:lnTo>
                    <a:pt x="1584596" y="30474"/>
                  </a:lnTo>
                  <a:lnTo>
                    <a:pt x="1592807" y="29015"/>
                  </a:lnTo>
                  <a:lnTo>
                    <a:pt x="1601017" y="27619"/>
                  </a:lnTo>
                  <a:lnTo>
                    <a:pt x="1609228" y="26285"/>
                  </a:lnTo>
                  <a:lnTo>
                    <a:pt x="1617438" y="25009"/>
                  </a:lnTo>
                  <a:lnTo>
                    <a:pt x="1625648" y="23791"/>
                  </a:lnTo>
                  <a:lnTo>
                    <a:pt x="1633859" y="22628"/>
                  </a:lnTo>
                  <a:lnTo>
                    <a:pt x="1642069" y="21517"/>
                  </a:lnTo>
                  <a:lnTo>
                    <a:pt x="1650279" y="20457"/>
                  </a:lnTo>
                  <a:lnTo>
                    <a:pt x="1658490" y="19446"/>
                  </a:lnTo>
                  <a:lnTo>
                    <a:pt x="1666700" y="18482"/>
                  </a:lnTo>
                  <a:lnTo>
                    <a:pt x="1674910" y="17563"/>
                  </a:lnTo>
                  <a:lnTo>
                    <a:pt x="1683121" y="16687"/>
                  </a:lnTo>
                  <a:lnTo>
                    <a:pt x="1691331" y="15852"/>
                  </a:lnTo>
                  <a:lnTo>
                    <a:pt x="1699541" y="15056"/>
                  </a:lnTo>
                  <a:lnTo>
                    <a:pt x="1707752" y="14299"/>
                  </a:lnTo>
                  <a:lnTo>
                    <a:pt x="1715962" y="13578"/>
                  </a:lnTo>
                  <a:lnTo>
                    <a:pt x="1724172" y="12891"/>
                  </a:lnTo>
                  <a:lnTo>
                    <a:pt x="1732383" y="12238"/>
                  </a:lnTo>
                  <a:lnTo>
                    <a:pt x="1740593" y="11616"/>
                  </a:lnTo>
                  <a:lnTo>
                    <a:pt x="1748803" y="11024"/>
                  </a:lnTo>
                  <a:lnTo>
                    <a:pt x="1757014" y="10462"/>
                  </a:lnTo>
                  <a:lnTo>
                    <a:pt x="1765224" y="9927"/>
                  </a:lnTo>
                  <a:lnTo>
                    <a:pt x="1773434" y="9418"/>
                  </a:lnTo>
                  <a:lnTo>
                    <a:pt x="1781645" y="8934"/>
                  </a:lnTo>
                  <a:lnTo>
                    <a:pt x="1789855" y="8474"/>
                  </a:lnTo>
                  <a:lnTo>
                    <a:pt x="1798065" y="8037"/>
                  </a:lnTo>
                  <a:lnTo>
                    <a:pt x="1806276" y="7622"/>
                  </a:lnTo>
                  <a:lnTo>
                    <a:pt x="1814486" y="7228"/>
                  </a:lnTo>
                  <a:lnTo>
                    <a:pt x="1822697" y="6853"/>
                  </a:lnTo>
                  <a:lnTo>
                    <a:pt x="1830907" y="6497"/>
                  </a:lnTo>
                  <a:lnTo>
                    <a:pt x="1839117" y="6158"/>
                  </a:lnTo>
                  <a:lnTo>
                    <a:pt x="1847328" y="5837"/>
                  </a:lnTo>
                  <a:lnTo>
                    <a:pt x="1855538" y="5532"/>
                  </a:lnTo>
                  <a:lnTo>
                    <a:pt x="1863748" y="5242"/>
                  </a:lnTo>
                  <a:lnTo>
                    <a:pt x="1871959" y="4967"/>
                  </a:lnTo>
                  <a:lnTo>
                    <a:pt x="1880169" y="4706"/>
                  </a:lnTo>
                  <a:lnTo>
                    <a:pt x="1888379" y="4458"/>
                  </a:lnTo>
                  <a:lnTo>
                    <a:pt x="1896590" y="4223"/>
                  </a:lnTo>
                  <a:lnTo>
                    <a:pt x="1904800" y="3999"/>
                  </a:lnTo>
                  <a:lnTo>
                    <a:pt x="1913010" y="3787"/>
                  </a:lnTo>
                  <a:lnTo>
                    <a:pt x="1921221" y="3586"/>
                  </a:lnTo>
                  <a:lnTo>
                    <a:pt x="1929431" y="3395"/>
                  </a:lnTo>
                  <a:lnTo>
                    <a:pt x="1937641" y="3214"/>
                  </a:lnTo>
                  <a:lnTo>
                    <a:pt x="1945852" y="3042"/>
                  </a:lnTo>
                  <a:lnTo>
                    <a:pt x="1954062" y="2879"/>
                  </a:lnTo>
                  <a:lnTo>
                    <a:pt x="1962272" y="2724"/>
                  </a:lnTo>
                  <a:lnTo>
                    <a:pt x="1970483" y="2577"/>
                  </a:lnTo>
                  <a:lnTo>
                    <a:pt x="1978693" y="2438"/>
                  </a:lnTo>
                  <a:lnTo>
                    <a:pt x="1986903" y="2306"/>
                  </a:lnTo>
                  <a:lnTo>
                    <a:pt x="1995114" y="2181"/>
                  </a:lnTo>
                  <a:lnTo>
                    <a:pt x="2003324" y="2062"/>
                  </a:lnTo>
                  <a:lnTo>
                    <a:pt x="2011535" y="1949"/>
                  </a:lnTo>
                  <a:lnTo>
                    <a:pt x="2019745" y="1842"/>
                  </a:lnTo>
                  <a:lnTo>
                    <a:pt x="2027955" y="1740"/>
                  </a:lnTo>
                  <a:lnTo>
                    <a:pt x="2036166" y="1644"/>
                  </a:lnTo>
                  <a:lnTo>
                    <a:pt x="2044376" y="1553"/>
                  </a:lnTo>
                  <a:lnTo>
                    <a:pt x="2052586" y="1466"/>
                  </a:lnTo>
                  <a:lnTo>
                    <a:pt x="2060797" y="1384"/>
                  </a:lnTo>
                  <a:lnTo>
                    <a:pt x="2069007" y="1306"/>
                  </a:lnTo>
                  <a:lnTo>
                    <a:pt x="2077217" y="1233"/>
                  </a:lnTo>
                  <a:lnTo>
                    <a:pt x="2085428" y="1163"/>
                  </a:lnTo>
                  <a:lnTo>
                    <a:pt x="2093638" y="1096"/>
                  </a:lnTo>
                  <a:lnTo>
                    <a:pt x="2101848" y="1033"/>
                  </a:lnTo>
                  <a:lnTo>
                    <a:pt x="2110059" y="974"/>
                  </a:lnTo>
                  <a:lnTo>
                    <a:pt x="2118269" y="917"/>
                  </a:lnTo>
                  <a:lnTo>
                    <a:pt x="2126479" y="863"/>
                  </a:lnTo>
                  <a:lnTo>
                    <a:pt x="2134690" y="812"/>
                  </a:lnTo>
                  <a:lnTo>
                    <a:pt x="2142900" y="764"/>
                  </a:lnTo>
                  <a:lnTo>
                    <a:pt x="2151110" y="718"/>
                  </a:lnTo>
                  <a:lnTo>
                    <a:pt x="2159321" y="675"/>
                  </a:lnTo>
                  <a:lnTo>
                    <a:pt x="2167531" y="634"/>
                  </a:lnTo>
                  <a:lnTo>
                    <a:pt x="2175741" y="595"/>
                  </a:lnTo>
                  <a:lnTo>
                    <a:pt x="2183952" y="558"/>
                  </a:lnTo>
                  <a:lnTo>
                    <a:pt x="2192162" y="523"/>
                  </a:lnTo>
                  <a:lnTo>
                    <a:pt x="2200373" y="490"/>
                  </a:lnTo>
                  <a:lnTo>
                    <a:pt x="2208583" y="458"/>
                  </a:lnTo>
                  <a:lnTo>
                    <a:pt x="2216793" y="428"/>
                  </a:lnTo>
                  <a:lnTo>
                    <a:pt x="2225004" y="400"/>
                  </a:lnTo>
                  <a:lnTo>
                    <a:pt x="2233214" y="373"/>
                  </a:lnTo>
                  <a:lnTo>
                    <a:pt x="2241424" y="348"/>
                  </a:lnTo>
                  <a:lnTo>
                    <a:pt x="2249635" y="324"/>
                  </a:lnTo>
                  <a:lnTo>
                    <a:pt x="2257845" y="301"/>
                  </a:lnTo>
                  <a:lnTo>
                    <a:pt x="2266055" y="279"/>
                  </a:lnTo>
                  <a:lnTo>
                    <a:pt x="2274266" y="258"/>
                  </a:lnTo>
                  <a:lnTo>
                    <a:pt x="2282476" y="239"/>
                  </a:lnTo>
                  <a:lnTo>
                    <a:pt x="2290686" y="221"/>
                  </a:lnTo>
                  <a:lnTo>
                    <a:pt x="2298897" y="203"/>
                  </a:lnTo>
                  <a:lnTo>
                    <a:pt x="2307107" y="186"/>
                  </a:lnTo>
                  <a:lnTo>
                    <a:pt x="2315317" y="171"/>
                  </a:lnTo>
                  <a:lnTo>
                    <a:pt x="2323528" y="156"/>
                  </a:lnTo>
                  <a:lnTo>
                    <a:pt x="2331738" y="142"/>
                  </a:lnTo>
                  <a:lnTo>
                    <a:pt x="2339948" y="128"/>
                  </a:lnTo>
                  <a:lnTo>
                    <a:pt x="2348159" y="115"/>
                  </a:lnTo>
                  <a:lnTo>
                    <a:pt x="2356369" y="103"/>
                  </a:lnTo>
                  <a:lnTo>
                    <a:pt x="2364579" y="92"/>
                  </a:lnTo>
                  <a:lnTo>
                    <a:pt x="2372790" y="81"/>
                  </a:lnTo>
                  <a:lnTo>
                    <a:pt x="2381000" y="71"/>
                  </a:lnTo>
                  <a:lnTo>
                    <a:pt x="2389210" y="61"/>
                  </a:lnTo>
                  <a:lnTo>
                    <a:pt x="2397421" y="52"/>
                  </a:lnTo>
                  <a:lnTo>
                    <a:pt x="2405631" y="43"/>
                  </a:lnTo>
                  <a:lnTo>
                    <a:pt x="2413842" y="35"/>
                  </a:lnTo>
                  <a:lnTo>
                    <a:pt x="2422052" y="27"/>
                  </a:lnTo>
                  <a:lnTo>
                    <a:pt x="2430262" y="20"/>
                  </a:lnTo>
                  <a:lnTo>
                    <a:pt x="2438473" y="13"/>
                  </a:lnTo>
                  <a:lnTo>
                    <a:pt x="2446683" y="6"/>
                  </a:lnTo>
                  <a:lnTo>
                    <a:pt x="2454893" y="0"/>
                  </a:lnTo>
                  <a:lnTo>
                    <a:pt x="2454893" y="19804"/>
                  </a:lnTo>
                  <a:lnTo>
                    <a:pt x="2446683" y="19810"/>
                  </a:lnTo>
                  <a:lnTo>
                    <a:pt x="2438473" y="19817"/>
                  </a:lnTo>
                  <a:lnTo>
                    <a:pt x="2430262" y="19824"/>
                  </a:lnTo>
                  <a:lnTo>
                    <a:pt x="2422052" y="19831"/>
                  </a:lnTo>
                  <a:lnTo>
                    <a:pt x="2413842" y="19839"/>
                  </a:lnTo>
                  <a:lnTo>
                    <a:pt x="2405631" y="19847"/>
                  </a:lnTo>
                  <a:lnTo>
                    <a:pt x="2397421" y="19856"/>
                  </a:lnTo>
                  <a:lnTo>
                    <a:pt x="2389210" y="19865"/>
                  </a:lnTo>
                  <a:lnTo>
                    <a:pt x="2381000" y="19875"/>
                  </a:lnTo>
                  <a:lnTo>
                    <a:pt x="2372790" y="19885"/>
                  </a:lnTo>
                  <a:lnTo>
                    <a:pt x="2364579" y="19896"/>
                  </a:lnTo>
                  <a:lnTo>
                    <a:pt x="2356369" y="19907"/>
                  </a:lnTo>
                  <a:lnTo>
                    <a:pt x="2348159" y="19920"/>
                  </a:lnTo>
                  <a:lnTo>
                    <a:pt x="2339948" y="19932"/>
                  </a:lnTo>
                  <a:lnTo>
                    <a:pt x="2331738" y="19946"/>
                  </a:lnTo>
                  <a:lnTo>
                    <a:pt x="2323528" y="19960"/>
                  </a:lnTo>
                  <a:lnTo>
                    <a:pt x="2315317" y="19975"/>
                  </a:lnTo>
                  <a:lnTo>
                    <a:pt x="2307107" y="19990"/>
                  </a:lnTo>
                  <a:lnTo>
                    <a:pt x="2298897" y="20007"/>
                  </a:lnTo>
                  <a:lnTo>
                    <a:pt x="2290686" y="20025"/>
                  </a:lnTo>
                  <a:lnTo>
                    <a:pt x="2282476" y="20043"/>
                  </a:lnTo>
                  <a:lnTo>
                    <a:pt x="2274266" y="20063"/>
                  </a:lnTo>
                  <a:lnTo>
                    <a:pt x="2266055" y="20083"/>
                  </a:lnTo>
                  <a:lnTo>
                    <a:pt x="2257845" y="20105"/>
                  </a:lnTo>
                  <a:lnTo>
                    <a:pt x="2249635" y="20128"/>
                  </a:lnTo>
                  <a:lnTo>
                    <a:pt x="2241424" y="20152"/>
                  </a:lnTo>
                  <a:lnTo>
                    <a:pt x="2233214" y="20177"/>
                  </a:lnTo>
                  <a:lnTo>
                    <a:pt x="2225004" y="20204"/>
                  </a:lnTo>
                  <a:lnTo>
                    <a:pt x="2216793" y="20232"/>
                  </a:lnTo>
                  <a:lnTo>
                    <a:pt x="2208583" y="20262"/>
                  </a:lnTo>
                  <a:lnTo>
                    <a:pt x="2200373" y="20294"/>
                  </a:lnTo>
                  <a:lnTo>
                    <a:pt x="2192162" y="20327"/>
                  </a:lnTo>
                  <a:lnTo>
                    <a:pt x="2183952" y="20362"/>
                  </a:lnTo>
                  <a:lnTo>
                    <a:pt x="2175741" y="20399"/>
                  </a:lnTo>
                  <a:lnTo>
                    <a:pt x="2167531" y="20438"/>
                  </a:lnTo>
                  <a:lnTo>
                    <a:pt x="2159321" y="20479"/>
                  </a:lnTo>
                  <a:lnTo>
                    <a:pt x="2151110" y="20523"/>
                  </a:lnTo>
                  <a:lnTo>
                    <a:pt x="2142900" y="20568"/>
                  </a:lnTo>
                  <a:lnTo>
                    <a:pt x="2134690" y="20617"/>
                  </a:lnTo>
                  <a:lnTo>
                    <a:pt x="2126479" y="20667"/>
                  </a:lnTo>
                  <a:lnTo>
                    <a:pt x="2118269" y="20721"/>
                  </a:lnTo>
                  <a:lnTo>
                    <a:pt x="2110059" y="20778"/>
                  </a:lnTo>
                  <a:lnTo>
                    <a:pt x="2101848" y="20837"/>
                  </a:lnTo>
                  <a:lnTo>
                    <a:pt x="2093638" y="20900"/>
                  </a:lnTo>
                  <a:lnTo>
                    <a:pt x="2085428" y="20967"/>
                  </a:lnTo>
                  <a:lnTo>
                    <a:pt x="2077217" y="21037"/>
                  </a:lnTo>
                  <a:lnTo>
                    <a:pt x="2069007" y="21111"/>
                  </a:lnTo>
                  <a:lnTo>
                    <a:pt x="2060797" y="21188"/>
                  </a:lnTo>
                  <a:lnTo>
                    <a:pt x="2052586" y="21271"/>
                  </a:lnTo>
                  <a:lnTo>
                    <a:pt x="2044376" y="21357"/>
                  </a:lnTo>
                  <a:lnTo>
                    <a:pt x="2036166" y="21448"/>
                  </a:lnTo>
                  <a:lnTo>
                    <a:pt x="2027955" y="21545"/>
                  </a:lnTo>
                  <a:lnTo>
                    <a:pt x="2019745" y="21646"/>
                  </a:lnTo>
                  <a:lnTo>
                    <a:pt x="2011535" y="21753"/>
                  </a:lnTo>
                  <a:lnTo>
                    <a:pt x="2003324" y="21866"/>
                  </a:lnTo>
                  <a:lnTo>
                    <a:pt x="1995114" y="21985"/>
                  </a:lnTo>
                  <a:lnTo>
                    <a:pt x="1986903" y="22110"/>
                  </a:lnTo>
                  <a:lnTo>
                    <a:pt x="1978693" y="22242"/>
                  </a:lnTo>
                  <a:lnTo>
                    <a:pt x="1970483" y="22382"/>
                  </a:lnTo>
                  <a:lnTo>
                    <a:pt x="1962272" y="22528"/>
                  </a:lnTo>
                  <a:lnTo>
                    <a:pt x="1954062" y="22683"/>
                  </a:lnTo>
                  <a:lnTo>
                    <a:pt x="1945852" y="22846"/>
                  </a:lnTo>
                  <a:lnTo>
                    <a:pt x="1937641" y="23018"/>
                  </a:lnTo>
                  <a:lnTo>
                    <a:pt x="1929431" y="23199"/>
                  </a:lnTo>
                  <a:lnTo>
                    <a:pt x="1921221" y="23390"/>
                  </a:lnTo>
                  <a:lnTo>
                    <a:pt x="1913010" y="23591"/>
                  </a:lnTo>
                  <a:lnTo>
                    <a:pt x="1904800" y="23803"/>
                  </a:lnTo>
                  <a:lnTo>
                    <a:pt x="1896590" y="24027"/>
                  </a:lnTo>
                  <a:lnTo>
                    <a:pt x="1888379" y="24262"/>
                  </a:lnTo>
                  <a:lnTo>
                    <a:pt x="1880169" y="24510"/>
                  </a:lnTo>
                  <a:lnTo>
                    <a:pt x="1871959" y="24771"/>
                  </a:lnTo>
                  <a:lnTo>
                    <a:pt x="1863748" y="25046"/>
                  </a:lnTo>
                  <a:lnTo>
                    <a:pt x="1855538" y="25336"/>
                  </a:lnTo>
                  <a:lnTo>
                    <a:pt x="1847328" y="25641"/>
                  </a:lnTo>
                  <a:lnTo>
                    <a:pt x="1839117" y="25962"/>
                  </a:lnTo>
                  <a:lnTo>
                    <a:pt x="1830907" y="26301"/>
                  </a:lnTo>
                  <a:lnTo>
                    <a:pt x="1822697" y="26657"/>
                  </a:lnTo>
                  <a:lnTo>
                    <a:pt x="1814486" y="27032"/>
                  </a:lnTo>
                  <a:lnTo>
                    <a:pt x="1806276" y="27426"/>
                  </a:lnTo>
                  <a:lnTo>
                    <a:pt x="1798065" y="27842"/>
                  </a:lnTo>
                  <a:lnTo>
                    <a:pt x="1789855" y="28279"/>
                  </a:lnTo>
                  <a:lnTo>
                    <a:pt x="1781645" y="28738"/>
                  </a:lnTo>
                  <a:lnTo>
                    <a:pt x="1773434" y="29222"/>
                  </a:lnTo>
                  <a:lnTo>
                    <a:pt x="1765224" y="29731"/>
                  </a:lnTo>
                  <a:lnTo>
                    <a:pt x="1757014" y="30266"/>
                  </a:lnTo>
                  <a:lnTo>
                    <a:pt x="1748803" y="30829"/>
                  </a:lnTo>
                  <a:lnTo>
                    <a:pt x="1740593" y="31420"/>
                  </a:lnTo>
                  <a:lnTo>
                    <a:pt x="1732383" y="32042"/>
                  </a:lnTo>
                  <a:lnTo>
                    <a:pt x="1724172" y="32695"/>
                  </a:lnTo>
                  <a:lnTo>
                    <a:pt x="1715962" y="33382"/>
                  </a:lnTo>
                  <a:lnTo>
                    <a:pt x="1707752" y="34103"/>
                  </a:lnTo>
                  <a:lnTo>
                    <a:pt x="1699541" y="34860"/>
                  </a:lnTo>
                  <a:lnTo>
                    <a:pt x="1691331" y="35656"/>
                  </a:lnTo>
                  <a:lnTo>
                    <a:pt x="1683121" y="36491"/>
                  </a:lnTo>
                  <a:lnTo>
                    <a:pt x="1674910" y="37367"/>
                  </a:lnTo>
                  <a:lnTo>
                    <a:pt x="1666700" y="38286"/>
                  </a:lnTo>
                  <a:lnTo>
                    <a:pt x="1658490" y="39250"/>
                  </a:lnTo>
                  <a:lnTo>
                    <a:pt x="1650279" y="40261"/>
                  </a:lnTo>
                  <a:lnTo>
                    <a:pt x="1642069" y="41321"/>
                  </a:lnTo>
                  <a:lnTo>
                    <a:pt x="1633859" y="42432"/>
                  </a:lnTo>
                  <a:lnTo>
                    <a:pt x="1625648" y="43595"/>
                  </a:lnTo>
                  <a:lnTo>
                    <a:pt x="1617438" y="44814"/>
                  </a:lnTo>
                  <a:lnTo>
                    <a:pt x="1609228" y="46089"/>
                  </a:lnTo>
                  <a:lnTo>
                    <a:pt x="1601017" y="47423"/>
                  </a:lnTo>
                  <a:lnTo>
                    <a:pt x="1592807" y="48819"/>
                  </a:lnTo>
                  <a:lnTo>
                    <a:pt x="1584596" y="50278"/>
                  </a:lnTo>
                  <a:lnTo>
                    <a:pt x="1576386" y="51802"/>
                  </a:lnTo>
                  <a:lnTo>
                    <a:pt x="1568176" y="53395"/>
                  </a:lnTo>
                  <a:lnTo>
                    <a:pt x="1559965" y="55057"/>
                  </a:lnTo>
                  <a:lnTo>
                    <a:pt x="1551755" y="56792"/>
                  </a:lnTo>
                  <a:lnTo>
                    <a:pt x="1543545" y="58601"/>
                  </a:lnTo>
                  <a:lnTo>
                    <a:pt x="1535334" y="60487"/>
                  </a:lnTo>
                  <a:lnTo>
                    <a:pt x="1527124" y="62451"/>
                  </a:lnTo>
                  <a:lnTo>
                    <a:pt x="1518914" y="64495"/>
                  </a:lnTo>
                  <a:lnTo>
                    <a:pt x="1510703" y="66623"/>
                  </a:lnTo>
                  <a:lnTo>
                    <a:pt x="1502493" y="68834"/>
                  </a:lnTo>
                  <a:lnTo>
                    <a:pt x="1494283" y="71132"/>
                  </a:lnTo>
                  <a:lnTo>
                    <a:pt x="1486072" y="73518"/>
                  </a:lnTo>
                  <a:lnTo>
                    <a:pt x="1477862" y="75993"/>
                  </a:lnTo>
                  <a:lnTo>
                    <a:pt x="1469652" y="78559"/>
                  </a:lnTo>
                  <a:lnTo>
                    <a:pt x="1461441" y="81216"/>
                  </a:lnTo>
                  <a:lnTo>
                    <a:pt x="1453231" y="83967"/>
                  </a:lnTo>
                  <a:lnTo>
                    <a:pt x="1445021" y="86812"/>
                  </a:lnTo>
                  <a:lnTo>
                    <a:pt x="1436810" y="89750"/>
                  </a:lnTo>
                  <a:lnTo>
                    <a:pt x="1428600" y="92784"/>
                  </a:lnTo>
                  <a:lnTo>
                    <a:pt x="1420390" y="95913"/>
                  </a:lnTo>
                  <a:lnTo>
                    <a:pt x="1412179" y="99136"/>
                  </a:lnTo>
                  <a:lnTo>
                    <a:pt x="1403969" y="102453"/>
                  </a:lnTo>
                  <a:lnTo>
                    <a:pt x="1395758" y="105864"/>
                  </a:lnTo>
                  <a:lnTo>
                    <a:pt x="1387548" y="109367"/>
                  </a:lnTo>
                  <a:lnTo>
                    <a:pt x="1379338" y="112961"/>
                  </a:lnTo>
                  <a:lnTo>
                    <a:pt x="1371127" y="116644"/>
                  </a:lnTo>
                  <a:lnTo>
                    <a:pt x="1362917" y="120414"/>
                  </a:lnTo>
                  <a:lnTo>
                    <a:pt x="1354707" y="124269"/>
                  </a:lnTo>
                  <a:lnTo>
                    <a:pt x="1346496" y="128206"/>
                  </a:lnTo>
                  <a:lnTo>
                    <a:pt x="1338286" y="132222"/>
                  </a:lnTo>
                  <a:lnTo>
                    <a:pt x="1330076" y="136312"/>
                  </a:lnTo>
                  <a:lnTo>
                    <a:pt x="1321865" y="140474"/>
                  </a:lnTo>
                  <a:lnTo>
                    <a:pt x="1313655" y="144702"/>
                  </a:lnTo>
                  <a:lnTo>
                    <a:pt x="1305445" y="148993"/>
                  </a:lnTo>
                  <a:lnTo>
                    <a:pt x="1297234" y="153342"/>
                  </a:lnTo>
                  <a:lnTo>
                    <a:pt x="1289024" y="157743"/>
                  </a:lnTo>
                  <a:lnTo>
                    <a:pt x="1280814" y="162190"/>
                  </a:lnTo>
                  <a:lnTo>
                    <a:pt x="1272603" y="166679"/>
                  </a:lnTo>
                  <a:lnTo>
                    <a:pt x="1264393" y="171203"/>
                  </a:lnTo>
                  <a:lnTo>
                    <a:pt x="1256183" y="175756"/>
                  </a:lnTo>
                  <a:lnTo>
                    <a:pt x="1247972" y="180332"/>
                  </a:lnTo>
                  <a:lnTo>
                    <a:pt x="1239762" y="184925"/>
                  </a:lnTo>
                  <a:lnTo>
                    <a:pt x="1231552" y="189527"/>
                  </a:lnTo>
                  <a:lnTo>
                    <a:pt x="1223341" y="194133"/>
                  </a:lnTo>
                  <a:lnTo>
                    <a:pt x="1215131" y="198735"/>
                  </a:lnTo>
                  <a:lnTo>
                    <a:pt x="1206921" y="203327"/>
                  </a:lnTo>
                  <a:lnTo>
                    <a:pt x="1198710" y="207903"/>
                  </a:lnTo>
                  <a:lnTo>
                    <a:pt x="1190500" y="212456"/>
                  </a:lnTo>
                  <a:lnTo>
                    <a:pt x="1182289" y="216980"/>
                  </a:lnTo>
                  <a:lnTo>
                    <a:pt x="1174079" y="221469"/>
                  </a:lnTo>
                  <a:lnTo>
                    <a:pt x="1165869" y="225917"/>
                  </a:lnTo>
                  <a:lnTo>
                    <a:pt x="1157658" y="230318"/>
                  </a:lnTo>
                  <a:lnTo>
                    <a:pt x="1149448" y="234666"/>
                  </a:lnTo>
                  <a:lnTo>
                    <a:pt x="1141238" y="238957"/>
                  </a:lnTo>
                  <a:lnTo>
                    <a:pt x="1133027" y="243186"/>
                  </a:lnTo>
                  <a:lnTo>
                    <a:pt x="1124817" y="247348"/>
                  </a:lnTo>
                  <a:lnTo>
                    <a:pt x="1116607" y="251438"/>
                  </a:lnTo>
                  <a:lnTo>
                    <a:pt x="1108396" y="255453"/>
                  </a:lnTo>
                  <a:lnTo>
                    <a:pt x="1100186" y="259390"/>
                  </a:lnTo>
                  <a:lnTo>
                    <a:pt x="1091976" y="263245"/>
                  </a:lnTo>
                  <a:lnTo>
                    <a:pt x="1083765" y="267015"/>
                  </a:lnTo>
                  <a:lnTo>
                    <a:pt x="1075555" y="270699"/>
                  </a:lnTo>
                  <a:lnTo>
                    <a:pt x="1067345" y="274293"/>
                  </a:lnTo>
                  <a:lnTo>
                    <a:pt x="1059134" y="277796"/>
                  </a:lnTo>
                  <a:lnTo>
                    <a:pt x="1050924" y="281207"/>
                  </a:lnTo>
                  <a:lnTo>
                    <a:pt x="1042714" y="284524"/>
                  </a:lnTo>
                  <a:lnTo>
                    <a:pt x="1034503" y="287747"/>
                  </a:lnTo>
                  <a:lnTo>
                    <a:pt x="1026293" y="290875"/>
                  </a:lnTo>
                  <a:lnTo>
                    <a:pt x="1018083" y="293909"/>
                  </a:lnTo>
                  <a:lnTo>
                    <a:pt x="1009872" y="296848"/>
                  </a:lnTo>
                  <a:lnTo>
                    <a:pt x="1001662" y="299692"/>
                  </a:lnTo>
                  <a:lnTo>
                    <a:pt x="993451" y="302443"/>
                  </a:lnTo>
                  <a:lnTo>
                    <a:pt x="985241" y="305101"/>
                  </a:lnTo>
                  <a:lnTo>
                    <a:pt x="977031" y="307667"/>
                  </a:lnTo>
                  <a:lnTo>
                    <a:pt x="968820" y="310142"/>
                  </a:lnTo>
                  <a:lnTo>
                    <a:pt x="960610" y="312527"/>
                  </a:lnTo>
                  <a:lnTo>
                    <a:pt x="952400" y="314825"/>
                  </a:lnTo>
                  <a:lnTo>
                    <a:pt x="944189" y="317037"/>
                  </a:lnTo>
                  <a:lnTo>
                    <a:pt x="935979" y="319164"/>
                  </a:lnTo>
                  <a:lnTo>
                    <a:pt x="927769" y="321209"/>
                  </a:lnTo>
                  <a:lnTo>
                    <a:pt x="919558" y="323173"/>
                  </a:lnTo>
                  <a:lnTo>
                    <a:pt x="911348" y="325059"/>
                  </a:lnTo>
                  <a:lnTo>
                    <a:pt x="903138" y="326868"/>
                  </a:lnTo>
                  <a:lnTo>
                    <a:pt x="894927" y="328602"/>
                  </a:lnTo>
                  <a:lnTo>
                    <a:pt x="886717" y="330265"/>
                  </a:lnTo>
                  <a:lnTo>
                    <a:pt x="878507" y="331857"/>
                  </a:lnTo>
                  <a:lnTo>
                    <a:pt x="870296" y="333382"/>
                  </a:lnTo>
                  <a:lnTo>
                    <a:pt x="862086" y="334841"/>
                  </a:lnTo>
                  <a:lnTo>
                    <a:pt x="853876" y="336236"/>
                  </a:lnTo>
                  <a:lnTo>
                    <a:pt x="845665" y="337571"/>
                  </a:lnTo>
                  <a:lnTo>
                    <a:pt x="837455" y="338846"/>
                  </a:lnTo>
                  <a:lnTo>
                    <a:pt x="829245" y="340064"/>
                  </a:lnTo>
                  <a:lnTo>
                    <a:pt x="821034" y="341228"/>
                  </a:lnTo>
                  <a:lnTo>
                    <a:pt x="812824" y="342338"/>
                  </a:lnTo>
                  <a:lnTo>
                    <a:pt x="804614" y="343398"/>
                  </a:lnTo>
                  <a:lnTo>
                    <a:pt x="796403" y="344409"/>
                  </a:lnTo>
                  <a:lnTo>
                    <a:pt x="788193" y="345373"/>
                  </a:lnTo>
                  <a:lnTo>
                    <a:pt x="779982" y="346293"/>
                  </a:lnTo>
                  <a:lnTo>
                    <a:pt x="771772" y="347169"/>
                  </a:lnTo>
                  <a:lnTo>
                    <a:pt x="763562" y="348004"/>
                  </a:lnTo>
                  <a:lnTo>
                    <a:pt x="755351" y="348799"/>
                  </a:lnTo>
                  <a:lnTo>
                    <a:pt x="747141" y="349557"/>
                  </a:lnTo>
                  <a:lnTo>
                    <a:pt x="738931" y="350278"/>
                  </a:lnTo>
                  <a:lnTo>
                    <a:pt x="730720" y="350964"/>
                  </a:lnTo>
                  <a:lnTo>
                    <a:pt x="722510" y="351618"/>
                  </a:lnTo>
                  <a:lnTo>
                    <a:pt x="714300" y="352240"/>
                  </a:lnTo>
                  <a:lnTo>
                    <a:pt x="706089" y="352831"/>
                  </a:lnTo>
                  <a:lnTo>
                    <a:pt x="697879" y="353394"/>
                  </a:lnTo>
                  <a:lnTo>
                    <a:pt x="689669" y="353929"/>
                  </a:lnTo>
                  <a:lnTo>
                    <a:pt x="681458" y="354438"/>
                  </a:lnTo>
                  <a:lnTo>
                    <a:pt x="673248" y="354921"/>
                  </a:lnTo>
                  <a:lnTo>
                    <a:pt x="665038" y="355381"/>
                  </a:lnTo>
                  <a:lnTo>
                    <a:pt x="656827" y="355818"/>
                  </a:lnTo>
                  <a:lnTo>
                    <a:pt x="648617" y="356233"/>
                  </a:lnTo>
                  <a:lnTo>
                    <a:pt x="640407" y="356628"/>
                  </a:lnTo>
                  <a:lnTo>
                    <a:pt x="632196" y="357003"/>
                  </a:lnTo>
                  <a:lnTo>
                    <a:pt x="623986" y="357359"/>
                  </a:lnTo>
                  <a:lnTo>
                    <a:pt x="615776" y="357697"/>
                  </a:lnTo>
                  <a:lnTo>
                    <a:pt x="607565" y="358018"/>
                  </a:lnTo>
                  <a:lnTo>
                    <a:pt x="599355" y="358324"/>
                  </a:lnTo>
                  <a:lnTo>
                    <a:pt x="591144" y="358613"/>
                  </a:lnTo>
                  <a:lnTo>
                    <a:pt x="582934" y="358888"/>
                  </a:lnTo>
                  <a:lnTo>
                    <a:pt x="574724" y="359149"/>
                  </a:lnTo>
                  <a:lnTo>
                    <a:pt x="566513" y="359397"/>
                  </a:lnTo>
                  <a:lnTo>
                    <a:pt x="558303" y="359633"/>
                  </a:lnTo>
                  <a:lnTo>
                    <a:pt x="550093" y="359856"/>
                  </a:lnTo>
                  <a:lnTo>
                    <a:pt x="541882" y="360068"/>
                  </a:lnTo>
                  <a:lnTo>
                    <a:pt x="533672" y="360269"/>
                  </a:lnTo>
                  <a:lnTo>
                    <a:pt x="525462" y="360460"/>
                  </a:lnTo>
                  <a:lnTo>
                    <a:pt x="517251" y="360641"/>
                  </a:lnTo>
                  <a:lnTo>
                    <a:pt x="509041" y="360813"/>
                  </a:lnTo>
                  <a:lnTo>
                    <a:pt x="500831" y="360976"/>
                  </a:lnTo>
                  <a:lnTo>
                    <a:pt x="492620" y="361131"/>
                  </a:lnTo>
                  <a:lnTo>
                    <a:pt x="484410" y="361278"/>
                  </a:lnTo>
                  <a:lnTo>
                    <a:pt x="476200" y="361417"/>
                  </a:lnTo>
                  <a:lnTo>
                    <a:pt x="467989" y="361550"/>
                  </a:lnTo>
                  <a:lnTo>
                    <a:pt x="459779" y="361675"/>
                  </a:lnTo>
                  <a:lnTo>
                    <a:pt x="451569" y="361794"/>
                  </a:lnTo>
                  <a:lnTo>
                    <a:pt x="443358" y="361907"/>
                  </a:lnTo>
                  <a:lnTo>
                    <a:pt x="435148" y="362014"/>
                  </a:lnTo>
                  <a:lnTo>
                    <a:pt x="426938" y="362115"/>
                  </a:lnTo>
                  <a:lnTo>
                    <a:pt x="418727" y="362211"/>
                  </a:lnTo>
                  <a:lnTo>
                    <a:pt x="410517" y="362303"/>
                  </a:lnTo>
                  <a:lnTo>
                    <a:pt x="402307" y="362389"/>
                  </a:lnTo>
                  <a:lnTo>
                    <a:pt x="394096" y="362471"/>
                  </a:lnTo>
                  <a:lnTo>
                    <a:pt x="385886" y="362549"/>
                  </a:lnTo>
                  <a:lnTo>
                    <a:pt x="377675" y="362623"/>
                  </a:lnTo>
                  <a:lnTo>
                    <a:pt x="369465" y="362693"/>
                  </a:lnTo>
                  <a:lnTo>
                    <a:pt x="361255" y="362759"/>
                  </a:lnTo>
                  <a:lnTo>
                    <a:pt x="353044" y="362822"/>
                  </a:lnTo>
                  <a:lnTo>
                    <a:pt x="344834" y="362882"/>
                  </a:lnTo>
                  <a:lnTo>
                    <a:pt x="336624" y="362938"/>
                  </a:lnTo>
                  <a:lnTo>
                    <a:pt x="328413" y="362992"/>
                  </a:lnTo>
                  <a:lnTo>
                    <a:pt x="320203" y="363043"/>
                  </a:lnTo>
                  <a:lnTo>
                    <a:pt x="311993" y="363091"/>
                  </a:lnTo>
                  <a:lnTo>
                    <a:pt x="303782" y="363137"/>
                  </a:lnTo>
                  <a:lnTo>
                    <a:pt x="295572" y="363180"/>
                  </a:lnTo>
                  <a:lnTo>
                    <a:pt x="287362" y="363222"/>
                  </a:lnTo>
                  <a:lnTo>
                    <a:pt x="279151" y="363261"/>
                  </a:lnTo>
                  <a:lnTo>
                    <a:pt x="270941" y="363298"/>
                  </a:lnTo>
                  <a:lnTo>
                    <a:pt x="262731" y="363333"/>
                  </a:lnTo>
                  <a:lnTo>
                    <a:pt x="254520" y="363366"/>
                  </a:lnTo>
                  <a:lnTo>
                    <a:pt x="246310" y="363397"/>
                  </a:lnTo>
                  <a:lnTo>
                    <a:pt x="238100" y="363427"/>
                  </a:lnTo>
                  <a:lnTo>
                    <a:pt x="229889" y="363455"/>
                  </a:lnTo>
                  <a:lnTo>
                    <a:pt x="221679" y="363482"/>
                  </a:lnTo>
                  <a:lnTo>
                    <a:pt x="213469" y="363508"/>
                  </a:lnTo>
                  <a:lnTo>
                    <a:pt x="205258" y="363532"/>
                  </a:lnTo>
                  <a:lnTo>
                    <a:pt x="197048" y="363555"/>
                  </a:lnTo>
                  <a:lnTo>
                    <a:pt x="188837" y="363576"/>
                  </a:lnTo>
                  <a:lnTo>
                    <a:pt x="180627" y="363597"/>
                  </a:lnTo>
                  <a:lnTo>
                    <a:pt x="172417" y="363617"/>
                  </a:lnTo>
                  <a:lnTo>
                    <a:pt x="164206" y="363635"/>
                  </a:lnTo>
                  <a:lnTo>
                    <a:pt x="155996" y="363653"/>
                  </a:lnTo>
                  <a:lnTo>
                    <a:pt x="147786" y="363669"/>
                  </a:lnTo>
                  <a:lnTo>
                    <a:pt x="139575" y="363685"/>
                  </a:lnTo>
                  <a:lnTo>
                    <a:pt x="131365" y="363700"/>
                  </a:lnTo>
                  <a:lnTo>
                    <a:pt x="123155" y="363714"/>
                  </a:lnTo>
                  <a:lnTo>
                    <a:pt x="114944" y="363727"/>
                  </a:lnTo>
                  <a:lnTo>
                    <a:pt x="106734" y="363740"/>
                  </a:lnTo>
                  <a:lnTo>
                    <a:pt x="98524" y="363752"/>
                  </a:lnTo>
                  <a:lnTo>
                    <a:pt x="90313" y="363764"/>
                  </a:lnTo>
                  <a:lnTo>
                    <a:pt x="82103" y="363774"/>
                  </a:lnTo>
                  <a:lnTo>
                    <a:pt x="73893" y="363785"/>
                  </a:lnTo>
                  <a:lnTo>
                    <a:pt x="65682" y="363794"/>
                  </a:lnTo>
                  <a:lnTo>
                    <a:pt x="57472" y="363804"/>
                  </a:lnTo>
                  <a:lnTo>
                    <a:pt x="49262" y="363812"/>
                  </a:lnTo>
                  <a:lnTo>
                    <a:pt x="41051" y="363821"/>
                  </a:lnTo>
                  <a:lnTo>
                    <a:pt x="32841" y="363828"/>
                  </a:lnTo>
                  <a:lnTo>
                    <a:pt x="24631" y="363836"/>
                  </a:lnTo>
                  <a:lnTo>
                    <a:pt x="16420" y="363843"/>
                  </a:lnTo>
                  <a:lnTo>
                    <a:pt x="8210" y="363850"/>
                  </a:lnTo>
                  <a:lnTo>
                    <a:pt x="0" y="363856"/>
                  </a:lnTo>
                  <a:close/>
                </a:path>
              </a:pathLst>
            </a:custGeom>
            <a:solidFill>
              <a:srgbClr val="2E6D8E">
                <a:alpha val="50196"/>
              </a:srgbClr>
            </a:solidFill>
          </p:spPr>
          <p:txBody>
            <a:bodyPr/>
            <a:lstStyle/>
            <a:p/>
          </p:txBody>
        </p:sp>
        <p:sp>
          <p:nvSpPr>
            <p:cNvPr id="36" name="pg37"/>
            <p:cNvSpPr/>
            <p:nvPr/>
          </p:nvSpPr>
          <p:spPr>
            <a:xfrm>
              <a:off x="7736381" y="2450039"/>
              <a:ext cx="2454893" cy="873656"/>
            </a:xfrm>
            <a:custGeom>
              <a:avLst/>
              <a:pathLst>
                <a:path w="2454893" h="873656">
                  <a:moveTo>
                    <a:pt x="0" y="765347"/>
                  </a:moveTo>
                  <a:lnTo>
                    <a:pt x="8210" y="765333"/>
                  </a:lnTo>
                  <a:lnTo>
                    <a:pt x="16420" y="765318"/>
                  </a:lnTo>
                  <a:lnTo>
                    <a:pt x="24631" y="765302"/>
                  </a:lnTo>
                  <a:lnTo>
                    <a:pt x="32841" y="765285"/>
                  </a:lnTo>
                  <a:lnTo>
                    <a:pt x="41051" y="765268"/>
                  </a:lnTo>
                  <a:lnTo>
                    <a:pt x="49262" y="765249"/>
                  </a:lnTo>
                  <a:lnTo>
                    <a:pt x="57472" y="765230"/>
                  </a:lnTo>
                  <a:lnTo>
                    <a:pt x="65682" y="765209"/>
                  </a:lnTo>
                  <a:lnTo>
                    <a:pt x="73893" y="765188"/>
                  </a:lnTo>
                  <a:lnTo>
                    <a:pt x="82103" y="765165"/>
                  </a:lnTo>
                  <a:lnTo>
                    <a:pt x="90313" y="765141"/>
                  </a:lnTo>
                  <a:lnTo>
                    <a:pt x="98524" y="765115"/>
                  </a:lnTo>
                  <a:lnTo>
                    <a:pt x="106734" y="765089"/>
                  </a:lnTo>
                  <a:lnTo>
                    <a:pt x="114944" y="765060"/>
                  </a:lnTo>
                  <a:lnTo>
                    <a:pt x="123155" y="765031"/>
                  </a:lnTo>
                  <a:lnTo>
                    <a:pt x="131365" y="764999"/>
                  </a:lnTo>
                  <a:lnTo>
                    <a:pt x="139575" y="764966"/>
                  </a:lnTo>
                  <a:lnTo>
                    <a:pt x="147786" y="764931"/>
                  </a:lnTo>
                  <a:lnTo>
                    <a:pt x="155996" y="764894"/>
                  </a:lnTo>
                  <a:lnTo>
                    <a:pt x="164206" y="764855"/>
                  </a:lnTo>
                  <a:lnTo>
                    <a:pt x="172417" y="764814"/>
                  </a:lnTo>
                  <a:lnTo>
                    <a:pt x="180627" y="764771"/>
                  </a:lnTo>
                  <a:lnTo>
                    <a:pt x="188837" y="764725"/>
                  </a:lnTo>
                  <a:lnTo>
                    <a:pt x="197048" y="764677"/>
                  </a:lnTo>
                  <a:lnTo>
                    <a:pt x="205258" y="764626"/>
                  </a:lnTo>
                  <a:lnTo>
                    <a:pt x="213469" y="764572"/>
                  </a:lnTo>
                  <a:lnTo>
                    <a:pt x="221679" y="764515"/>
                  </a:lnTo>
                  <a:lnTo>
                    <a:pt x="229889" y="764456"/>
                  </a:lnTo>
                  <a:lnTo>
                    <a:pt x="238100" y="764393"/>
                  </a:lnTo>
                  <a:lnTo>
                    <a:pt x="246310" y="764326"/>
                  </a:lnTo>
                  <a:lnTo>
                    <a:pt x="254520" y="764256"/>
                  </a:lnTo>
                  <a:lnTo>
                    <a:pt x="262731" y="764182"/>
                  </a:lnTo>
                  <a:lnTo>
                    <a:pt x="270941" y="764104"/>
                  </a:lnTo>
                  <a:lnTo>
                    <a:pt x="279151" y="764022"/>
                  </a:lnTo>
                  <a:lnTo>
                    <a:pt x="287362" y="763935"/>
                  </a:lnTo>
                  <a:lnTo>
                    <a:pt x="295572" y="763844"/>
                  </a:lnTo>
                  <a:lnTo>
                    <a:pt x="303782" y="763747"/>
                  </a:lnTo>
                  <a:lnTo>
                    <a:pt x="311993" y="763646"/>
                  </a:lnTo>
                  <a:lnTo>
                    <a:pt x="320203" y="763538"/>
                  </a:lnTo>
                  <a:lnTo>
                    <a:pt x="328413" y="763425"/>
                  </a:lnTo>
                  <a:lnTo>
                    <a:pt x="336624" y="763306"/>
                  </a:lnTo>
                  <a:lnTo>
                    <a:pt x="344834" y="763180"/>
                  </a:lnTo>
                  <a:lnTo>
                    <a:pt x="353044" y="763047"/>
                  </a:lnTo>
                  <a:lnTo>
                    <a:pt x="361255" y="762907"/>
                  </a:lnTo>
                  <a:lnTo>
                    <a:pt x="369465" y="762759"/>
                  </a:lnTo>
                  <a:lnTo>
                    <a:pt x="377675" y="762603"/>
                  </a:lnTo>
                  <a:lnTo>
                    <a:pt x="385886" y="762439"/>
                  </a:lnTo>
                  <a:lnTo>
                    <a:pt x="394096" y="762266"/>
                  </a:lnTo>
                  <a:lnTo>
                    <a:pt x="402307" y="762083"/>
                  </a:lnTo>
                  <a:lnTo>
                    <a:pt x="410517" y="761891"/>
                  </a:lnTo>
                  <a:lnTo>
                    <a:pt x="418727" y="761688"/>
                  </a:lnTo>
                  <a:lnTo>
                    <a:pt x="426938" y="761474"/>
                  </a:lnTo>
                  <a:lnTo>
                    <a:pt x="435148" y="761248"/>
                  </a:lnTo>
                  <a:lnTo>
                    <a:pt x="443358" y="761010"/>
                  </a:lnTo>
                  <a:lnTo>
                    <a:pt x="451569" y="760759"/>
                  </a:lnTo>
                  <a:lnTo>
                    <a:pt x="459779" y="760495"/>
                  </a:lnTo>
                  <a:lnTo>
                    <a:pt x="467989" y="760216"/>
                  </a:lnTo>
                  <a:lnTo>
                    <a:pt x="476200" y="759922"/>
                  </a:lnTo>
                  <a:lnTo>
                    <a:pt x="484410" y="759612"/>
                  </a:lnTo>
                  <a:lnTo>
                    <a:pt x="492620" y="759285"/>
                  </a:lnTo>
                  <a:lnTo>
                    <a:pt x="500831" y="758941"/>
                  </a:lnTo>
                  <a:lnTo>
                    <a:pt x="509041" y="758578"/>
                  </a:lnTo>
                  <a:lnTo>
                    <a:pt x="517251" y="758196"/>
                  </a:lnTo>
                  <a:lnTo>
                    <a:pt x="525462" y="757793"/>
                  </a:lnTo>
                  <a:lnTo>
                    <a:pt x="533672" y="757368"/>
                  </a:lnTo>
                  <a:lnTo>
                    <a:pt x="541882" y="756920"/>
                  </a:lnTo>
                  <a:lnTo>
                    <a:pt x="550093" y="756449"/>
                  </a:lnTo>
                  <a:lnTo>
                    <a:pt x="558303" y="755952"/>
                  </a:lnTo>
                  <a:lnTo>
                    <a:pt x="566513" y="755428"/>
                  </a:lnTo>
                  <a:lnTo>
                    <a:pt x="574724" y="754877"/>
                  </a:lnTo>
                  <a:lnTo>
                    <a:pt x="582934" y="754296"/>
                  </a:lnTo>
                  <a:lnTo>
                    <a:pt x="591144" y="753684"/>
                  </a:lnTo>
                  <a:lnTo>
                    <a:pt x="599355" y="753040"/>
                  </a:lnTo>
                  <a:lnTo>
                    <a:pt x="607565" y="752361"/>
                  </a:lnTo>
                  <a:lnTo>
                    <a:pt x="615776" y="751646"/>
                  </a:lnTo>
                  <a:lnTo>
                    <a:pt x="623986" y="750894"/>
                  </a:lnTo>
                  <a:lnTo>
                    <a:pt x="632196" y="750102"/>
                  </a:lnTo>
                  <a:lnTo>
                    <a:pt x="640407" y="749268"/>
                  </a:lnTo>
                  <a:lnTo>
                    <a:pt x="648617" y="748390"/>
                  </a:lnTo>
                  <a:lnTo>
                    <a:pt x="656827" y="747466"/>
                  </a:lnTo>
                  <a:lnTo>
                    <a:pt x="665038" y="746494"/>
                  </a:lnTo>
                  <a:lnTo>
                    <a:pt x="673248" y="745471"/>
                  </a:lnTo>
                  <a:lnTo>
                    <a:pt x="681458" y="744395"/>
                  </a:lnTo>
                  <a:lnTo>
                    <a:pt x="689669" y="743263"/>
                  </a:lnTo>
                  <a:lnTo>
                    <a:pt x="697879" y="742073"/>
                  </a:lnTo>
                  <a:lnTo>
                    <a:pt x="706089" y="740822"/>
                  </a:lnTo>
                  <a:lnTo>
                    <a:pt x="714300" y="739506"/>
                  </a:lnTo>
                  <a:lnTo>
                    <a:pt x="722510" y="738123"/>
                  </a:lnTo>
                  <a:lnTo>
                    <a:pt x="730720" y="736669"/>
                  </a:lnTo>
                  <a:lnTo>
                    <a:pt x="738931" y="735142"/>
                  </a:lnTo>
                  <a:lnTo>
                    <a:pt x="747141" y="733537"/>
                  </a:lnTo>
                  <a:lnTo>
                    <a:pt x="755351" y="731853"/>
                  </a:lnTo>
                  <a:lnTo>
                    <a:pt x="763562" y="730083"/>
                  </a:lnTo>
                  <a:lnTo>
                    <a:pt x="771772" y="728226"/>
                  </a:lnTo>
                  <a:lnTo>
                    <a:pt x="779982" y="726277"/>
                  </a:lnTo>
                  <a:lnTo>
                    <a:pt x="788193" y="724232"/>
                  </a:lnTo>
                  <a:lnTo>
                    <a:pt x="796403" y="722087"/>
                  </a:lnTo>
                  <a:lnTo>
                    <a:pt x="804614" y="719838"/>
                  </a:lnTo>
                  <a:lnTo>
                    <a:pt x="812824" y="717480"/>
                  </a:lnTo>
                  <a:lnTo>
                    <a:pt x="821034" y="715010"/>
                  </a:lnTo>
                  <a:lnTo>
                    <a:pt x="829245" y="712422"/>
                  </a:lnTo>
                  <a:lnTo>
                    <a:pt x="837455" y="709712"/>
                  </a:lnTo>
                  <a:lnTo>
                    <a:pt x="845665" y="706875"/>
                  </a:lnTo>
                  <a:lnTo>
                    <a:pt x="853876" y="703907"/>
                  </a:lnTo>
                  <a:lnTo>
                    <a:pt x="862086" y="700802"/>
                  </a:lnTo>
                  <a:lnTo>
                    <a:pt x="870296" y="697557"/>
                  </a:lnTo>
                  <a:lnTo>
                    <a:pt x="878507" y="694165"/>
                  </a:lnTo>
                  <a:lnTo>
                    <a:pt x="886717" y="690623"/>
                  </a:lnTo>
                  <a:lnTo>
                    <a:pt x="894927" y="686925"/>
                  </a:lnTo>
                  <a:lnTo>
                    <a:pt x="903138" y="683066"/>
                  </a:lnTo>
                  <a:lnTo>
                    <a:pt x="911348" y="679041"/>
                  </a:lnTo>
                  <a:lnTo>
                    <a:pt x="919558" y="674847"/>
                  </a:lnTo>
                  <a:lnTo>
                    <a:pt x="927769" y="670478"/>
                  </a:lnTo>
                  <a:lnTo>
                    <a:pt x="935979" y="665929"/>
                  </a:lnTo>
                  <a:lnTo>
                    <a:pt x="944189" y="661197"/>
                  </a:lnTo>
                  <a:lnTo>
                    <a:pt x="952400" y="656278"/>
                  </a:lnTo>
                  <a:lnTo>
                    <a:pt x="960610" y="651166"/>
                  </a:lnTo>
                  <a:lnTo>
                    <a:pt x="968820" y="645859"/>
                  </a:lnTo>
                  <a:lnTo>
                    <a:pt x="977031" y="640353"/>
                  </a:lnTo>
                  <a:lnTo>
                    <a:pt x="985241" y="634645"/>
                  </a:lnTo>
                  <a:lnTo>
                    <a:pt x="993451" y="628733"/>
                  </a:lnTo>
                  <a:lnTo>
                    <a:pt x="1001662" y="622614"/>
                  </a:lnTo>
                  <a:lnTo>
                    <a:pt x="1009872" y="616287"/>
                  </a:lnTo>
                  <a:lnTo>
                    <a:pt x="1018083" y="609749"/>
                  </a:lnTo>
                  <a:lnTo>
                    <a:pt x="1026293" y="603001"/>
                  </a:lnTo>
                  <a:lnTo>
                    <a:pt x="1034503" y="596042"/>
                  </a:lnTo>
                  <a:lnTo>
                    <a:pt x="1042714" y="588872"/>
                  </a:lnTo>
                  <a:lnTo>
                    <a:pt x="1050924" y="581492"/>
                  </a:lnTo>
                  <a:lnTo>
                    <a:pt x="1059134" y="573905"/>
                  </a:lnTo>
                  <a:lnTo>
                    <a:pt x="1067345" y="566112"/>
                  </a:lnTo>
                  <a:lnTo>
                    <a:pt x="1075555" y="558117"/>
                  </a:lnTo>
                  <a:lnTo>
                    <a:pt x="1083765" y="549924"/>
                  </a:lnTo>
                  <a:lnTo>
                    <a:pt x="1091976" y="541537"/>
                  </a:lnTo>
                  <a:lnTo>
                    <a:pt x="1100186" y="532962"/>
                  </a:lnTo>
                  <a:lnTo>
                    <a:pt x="1108396" y="524204"/>
                  </a:lnTo>
                  <a:lnTo>
                    <a:pt x="1116607" y="515272"/>
                  </a:lnTo>
                  <a:lnTo>
                    <a:pt x="1124817" y="506173"/>
                  </a:lnTo>
                  <a:lnTo>
                    <a:pt x="1133027" y="496915"/>
                  </a:lnTo>
                  <a:lnTo>
                    <a:pt x="1141238" y="487509"/>
                  </a:lnTo>
                  <a:lnTo>
                    <a:pt x="1149448" y="477963"/>
                  </a:lnTo>
                  <a:lnTo>
                    <a:pt x="1157658" y="468290"/>
                  </a:lnTo>
                  <a:lnTo>
                    <a:pt x="1165869" y="458500"/>
                  </a:lnTo>
                  <a:lnTo>
                    <a:pt x="1174079" y="448606"/>
                  </a:lnTo>
                  <a:lnTo>
                    <a:pt x="1182289" y="438621"/>
                  </a:lnTo>
                  <a:lnTo>
                    <a:pt x="1190500" y="428557"/>
                  </a:lnTo>
                  <a:lnTo>
                    <a:pt x="1198710" y="418428"/>
                  </a:lnTo>
                  <a:lnTo>
                    <a:pt x="1206921" y="408249"/>
                  </a:lnTo>
                  <a:lnTo>
                    <a:pt x="1215131" y="398033"/>
                  </a:lnTo>
                  <a:lnTo>
                    <a:pt x="1223341" y="387796"/>
                  </a:lnTo>
                  <a:lnTo>
                    <a:pt x="1231552" y="377551"/>
                  </a:lnTo>
                  <a:lnTo>
                    <a:pt x="1239762" y="367313"/>
                  </a:lnTo>
                  <a:lnTo>
                    <a:pt x="1247972" y="357097"/>
                  </a:lnTo>
                  <a:lnTo>
                    <a:pt x="1256183" y="346918"/>
                  </a:lnTo>
                  <a:lnTo>
                    <a:pt x="1264393" y="336789"/>
                  </a:lnTo>
                  <a:lnTo>
                    <a:pt x="1272603" y="326725"/>
                  </a:lnTo>
                  <a:lnTo>
                    <a:pt x="1280814" y="316740"/>
                  </a:lnTo>
                  <a:lnTo>
                    <a:pt x="1289024" y="306846"/>
                  </a:lnTo>
                  <a:lnTo>
                    <a:pt x="1297234" y="297056"/>
                  </a:lnTo>
                  <a:lnTo>
                    <a:pt x="1305445" y="287383"/>
                  </a:lnTo>
                  <a:lnTo>
                    <a:pt x="1313655" y="277838"/>
                  </a:lnTo>
                  <a:lnTo>
                    <a:pt x="1321865" y="268431"/>
                  </a:lnTo>
                  <a:lnTo>
                    <a:pt x="1330076" y="259173"/>
                  </a:lnTo>
                  <a:lnTo>
                    <a:pt x="1338286" y="250074"/>
                  </a:lnTo>
                  <a:lnTo>
                    <a:pt x="1346496" y="241142"/>
                  </a:lnTo>
                  <a:lnTo>
                    <a:pt x="1354707" y="232385"/>
                  </a:lnTo>
                  <a:lnTo>
                    <a:pt x="1362917" y="223809"/>
                  </a:lnTo>
                  <a:lnTo>
                    <a:pt x="1371127" y="215422"/>
                  </a:lnTo>
                  <a:lnTo>
                    <a:pt x="1379338" y="207229"/>
                  </a:lnTo>
                  <a:lnTo>
                    <a:pt x="1387548" y="199234"/>
                  </a:lnTo>
                  <a:lnTo>
                    <a:pt x="1395758" y="191441"/>
                  </a:lnTo>
                  <a:lnTo>
                    <a:pt x="1403969" y="183854"/>
                  </a:lnTo>
                  <a:lnTo>
                    <a:pt x="1412179" y="176474"/>
                  </a:lnTo>
                  <a:lnTo>
                    <a:pt x="1420390" y="169304"/>
                  </a:lnTo>
                  <a:lnTo>
                    <a:pt x="1428600" y="162345"/>
                  </a:lnTo>
                  <a:lnTo>
                    <a:pt x="1436810" y="155597"/>
                  </a:lnTo>
                  <a:lnTo>
                    <a:pt x="1445021" y="149059"/>
                  </a:lnTo>
                  <a:lnTo>
                    <a:pt x="1453231" y="142732"/>
                  </a:lnTo>
                  <a:lnTo>
                    <a:pt x="1461441" y="136613"/>
                  </a:lnTo>
                  <a:lnTo>
                    <a:pt x="1469652" y="130701"/>
                  </a:lnTo>
                  <a:lnTo>
                    <a:pt x="1477862" y="124993"/>
                  </a:lnTo>
                  <a:lnTo>
                    <a:pt x="1486072" y="119487"/>
                  </a:lnTo>
                  <a:lnTo>
                    <a:pt x="1494283" y="114180"/>
                  </a:lnTo>
                  <a:lnTo>
                    <a:pt x="1502493" y="109069"/>
                  </a:lnTo>
                  <a:lnTo>
                    <a:pt x="1510703" y="104149"/>
                  </a:lnTo>
                  <a:lnTo>
                    <a:pt x="1518914" y="99417"/>
                  </a:lnTo>
                  <a:lnTo>
                    <a:pt x="1527124" y="94868"/>
                  </a:lnTo>
                  <a:lnTo>
                    <a:pt x="1535334" y="90499"/>
                  </a:lnTo>
                  <a:lnTo>
                    <a:pt x="1543545" y="86305"/>
                  </a:lnTo>
                  <a:lnTo>
                    <a:pt x="1551755" y="82280"/>
                  </a:lnTo>
                  <a:lnTo>
                    <a:pt x="1559965" y="78422"/>
                  </a:lnTo>
                  <a:lnTo>
                    <a:pt x="1568176" y="74723"/>
                  </a:lnTo>
                  <a:lnTo>
                    <a:pt x="1576386" y="71181"/>
                  </a:lnTo>
                  <a:lnTo>
                    <a:pt x="1584596" y="67789"/>
                  </a:lnTo>
                  <a:lnTo>
                    <a:pt x="1592807" y="64544"/>
                  </a:lnTo>
                  <a:lnTo>
                    <a:pt x="1601017" y="61439"/>
                  </a:lnTo>
                  <a:lnTo>
                    <a:pt x="1609228" y="58471"/>
                  </a:lnTo>
                  <a:lnTo>
                    <a:pt x="1617438" y="55634"/>
                  </a:lnTo>
                  <a:lnTo>
                    <a:pt x="1625648" y="52924"/>
                  </a:lnTo>
                  <a:lnTo>
                    <a:pt x="1633859" y="50336"/>
                  </a:lnTo>
                  <a:lnTo>
                    <a:pt x="1642069" y="47866"/>
                  </a:lnTo>
                  <a:lnTo>
                    <a:pt x="1650279" y="45508"/>
                  </a:lnTo>
                  <a:lnTo>
                    <a:pt x="1658490" y="43259"/>
                  </a:lnTo>
                  <a:lnTo>
                    <a:pt x="1666700" y="41114"/>
                  </a:lnTo>
                  <a:lnTo>
                    <a:pt x="1674910" y="39069"/>
                  </a:lnTo>
                  <a:lnTo>
                    <a:pt x="1683121" y="37120"/>
                  </a:lnTo>
                  <a:lnTo>
                    <a:pt x="1691331" y="35263"/>
                  </a:lnTo>
                  <a:lnTo>
                    <a:pt x="1699541" y="33494"/>
                  </a:lnTo>
                  <a:lnTo>
                    <a:pt x="1707752" y="31809"/>
                  </a:lnTo>
                  <a:lnTo>
                    <a:pt x="1715962" y="30204"/>
                  </a:lnTo>
                  <a:lnTo>
                    <a:pt x="1724172" y="28677"/>
                  </a:lnTo>
                  <a:lnTo>
                    <a:pt x="1732383" y="27223"/>
                  </a:lnTo>
                  <a:lnTo>
                    <a:pt x="1740593" y="25840"/>
                  </a:lnTo>
                  <a:lnTo>
                    <a:pt x="1748803" y="24525"/>
                  </a:lnTo>
                  <a:lnTo>
                    <a:pt x="1757014" y="23273"/>
                  </a:lnTo>
                  <a:lnTo>
                    <a:pt x="1765224" y="22083"/>
                  </a:lnTo>
                  <a:lnTo>
                    <a:pt x="1773434" y="20951"/>
                  </a:lnTo>
                  <a:lnTo>
                    <a:pt x="1781645" y="19875"/>
                  </a:lnTo>
                  <a:lnTo>
                    <a:pt x="1789855" y="18852"/>
                  </a:lnTo>
                  <a:lnTo>
                    <a:pt x="1798065" y="17880"/>
                  </a:lnTo>
                  <a:lnTo>
                    <a:pt x="1806276" y="16956"/>
                  </a:lnTo>
                  <a:lnTo>
                    <a:pt x="1814486" y="16078"/>
                  </a:lnTo>
                  <a:lnTo>
                    <a:pt x="1822697" y="15244"/>
                  </a:lnTo>
                  <a:lnTo>
                    <a:pt x="1830907" y="14452"/>
                  </a:lnTo>
                  <a:lnTo>
                    <a:pt x="1839117" y="13700"/>
                  </a:lnTo>
                  <a:lnTo>
                    <a:pt x="1847328" y="12985"/>
                  </a:lnTo>
                  <a:lnTo>
                    <a:pt x="1855538" y="12306"/>
                  </a:lnTo>
                  <a:lnTo>
                    <a:pt x="1863748" y="11662"/>
                  </a:lnTo>
                  <a:lnTo>
                    <a:pt x="1871959" y="11050"/>
                  </a:lnTo>
                  <a:lnTo>
                    <a:pt x="1880169" y="10469"/>
                  </a:lnTo>
                  <a:lnTo>
                    <a:pt x="1888379" y="9918"/>
                  </a:lnTo>
                  <a:lnTo>
                    <a:pt x="1896590" y="9394"/>
                  </a:lnTo>
                  <a:lnTo>
                    <a:pt x="1904800" y="8897"/>
                  </a:lnTo>
                  <a:lnTo>
                    <a:pt x="1913010" y="8426"/>
                  </a:lnTo>
                  <a:lnTo>
                    <a:pt x="1921221" y="7978"/>
                  </a:lnTo>
                  <a:lnTo>
                    <a:pt x="1929431" y="7553"/>
                  </a:lnTo>
                  <a:lnTo>
                    <a:pt x="1937641" y="7150"/>
                  </a:lnTo>
                  <a:lnTo>
                    <a:pt x="1945852" y="6768"/>
                  </a:lnTo>
                  <a:lnTo>
                    <a:pt x="1954062" y="6405"/>
                  </a:lnTo>
                  <a:lnTo>
                    <a:pt x="1962272" y="6061"/>
                  </a:lnTo>
                  <a:lnTo>
                    <a:pt x="1970483" y="5734"/>
                  </a:lnTo>
                  <a:lnTo>
                    <a:pt x="1978693" y="5424"/>
                  </a:lnTo>
                  <a:lnTo>
                    <a:pt x="1986903" y="5130"/>
                  </a:lnTo>
                  <a:lnTo>
                    <a:pt x="1995114" y="4851"/>
                  </a:lnTo>
                  <a:lnTo>
                    <a:pt x="2003324" y="4587"/>
                  </a:lnTo>
                  <a:lnTo>
                    <a:pt x="2011535" y="4336"/>
                  </a:lnTo>
                  <a:lnTo>
                    <a:pt x="2019745" y="4098"/>
                  </a:lnTo>
                  <a:lnTo>
                    <a:pt x="2027955" y="3872"/>
                  </a:lnTo>
                  <a:lnTo>
                    <a:pt x="2036166" y="3658"/>
                  </a:lnTo>
                  <a:lnTo>
                    <a:pt x="2044376" y="3455"/>
                  </a:lnTo>
                  <a:lnTo>
                    <a:pt x="2052586" y="3263"/>
                  </a:lnTo>
                  <a:lnTo>
                    <a:pt x="2060797" y="3080"/>
                  </a:lnTo>
                  <a:lnTo>
                    <a:pt x="2069007" y="2907"/>
                  </a:lnTo>
                  <a:lnTo>
                    <a:pt x="2077217" y="2743"/>
                  </a:lnTo>
                  <a:lnTo>
                    <a:pt x="2085428" y="2587"/>
                  </a:lnTo>
                  <a:lnTo>
                    <a:pt x="2093638" y="2439"/>
                  </a:lnTo>
                  <a:lnTo>
                    <a:pt x="2101848" y="2299"/>
                  </a:lnTo>
                  <a:lnTo>
                    <a:pt x="2110059" y="2166"/>
                  </a:lnTo>
                  <a:lnTo>
                    <a:pt x="2118269" y="2041"/>
                  </a:lnTo>
                  <a:lnTo>
                    <a:pt x="2126479" y="1921"/>
                  </a:lnTo>
                  <a:lnTo>
                    <a:pt x="2134690" y="1808"/>
                  </a:lnTo>
                  <a:lnTo>
                    <a:pt x="2142900" y="1701"/>
                  </a:lnTo>
                  <a:lnTo>
                    <a:pt x="2151110" y="1599"/>
                  </a:lnTo>
                  <a:lnTo>
                    <a:pt x="2159321" y="1502"/>
                  </a:lnTo>
                  <a:lnTo>
                    <a:pt x="2167531" y="1411"/>
                  </a:lnTo>
                  <a:lnTo>
                    <a:pt x="2175741" y="1324"/>
                  </a:lnTo>
                  <a:lnTo>
                    <a:pt x="2183952" y="1242"/>
                  </a:lnTo>
                  <a:lnTo>
                    <a:pt x="2192162" y="1164"/>
                  </a:lnTo>
                  <a:lnTo>
                    <a:pt x="2200373" y="1090"/>
                  </a:lnTo>
                  <a:lnTo>
                    <a:pt x="2208583" y="1020"/>
                  </a:lnTo>
                  <a:lnTo>
                    <a:pt x="2216793" y="953"/>
                  </a:lnTo>
                  <a:lnTo>
                    <a:pt x="2225004" y="890"/>
                  </a:lnTo>
                  <a:lnTo>
                    <a:pt x="2233214" y="831"/>
                  </a:lnTo>
                  <a:lnTo>
                    <a:pt x="2241424" y="774"/>
                  </a:lnTo>
                  <a:lnTo>
                    <a:pt x="2249635" y="720"/>
                  </a:lnTo>
                  <a:lnTo>
                    <a:pt x="2257845" y="670"/>
                  </a:lnTo>
                  <a:lnTo>
                    <a:pt x="2266055" y="621"/>
                  </a:lnTo>
                  <a:lnTo>
                    <a:pt x="2274266" y="576"/>
                  </a:lnTo>
                  <a:lnTo>
                    <a:pt x="2282476" y="532"/>
                  </a:lnTo>
                  <a:lnTo>
                    <a:pt x="2290686" y="491"/>
                  </a:lnTo>
                  <a:lnTo>
                    <a:pt x="2298897" y="452"/>
                  </a:lnTo>
                  <a:lnTo>
                    <a:pt x="2307107" y="415"/>
                  </a:lnTo>
                  <a:lnTo>
                    <a:pt x="2315317" y="380"/>
                  </a:lnTo>
                  <a:lnTo>
                    <a:pt x="2323528" y="347"/>
                  </a:lnTo>
                  <a:lnTo>
                    <a:pt x="2331738" y="316"/>
                  </a:lnTo>
                  <a:lnTo>
                    <a:pt x="2339948" y="286"/>
                  </a:lnTo>
                  <a:lnTo>
                    <a:pt x="2348159" y="257"/>
                  </a:lnTo>
                  <a:lnTo>
                    <a:pt x="2356369" y="231"/>
                  </a:lnTo>
                  <a:lnTo>
                    <a:pt x="2364579" y="205"/>
                  </a:lnTo>
                  <a:lnTo>
                    <a:pt x="2372790" y="181"/>
                  </a:lnTo>
                  <a:lnTo>
                    <a:pt x="2381000" y="158"/>
                  </a:lnTo>
                  <a:lnTo>
                    <a:pt x="2389210" y="137"/>
                  </a:lnTo>
                  <a:lnTo>
                    <a:pt x="2397421" y="116"/>
                  </a:lnTo>
                  <a:lnTo>
                    <a:pt x="2405631" y="97"/>
                  </a:lnTo>
                  <a:lnTo>
                    <a:pt x="2413842" y="78"/>
                  </a:lnTo>
                  <a:lnTo>
                    <a:pt x="2422052" y="61"/>
                  </a:lnTo>
                  <a:lnTo>
                    <a:pt x="2430262" y="44"/>
                  </a:lnTo>
                  <a:lnTo>
                    <a:pt x="2438473" y="29"/>
                  </a:lnTo>
                  <a:lnTo>
                    <a:pt x="2446683" y="14"/>
                  </a:lnTo>
                  <a:lnTo>
                    <a:pt x="2454893" y="0"/>
                  </a:lnTo>
                  <a:lnTo>
                    <a:pt x="2454893" y="108309"/>
                  </a:lnTo>
                  <a:lnTo>
                    <a:pt x="2446683" y="108323"/>
                  </a:lnTo>
                  <a:lnTo>
                    <a:pt x="2438473" y="108338"/>
                  </a:lnTo>
                  <a:lnTo>
                    <a:pt x="2430262" y="108353"/>
                  </a:lnTo>
                  <a:lnTo>
                    <a:pt x="2422052" y="108370"/>
                  </a:lnTo>
                  <a:lnTo>
                    <a:pt x="2413842" y="108388"/>
                  </a:lnTo>
                  <a:lnTo>
                    <a:pt x="2405631" y="108406"/>
                  </a:lnTo>
                  <a:lnTo>
                    <a:pt x="2397421" y="108425"/>
                  </a:lnTo>
                  <a:lnTo>
                    <a:pt x="2389210" y="108446"/>
                  </a:lnTo>
                  <a:lnTo>
                    <a:pt x="2381000" y="108468"/>
                  </a:lnTo>
                  <a:lnTo>
                    <a:pt x="2372790" y="108490"/>
                  </a:lnTo>
                  <a:lnTo>
                    <a:pt x="2364579" y="108514"/>
                  </a:lnTo>
                  <a:lnTo>
                    <a:pt x="2356369" y="108540"/>
                  </a:lnTo>
                  <a:lnTo>
                    <a:pt x="2348159" y="108567"/>
                  </a:lnTo>
                  <a:lnTo>
                    <a:pt x="2339948" y="108595"/>
                  </a:lnTo>
                  <a:lnTo>
                    <a:pt x="2331738" y="108625"/>
                  </a:lnTo>
                  <a:lnTo>
                    <a:pt x="2323528" y="108656"/>
                  </a:lnTo>
                  <a:lnTo>
                    <a:pt x="2315317" y="108689"/>
                  </a:lnTo>
                  <a:lnTo>
                    <a:pt x="2307107" y="108724"/>
                  </a:lnTo>
                  <a:lnTo>
                    <a:pt x="2298897" y="108761"/>
                  </a:lnTo>
                  <a:lnTo>
                    <a:pt x="2290686" y="108800"/>
                  </a:lnTo>
                  <a:lnTo>
                    <a:pt x="2282476" y="108841"/>
                  </a:lnTo>
                  <a:lnTo>
                    <a:pt x="2274266" y="108885"/>
                  </a:lnTo>
                  <a:lnTo>
                    <a:pt x="2266055" y="108931"/>
                  </a:lnTo>
                  <a:lnTo>
                    <a:pt x="2257845" y="108979"/>
                  </a:lnTo>
                  <a:lnTo>
                    <a:pt x="2249635" y="109030"/>
                  </a:lnTo>
                  <a:lnTo>
                    <a:pt x="2241424" y="109083"/>
                  </a:lnTo>
                  <a:lnTo>
                    <a:pt x="2233214" y="109140"/>
                  </a:lnTo>
                  <a:lnTo>
                    <a:pt x="2225004" y="109200"/>
                  </a:lnTo>
                  <a:lnTo>
                    <a:pt x="2216793" y="109263"/>
                  </a:lnTo>
                  <a:lnTo>
                    <a:pt x="2208583" y="109329"/>
                  </a:lnTo>
                  <a:lnTo>
                    <a:pt x="2200373" y="109399"/>
                  </a:lnTo>
                  <a:lnTo>
                    <a:pt x="2192162" y="109473"/>
                  </a:lnTo>
                  <a:lnTo>
                    <a:pt x="2183952" y="109551"/>
                  </a:lnTo>
                  <a:lnTo>
                    <a:pt x="2175741" y="109633"/>
                  </a:lnTo>
                  <a:lnTo>
                    <a:pt x="2167531" y="109720"/>
                  </a:lnTo>
                  <a:lnTo>
                    <a:pt x="2159321" y="109812"/>
                  </a:lnTo>
                  <a:lnTo>
                    <a:pt x="2151110" y="109908"/>
                  </a:lnTo>
                  <a:lnTo>
                    <a:pt x="2142900" y="110010"/>
                  </a:lnTo>
                  <a:lnTo>
                    <a:pt x="2134690" y="110117"/>
                  </a:lnTo>
                  <a:lnTo>
                    <a:pt x="2126479" y="110230"/>
                  </a:lnTo>
                  <a:lnTo>
                    <a:pt x="2118269" y="110350"/>
                  </a:lnTo>
                  <a:lnTo>
                    <a:pt x="2110059" y="110476"/>
                  </a:lnTo>
                  <a:lnTo>
                    <a:pt x="2101848" y="110608"/>
                  </a:lnTo>
                  <a:lnTo>
                    <a:pt x="2093638" y="110749"/>
                  </a:lnTo>
                  <a:lnTo>
                    <a:pt x="2085428" y="110896"/>
                  </a:lnTo>
                  <a:lnTo>
                    <a:pt x="2077217" y="111052"/>
                  </a:lnTo>
                  <a:lnTo>
                    <a:pt x="2069007" y="111216"/>
                  </a:lnTo>
                  <a:lnTo>
                    <a:pt x="2060797" y="111389"/>
                  </a:lnTo>
                  <a:lnTo>
                    <a:pt x="2052586" y="111572"/>
                  </a:lnTo>
                  <a:lnTo>
                    <a:pt x="2044376" y="111765"/>
                  </a:lnTo>
                  <a:lnTo>
                    <a:pt x="2036166" y="111968"/>
                  </a:lnTo>
                  <a:lnTo>
                    <a:pt x="2027955" y="112182"/>
                  </a:lnTo>
                  <a:lnTo>
                    <a:pt x="2019745" y="112407"/>
                  </a:lnTo>
                  <a:lnTo>
                    <a:pt x="2011535" y="112645"/>
                  </a:lnTo>
                  <a:lnTo>
                    <a:pt x="2003324" y="112896"/>
                  </a:lnTo>
                  <a:lnTo>
                    <a:pt x="1995114" y="113161"/>
                  </a:lnTo>
                  <a:lnTo>
                    <a:pt x="1986903" y="113440"/>
                  </a:lnTo>
                  <a:lnTo>
                    <a:pt x="1978693" y="113734"/>
                  </a:lnTo>
                  <a:lnTo>
                    <a:pt x="1970483" y="114043"/>
                  </a:lnTo>
                  <a:lnTo>
                    <a:pt x="1962272" y="114370"/>
                  </a:lnTo>
                  <a:lnTo>
                    <a:pt x="1954062" y="114714"/>
                  </a:lnTo>
                  <a:lnTo>
                    <a:pt x="1945852" y="115077"/>
                  </a:lnTo>
                  <a:lnTo>
                    <a:pt x="1937641" y="115460"/>
                  </a:lnTo>
                  <a:lnTo>
                    <a:pt x="1929431" y="115863"/>
                  </a:lnTo>
                  <a:lnTo>
                    <a:pt x="1921221" y="116287"/>
                  </a:lnTo>
                  <a:lnTo>
                    <a:pt x="1913010" y="116735"/>
                  </a:lnTo>
                  <a:lnTo>
                    <a:pt x="1904800" y="117207"/>
                  </a:lnTo>
                  <a:lnTo>
                    <a:pt x="1896590" y="117703"/>
                  </a:lnTo>
                  <a:lnTo>
                    <a:pt x="1888379" y="118227"/>
                  </a:lnTo>
                  <a:lnTo>
                    <a:pt x="1880169" y="118778"/>
                  </a:lnTo>
                  <a:lnTo>
                    <a:pt x="1871959" y="119359"/>
                  </a:lnTo>
                  <a:lnTo>
                    <a:pt x="1863748" y="119971"/>
                  </a:lnTo>
                  <a:lnTo>
                    <a:pt x="1855538" y="120616"/>
                  </a:lnTo>
                  <a:lnTo>
                    <a:pt x="1847328" y="121294"/>
                  </a:lnTo>
                  <a:lnTo>
                    <a:pt x="1839117" y="122009"/>
                  </a:lnTo>
                  <a:lnTo>
                    <a:pt x="1830907" y="122761"/>
                  </a:lnTo>
                  <a:lnTo>
                    <a:pt x="1822697" y="123554"/>
                  </a:lnTo>
                  <a:lnTo>
                    <a:pt x="1814486" y="124388"/>
                  </a:lnTo>
                  <a:lnTo>
                    <a:pt x="1806276" y="125265"/>
                  </a:lnTo>
                  <a:lnTo>
                    <a:pt x="1798065" y="126189"/>
                  </a:lnTo>
                  <a:lnTo>
                    <a:pt x="1789855" y="127161"/>
                  </a:lnTo>
                  <a:lnTo>
                    <a:pt x="1781645" y="128184"/>
                  </a:lnTo>
                  <a:lnTo>
                    <a:pt x="1773434" y="129260"/>
                  </a:lnTo>
                  <a:lnTo>
                    <a:pt x="1765224" y="130392"/>
                  </a:lnTo>
                  <a:lnTo>
                    <a:pt x="1757014" y="131582"/>
                  </a:lnTo>
                  <a:lnTo>
                    <a:pt x="1748803" y="132834"/>
                  </a:lnTo>
                  <a:lnTo>
                    <a:pt x="1740593" y="134150"/>
                  </a:lnTo>
                  <a:lnTo>
                    <a:pt x="1732383" y="135533"/>
                  </a:lnTo>
                  <a:lnTo>
                    <a:pt x="1724172" y="136986"/>
                  </a:lnTo>
                  <a:lnTo>
                    <a:pt x="1715962" y="138514"/>
                  </a:lnTo>
                  <a:lnTo>
                    <a:pt x="1707752" y="140118"/>
                  </a:lnTo>
                  <a:lnTo>
                    <a:pt x="1699541" y="141803"/>
                  </a:lnTo>
                  <a:lnTo>
                    <a:pt x="1691331" y="143572"/>
                  </a:lnTo>
                  <a:lnTo>
                    <a:pt x="1683121" y="145429"/>
                  </a:lnTo>
                  <a:lnTo>
                    <a:pt x="1674910" y="147378"/>
                  </a:lnTo>
                  <a:lnTo>
                    <a:pt x="1666700" y="149423"/>
                  </a:lnTo>
                  <a:lnTo>
                    <a:pt x="1658490" y="151568"/>
                  </a:lnTo>
                  <a:lnTo>
                    <a:pt x="1650279" y="153817"/>
                  </a:lnTo>
                  <a:lnTo>
                    <a:pt x="1642069" y="156175"/>
                  </a:lnTo>
                  <a:lnTo>
                    <a:pt x="1633859" y="158646"/>
                  </a:lnTo>
                  <a:lnTo>
                    <a:pt x="1625648" y="161234"/>
                  </a:lnTo>
                  <a:lnTo>
                    <a:pt x="1617438" y="163944"/>
                  </a:lnTo>
                  <a:lnTo>
                    <a:pt x="1609228" y="166780"/>
                  </a:lnTo>
                  <a:lnTo>
                    <a:pt x="1601017" y="169749"/>
                  </a:lnTo>
                  <a:lnTo>
                    <a:pt x="1592807" y="172853"/>
                  </a:lnTo>
                  <a:lnTo>
                    <a:pt x="1584596" y="176099"/>
                  </a:lnTo>
                  <a:lnTo>
                    <a:pt x="1576386" y="179490"/>
                  </a:lnTo>
                  <a:lnTo>
                    <a:pt x="1568176" y="183033"/>
                  </a:lnTo>
                  <a:lnTo>
                    <a:pt x="1559965" y="186731"/>
                  </a:lnTo>
                  <a:lnTo>
                    <a:pt x="1551755" y="190590"/>
                  </a:lnTo>
                  <a:lnTo>
                    <a:pt x="1543545" y="194614"/>
                  </a:lnTo>
                  <a:lnTo>
                    <a:pt x="1535334" y="198808"/>
                  </a:lnTo>
                  <a:lnTo>
                    <a:pt x="1527124" y="203177"/>
                  </a:lnTo>
                  <a:lnTo>
                    <a:pt x="1518914" y="207726"/>
                  </a:lnTo>
                  <a:lnTo>
                    <a:pt x="1510703" y="212458"/>
                  </a:lnTo>
                  <a:lnTo>
                    <a:pt x="1502493" y="217378"/>
                  </a:lnTo>
                  <a:lnTo>
                    <a:pt x="1494283" y="222489"/>
                  </a:lnTo>
                  <a:lnTo>
                    <a:pt x="1486072" y="227796"/>
                  </a:lnTo>
                  <a:lnTo>
                    <a:pt x="1477862" y="233302"/>
                  </a:lnTo>
                  <a:lnTo>
                    <a:pt x="1469652" y="239010"/>
                  </a:lnTo>
                  <a:lnTo>
                    <a:pt x="1461441" y="244922"/>
                  </a:lnTo>
                  <a:lnTo>
                    <a:pt x="1453231" y="251041"/>
                  </a:lnTo>
                  <a:lnTo>
                    <a:pt x="1445021" y="257369"/>
                  </a:lnTo>
                  <a:lnTo>
                    <a:pt x="1436810" y="263906"/>
                  </a:lnTo>
                  <a:lnTo>
                    <a:pt x="1428600" y="270654"/>
                  </a:lnTo>
                  <a:lnTo>
                    <a:pt x="1420390" y="277614"/>
                  </a:lnTo>
                  <a:lnTo>
                    <a:pt x="1412179" y="284784"/>
                  </a:lnTo>
                  <a:lnTo>
                    <a:pt x="1403969" y="292163"/>
                  </a:lnTo>
                  <a:lnTo>
                    <a:pt x="1395758" y="299750"/>
                  </a:lnTo>
                  <a:lnTo>
                    <a:pt x="1387548" y="307543"/>
                  </a:lnTo>
                  <a:lnTo>
                    <a:pt x="1379338" y="315538"/>
                  </a:lnTo>
                  <a:lnTo>
                    <a:pt x="1371127" y="323731"/>
                  </a:lnTo>
                  <a:lnTo>
                    <a:pt x="1362917" y="332118"/>
                  </a:lnTo>
                  <a:lnTo>
                    <a:pt x="1354707" y="340694"/>
                  </a:lnTo>
                  <a:lnTo>
                    <a:pt x="1346496" y="349451"/>
                  </a:lnTo>
                  <a:lnTo>
                    <a:pt x="1338286" y="358383"/>
                  </a:lnTo>
                  <a:lnTo>
                    <a:pt x="1330076" y="367483"/>
                  </a:lnTo>
                  <a:lnTo>
                    <a:pt x="1321865" y="376740"/>
                  </a:lnTo>
                  <a:lnTo>
                    <a:pt x="1313655" y="386147"/>
                  </a:lnTo>
                  <a:lnTo>
                    <a:pt x="1305445" y="395692"/>
                  </a:lnTo>
                  <a:lnTo>
                    <a:pt x="1297234" y="405365"/>
                  </a:lnTo>
                  <a:lnTo>
                    <a:pt x="1289024" y="415155"/>
                  </a:lnTo>
                  <a:lnTo>
                    <a:pt x="1280814" y="425049"/>
                  </a:lnTo>
                  <a:lnTo>
                    <a:pt x="1272603" y="435035"/>
                  </a:lnTo>
                  <a:lnTo>
                    <a:pt x="1264393" y="445098"/>
                  </a:lnTo>
                  <a:lnTo>
                    <a:pt x="1256183" y="455227"/>
                  </a:lnTo>
                  <a:lnTo>
                    <a:pt x="1247972" y="465406"/>
                  </a:lnTo>
                  <a:lnTo>
                    <a:pt x="1239762" y="475622"/>
                  </a:lnTo>
                  <a:lnTo>
                    <a:pt x="1231552" y="485860"/>
                  </a:lnTo>
                  <a:lnTo>
                    <a:pt x="1223341" y="496105"/>
                  </a:lnTo>
                  <a:lnTo>
                    <a:pt x="1215131" y="506343"/>
                  </a:lnTo>
                  <a:lnTo>
                    <a:pt x="1206921" y="516558"/>
                  </a:lnTo>
                  <a:lnTo>
                    <a:pt x="1198710" y="526738"/>
                  </a:lnTo>
                  <a:lnTo>
                    <a:pt x="1190500" y="536866"/>
                  </a:lnTo>
                  <a:lnTo>
                    <a:pt x="1182289" y="546930"/>
                  </a:lnTo>
                  <a:lnTo>
                    <a:pt x="1174079" y="556916"/>
                  </a:lnTo>
                  <a:lnTo>
                    <a:pt x="1165869" y="566809"/>
                  </a:lnTo>
                  <a:lnTo>
                    <a:pt x="1157658" y="576599"/>
                  </a:lnTo>
                  <a:lnTo>
                    <a:pt x="1149448" y="586272"/>
                  </a:lnTo>
                  <a:lnTo>
                    <a:pt x="1141238" y="595818"/>
                  </a:lnTo>
                  <a:lnTo>
                    <a:pt x="1133027" y="605224"/>
                  </a:lnTo>
                  <a:lnTo>
                    <a:pt x="1124817" y="614482"/>
                  </a:lnTo>
                  <a:lnTo>
                    <a:pt x="1116607" y="623581"/>
                  </a:lnTo>
                  <a:lnTo>
                    <a:pt x="1108396" y="632513"/>
                  </a:lnTo>
                  <a:lnTo>
                    <a:pt x="1100186" y="641271"/>
                  </a:lnTo>
                  <a:lnTo>
                    <a:pt x="1091976" y="649846"/>
                  </a:lnTo>
                  <a:lnTo>
                    <a:pt x="1083765" y="658233"/>
                  </a:lnTo>
                  <a:lnTo>
                    <a:pt x="1075555" y="666427"/>
                  </a:lnTo>
                  <a:lnTo>
                    <a:pt x="1067345" y="674422"/>
                  </a:lnTo>
                  <a:lnTo>
                    <a:pt x="1059134" y="682214"/>
                  </a:lnTo>
                  <a:lnTo>
                    <a:pt x="1050924" y="689802"/>
                  </a:lnTo>
                  <a:lnTo>
                    <a:pt x="1042714" y="697181"/>
                  </a:lnTo>
                  <a:lnTo>
                    <a:pt x="1034503" y="704351"/>
                  </a:lnTo>
                  <a:lnTo>
                    <a:pt x="1026293" y="711310"/>
                  </a:lnTo>
                  <a:lnTo>
                    <a:pt x="1018083" y="718058"/>
                  </a:lnTo>
                  <a:lnTo>
                    <a:pt x="1009872" y="724596"/>
                  </a:lnTo>
                  <a:lnTo>
                    <a:pt x="1001662" y="730924"/>
                  </a:lnTo>
                  <a:lnTo>
                    <a:pt x="993451" y="737043"/>
                  </a:lnTo>
                  <a:lnTo>
                    <a:pt x="985241" y="742955"/>
                  </a:lnTo>
                  <a:lnTo>
                    <a:pt x="977031" y="748662"/>
                  </a:lnTo>
                  <a:lnTo>
                    <a:pt x="968820" y="754168"/>
                  </a:lnTo>
                  <a:lnTo>
                    <a:pt x="960610" y="759475"/>
                  </a:lnTo>
                  <a:lnTo>
                    <a:pt x="952400" y="764587"/>
                  </a:lnTo>
                  <a:lnTo>
                    <a:pt x="944189" y="769507"/>
                  </a:lnTo>
                  <a:lnTo>
                    <a:pt x="935979" y="774239"/>
                  </a:lnTo>
                  <a:lnTo>
                    <a:pt x="927769" y="778787"/>
                  </a:lnTo>
                  <a:lnTo>
                    <a:pt x="919558" y="783156"/>
                  </a:lnTo>
                  <a:lnTo>
                    <a:pt x="911348" y="787351"/>
                  </a:lnTo>
                  <a:lnTo>
                    <a:pt x="903138" y="791375"/>
                  </a:lnTo>
                  <a:lnTo>
                    <a:pt x="894927" y="795234"/>
                  </a:lnTo>
                  <a:lnTo>
                    <a:pt x="886717" y="798932"/>
                  </a:lnTo>
                  <a:lnTo>
                    <a:pt x="878507" y="802474"/>
                  </a:lnTo>
                  <a:lnTo>
                    <a:pt x="870296" y="805866"/>
                  </a:lnTo>
                  <a:lnTo>
                    <a:pt x="862086" y="809112"/>
                  </a:lnTo>
                  <a:lnTo>
                    <a:pt x="853876" y="812216"/>
                  </a:lnTo>
                  <a:lnTo>
                    <a:pt x="845665" y="815184"/>
                  </a:lnTo>
                  <a:lnTo>
                    <a:pt x="837455" y="818021"/>
                  </a:lnTo>
                  <a:lnTo>
                    <a:pt x="829245" y="820731"/>
                  </a:lnTo>
                  <a:lnTo>
                    <a:pt x="821034" y="823319"/>
                  </a:lnTo>
                  <a:lnTo>
                    <a:pt x="812824" y="825790"/>
                  </a:lnTo>
                  <a:lnTo>
                    <a:pt x="804614" y="828147"/>
                  </a:lnTo>
                  <a:lnTo>
                    <a:pt x="796403" y="830396"/>
                  </a:lnTo>
                  <a:lnTo>
                    <a:pt x="788193" y="832541"/>
                  </a:lnTo>
                  <a:lnTo>
                    <a:pt x="779982" y="834586"/>
                  </a:lnTo>
                  <a:lnTo>
                    <a:pt x="771772" y="836535"/>
                  </a:lnTo>
                  <a:lnTo>
                    <a:pt x="763562" y="838393"/>
                  </a:lnTo>
                  <a:lnTo>
                    <a:pt x="755351" y="840162"/>
                  </a:lnTo>
                  <a:lnTo>
                    <a:pt x="747141" y="841847"/>
                  </a:lnTo>
                  <a:lnTo>
                    <a:pt x="738931" y="843451"/>
                  </a:lnTo>
                  <a:lnTo>
                    <a:pt x="730720" y="844978"/>
                  </a:lnTo>
                  <a:lnTo>
                    <a:pt x="722510" y="846432"/>
                  </a:lnTo>
                  <a:lnTo>
                    <a:pt x="714300" y="847815"/>
                  </a:lnTo>
                  <a:lnTo>
                    <a:pt x="706089" y="849131"/>
                  </a:lnTo>
                  <a:lnTo>
                    <a:pt x="697879" y="850382"/>
                  </a:lnTo>
                  <a:lnTo>
                    <a:pt x="689669" y="851573"/>
                  </a:lnTo>
                  <a:lnTo>
                    <a:pt x="681458" y="852704"/>
                  </a:lnTo>
                  <a:lnTo>
                    <a:pt x="673248" y="853780"/>
                  </a:lnTo>
                  <a:lnTo>
                    <a:pt x="665038" y="854803"/>
                  </a:lnTo>
                  <a:lnTo>
                    <a:pt x="656827" y="855775"/>
                  </a:lnTo>
                  <a:lnTo>
                    <a:pt x="648617" y="856699"/>
                  </a:lnTo>
                  <a:lnTo>
                    <a:pt x="640407" y="857577"/>
                  </a:lnTo>
                  <a:lnTo>
                    <a:pt x="632196" y="858411"/>
                  </a:lnTo>
                  <a:lnTo>
                    <a:pt x="623986" y="859203"/>
                  </a:lnTo>
                  <a:lnTo>
                    <a:pt x="615776" y="859956"/>
                  </a:lnTo>
                  <a:lnTo>
                    <a:pt x="607565" y="860670"/>
                  </a:lnTo>
                  <a:lnTo>
                    <a:pt x="599355" y="861349"/>
                  </a:lnTo>
                  <a:lnTo>
                    <a:pt x="591144" y="861993"/>
                  </a:lnTo>
                  <a:lnTo>
                    <a:pt x="582934" y="862605"/>
                  </a:lnTo>
                  <a:lnTo>
                    <a:pt x="574724" y="863186"/>
                  </a:lnTo>
                  <a:lnTo>
                    <a:pt x="566513" y="863738"/>
                  </a:lnTo>
                  <a:lnTo>
                    <a:pt x="558303" y="864261"/>
                  </a:lnTo>
                  <a:lnTo>
                    <a:pt x="550093" y="864758"/>
                  </a:lnTo>
                  <a:lnTo>
                    <a:pt x="541882" y="865230"/>
                  </a:lnTo>
                  <a:lnTo>
                    <a:pt x="533672" y="865677"/>
                  </a:lnTo>
                  <a:lnTo>
                    <a:pt x="525462" y="866102"/>
                  </a:lnTo>
                  <a:lnTo>
                    <a:pt x="517251" y="866505"/>
                  </a:lnTo>
                  <a:lnTo>
                    <a:pt x="509041" y="866887"/>
                  </a:lnTo>
                  <a:lnTo>
                    <a:pt x="500831" y="867250"/>
                  </a:lnTo>
                  <a:lnTo>
                    <a:pt x="492620" y="867595"/>
                  </a:lnTo>
                  <a:lnTo>
                    <a:pt x="484410" y="867921"/>
                  </a:lnTo>
                  <a:lnTo>
                    <a:pt x="476200" y="868231"/>
                  </a:lnTo>
                  <a:lnTo>
                    <a:pt x="467989" y="868525"/>
                  </a:lnTo>
                  <a:lnTo>
                    <a:pt x="459779" y="868804"/>
                  </a:lnTo>
                  <a:lnTo>
                    <a:pt x="451569" y="869068"/>
                  </a:lnTo>
                  <a:lnTo>
                    <a:pt x="443358" y="869319"/>
                  </a:lnTo>
                  <a:lnTo>
                    <a:pt x="435148" y="869557"/>
                  </a:lnTo>
                  <a:lnTo>
                    <a:pt x="426938" y="869783"/>
                  </a:lnTo>
                  <a:lnTo>
                    <a:pt x="418727" y="869997"/>
                  </a:lnTo>
                  <a:lnTo>
                    <a:pt x="410517" y="870200"/>
                  </a:lnTo>
                  <a:lnTo>
                    <a:pt x="402307" y="870393"/>
                  </a:lnTo>
                  <a:lnTo>
                    <a:pt x="394096" y="870575"/>
                  </a:lnTo>
                  <a:lnTo>
                    <a:pt x="385886" y="870748"/>
                  </a:lnTo>
                  <a:lnTo>
                    <a:pt x="377675" y="870913"/>
                  </a:lnTo>
                  <a:lnTo>
                    <a:pt x="369465" y="871068"/>
                  </a:lnTo>
                  <a:lnTo>
                    <a:pt x="361255" y="871216"/>
                  </a:lnTo>
                  <a:lnTo>
                    <a:pt x="353044" y="871356"/>
                  </a:lnTo>
                  <a:lnTo>
                    <a:pt x="344834" y="871489"/>
                  </a:lnTo>
                  <a:lnTo>
                    <a:pt x="336624" y="871615"/>
                  </a:lnTo>
                  <a:lnTo>
                    <a:pt x="328413" y="871734"/>
                  </a:lnTo>
                  <a:lnTo>
                    <a:pt x="320203" y="871847"/>
                  </a:lnTo>
                  <a:lnTo>
                    <a:pt x="311993" y="871955"/>
                  </a:lnTo>
                  <a:lnTo>
                    <a:pt x="303782" y="872057"/>
                  </a:lnTo>
                  <a:lnTo>
                    <a:pt x="295572" y="872153"/>
                  </a:lnTo>
                  <a:lnTo>
                    <a:pt x="287362" y="872245"/>
                  </a:lnTo>
                  <a:lnTo>
                    <a:pt x="279151" y="872331"/>
                  </a:lnTo>
                  <a:lnTo>
                    <a:pt x="270941" y="872414"/>
                  </a:lnTo>
                  <a:lnTo>
                    <a:pt x="262731" y="872491"/>
                  </a:lnTo>
                  <a:lnTo>
                    <a:pt x="254520" y="872565"/>
                  </a:lnTo>
                  <a:lnTo>
                    <a:pt x="246310" y="872635"/>
                  </a:lnTo>
                  <a:lnTo>
                    <a:pt x="238100" y="872702"/>
                  </a:lnTo>
                  <a:lnTo>
                    <a:pt x="229889" y="872765"/>
                  </a:lnTo>
                  <a:lnTo>
                    <a:pt x="221679" y="872825"/>
                  </a:lnTo>
                  <a:lnTo>
                    <a:pt x="213469" y="872881"/>
                  </a:lnTo>
                  <a:lnTo>
                    <a:pt x="205258" y="872935"/>
                  </a:lnTo>
                  <a:lnTo>
                    <a:pt x="197048" y="872986"/>
                  </a:lnTo>
                  <a:lnTo>
                    <a:pt x="188837" y="873034"/>
                  </a:lnTo>
                  <a:lnTo>
                    <a:pt x="180627" y="873080"/>
                  </a:lnTo>
                  <a:lnTo>
                    <a:pt x="172417" y="873123"/>
                  </a:lnTo>
                  <a:lnTo>
                    <a:pt x="164206" y="873164"/>
                  </a:lnTo>
                  <a:lnTo>
                    <a:pt x="155996" y="873203"/>
                  </a:lnTo>
                  <a:lnTo>
                    <a:pt x="147786" y="873240"/>
                  </a:lnTo>
                  <a:lnTo>
                    <a:pt x="139575" y="873275"/>
                  </a:lnTo>
                  <a:lnTo>
                    <a:pt x="131365" y="873308"/>
                  </a:lnTo>
                  <a:lnTo>
                    <a:pt x="123155" y="873340"/>
                  </a:lnTo>
                  <a:lnTo>
                    <a:pt x="114944" y="873370"/>
                  </a:lnTo>
                  <a:lnTo>
                    <a:pt x="106734" y="873398"/>
                  </a:lnTo>
                  <a:lnTo>
                    <a:pt x="98524" y="873425"/>
                  </a:lnTo>
                  <a:lnTo>
                    <a:pt x="90313" y="873450"/>
                  </a:lnTo>
                  <a:lnTo>
                    <a:pt x="82103" y="873474"/>
                  </a:lnTo>
                  <a:lnTo>
                    <a:pt x="73893" y="873497"/>
                  </a:lnTo>
                  <a:lnTo>
                    <a:pt x="65682" y="873519"/>
                  </a:lnTo>
                  <a:lnTo>
                    <a:pt x="57472" y="873539"/>
                  </a:lnTo>
                  <a:lnTo>
                    <a:pt x="49262" y="873559"/>
                  </a:lnTo>
                  <a:lnTo>
                    <a:pt x="41051" y="873577"/>
                  </a:lnTo>
                  <a:lnTo>
                    <a:pt x="32841" y="873595"/>
                  </a:lnTo>
                  <a:lnTo>
                    <a:pt x="24631" y="873611"/>
                  </a:lnTo>
                  <a:lnTo>
                    <a:pt x="16420" y="873627"/>
                  </a:lnTo>
                  <a:lnTo>
                    <a:pt x="8210" y="873642"/>
                  </a:lnTo>
                  <a:lnTo>
                    <a:pt x="0" y="873656"/>
                  </a:lnTo>
                  <a:close/>
                </a:path>
              </a:pathLst>
            </a:custGeom>
            <a:solidFill>
              <a:srgbClr val="D8E219">
                <a:alpha val="50196"/>
              </a:srgbClr>
            </a:solidFill>
          </p:spPr>
          <p:txBody>
            <a:bodyPr/>
            <a:lstStyle/>
            <a:p/>
          </p:txBody>
        </p:sp>
        <p:sp>
          <p:nvSpPr>
            <p:cNvPr id="37" name="pg38"/>
            <p:cNvSpPr/>
            <p:nvPr/>
          </p:nvSpPr>
          <p:spPr>
            <a:xfrm>
              <a:off x="7736381" y="2558433"/>
              <a:ext cx="2454893" cy="1072629"/>
            </a:xfrm>
            <a:custGeom>
              <a:avLst/>
              <a:pathLst>
                <a:path w="2454893" h="1072629">
                  <a:moveTo>
                    <a:pt x="0" y="1016000"/>
                  </a:moveTo>
                  <a:lnTo>
                    <a:pt x="8210" y="1015981"/>
                  </a:lnTo>
                  <a:lnTo>
                    <a:pt x="16420" y="1015961"/>
                  </a:lnTo>
                  <a:lnTo>
                    <a:pt x="24631" y="1015940"/>
                  </a:lnTo>
                  <a:lnTo>
                    <a:pt x="32841" y="1015918"/>
                  </a:lnTo>
                  <a:lnTo>
                    <a:pt x="41051" y="1015895"/>
                  </a:lnTo>
                  <a:lnTo>
                    <a:pt x="49262" y="1015871"/>
                  </a:lnTo>
                  <a:lnTo>
                    <a:pt x="57472" y="1015845"/>
                  </a:lnTo>
                  <a:lnTo>
                    <a:pt x="65682" y="1015818"/>
                  </a:lnTo>
                  <a:lnTo>
                    <a:pt x="73893" y="1015789"/>
                  </a:lnTo>
                  <a:lnTo>
                    <a:pt x="82103" y="1015759"/>
                  </a:lnTo>
                  <a:lnTo>
                    <a:pt x="90313" y="1015727"/>
                  </a:lnTo>
                  <a:lnTo>
                    <a:pt x="98524" y="1015693"/>
                  </a:lnTo>
                  <a:lnTo>
                    <a:pt x="106734" y="1015657"/>
                  </a:lnTo>
                  <a:lnTo>
                    <a:pt x="114944" y="1015620"/>
                  </a:lnTo>
                  <a:lnTo>
                    <a:pt x="123155" y="1015580"/>
                  </a:lnTo>
                  <a:lnTo>
                    <a:pt x="131365" y="1015538"/>
                  </a:lnTo>
                  <a:lnTo>
                    <a:pt x="139575" y="1015494"/>
                  </a:lnTo>
                  <a:lnTo>
                    <a:pt x="147786" y="1015448"/>
                  </a:lnTo>
                  <a:lnTo>
                    <a:pt x="155996" y="1015399"/>
                  </a:lnTo>
                  <a:lnTo>
                    <a:pt x="164206" y="1015347"/>
                  </a:lnTo>
                  <a:lnTo>
                    <a:pt x="172417" y="1015293"/>
                  </a:lnTo>
                  <a:lnTo>
                    <a:pt x="180627" y="1015235"/>
                  </a:lnTo>
                  <a:lnTo>
                    <a:pt x="188837" y="1015174"/>
                  </a:lnTo>
                  <a:lnTo>
                    <a:pt x="197048" y="1015110"/>
                  </a:lnTo>
                  <a:lnTo>
                    <a:pt x="205258" y="1015043"/>
                  </a:lnTo>
                  <a:lnTo>
                    <a:pt x="213469" y="1014971"/>
                  </a:lnTo>
                  <a:lnTo>
                    <a:pt x="221679" y="1014896"/>
                  </a:lnTo>
                  <a:lnTo>
                    <a:pt x="229889" y="1014817"/>
                  </a:lnTo>
                  <a:lnTo>
                    <a:pt x="238100" y="1014733"/>
                  </a:lnTo>
                  <a:lnTo>
                    <a:pt x="246310" y="1014645"/>
                  </a:lnTo>
                  <a:lnTo>
                    <a:pt x="254520" y="1014552"/>
                  </a:lnTo>
                  <a:lnTo>
                    <a:pt x="262731" y="1014454"/>
                  </a:lnTo>
                  <a:lnTo>
                    <a:pt x="270941" y="1014351"/>
                  </a:lnTo>
                  <a:lnTo>
                    <a:pt x="279151" y="1014241"/>
                  </a:lnTo>
                  <a:lnTo>
                    <a:pt x="287362" y="1014126"/>
                  </a:lnTo>
                  <a:lnTo>
                    <a:pt x="295572" y="1014005"/>
                  </a:lnTo>
                  <a:lnTo>
                    <a:pt x="303782" y="1013877"/>
                  </a:lnTo>
                  <a:lnTo>
                    <a:pt x="311993" y="1013742"/>
                  </a:lnTo>
                  <a:lnTo>
                    <a:pt x="320203" y="1013599"/>
                  </a:lnTo>
                  <a:lnTo>
                    <a:pt x="328413" y="1013449"/>
                  </a:lnTo>
                  <a:lnTo>
                    <a:pt x="336624" y="1013290"/>
                  </a:lnTo>
                  <a:lnTo>
                    <a:pt x="344834" y="1013123"/>
                  </a:lnTo>
                  <a:lnTo>
                    <a:pt x="353044" y="1012947"/>
                  </a:lnTo>
                  <a:lnTo>
                    <a:pt x="361255" y="1012761"/>
                  </a:lnTo>
                  <a:lnTo>
                    <a:pt x="369465" y="1012565"/>
                  </a:lnTo>
                  <a:lnTo>
                    <a:pt x="377675" y="1012358"/>
                  </a:lnTo>
                  <a:lnTo>
                    <a:pt x="385886" y="1012140"/>
                  </a:lnTo>
                  <a:lnTo>
                    <a:pt x="394096" y="1011910"/>
                  </a:lnTo>
                  <a:lnTo>
                    <a:pt x="402307" y="1011668"/>
                  </a:lnTo>
                  <a:lnTo>
                    <a:pt x="410517" y="1011412"/>
                  </a:lnTo>
                  <a:lnTo>
                    <a:pt x="418727" y="1011143"/>
                  </a:lnTo>
                  <a:lnTo>
                    <a:pt x="426938" y="1010859"/>
                  </a:lnTo>
                  <a:lnTo>
                    <a:pt x="435148" y="1010559"/>
                  </a:lnTo>
                  <a:lnTo>
                    <a:pt x="443358" y="1010243"/>
                  </a:lnTo>
                  <a:lnTo>
                    <a:pt x="451569" y="1009910"/>
                  </a:lnTo>
                  <a:lnTo>
                    <a:pt x="459779" y="1009559"/>
                  </a:lnTo>
                  <a:lnTo>
                    <a:pt x="467989" y="1009189"/>
                  </a:lnTo>
                  <a:lnTo>
                    <a:pt x="476200" y="1008798"/>
                  </a:lnTo>
                  <a:lnTo>
                    <a:pt x="484410" y="1008387"/>
                  </a:lnTo>
                  <a:lnTo>
                    <a:pt x="492620" y="1007953"/>
                  </a:lnTo>
                  <a:lnTo>
                    <a:pt x="500831" y="1007496"/>
                  </a:lnTo>
                  <a:lnTo>
                    <a:pt x="509041" y="1007015"/>
                  </a:lnTo>
                  <a:lnTo>
                    <a:pt x="517251" y="1006507"/>
                  </a:lnTo>
                  <a:lnTo>
                    <a:pt x="525462" y="1005972"/>
                  </a:lnTo>
                  <a:lnTo>
                    <a:pt x="533672" y="1005408"/>
                  </a:lnTo>
                  <a:lnTo>
                    <a:pt x="541882" y="1004814"/>
                  </a:lnTo>
                  <a:lnTo>
                    <a:pt x="550093" y="1004188"/>
                  </a:lnTo>
                  <a:lnTo>
                    <a:pt x="558303" y="1003528"/>
                  </a:lnTo>
                  <a:lnTo>
                    <a:pt x="566513" y="1002833"/>
                  </a:lnTo>
                  <a:lnTo>
                    <a:pt x="574724" y="1002101"/>
                  </a:lnTo>
                  <a:lnTo>
                    <a:pt x="582934" y="1001330"/>
                  </a:lnTo>
                  <a:lnTo>
                    <a:pt x="591144" y="1000518"/>
                  </a:lnTo>
                  <a:lnTo>
                    <a:pt x="599355" y="999662"/>
                  </a:lnTo>
                  <a:lnTo>
                    <a:pt x="607565" y="998761"/>
                  </a:lnTo>
                  <a:lnTo>
                    <a:pt x="615776" y="997813"/>
                  </a:lnTo>
                  <a:lnTo>
                    <a:pt x="623986" y="996814"/>
                  </a:lnTo>
                  <a:lnTo>
                    <a:pt x="632196" y="995762"/>
                  </a:lnTo>
                  <a:lnTo>
                    <a:pt x="640407" y="994655"/>
                  </a:lnTo>
                  <a:lnTo>
                    <a:pt x="648617" y="993490"/>
                  </a:lnTo>
                  <a:lnTo>
                    <a:pt x="656827" y="992263"/>
                  </a:lnTo>
                  <a:lnTo>
                    <a:pt x="665038" y="990973"/>
                  </a:lnTo>
                  <a:lnTo>
                    <a:pt x="673248" y="989615"/>
                  </a:lnTo>
                  <a:lnTo>
                    <a:pt x="681458" y="988187"/>
                  </a:lnTo>
                  <a:lnTo>
                    <a:pt x="689669" y="986684"/>
                  </a:lnTo>
                  <a:lnTo>
                    <a:pt x="697879" y="985104"/>
                  </a:lnTo>
                  <a:lnTo>
                    <a:pt x="706089" y="983443"/>
                  </a:lnTo>
                  <a:lnTo>
                    <a:pt x="714300" y="981696"/>
                  </a:lnTo>
                  <a:lnTo>
                    <a:pt x="722510" y="979860"/>
                  </a:lnTo>
                  <a:lnTo>
                    <a:pt x="730720" y="977930"/>
                  </a:lnTo>
                  <a:lnTo>
                    <a:pt x="738931" y="975903"/>
                  </a:lnTo>
                  <a:lnTo>
                    <a:pt x="747141" y="973773"/>
                  </a:lnTo>
                  <a:lnTo>
                    <a:pt x="755351" y="971536"/>
                  </a:lnTo>
                  <a:lnTo>
                    <a:pt x="763562" y="969188"/>
                  </a:lnTo>
                  <a:lnTo>
                    <a:pt x="771772" y="966722"/>
                  </a:lnTo>
                  <a:lnTo>
                    <a:pt x="779982" y="964135"/>
                  </a:lnTo>
                  <a:lnTo>
                    <a:pt x="788193" y="961420"/>
                  </a:lnTo>
                  <a:lnTo>
                    <a:pt x="796403" y="958573"/>
                  </a:lnTo>
                  <a:lnTo>
                    <a:pt x="804614" y="955587"/>
                  </a:lnTo>
                  <a:lnTo>
                    <a:pt x="812824" y="952457"/>
                  </a:lnTo>
                  <a:lnTo>
                    <a:pt x="821034" y="949177"/>
                  </a:lnTo>
                  <a:lnTo>
                    <a:pt x="829245" y="945742"/>
                  </a:lnTo>
                  <a:lnTo>
                    <a:pt x="837455" y="942144"/>
                  </a:lnTo>
                  <a:lnTo>
                    <a:pt x="845665" y="938379"/>
                  </a:lnTo>
                  <a:lnTo>
                    <a:pt x="853876" y="934438"/>
                  </a:lnTo>
                  <a:lnTo>
                    <a:pt x="862086" y="930317"/>
                  </a:lnTo>
                  <a:lnTo>
                    <a:pt x="870296" y="926009"/>
                  </a:lnTo>
                  <a:lnTo>
                    <a:pt x="878507" y="921506"/>
                  </a:lnTo>
                  <a:lnTo>
                    <a:pt x="886717" y="916804"/>
                  </a:lnTo>
                  <a:lnTo>
                    <a:pt x="894927" y="911894"/>
                  </a:lnTo>
                  <a:lnTo>
                    <a:pt x="903138" y="906772"/>
                  </a:lnTo>
                  <a:lnTo>
                    <a:pt x="911348" y="901429"/>
                  </a:lnTo>
                  <a:lnTo>
                    <a:pt x="919558" y="895861"/>
                  </a:lnTo>
                  <a:lnTo>
                    <a:pt x="927769" y="890061"/>
                  </a:lnTo>
                  <a:lnTo>
                    <a:pt x="935979" y="884023"/>
                  </a:lnTo>
                  <a:lnTo>
                    <a:pt x="944189" y="877741"/>
                  </a:lnTo>
                  <a:lnTo>
                    <a:pt x="952400" y="871210"/>
                  </a:lnTo>
                  <a:lnTo>
                    <a:pt x="960610" y="864425"/>
                  </a:lnTo>
                  <a:lnTo>
                    <a:pt x="968820" y="857380"/>
                  </a:lnTo>
                  <a:lnTo>
                    <a:pt x="977031" y="850071"/>
                  </a:lnTo>
                  <a:lnTo>
                    <a:pt x="985241" y="842494"/>
                  </a:lnTo>
                  <a:lnTo>
                    <a:pt x="993451" y="834645"/>
                  </a:lnTo>
                  <a:lnTo>
                    <a:pt x="1001662" y="826522"/>
                  </a:lnTo>
                  <a:lnTo>
                    <a:pt x="1009872" y="818122"/>
                  </a:lnTo>
                  <a:lnTo>
                    <a:pt x="1018083" y="809444"/>
                  </a:lnTo>
                  <a:lnTo>
                    <a:pt x="1026293" y="800485"/>
                  </a:lnTo>
                  <a:lnTo>
                    <a:pt x="1034503" y="791247"/>
                  </a:lnTo>
                  <a:lnTo>
                    <a:pt x="1042714" y="781729"/>
                  </a:lnTo>
                  <a:lnTo>
                    <a:pt x="1050924" y="771933"/>
                  </a:lnTo>
                  <a:lnTo>
                    <a:pt x="1059134" y="761861"/>
                  </a:lnTo>
                  <a:lnTo>
                    <a:pt x="1067345" y="751516"/>
                  </a:lnTo>
                  <a:lnTo>
                    <a:pt x="1075555" y="740903"/>
                  </a:lnTo>
                  <a:lnTo>
                    <a:pt x="1083765" y="730026"/>
                  </a:lnTo>
                  <a:lnTo>
                    <a:pt x="1091976" y="718892"/>
                  </a:lnTo>
                  <a:lnTo>
                    <a:pt x="1100186" y="707508"/>
                  </a:lnTo>
                  <a:lnTo>
                    <a:pt x="1108396" y="695883"/>
                  </a:lnTo>
                  <a:lnTo>
                    <a:pt x="1116607" y="684025"/>
                  </a:lnTo>
                  <a:lnTo>
                    <a:pt x="1124817" y="671946"/>
                  </a:lnTo>
                  <a:lnTo>
                    <a:pt x="1133027" y="659656"/>
                  </a:lnTo>
                  <a:lnTo>
                    <a:pt x="1141238" y="647169"/>
                  </a:lnTo>
                  <a:lnTo>
                    <a:pt x="1149448" y="634497"/>
                  </a:lnTo>
                  <a:lnTo>
                    <a:pt x="1157658" y="621656"/>
                  </a:lnTo>
                  <a:lnTo>
                    <a:pt x="1165869" y="608660"/>
                  </a:lnTo>
                  <a:lnTo>
                    <a:pt x="1174079" y="595526"/>
                  </a:lnTo>
                  <a:lnTo>
                    <a:pt x="1182289" y="582270"/>
                  </a:lnTo>
                  <a:lnTo>
                    <a:pt x="1190500" y="568911"/>
                  </a:lnTo>
                  <a:lnTo>
                    <a:pt x="1198710" y="555465"/>
                  </a:lnTo>
                  <a:lnTo>
                    <a:pt x="1206921" y="541952"/>
                  </a:lnTo>
                  <a:lnTo>
                    <a:pt x="1215131" y="528390"/>
                  </a:lnTo>
                  <a:lnTo>
                    <a:pt x="1223341" y="514800"/>
                  </a:lnTo>
                  <a:lnTo>
                    <a:pt x="1231552" y="501199"/>
                  </a:lnTo>
                  <a:lnTo>
                    <a:pt x="1239762" y="487609"/>
                  </a:lnTo>
                  <a:lnTo>
                    <a:pt x="1247972" y="474048"/>
                  </a:lnTo>
                  <a:lnTo>
                    <a:pt x="1256183" y="460534"/>
                  </a:lnTo>
                  <a:lnTo>
                    <a:pt x="1264393" y="447089"/>
                  </a:lnTo>
                  <a:lnTo>
                    <a:pt x="1272603" y="433729"/>
                  </a:lnTo>
                  <a:lnTo>
                    <a:pt x="1280814" y="420473"/>
                  </a:lnTo>
                  <a:lnTo>
                    <a:pt x="1289024" y="407339"/>
                  </a:lnTo>
                  <a:lnTo>
                    <a:pt x="1297234" y="394343"/>
                  </a:lnTo>
                  <a:lnTo>
                    <a:pt x="1305445" y="381502"/>
                  </a:lnTo>
                  <a:lnTo>
                    <a:pt x="1313655" y="368830"/>
                  </a:lnTo>
                  <a:lnTo>
                    <a:pt x="1321865" y="356343"/>
                  </a:lnTo>
                  <a:lnTo>
                    <a:pt x="1330076" y="344054"/>
                  </a:lnTo>
                  <a:lnTo>
                    <a:pt x="1338286" y="331974"/>
                  </a:lnTo>
                  <a:lnTo>
                    <a:pt x="1346496" y="320117"/>
                  </a:lnTo>
                  <a:lnTo>
                    <a:pt x="1354707" y="308491"/>
                  </a:lnTo>
                  <a:lnTo>
                    <a:pt x="1362917" y="297107"/>
                  </a:lnTo>
                  <a:lnTo>
                    <a:pt x="1371127" y="285974"/>
                  </a:lnTo>
                  <a:lnTo>
                    <a:pt x="1379338" y="275097"/>
                  </a:lnTo>
                  <a:lnTo>
                    <a:pt x="1387548" y="264483"/>
                  </a:lnTo>
                  <a:lnTo>
                    <a:pt x="1395758" y="254138"/>
                  </a:lnTo>
                  <a:lnTo>
                    <a:pt x="1403969" y="244066"/>
                  </a:lnTo>
                  <a:lnTo>
                    <a:pt x="1412179" y="234270"/>
                  </a:lnTo>
                  <a:lnTo>
                    <a:pt x="1420390" y="224752"/>
                  </a:lnTo>
                  <a:lnTo>
                    <a:pt x="1428600" y="215514"/>
                  </a:lnTo>
                  <a:lnTo>
                    <a:pt x="1436810" y="206555"/>
                  </a:lnTo>
                  <a:lnTo>
                    <a:pt x="1445021" y="197877"/>
                  </a:lnTo>
                  <a:lnTo>
                    <a:pt x="1453231" y="189477"/>
                  </a:lnTo>
                  <a:lnTo>
                    <a:pt x="1461441" y="181354"/>
                  </a:lnTo>
                  <a:lnTo>
                    <a:pt x="1469652" y="173506"/>
                  </a:lnTo>
                  <a:lnTo>
                    <a:pt x="1477862" y="165929"/>
                  </a:lnTo>
                  <a:lnTo>
                    <a:pt x="1486072" y="158620"/>
                  </a:lnTo>
                  <a:lnTo>
                    <a:pt x="1494283" y="151575"/>
                  </a:lnTo>
                  <a:lnTo>
                    <a:pt x="1502493" y="144789"/>
                  </a:lnTo>
                  <a:lnTo>
                    <a:pt x="1510703" y="138258"/>
                  </a:lnTo>
                  <a:lnTo>
                    <a:pt x="1518914" y="131976"/>
                  </a:lnTo>
                  <a:lnTo>
                    <a:pt x="1527124" y="125938"/>
                  </a:lnTo>
                  <a:lnTo>
                    <a:pt x="1535334" y="120138"/>
                  </a:lnTo>
                  <a:lnTo>
                    <a:pt x="1543545" y="114570"/>
                  </a:lnTo>
                  <a:lnTo>
                    <a:pt x="1551755" y="109228"/>
                  </a:lnTo>
                  <a:lnTo>
                    <a:pt x="1559965" y="104105"/>
                  </a:lnTo>
                  <a:lnTo>
                    <a:pt x="1568176" y="99196"/>
                  </a:lnTo>
                  <a:lnTo>
                    <a:pt x="1576386" y="94493"/>
                  </a:lnTo>
                  <a:lnTo>
                    <a:pt x="1584596" y="89991"/>
                  </a:lnTo>
                  <a:lnTo>
                    <a:pt x="1592807" y="85682"/>
                  </a:lnTo>
                  <a:lnTo>
                    <a:pt x="1601017" y="81561"/>
                  </a:lnTo>
                  <a:lnTo>
                    <a:pt x="1609228" y="77621"/>
                  </a:lnTo>
                  <a:lnTo>
                    <a:pt x="1617438" y="73855"/>
                  </a:lnTo>
                  <a:lnTo>
                    <a:pt x="1625648" y="70257"/>
                  </a:lnTo>
                  <a:lnTo>
                    <a:pt x="1633859" y="66822"/>
                  </a:lnTo>
                  <a:lnTo>
                    <a:pt x="1642069" y="63542"/>
                  </a:lnTo>
                  <a:lnTo>
                    <a:pt x="1650279" y="60412"/>
                  </a:lnTo>
                  <a:lnTo>
                    <a:pt x="1658490" y="57427"/>
                  </a:lnTo>
                  <a:lnTo>
                    <a:pt x="1666700" y="54579"/>
                  </a:lnTo>
                  <a:lnTo>
                    <a:pt x="1674910" y="51865"/>
                  </a:lnTo>
                  <a:lnTo>
                    <a:pt x="1683121" y="49277"/>
                  </a:lnTo>
                  <a:lnTo>
                    <a:pt x="1691331" y="46812"/>
                  </a:lnTo>
                  <a:lnTo>
                    <a:pt x="1699541" y="44463"/>
                  </a:lnTo>
                  <a:lnTo>
                    <a:pt x="1707752" y="42226"/>
                  </a:lnTo>
                  <a:lnTo>
                    <a:pt x="1715962" y="40096"/>
                  </a:lnTo>
                  <a:lnTo>
                    <a:pt x="1724172" y="38069"/>
                  </a:lnTo>
                  <a:lnTo>
                    <a:pt x="1732383" y="36139"/>
                  </a:lnTo>
                  <a:lnTo>
                    <a:pt x="1740593" y="34303"/>
                  </a:lnTo>
                  <a:lnTo>
                    <a:pt x="1748803" y="32557"/>
                  </a:lnTo>
                  <a:lnTo>
                    <a:pt x="1757014" y="30895"/>
                  </a:lnTo>
                  <a:lnTo>
                    <a:pt x="1765224" y="29315"/>
                  </a:lnTo>
                  <a:lnTo>
                    <a:pt x="1773434" y="27813"/>
                  </a:lnTo>
                  <a:lnTo>
                    <a:pt x="1781645" y="26384"/>
                  </a:lnTo>
                  <a:lnTo>
                    <a:pt x="1789855" y="25026"/>
                  </a:lnTo>
                  <a:lnTo>
                    <a:pt x="1798065" y="23736"/>
                  </a:lnTo>
                  <a:lnTo>
                    <a:pt x="1806276" y="22509"/>
                  </a:lnTo>
                  <a:lnTo>
                    <a:pt x="1814486" y="21344"/>
                  </a:lnTo>
                  <a:lnTo>
                    <a:pt x="1822697" y="20237"/>
                  </a:lnTo>
                  <a:lnTo>
                    <a:pt x="1830907" y="19186"/>
                  </a:lnTo>
                  <a:lnTo>
                    <a:pt x="1839117" y="18187"/>
                  </a:lnTo>
                  <a:lnTo>
                    <a:pt x="1847328" y="17238"/>
                  </a:lnTo>
                  <a:lnTo>
                    <a:pt x="1855538" y="16337"/>
                  </a:lnTo>
                  <a:lnTo>
                    <a:pt x="1863748" y="15481"/>
                  </a:lnTo>
                  <a:lnTo>
                    <a:pt x="1871959" y="14669"/>
                  </a:lnTo>
                  <a:lnTo>
                    <a:pt x="1880169" y="13898"/>
                  </a:lnTo>
                  <a:lnTo>
                    <a:pt x="1888379" y="13166"/>
                  </a:lnTo>
                  <a:lnTo>
                    <a:pt x="1896590" y="12471"/>
                  </a:lnTo>
                  <a:lnTo>
                    <a:pt x="1904800" y="11811"/>
                  </a:lnTo>
                  <a:lnTo>
                    <a:pt x="1913010" y="11185"/>
                  </a:lnTo>
                  <a:lnTo>
                    <a:pt x="1921221" y="10591"/>
                  </a:lnTo>
                  <a:lnTo>
                    <a:pt x="1929431" y="10027"/>
                  </a:lnTo>
                  <a:lnTo>
                    <a:pt x="1937641" y="9492"/>
                  </a:lnTo>
                  <a:lnTo>
                    <a:pt x="1945852" y="8985"/>
                  </a:lnTo>
                  <a:lnTo>
                    <a:pt x="1954062" y="8503"/>
                  </a:lnTo>
                  <a:lnTo>
                    <a:pt x="1962272" y="8046"/>
                  </a:lnTo>
                  <a:lnTo>
                    <a:pt x="1970483" y="7612"/>
                  </a:lnTo>
                  <a:lnTo>
                    <a:pt x="1978693" y="7201"/>
                  </a:lnTo>
                  <a:lnTo>
                    <a:pt x="1986903" y="6811"/>
                  </a:lnTo>
                  <a:lnTo>
                    <a:pt x="1995114" y="6440"/>
                  </a:lnTo>
                  <a:lnTo>
                    <a:pt x="2003324" y="6089"/>
                  </a:lnTo>
                  <a:lnTo>
                    <a:pt x="2011535" y="5756"/>
                  </a:lnTo>
                  <a:lnTo>
                    <a:pt x="2019745" y="5440"/>
                  </a:lnTo>
                  <a:lnTo>
                    <a:pt x="2027955" y="5141"/>
                  </a:lnTo>
                  <a:lnTo>
                    <a:pt x="2036166" y="4857"/>
                  </a:lnTo>
                  <a:lnTo>
                    <a:pt x="2044376" y="4587"/>
                  </a:lnTo>
                  <a:lnTo>
                    <a:pt x="2052586" y="4331"/>
                  </a:lnTo>
                  <a:lnTo>
                    <a:pt x="2060797" y="4089"/>
                  </a:lnTo>
                  <a:lnTo>
                    <a:pt x="2069007" y="3859"/>
                  </a:lnTo>
                  <a:lnTo>
                    <a:pt x="2077217" y="3641"/>
                  </a:lnTo>
                  <a:lnTo>
                    <a:pt x="2085428" y="3434"/>
                  </a:lnTo>
                  <a:lnTo>
                    <a:pt x="2093638" y="3238"/>
                  </a:lnTo>
                  <a:lnTo>
                    <a:pt x="2101848" y="3052"/>
                  </a:lnTo>
                  <a:lnTo>
                    <a:pt x="2110059" y="2876"/>
                  </a:lnTo>
                  <a:lnTo>
                    <a:pt x="2118269" y="2709"/>
                  </a:lnTo>
                  <a:lnTo>
                    <a:pt x="2126479" y="2550"/>
                  </a:lnTo>
                  <a:lnTo>
                    <a:pt x="2134690" y="2400"/>
                  </a:lnTo>
                  <a:lnTo>
                    <a:pt x="2142900" y="2258"/>
                  </a:lnTo>
                  <a:lnTo>
                    <a:pt x="2151110" y="2123"/>
                  </a:lnTo>
                  <a:lnTo>
                    <a:pt x="2159321" y="1995"/>
                  </a:lnTo>
                  <a:lnTo>
                    <a:pt x="2167531" y="1873"/>
                  </a:lnTo>
                  <a:lnTo>
                    <a:pt x="2175741" y="1758"/>
                  </a:lnTo>
                  <a:lnTo>
                    <a:pt x="2183952" y="1649"/>
                  </a:lnTo>
                  <a:lnTo>
                    <a:pt x="2192162" y="1545"/>
                  </a:lnTo>
                  <a:lnTo>
                    <a:pt x="2200373" y="1447"/>
                  </a:lnTo>
                  <a:lnTo>
                    <a:pt x="2208583" y="1354"/>
                  </a:lnTo>
                  <a:lnTo>
                    <a:pt x="2216793" y="1266"/>
                  </a:lnTo>
                  <a:lnTo>
                    <a:pt x="2225004" y="1182"/>
                  </a:lnTo>
                  <a:lnTo>
                    <a:pt x="2233214" y="1103"/>
                  </a:lnTo>
                  <a:lnTo>
                    <a:pt x="2241424" y="1028"/>
                  </a:lnTo>
                  <a:lnTo>
                    <a:pt x="2249635" y="957"/>
                  </a:lnTo>
                  <a:lnTo>
                    <a:pt x="2257845" y="889"/>
                  </a:lnTo>
                  <a:lnTo>
                    <a:pt x="2266055" y="825"/>
                  </a:lnTo>
                  <a:lnTo>
                    <a:pt x="2274266" y="764"/>
                  </a:lnTo>
                  <a:lnTo>
                    <a:pt x="2282476" y="707"/>
                  </a:lnTo>
                  <a:lnTo>
                    <a:pt x="2290686" y="652"/>
                  </a:lnTo>
                  <a:lnTo>
                    <a:pt x="2298897" y="600"/>
                  </a:lnTo>
                  <a:lnTo>
                    <a:pt x="2307107" y="551"/>
                  </a:lnTo>
                  <a:lnTo>
                    <a:pt x="2315317" y="505"/>
                  </a:lnTo>
                  <a:lnTo>
                    <a:pt x="2323528" y="461"/>
                  </a:lnTo>
                  <a:lnTo>
                    <a:pt x="2331738" y="419"/>
                  </a:lnTo>
                  <a:lnTo>
                    <a:pt x="2339948" y="379"/>
                  </a:lnTo>
                  <a:lnTo>
                    <a:pt x="2348159" y="342"/>
                  </a:lnTo>
                  <a:lnTo>
                    <a:pt x="2356369" y="306"/>
                  </a:lnTo>
                  <a:lnTo>
                    <a:pt x="2364579" y="273"/>
                  </a:lnTo>
                  <a:lnTo>
                    <a:pt x="2372790" y="241"/>
                  </a:lnTo>
                  <a:lnTo>
                    <a:pt x="2381000" y="210"/>
                  </a:lnTo>
                  <a:lnTo>
                    <a:pt x="2389210" y="182"/>
                  </a:lnTo>
                  <a:lnTo>
                    <a:pt x="2397421" y="154"/>
                  </a:lnTo>
                  <a:lnTo>
                    <a:pt x="2405631" y="129"/>
                  </a:lnTo>
                  <a:lnTo>
                    <a:pt x="2413842" y="104"/>
                  </a:lnTo>
                  <a:lnTo>
                    <a:pt x="2422052" y="81"/>
                  </a:lnTo>
                  <a:lnTo>
                    <a:pt x="2430262" y="59"/>
                  </a:lnTo>
                  <a:lnTo>
                    <a:pt x="2438473" y="38"/>
                  </a:lnTo>
                  <a:lnTo>
                    <a:pt x="2446683" y="18"/>
                  </a:lnTo>
                  <a:lnTo>
                    <a:pt x="2454893" y="0"/>
                  </a:lnTo>
                  <a:lnTo>
                    <a:pt x="2454893" y="56629"/>
                  </a:lnTo>
                  <a:lnTo>
                    <a:pt x="2446683" y="56648"/>
                  </a:lnTo>
                  <a:lnTo>
                    <a:pt x="2438473" y="56667"/>
                  </a:lnTo>
                  <a:lnTo>
                    <a:pt x="2430262" y="56688"/>
                  </a:lnTo>
                  <a:lnTo>
                    <a:pt x="2422052" y="56710"/>
                  </a:lnTo>
                  <a:lnTo>
                    <a:pt x="2413842" y="56733"/>
                  </a:lnTo>
                  <a:lnTo>
                    <a:pt x="2405631" y="56758"/>
                  </a:lnTo>
                  <a:lnTo>
                    <a:pt x="2397421" y="56784"/>
                  </a:lnTo>
                  <a:lnTo>
                    <a:pt x="2389210" y="56811"/>
                  </a:lnTo>
                  <a:lnTo>
                    <a:pt x="2381000" y="56840"/>
                  </a:lnTo>
                  <a:lnTo>
                    <a:pt x="2372790" y="56870"/>
                  </a:lnTo>
                  <a:lnTo>
                    <a:pt x="2364579" y="56902"/>
                  </a:lnTo>
                  <a:lnTo>
                    <a:pt x="2356369" y="56936"/>
                  </a:lnTo>
                  <a:lnTo>
                    <a:pt x="2348159" y="56971"/>
                  </a:lnTo>
                  <a:lnTo>
                    <a:pt x="2339948" y="57009"/>
                  </a:lnTo>
                  <a:lnTo>
                    <a:pt x="2331738" y="57049"/>
                  </a:lnTo>
                  <a:lnTo>
                    <a:pt x="2323528" y="57090"/>
                  </a:lnTo>
                  <a:lnTo>
                    <a:pt x="2315317" y="57134"/>
                  </a:lnTo>
                  <a:lnTo>
                    <a:pt x="2307107" y="57181"/>
                  </a:lnTo>
                  <a:lnTo>
                    <a:pt x="2298897" y="57230"/>
                  </a:lnTo>
                  <a:lnTo>
                    <a:pt x="2290686" y="57282"/>
                  </a:lnTo>
                  <a:lnTo>
                    <a:pt x="2282476" y="57336"/>
                  </a:lnTo>
                  <a:lnTo>
                    <a:pt x="2274266" y="57394"/>
                  </a:lnTo>
                  <a:lnTo>
                    <a:pt x="2266055" y="57454"/>
                  </a:lnTo>
                  <a:lnTo>
                    <a:pt x="2257845" y="57518"/>
                  </a:lnTo>
                  <a:lnTo>
                    <a:pt x="2249635" y="57586"/>
                  </a:lnTo>
                  <a:lnTo>
                    <a:pt x="2241424" y="57657"/>
                  </a:lnTo>
                  <a:lnTo>
                    <a:pt x="2233214" y="57732"/>
                  </a:lnTo>
                  <a:lnTo>
                    <a:pt x="2225004" y="57812"/>
                  </a:lnTo>
                  <a:lnTo>
                    <a:pt x="2216793" y="57895"/>
                  </a:lnTo>
                  <a:lnTo>
                    <a:pt x="2208583" y="57984"/>
                  </a:lnTo>
                  <a:lnTo>
                    <a:pt x="2200373" y="58077"/>
                  </a:lnTo>
                  <a:lnTo>
                    <a:pt x="2192162" y="58175"/>
                  </a:lnTo>
                  <a:lnTo>
                    <a:pt x="2183952" y="58278"/>
                  </a:lnTo>
                  <a:lnTo>
                    <a:pt x="2175741" y="58387"/>
                  </a:lnTo>
                  <a:lnTo>
                    <a:pt x="2167531" y="58503"/>
                  </a:lnTo>
                  <a:lnTo>
                    <a:pt x="2159321" y="58624"/>
                  </a:lnTo>
                  <a:lnTo>
                    <a:pt x="2151110" y="58752"/>
                  </a:lnTo>
                  <a:lnTo>
                    <a:pt x="2142900" y="58887"/>
                  </a:lnTo>
                  <a:lnTo>
                    <a:pt x="2134690" y="59030"/>
                  </a:lnTo>
                  <a:lnTo>
                    <a:pt x="2126479" y="59180"/>
                  </a:lnTo>
                  <a:lnTo>
                    <a:pt x="2118269" y="59338"/>
                  </a:lnTo>
                  <a:lnTo>
                    <a:pt x="2110059" y="59506"/>
                  </a:lnTo>
                  <a:lnTo>
                    <a:pt x="2101848" y="59682"/>
                  </a:lnTo>
                  <a:lnTo>
                    <a:pt x="2093638" y="59868"/>
                  </a:lnTo>
                  <a:lnTo>
                    <a:pt x="2085428" y="60064"/>
                  </a:lnTo>
                  <a:lnTo>
                    <a:pt x="2077217" y="60271"/>
                  </a:lnTo>
                  <a:lnTo>
                    <a:pt x="2069007" y="60489"/>
                  </a:lnTo>
                  <a:lnTo>
                    <a:pt x="2060797" y="60718"/>
                  </a:lnTo>
                  <a:lnTo>
                    <a:pt x="2052586" y="60961"/>
                  </a:lnTo>
                  <a:lnTo>
                    <a:pt x="2044376" y="61216"/>
                  </a:lnTo>
                  <a:lnTo>
                    <a:pt x="2036166" y="61486"/>
                  </a:lnTo>
                  <a:lnTo>
                    <a:pt x="2027955" y="61770"/>
                  </a:lnTo>
                  <a:lnTo>
                    <a:pt x="2019745" y="62070"/>
                  </a:lnTo>
                  <a:lnTo>
                    <a:pt x="2011535" y="62386"/>
                  </a:lnTo>
                  <a:lnTo>
                    <a:pt x="2003324" y="62719"/>
                  </a:lnTo>
                  <a:lnTo>
                    <a:pt x="1995114" y="63070"/>
                  </a:lnTo>
                  <a:lnTo>
                    <a:pt x="1986903" y="63440"/>
                  </a:lnTo>
                  <a:lnTo>
                    <a:pt x="1978693" y="63830"/>
                  </a:lnTo>
                  <a:lnTo>
                    <a:pt x="1970483" y="64242"/>
                  </a:lnTo>
                  <a:lnTo>
                    <a:pt x="1962272" y="64675"/>
                  </a:lnTo>
                  <a:lnTo>
                    <a:pt x="1954062" y="65132"/>
                  </a:lnTo>
                  <a:lnTo>
                    <a:pt x="1945852" y="65614"/>
                  </a:lnTo>
                  <a:lnTo>
                    <a:pt x="1937641" y="66122"/>
                  </a:lnTo>
                  <a:lnTo>
                    <a:pt x="1929431" y="66657"/>
                  </a:lnTo>
                  <a:lnTo>
                    <a:pt x="1921221" y="67221"/>
                  </a:lnTo>
                  <a:lnTo>
                    <a:pt x="1913010" y="67815"/>
                  </a:lnTo>
                  <a:lnTo>
                    <a:pt x="1904800" y="68441"/>
                  </a:lnTo>
                  <a:lnTo>
                    <a:pt x="1896590" y="69100"/>
                  </a:lnTo>
                  <a:lnTo>
                    <a:pt x="1888379" y="69795"/>
                  </a:lnTo>
                  <a:lnTo>
                    <a:pt x="1880169" y="70527"/>
                  </a:lnTo>
                  <a:lnTo>
                    <a:pt x="1871959" y="71299"/>
                  </a:lnTo>
                  <a:lnTo>
                    <a:pt x="1863748" y="72111"/>
                  </a:lnTo>
                  <a:lnTo>
                    <a:pt x="1855538" y="72966"/>
                  </a:lnTo>
                  <a:lnTo>
                    <a:pt x="1847328" y="73867"/>
                  </a:lnTo>
                  <a:lnTo>
                    <a:pt x="1839117" y="74816"/>
                  </a:lnTo>
                  <a:lnTo>
                    <a:pt x="1830907" y="75815"/>
                  </a:lnTo>
                  <a:lnTo>
                    <a:pt x="1822697" y="76867"/>
                  </a:lnTo>
                  <a:lnTo>
                    <a:pt x="1814486" y="77974"/>
                  </a:lnTo>
                  <a:lnTo>
                    <a:pt x="1806276" y="79139"/>
                  </a:lnTo>
                  <a:lnTo>
                    <a:pt x="1798065" y="80365"/>
                  </a:lnTo>
                  <a:lnTo>
                    <a:pt x="1789855" y="81656"/>
                  </a:lnTo>
                  <a:lnTo>
                    <a:pt x="1781645" y="83014"/>
                  </a:lnTo>
                  <a:lnTo>
                    <a:pt x="1773434" y="84442"/>
                  </a:lnTo>
                  <a:lnTo>
                    <a:pt x="1765224" y="85944"/>
                  </a:lnTo>
                  <a:lnTo>
                    <a:pt x="1757014" y="87525"/>
                  </a:lnTo>
                  <a:lnTo>
                    <a:pt x="1748803" y="89186"/>
                  </a:lnTo>
                  <a:lnTo>
                    <a:pt x="1740593" y="90933"/>
                  </a:lnTo>
                  <a:lnTo>
                    <a:pt x="1732383" y="92769"/>
                  </a:lnTo>
                  <a:lnTo>
                    <a:pt x="1724172" y="94698"/>
                  </a:lnTo>
                  <a:lnTo>
                    <a:pt x="1715962" y="96726"/>
                  </a:lnTo>
                  <a:lnTo>
                    <a:pt x="1707752" y="98856"/>
                  </a:lnTo>
                  <a:lnTo>
                    <a:pt x="1699541" y="101092"/>
                  </a:lnTo>
                  <a:lnTo>
                    <a:pt x="1691331" y="103441"/>
                  </a:lnTo>
                  <a:lnTo>
                    <a:pt x="1683121" y="105907"/>
                  </a:lnTo>
                  <a:lnTo>
                    <a:pt x="1674910" y="108494"/>
                  </a:lnTo>
                  <a:lnTo>
                    <a:pt x="1666700" y="111209"/>
                  </a:lnTo>
                  <a:lnTo>
                    <a:pt x="1658490" y="114056"/>
                  </a:lnTo>
                  <a:lnTo>
                    <a:pt x="1650279" y="117042"/>
                  </a:lnTo>
                  <a:lnTo>
                    <a:pt x="1642069" y="120172"/>
                  </a:lnTo>
                  <a:lnTo>
                    <a:pt x="1633859" y="123451"/>
                  </a:lnTo>
                  <a:lnTo>
                    <a:pt x="1625648" y="126887"/>
                  </a:lnTo>
                  <a:lnTo>
                    <a:pt x="1617438" y="130484"/>
                  </a:lnTo>
                  <a:lnTo>
                    <a:pt x="1609228" y="134250"/>
                  </a:lnTo>
                  <a:lnTo>
                    <a:pt x="1601017" y="138190"/>
                  </a:lnTo>
                  <a:lnTo>
                    <a:pt x="1592807" y="142312"/>
                  </a:lnTo>
                  <a:lnTo>
                    <a:pt x="1584596" y="146620"/>
                  </a:lnTo>
                  <a:lnTo>
                    <a:pt x="1576386" y="151122"/>
                  </a:lnTo>
                  <a:lnTo>
                    <a:pt x="1568176" y="155825"/>
                  </a:lnTo>
                  <a:lnTo>
                    <a:pt x="1559965" y="160734"/>
                  </a:lnTo>
                  <a:lnTo>
                    <a:pt x="1551755" y="165857"/>
                  </a:lnTo>
                  <a:lnTo>
                    <a:pt x="1543545" y="171199"/>
                  </a:lnTo>
                  <a:lnTo>
                    <a:pt x="1535334" y="176767"/>
                  </a:lnTo>
                  <a:lnTo>
                    <a:pt x="1527124" y="182567"/>
                  </a:lnTo>
                  <a:lnTo>
                    <a:pt x="1518914" y="188605"/>
                  </a:lnTo>
                  <a:lnTo>
                    <a:pt x="1510703" y="194887"/>
                  </a:lnTo>
                  <a:lnTo>
                    <a:pt x="1502493" y="201418"/>
                  </a:lnTo>
                  <a:lnTo>
                    <a:pt x="1494283" y="208204"/>
                  </a:lnTo>
                  <a:lnTo>
                    <a:pt x="1486072" y="215249"/>
                  </a:lnTo>
                  <a:lnTo>
                    <a:pt x="1477862" y="222558"/>
                  </a:lnTo>
                  <a:lnTo>
                    <a:pt x="1469652" y="230135"/>
                  </a:lnTo>
                  <a:lnTo>
                    <a:pt x="1461441" y="237983"/>
                  </a:lnTo>
                  <a:lnTo>
                    <a:pt x="1453231" y="246106"/>
                  </a:lnTo>
                  <a:lnTo>
                    <a:pt x="1445021" y="254506"/>
                  </a:lnTo>
                  <a:lnTo>
                    <a:pt x="1436810" y="263185"/>
                  </a:lnTo>
                  <a:lnTo>
                    <a:pt x="1428600" y="272143"/>
                  </a:lnTo>
                  <a:lnTo>
                    <a:pt x="1420390" y="281382"/>
                  </a:lnTo>
                  <a:lnTo>
                    <a:pt x="1412179" y="290900"/>
                  </a:lnTo>
                  <a:lnTo>
                    <a:pt x="1403969" y="300696"/>
                  </a:lnTo>
                  <a:lnTo>
                    <a:pt x="1395758" y="310768"/>
                  </a:lnTo>
                  <a:lnTo>
                    <a:pt x="1387548" y="321113"/>
                  </a:lnTo>
                  <a:lnTo>
                    <a:pt x="1379338" y="331726"/>
                  </a:lnTo>
                  <a:lnTo>
                    <a:pt x="1371127" y="342603"/>
                  </a:lnTo>
                  <a:lnTo>
                    <a:pt x="1362917" y="353737"/>
                  </a:lnTo>
                  <a:lnTo>
                    <a:pt x="1354707" y="365121"/>
                  </a:lnTo>
                  <a:lnTo>
                    <a:pt x="1346496" y="376746"/>
                  </a:lnTo>
                  <a:lnTo>
                    <a:pt x="1338286" y="388604"/>
                  </a:lnTo>
                  <a:lnTo>
                    <a:pt x="1330076" y="400683"/>
                  </a:lnTo>
                  <a:lnTo>
                    <a:pt x="1321865" y="412972"/>
                  </a:lnTo>
                  <a:lnTo>
                    <a:pt x="1313655" y="425460"/>
                  </a:lnTo>
                  <a:lnTo>
                    <a:pt x="1305445" y="438131"/>
                  </a:lnTo>
                  <a:lnTo>
                    <a:pt x="1297234" y="450973"/>
                  </a:lnTo>
                  <a:lnTo>
                    <a:pt x="1289024" y="463968"/>
                  </a:lnTo>
                  <a:lnTo>
                    <a:pt x="1280814" y="477103"/>
                  </a:lnTo>
                  <a:lnTo>
                    <a:pt x="1272603" y="490358"/>
                  </a:lnTo>
                  <a:lnTo>
                    <a:pt x="1264393" y="503718"/>
                  </a:lnTo>
                  <a:lnTo>
                    <a:pt x="1256183" y="517164"/>
                  </a:lnTo>
                  <a:lnTo>
                    <a:pt x="1247972" y="530677"/>
                  </a:lnTo>
                  <a:lnTo>
                    <a:pt x="1239762" y="544238"/>
                  </a:lnTo>
                  <a:lnTo>
                    <a:pt x="1231552" y="557829"/>
                  </a:lnTo>
                  <a:lnTo>
                    <a:pt x="1223341" y="571429"/>
                  </a:lnTo>
                  <a:lnTo>
                    <a:pt x="1215131" y="585020"/>
                  </a:lnTo>
                  <a:lnTo>
                    <a:pt x="1206921" y="598581"/>
                  </a:lnTo>
                  <a:lnTo>
                    <a:pt x="1198710" y="612094"/>
                  </a:lnTo>
                  <a:lnTo>
                    <a:pt x="1190500" y="625540"/>
                  </a:lnTo>
                  <a:lnTo>
                    <a:pt x="1182289" y="638900"/>
                  </a:lnTo>
                  <a:lnTo>
                    <a:pt x="1174079" y="652156"/>
                  </a:lnTo>
                  <a:lnTo>
                    <a:pt x="1165869" y="665290"/>
                  </a:lnTo>
                  <a:lnTo>
                    <a:pt x="1157658" y="678286"/>
                  </a:lnTo>
                  <a:lnTo>
                    <a:pt x="1149448" y="691127"/>
                  </a:lnTo>
                  <a:lnTo>
                    <a:pt x="1141238" y="703798"/>
                  </a:lnTo>
                  <a:lnTo>
                    <a:pt x="1133027" y="716286"/>
                  </a:lnTo>
                  <a:lnTo>
                    <a:pt x="1124817" y="728575"/>
                  </a:lnTo>
                  <a:lnTo>
                    <a:pt x="1116607" y="740654"/>
                  </a:lnTo>
                  <a:lnTo>
                    <a:pt x="1108396" y="752512"/>
                  </a:lnTo>
                  <a:lnTo>
                    <a:pt x="1100186" y="764137"/>
                  </a:lnTo>
                  <a:lnTo>
                    <a:pt x="1091976" y="775521"/>
                  </a:lnTo>
                  <a:lnTo>
                    <a:pt x="1083765" y="786655"/>
                  </a:lnTo>
                  <a:lnTo>
                    <a:pt x="1075555" y="797532"/>
                  </a:lnTo>
                  <a:lnTo>
                    <a:pt x="1067345" y="808145"/>
                  </a:lnTo>
                  <a:lnTo>
                    <a:pt x="1059134" y="818490"/>
                  </a:lnTo>
                  <a:lnTo>
                    <a:pt x="1050924" y="828562"/>
                  </a:lnTo>
                  <a:lnTo>
                    <a:pt x="1042714" y="838359"/>
                  </a:lnTo>
                  <a:lnTo>
                    <a:pt x="1034503" y="847876"/>
                  </a:lnTo>
                  <a:lnTo>
                    <a:pt x="1026293" y="857115"/>
                  </a:lnTo>
                  <a:lnTo>
                    <a:pt x="1018083" y="866073"/>
                  </a:lnTo>
                  <a:lnTo>
                    <a:pt x="1009872" y="874752"/>
                  </a:lnTo>
                  <a:lnTo>
                    <a:pt x="1001662" y="883152"/>
                  </a:lnTo>
                  <a:lnTo>
                    <a:pt x="993451" y="891275"/>
                  </a:lnTo>
                  <a:lnTo>
                    <a:pt x="985241" y="899123"/>
                  </a:lnTo>
                  <a:lnTo>
                    <a:pt x="977031" y="906700"/>
                  </a:lnTo>
                  <a:lnTo>
                    <a:pt x="968820" y="914009"/>
                  </a:lnTo>
                  <a:lnTo>
                    <a:pt x="960610" y="921054"/>
                  </a:lnTo>
                  <a:lnTo>
                    <a:pt x="952400" y="927840"/>
                  </a:lnTo>
                  <a:lnTo>
                    <a:pt x="944189" y="934371"/>
                  </a:lnTo>
                  <a:lnTo>
                    <a:pt x="935979" y="940653"/>
                  </a:lnTo>
                  <a:lnTo>
                    <a:pt x="927769" y="946691"/>
                  </a:lnTo>
                  <a:lnTo>
                    <a:pt x="919558" y="952491"/>
                  </a:lnTo>
                  <a:lnTo>
                    <a:pt x="911348" y="958059"/>
                  </a:lnTo>
                  <a:lnTo>
                    <a:pt x="903138" y="963401"/>
                  </a:lnTo>
                  <a:lnTo>
                    <a:pt x="894927" y="968524"/>
                  </a:lnTo>
                  <a:lnTo>
                    <a:pt x="886717" y="973433"/>
                  </a:lnTo>
                  <a:lnTo>
                    <a:pt x="878507" y="978136"/>
                  </a:lnTo>
                  <a:lnTo>
                    <a:pt x="870296" y="982638"/>
                  </a:lnTo>
                  <a:lnTo>
                    <a:pt x="862086" y="986947"/>
                  </a:lnTo>
                  <a:lnTo>
                    <a:pt x="853876" y="991068"/>
                  </a:lnTo>
                  <a:lnTo>
                    <a:pt x="845665" y="995008"/>
                  </a:lnTo>
                  <a:lnTo>
                    <a:pt x="837455" y="998774"/>
                  </a:lnTo>
                  <a:lnTo>
                    <a:pt x="829245" y="1002371"/>
                  </a:lnTo>
                  <a:lnTo>
                    <a:pt x="821034" y="1005807"/>
                  </a:lnTo>
                  <a:lnTo>
                    <a:pt x="812824" y="1009087"/>
                  </a:lnTo>
                  <a:lnTo>
                    <a:pt x="804614" y="1012216"/>
                  </a:lnTo>
                  <a:lnTo>
                    <a:pt x="796403" y="1015202"/>
                  </a:lnTo>
                  <a:lnTo>
                    <a:pt x="788193" y="1018049"/>
                  </a:lnTo>
                  <a:lnTo>
                    <a:pt x="779982" y="1020764"/>
                  </a:lnTo>
                  <a:lnTo>
                    <a:pt x="771772" y="1023352"/>
                  </a:lnTo>
                  <a:lnTo>
                    <a:pt x="763562" y="1025817"/>
                  </a:lnTo>
                  <a:lnTo>
                    <a:pt x="755351" y="1028166"/>
                  </a:lnTo>
                  <a:lnTo>
                    <a:pt x="747141" y="1030403"/>
                  </a:lnTo>
                  <a:lnTo>
                    <a:pt x="738931" y="1032532"/>
                  </a:lnTo>
                  <a:lnTo>
                    <a:pt x="730720" y="1034560"/>
                  </a:lnTo>
                  <a:lnTo>
                    <a:pt x="722510" y="1036489"/>
                  </a:lnTo>
                  <a:lnTo>
                    <a:pt x="714300" y="1038325"/>
                  </a:lnTo>
                  <a:lnTo>
                    <a:pt x="706089" y="1040072"/>
                  </a:lnTo>
                  <a:lnTo>
                    <a:pt x="697879" y="1041734"/>
                  </a:lnTo>
                  <a:lnTo>
                    <a:pt x="689669" y="1043314"/>
                  </a:lnTo>
                  <a:lnTo>
                    <a:pt x="681458" y="1044816"/>
                  </a:lnTo>
                  <a:lnTo>
                    <a:pt x="673248" y="1046245"/>
                  </a:lnTo>
                  <a:lnTo>
                    <a:pt x="665038" y="1047602"/>
                  </a:lnTo>
                  <a:lnTo>
                    <a:pt x="656827" y="1048893"/>
                  </a:lnTo>
                  <a:lnTo>
                    <a:pt x="648617" y="1050119"/>
                  </a:lnTo>
                  <a:lnTo>
                    <a:pt x="640407" y="1051284"/>
                  </a:lnTo>
                  <a:lnTo>
                    <a:pt x="632196" y="1052392"/>
                  </a:lnTo>
                  <a:lnTo>
                    <a:pt x="623986" y="1053443"/>
                  </a:lnTo>
                  <a:lnTo>
                    <a:pt x="615776" y="1054442"/>
                  </a:lnTo>
                  <a:lnTo>
                    <a:pt x="607565" y="1055391"/>
                  </a:lnTo>
                  <a:lnTo>
                    <a:pt x="599355" y="1056292"/>
                  </a:lnTo>
                  <a:lnTo>
                    <a:pt x="591144" y="1057147"/>
                  </a:lnTo>
                  <a:lnTo>
                    <a:pt x="582934" y="1057960"/>
                  </a:lnTo>
                  <a:lnTo>
                    <a:pt x="574724" y="1058731"/>
                  </a:lnTo>
                  <a:lnTo>
                    <a:pt x="566513" y="1059463"/>
                  </a:lnTo>
                  <a:lnTo>
                    <a:pt x="558303" y="1060158"/>
                  </a:lnTo>
                  <a:lnTo>
                    <a:pt x="550093" y="1060817"/>
                  </a:lnTo>
                  <a:lnTo>
                    <a:pt x="541882" y="1061443"/>
                  </a:lnTo>
                  <a:lnTo>
                    <a:pt x="533672" y="1062038"/>
                  </a:lnTo>
                  <a:lnTo>
                    <a:pt x="525462" y="1062601"/>
                  </a:lnTo>
                  <a:lnTo>
                    <a:pt x="517251" y="1063136"/>
                  </a:lnTo>
                  <a:lnTo>
                    <a:pt x="509041" y="1063644"/>
                  </a:lnTo>
                  <a:lnTo>
                    <a:pt x="500831" y="1064126"/>
                  </a:lnTo>
                  <a:lnTo>
                    <a:pt x="492620" y="1064583"/>
                  </a:lnTo>
                  <a:lnTo>
                    <a:pt x="484410" y="1065016"/>
                  </a:lnTo>
                  <a:lnTo>
                    <a:pt x="476200" y="1065428"/>
                  </a:lnTo>
                  <a:lnTo>
                    <a:pt x="467989" y="1065818"/>
                  </a:lnTo>
                  <a:lnTo>
                    <a:pt x="459779" y="1066188"/>
                  </a:lnTo>
                  <a:lnTo>
                    <a:pt x="451569" y="1066539"/>
                  </a:lnTo>
                  <a:lnTo>
                    <a:pt x="443358" y="1066872"/>
                  </a:lnTo>
                  <a:lnTo>
                    <a:pt x="435148" y="1067188"/>
                  </a:lnTo>
                  <a:lnTo>
                    <a:pt x="426938" y="1067488"/>
                  </a:lnTo>
                  <a:lnTo>
                    <a:pt x="418727" y="1067772"/>
                  </a:lnTo>
                  <a:lnTo>
                    <a:pt x="410517" y="1068042"/>
                  </a:lnTo>
                  <a:lnTo>
                    <a:pt x="402307" y="1068297"/>
                  </a:lnTo>
                  <a:lnTo>
                    <a:pt x="394096" y="1068540"/>
                  </a:lnTo>
                  <a:lnTo>
                    <a:pt x="385886" y="1068770"/>
                  </a:lnTo>
                  <a:lnTo>
                    <a:pt x="377675" y="1068988"/>
                  </a:lnTo>
                  <a:lnTo>
                    <a:pt x="369465" y="1069194"/>
                  </a:lnTo>
                  <a:lnTo>
                    <a:pt x="361255" y="1069390"/>
                  </a:lnTo>
                  <a:lnTo>
                    <a:pt x="353044" y="1069576"/>
                  </a:lnTo>
                  <a:lnTo>
                    <a:pt x="344834" y="1069753"/>
                  </a:lnTo>
                  <a:lnTo>
                    <a:pt x="336624" y="1069920"/>
                  </a:lnTo>
                  <a:lnTo>
                    <a:pt x="328413" y="1070078"/>
                  </a:lnTo>
                  <a:lnTo>
                    <a:pt x="320203" y="1070229"/>
                  </a:lnTo>
                  <a:lnTo>
                    <a:pt x="311993" y="1070371"/>
                  </a:lnTo>
                  <a:lnTo>
                    <a:pt x="303782" y="1070506"/>
                  </a:lnTo>
                  <a:lnTo>
                    <a:pt x="295572" y="1070634"/>
                  </a:lnTo>
                  <a:lnTo>
                    <a:pt x="287362" y="1070756"/>
                  </a:lnTo>
                  <a:lnTo>
                    <a:pt x="279151" y="1070871"/>
                  </a:lnTo>
                  <a:lnTo>
                    <a:pt x="270941" y="1070980"/>
                  </a:lnTo>
                  <a:lnTo>
                    <a:pt x="262731" y="1071083"/>
                  </a:lnTo>
                  <a:lnTo>
                    <a:pt x="254520" y="1071182"/>
                  </a:lnTo>
                  <a:lnTo>
                    <a:pt x="246310" y="1071275"/>
                  </a:lnTo>
                  <a:lnTo>
                    <a:pt x="238100" y="1071363"/>
                  </a:lnTo>
                  <a:lnTo>
                    <a:pt x="229889" y="1071446"/>
                  </a:lnTo>
                  <a:lnTo>
                    <a:pt x="221679" y="1071526"/>
                  </a:lnTo>
                  <a:lnTo>
                    <a:pt x="213469" y="1071601"/>
                  </a:lnTo>
                  <a:lnTo>
                    <a:pt x="205258" y="1071672"/>
                  </a:lnTo>
                  <a:lnTo>
                    <a:pt x="197048" y="1071740"/>
                  </a:lnTo>
                  <a:lnTo>
                    <a:pt x="188837" y="1071804"/>
                  </a:lnTo>
                  <a:lnTo>
                    <a:pt x="180627" y="1071864"/>
                  </a:lnTo>
                  <a:lnTo>
                    <a:pt x="172417" y="1071922"/>
                  </a:lnTo>
                  <a:lnTo>
                    <a:pt x="164206" y="1071977"/>
                  </a:lnTo>
                  <a:lnTo>
                    <a:pt x="155996" y="1072028"/>
                  </a:lnTo>
                  <a:lnTo>
                    <a:pt x="147786" y="1072077"/>
                  </a:lnTo>
                  <a:lnTo>
                    <a:pt x="139575" y="1072124"/>
                  </a:lnTo>
                  <a:lnTo>
                    <a:pt x="131365" y="1072168"/>
                  </a:lnTo>
                  <a:lnTo>
                    <a:pt x="123155" y="1072210"/>
                  </a:lnTo>
                  <a:lnTo>
                    <a:pt x="114944" y="1072249"/>
                  </a:lnTo>
                  <a:lnTo>
                    <a:pt x="106734" y="1072287"/>
                  </a:lnTo>
                  <a:lnTo>
                    <a:pt x="98524" y="1072322"/>
                  </a:lnTo>
                  <a:lnTo>
                    <a:pt x="90313" y="1072356"/>
                  </a:lnTo>
                  <a:lnTo>
                    <a:pt x="82103" y="1072388"/>
                  </a:lnTo>
                  <a:lnTo>
                    <a:pt x="73893" y="1072418"/>
                  </a:lnTo>
                  <a:lnTo>
                    <a:pt x="65682" y="1072447"/>
                  </a:lnTo>
                  <a:lnTo>
                    <a:pt x="57472" y="1072474"/>
                  </a:lnTo>
                  <a:lnTo>
                    <a:pt x="49262" y="1072500"/>
                  </a:lnTo>
                  <a:lnTo>
                    <a:pt x="41051" y="1072525"/>
                  </a:lnTo>
                  <a:lnTo>
                    <a:pt x="32841" y="1072548"/>
                  </a:lnTo>
                  <a:lnTo>
                    <a:pt x="24631" y="1072570"/>
                  </a:lnTo>
                  <a:lnTo>
                    <a:pt x="16420" y="1072591"/>
                  </a:lnTo>
                  <a:lnTo>
                    <a:pt x="8210" y="1072610"/>
                  </a:lnTo>
                  <a:lnTo>
                    <a:pt x="0" y="1072629"/>
                  </a:lnTo>
                  <a:close/>
                </a:path>
              </a:pathLst>
            </a:custGeom>
            <a:solidFill>
              <a:srgbClr val="B0DD2F">
                <a:alpha val="50196"/>
              </a:srgbClr>
            </a:solidFill>
          </p:spPr>
          <p:txBody>
            <a:bodyPr/>
            <a:lstStyle/>
            <a:p/>
          </p:txBody>
        </p:sp>
        <p:sp>
          <p:nvSpPr>
            <p:cNvPr id="38" name="pg39"/>
            <p:cNvSpPr/>
            <p:nvPr/>
          </p:nvSpPr>
          <p:spPr>
            <a:xfrm>
              <a:off x="7736381" y="2168053"/>
              <a:ext cx="2454893" cy="3119923"/>
            </a:xfrm>
            <a:custGeom>
              <a:avLst/>
              <a:pathLst>
                <a:path w="2454893" h="3119923">
                  <a:moveTo>
                    <a:pt x="0" y="3101236"/>
                  </a:moveTo>
                  <a:lnTo>
                    <a:pt x="8210" y="3101179"/>
                  </a:lnTo>
                  <a:lnTo>
                    <a:pt x="16420" y="3101119"/>
                  </a:lnTo>
                  <a:lnTo>
                    <a:pt x="24631" y="3101055"/>
                  </a:lnTo>
                  <a:lnTo>
                    <a:pt x="32841" y="3100988"/>
                  </a:lnTo>
                  <a:lnTo>
                    <a:pt x="41051" y="3100917"/>
                  </a:lnTo>
                  <a:lnTo>
                    <a:pt x="49262" y="3100843"/>
                  </a:lnTo>
                  <a:lnTo>
                    <a:pt x="57472" y="3100764"/>
                  </a:lnTo>
                  <a:lnTo>
                    <a:pt x="65682" y="3100681"/>
                  </a:lnTo>
                  <a:lnTo>
                    <a:pt x="73893" y="3100593"/>
                  </a:lnTo>
                  <a:lnTo>
                    <a:pt x="82103" y="3100500"/>
                  </a:lnTo>
                  <a:lnTo>
                    <a:pt x="90313" y="3100403"/>
                  </a:lnTo>
                  <a:lnTo>
                    <a:pt x="98524" y="3100300"/>
                  </a:lnTo>
                  <a:lnTo>
                    <a:pt x="106734" y="3100191"/>
                  </a:lnTo>
                  <a:lnTo>
                    <a:pt x="114944" y="3100077"/>
                  </a:lnTo>
                  <a:lnTo>
                    <a:pt x="123155" y="3099956"/>
                  </a:lnTo>
                  <a:lnTo>
                    <a:pt x="131365" y="3099828"/>
                  </a:lnTo>
                  <a:lnTo>
                    <a:pt x="139575" y="3099694"/>
                  </a:lnTo>
                  <a:lnTo>
                    <a:pt x="147786" y="3099552"/>
                  </a:lnTo>
                  <a:lnTo>
                    <a:pt x="155996" y="3099402"/>
                  </a:lnTo>
                  <a:lnTo>
                    <a:pt x="164206" y="3099244"/>
                  </a:lnTo>
                  <a:lnTo>
                    <a:pt x="172417" y="3099078"/>
                  </a:lnTo>
                  <a:lnTo>
                    <a:pt x="180627" y="3098902"/>
                  </a:lnTo>
                  <a:lnTo>
                    <a:pt x="188837" y="3098717"/>
                  </a:lnTo>
                  <a:lnTo>
                    <a:pt x="197048" y="3098521"/>
                  </a:lnTo>
                  <a:lnTo>
                    <a:pt x="205258" y="3098315"/>
                  </a:lnTo>
                  <a:lnTo>
                    <a:pt x="213469" y="3098098"/>
                  </a:lnTo>
                  <a:lnTo>
                    <a:pt x="221679" y="3097868"/>
                  </a:lnTo>
                  <a:lnTo>
                    <a:pt x="229889" y="3097626"/>
                  </a:lnTo>
                  <a:lnTo>
                    <a:pt x="238100" y="3097371"/>
                  </a:lnTo>
                  <a:lnTo>
                    <a:pt x="246310" y="3097102"/>
                  </a:lnTo>
                  <a:lnTo>
                    <a:pt x="254520" y="3096818"/>
                  </a:lnTo>
                  <a:lnTo>
                    <a:pt x="262731" y="3096518"/>
                  </a:lnTo>
                  <a:lnTo>
                    <a:pt x="270941" y="3096202"/>
                  </a:lnTo>
                  <a:lnTo>
                    <a:pt x="279151" y="3095869"/>
                  </a:lnTo>
                  <a:lnTo>
                    <a:pt x="287362" y="3095518"/>
                  </a:lnTo>
                  <a:lnTo>
                    <a:pt x="295572" y="3095147"/>
                  </a:lnTo>
                  <a:lnTo>
                    <a:pt x="303782" y="3094756"/>
                  </a:lnTo>
                  <a:lnTo>
                    <a:pt x="311993" y="3094343"/>
                  </a:lnTo>
                  <a:lnTo>
                    <a:pt x="320203" y="3093909"/>
                  </a:lnTo>
                  <a:lnTo>
                    <a:pt x="328413" y="3093450"/>
                  </a:lnTo>
                  <a:lnTo>
                    <a:pt x="336624" y="3092966"/>
                  </a:lnTo>
                  <a:lnTo>
                    <a:pt x="344834" y="3092456"/>
                  </a:lnTo>
                  <a:lnTo>
                    <a:pt x="353044" y="3091918"/>
                  </a:lnTo>
                  <a:lnTo>
                    <a:pt x="361255" y="3091350"/>
                  </a:lnTo>
                  <a:lnTo>
                    <a:pt x="369465" y="3090752"/>
                  </a:lnTo>
                  <a:lnTo>
                    <a:pt x="377675" y="3090121"/>
                  </a:lnTo>
                  <a:lnTo>
                    <a:pt x="385886" y="3089455"/>
                  </a:lnTo>
                  <a:lnTo>
                    <a:pt x="394096" y="3088754"/>
                  </a:lnTo>
                  <a:lnTo>
                    <a:pt x="402307" y="3088014"/>
                  </a:lnTo>
                  <a:lnTo>
                    <a:pt x="410517" y="3087234"/>
                  </a:lnTo>
                  <a:lnTo>
                    <a:pt x="418727" y="3086411"/>
                  </a:lnTo>
                  <a:lnTo>
                    <a:pt x="426938" y="3085543"/>
                  </a:lnTo>
                  <a:lnTo>
                    <a:pt x="435148" y="3084629"/>
                  </a:lnTo>
                  <a:lnTo>
                    <a:pt x="443358" y="3083664"/>
                  </a:lnTo>
                  <a:lnTo>
                    <a:pt x="451569" y="3082648"/>
                  </a:lnTo>
                  <a:lnTo>
                    <a:pt x="459779" y="3081576"/>
                  </a:lnTo>
                  <a:lnTo>
                    <a:pt x="467989" y="3080446"/>
                  </a:lnTo>
                  <a:lnTo>
                    <a:pt x="476200" y="3079255"/>
                  </a:lnTo>
                  <a:lnTo>
                    <a:pt x="484410" y="3077999"/>
                  </a:lnTo>
                  <a:lnTo>
                    <a:pt x="492620" y="3076676"/>
                  </a:lnTo>
                  <a:lnTo>
                    <a:pt x="500831" y="3075281"/>
                  </a:lnTo>
                  <a:lnTo>
                    <a:pt x="509041" y="3073810"/>
                  </a:lnTo>
                  <a:lnTo>
                    <a:pt x="517251" y="3072261"/>
                  </a:lnTo>
                  <a:lnTo>
                    <a:pt x="525462" y="3070628"/>
                  </a:lnTo>
                  <a:lnTo>
                    <a:pt x="533672" y="3068906"/>
                  </a:lnTo>
                  <a:lnTo>
                    <a:pt x="541882" y="3067093"/>
                  </a:lnTo>
                  <a:lnTo>
                    <a:pt x="550093" y="3065182"/>
                  </a:lnTo>
                  <a:lnTo>
                    <a:pt x="558303" y="3063169"/>
                  </a:lnTo>
                  <a:lnTo>
                    <a:pt x="566513" y="3061047"/>
                  </a:lnTo>
                  <a:lnTo>
                    <a:pt x="574724" y="3058813"/>
                  </a:lnTo>
                  <a:lnTo>
                    <a:pt x="582934" y="3056459"/>
                  </a:lnTo>
                  <a:lnTo>
                    <a:pt x="591144" y="3053979"/>
                  </a:lnTo>
                  <a:lnTo>
                    <a:pt x="599355" y="3051368"/>
                  </a:lnTo>
                  <a:lnTo>
                    <a:pt x="607565" y="3048618"/>
                  </a:lnTo>
                  <a:lnTo>
                    <a:pt x="615776" y="3045722"/>
                  </a:lnTo>
                  <a:lnTo>
                    <a:pt x="623986" y="3042673"/>
                  </a:lnTo>
                  <a:lnTo>
                    <a:pt x="632196" y="3039463"/>
                  </a:lnTo>
                  <a:lnTo>
                    <a:pt x="640407" y="3036084"/>
                  </a:lnTo>
                  <a:lnTo>
                    <a:pt x="648617" y="3032527"/>
                  </a:lnTo>
                  <a:lnTo>
                    <a:pt x="656827" y="3028784"/>
                  </a:lnTo>
                  <a:lnTo>
                    <a:pt x="665038" y="3024845"/>
                  </a:lnTo>
                  <a:lnTo>
                    <a:pt x="673248" y="3020700"/>
                  </a:lnTo>
                  <a:lnTo>
                    <a:pt x="681458" y="3016340"/>
                  </a:lnTo>
                  <a:lnTo>
                    <a:pt x="689669" y="3011754"/>
                  </a:lnTo>
                  <a:lnTo>
                    <a:pt x="697879" y="3006931"/>
                  </a:lnTo>
                  <a:lnTo>
                    <a:pt x="706089" y="3001859"/>
                  </a:lnTo>
                  <a:lnTo>
                    <a:pt x="714300" y="2996527"/>
                  </a:lnTo>
                  <a:lnTo>
                    <a:pt x="722510" y="2990923"/>
                  </a:lnTo>
                  <a:lnTo>
                    <a:pt x="730720" y="2985033"/>
                  </a:lnTo>
                  <a:lnTo>
                    <a:pt x="738931" y="2978845"/>
                  </a:lnTo>
                  <a:lnTo>
                    <a:pt x="747141" y="2972344"/>
                  </a:lnTo>
                  <a:lnTo>
                    <a:pt x="755351" y="2965516"/>
                  </a:lnTo>
                  <a:lnTo>
                    <a:pt x="763562" y="2958347"/>
                  </a:lnTo>
                  <a:lnTo>
                    <a:pt x="771772" y="2950822"/>
                  </a:lnTo>
                  <a:lnTo>
                    <a:pt x="779982" y="2942924"/>
                  </a:lnTo>
                  <a:lnTo>
                    <a:pt x="788193" y="2934637"/>
                  </a:lnTo>
                  <a:lnTo>
                    <a:pt x="796403" y="2925946"/>
                  </a:lnTo>
                  <a:lnTo>
                    <a:pt x="804614" y="2916832"/>
                  </a:lnTo>
                  <a:lnTo>
                    <a:pt x="812824" y="2907279"/>
                  </a:lnTo>
                  <a:lnTo>
                    <a:pt x="821034" y="2897268"/>
                  </a:lnTo>
                  <a:lnTo>
                    <a:pt x="829245" y="2886782"/>
                  </a:lnTo>
                  <a:lnTo>
                    <a:pt x="837455" y="2875800"/>
                  </a:lnTo>
                  <a:lnTo>
                    <a:pt x="845665" y="2864306"/>
                  </a:lnTo>
                  <a:lnTo>
                    <a:pt x="853876" y="2852278"/>
                  </a:lnTo>
                  <a:lnTo>
                    <a:pt x="862086" y="2839699"/>
                  </a:lnTo>
                  <a:lnTo>
                    <a:pt x="870296" y="2826548"/>
                  </a:lnTo>
                  <a:lnTo>
                    <a:pt x="878507" y="2812805"/>
                  </a:lnTo>
                  <a:lnTo>
                    <a:pt x="886717" y="2798450"/>
                  </a:lnTo>
                  <a:lnTo>
                    <a:pt x="894927" y="2783465"/>
                  </a:lnTo>
                  <a:lnTo>
                    <a:pt x="903138" y="2767829"/>
                  </a:lnTo>
                  <a:lnTo>
                    <a:pt x="911348" y="2751522"/>
                  </a:lnTo>
                  <a:lnTo>
                    <a:pt x="919558" y="2734526"/>
                  </a:lnTo>
                  <a:lnTo>
                    <a:pt x="927769" y="2716822"/>
                  </a:lnTo>
                  <a:lnTo>
                    <a:pt x="935979" y="2698392"/>
                  </a:lnTo>
                  <a:lnTo>
                    <a:pt x="944189" y="2679217"/>
                  </a:lnTo>
                  <a:lnTo>
                    <a:pt x="952400" y="2659281"/>
                  </a:lnTo>
                  <a:lnTo>
                    <a:pt x="960610" y="2638569"/>
                  </a:lnTo>
                  <a:lnTo>
                    <a:pt x="968820" y="2617064"/>
                  </a:lnTo>
                  <a:lnTo>
                    <a:pt x="977031" y="2594754"/>
                  </a:lnTo>
                  <a:lnTo>
                    <a:pt x="985241" y="2571627"/>
                  </a:lnTo>
                  <a:lnTo>
                    <a:pt x="993451" y="2547670"/>
                  </a:lnTo>
                  <a:lnTo>
                    <a:pt x="1001662" y="2522876"/>
                  </a:lnTo>
                  <a:lnTo>
                    <a:pt x="1009872" y="2497236"/>
                  </a:lnTo>
                  <a:lnTo>
                    <a:pt x="1018083" y="2470746"/>
                  </a:lnTo>
                  <a:lnTo>
                    <a:pt x="1026293" y="2443401"/>
                  </a:lnTo>
                  <a:lnTo>
                    <a:pt x="1034503" y="2415202"/>
                  </a:lnTo>
                  <a:lnTo>
                    <a:pt x="1042714" y="2386149"/>
                  </a:lnTo>
                  <a:lnTo>
                    <a:pt x="1050924" y="2356247"/>
                  </a:lnTo>
                  <a:lnTo>
                    <a:pt x="1059134" y="2325503"/>
                  </a:lnTo>
                  <a:lnTo>
                    <a:pt x="1067345" y="2293927"/>
                  </a:lnTo>
                  <a:lnTo>
                    <a:pt x="1075555" y="2261530"/>
                  </a:lnTo>
                  <a:lnTo>
                    <a:pt x="1083765" y="2228330"/>
                  </a:lnTo>
                  <a:lnTo>
                    <a:pt x="1091976" y="2194345"/>
                  </a:lnTo>
                  <a:lnTo>
                    <a:pt x="1100186" y="2159597"/>
                  </a:lnTo>
                  <a:lnTo>
                    <a:pt x="1108396" y="2124111"/>
                  </a:lnTo>
                  <a:lnTo>
                    <a:pt x="1116607" y="2087917"/>
                  </a:lnTo>
                  <a:lnTo>
                    <a:pt x="1124817" y="2051047"/>
                  </a:lnTo>
                  <a:lnTo>
                    <a:pt x="1133027" y="2013534"/>
                  </a:lnTo>
                  <a:lnTo>
                    <a:pt x="1141238" y="1975418"/>
                  </a:lnTo>
                  <a:lnTo>
                    <a:pt x="1149448" y="1936740"/>
                  </a:lnTo>
                  <a:lnTo>
                    <a:pt x="1157658" y="1897543"/>
                  </a:lnTo>
                  <a:lnTo>
                    <a:pt x="1165869" y="1857875"/>
                  </a:lnTo>
                  <a:lnTo>
                    <a:pt x="1174079" y="1817784"/>
                  </a:lnTo>
                  <a:lnTo>
                    <a:pt x="1182289" y="1777322"/>
                  </a:lnTo>
                  <a:lnTo>
                    <a:pt x="1190500" y="1736542"/>
                  </a:lnTo>
                  <a:lnTo>
                    <a:pt x="1198710" y="1695501"/>
                  </a:lnTo>
                  <a:lnTo>
                    <a:pt x="1206921" y="1654253"/>
                  </a:lnTo>
                  <a:lnTo>
                    <a:pt x="1215131" y="1612859"/>
                  </a:lnTo>
                  <a:lnTo>
                    <a:pt x="1223341" y="1571375"/>
                  </a:lnTo>
                  <a:lnTo>
                    <a:pt x="1231552" y="1529861"/>
                  </a:lnTo>
                  <a:lnTo>
                    <a:pt x="1239762" y="1488377"/>
                  </a:lnTo>
                  <a:lnTo>
                    <a:pt x="1247972" y="1446983"/>
                  </a:lnTo>
                  <a:lnTo>
                    <a:pt x="1256183" y="1405735"/>
                  </a:lnTo>
                  <a:lnTo>
                    <a:pt x="1264393" y="1364694"/>
                  </a:lnTo>
                  <a:lnTo>
                    <a:pt x="1272603" y="1323914"/>
                  </a:lnTo>
                  <a:lnTo>
                    <a:pt x="1280814" y="1283452"/>
                  </a:lnTo>
                  <a:lnTo>
                    <a:pt x="1289024" y="1243361"/>
                  </a:lnTo>
                  <a:lnTo>
                    <a:pt x="1297234" y="1203693"/>
                  </a:lnTo>
                  <a:lnTo>
                    <a:pt x="1305445" y="1164496"/>
                  </a:lnTo>
                  <a:lnTo>
                    <a:pt x="1313655" y="1125818"/>
                  </a:lnTo>
                  <a:lnTo>
                    <a:pt x="1321865" y="1087702"/>
                  </a:lnTo>
                  <a:lnTo>
                    <a:pt x="1330076" y="1050189"/>
                  </a:lnTo>
                  <a:lnTo>
                    <a:pt x="1338286" y="1013319"/>
                  </a:lnTo>
                  <a:lnTo>
                    <a:pt x="1346496" y="977125"/>
                  </a:lnTo>
                  <a:lnTo>
                    <a:pt x="1354707" y="941639"/>
                  </a:lnTo>
                  <a:lnTo>
                    <a:pt x="1362917" y="906891"/>
                  </a:lnTo>
                  <a:lnTo>
                    <a:pt x="1371127" y="872906"/>
                  </a:lnTo>
                  <a:lnTo>
                    <a:pt x="1379338" y="839706"/>
                  </a:lnTo>
                  <a:lnTo>
                    <a:pt x="1387548" y="807309"/>
                  </a:lnTo>
                  <a:lnTo>
                    <a:pt x="1395758" y="775733"/>
                  </a:lnTo>
                  <a:lnTo>
                    <a:pt x="1403969" y="744989"/>
                  </a:lnTo>
                  <a:lnTo>
                    <a:pt x="1412179" y="715087"/>
                  </a:lnTo>
                  <a:lnTo>
                    <a:pt x="1420390" y="686034"/>
                  </a:lnTo>
                  <a:lnTo>
                    <a:pt x="1428600" y="657835"/>
                  </a:lnTo>
                  <a:lnTo>
                    <a:pt x="1436810" y="630490"/>
                  </a:lnTo>
                  <a:lnTo>
                    <a:pt x="1445021" y="604000"/>
                  </a:lnTo>
                  <a:lnTo>
                    <a:pt x="1453231" y="578360"/>
                  </a:lnTo>
                  <a:lnTo>
                    <a:pt x="1461441" y="553566"/>
                  </a:lnTo>
                  <a:lnTo>
                    <a:pt x="1469652" y="529609"/>
                  </a:lnTo>
                  <a:lnTo>
                    <a:pt x="1477862" y="506481"/>
                  </a:lnTo>
                  <a:lnTo>
                    <a:pt x="1486072" y="484172"/>
                  </a:lnTo>
                  <a:lnTo>
                    <a:pt x="1494283" y="462667"/>
                  </a:lnTo>
                  <a:lnTo>
                    <a:pt x="1502493" y="441955"/>
                  </a:lnTo>
                  <a:lnTo>
                    <a:pt x="1510703" y="422019"/>
                  </a:lnTo>
                  <a:lnTo>
                    <a:pt x="1518914" y="402844"/>
                  </a:lnTo>
                  <a:lnTo>
                    <a:pt x="1527124" y="384414"/>
                  </a:lnTo>
                  <a:lnTo>
                    <a:pt x="1535334" y="366710"/>
                  </a:lnTo>
                  <a:lnTo>
                    <a:pt x="1543545" y="349714"/>
                  </a:lnTo>
                  <a:lnTo>
                    <a:pt x="1551755" y="333407"/>
                  </a:lnTo>
                  <a:lnTo>
                    <a:pt x="1559965" y="317771"/>
                  </a:lnTo>
                  <a:lnTo>
                    <a:pt x="1568176" y="302785"/>
                  </a:lnTo>
                  <a:lnTo>
                    <a:pt x="1576386" y="288431"/>
                  </a:lnTo>
                  <a:lnTo>
                    <a:pt x="1584596" y="274688"/>
                  </a:lnTo>
                  <a:lnTo>
                    <a:pt x="1592807" y="261537"/>
                  </a:lnTo>
                  <a:lnTo>
                    <a:pt x="1601017" y="248958"/>
                  </a:lnTo>
                  <a:lnTo>
                    <a:pt x="1609228" y="236930"/>
                  </a:lnTo>
                  <a:lnTo>
                    <a:pt x="1617438" y="225436"/>
                  </a:lnTo>
                  <a:lnTo>
                    <a:pt x="1625648" y="214454"/>
                  </a:lnTo>
                  <a:lnTo>
                    <a:pt x="1633859" y="203968"/>
                  </a:lnTo>
                  <a:lnTo>
                    <a:pt x="1642069" y="193957"/>
                  </a:lnTo>
                  <a:lnTo>
                    <a:pt x="1650279" y="184404"/>
                  </a:lnTo>
                  <a:lnTo>
                    <a:pt x="1658490" y="175290"/>
                  </a:lnTo>
                  <a:lnTo>
                    <a:pt x="1666700" y="166599"/>
                  </a:lnTo>
                  <a:lnTo>
                    <a:pt x="1674910" y="158312"/>
                  </a:lnTo>
                  <a:lnTo>
                    <a:pt x="1683121" y="150414"/>
                  </a:lnTo>
                  <a:lnTo>
                    <a:pt x="1691331" y="142889"/>
                  </a:lnTo>
                  <a:lnTo>
                    <a:pt x="1699541" y="135720"/>
                  </a:lnTo>
                  <a:lnTo>
                    <a:pt x="1707752" y="128892"/>
                  </a:lnTo>
                  <a:lnTo>
                    <a:pt x="1715962" y="122391"/>
                  </a:lnTo>
                  <a:lnTo>
                    <a:pt x="1724172" y="116203"/>
                  </a:lnTo>
                  <a:lnTo>
                    <a:pt x="1732383" y="110313"/>
                  </a:lnTo>
                  <a:lnTo>
                    <a:pt x="1740593" y="104709"/>
                  </a:lnTo>
                  <a:lnTo>
                    <a:pt x="1748803" y="99377"/>
                  </a:lnTo>
                  <a:lnTo>
                    <a:pt x="1757014" y="94305"/>
                  </a:lnTo>
                  <a:lnTo>
                    <a:pt x="1765224" y="89482"/>
                  </a:lnTo>
                  <a:lnTo>
                    <a:pt x="1773434" y="84896"/>
                  </a:lnTo>
                  <a:lnTo>
                    <a:pt x="1781645" y="80536"/>
                  </a:lnTo>
                  <a:lnTo>
                    <a:pt x="1789855" y="76391"/>
                  </a:lnTo>
                  <a:lnTo>
                    <a:pt x="1798065" y="72452"/>
                  </a:lnTo>
                  <a:lnTo>
                    <a:pt x="1806276" y="68709"/>
                  </a:lnTo>
                  <a:lnTo>
                    <a:pt x="1814486" y="65152"/>
                  </a:lnTo>
                  <a:lnTo>
                    <a:pt x="1822697" y="61773"/>
                  </a:lnTo>
                  <a:lnTo>
                    <a:pt x="1830907" y="58563"/>
                  </a:lnTo>
                  <a:lnTo>
                    <a:pt x="1839117" y="55514"/>
                  </a:lnTo>
                  <a:lnTo>
                    <a:pt x="1847328" y="52618"/>
                  </a:lnTo>
                  <a:lnTo>
                    <a:pt x="1855538" y="49868"/>
                  </a:lnTo>
                  <a:lnTo>
                    <a:pt x="1863748" y="47257"/>
                  </a:lnTo>
                  <a:lnTo>
                    <a:pt x="1871959" y="44777"/>
                  </a:lnTo>
                  <a:lnTo>
                    <a:pt x="1880169" y="42423"/>
                  </a:lnTo>
                  <a:lnTo>
                    <a:pt x="1888379" y="40189"/>
                  </a:lnTo>
                  <a:lnTo>
                    <a:pt x="1896590" y="38067"/>
                  </a:lnTo>
                  <a:lnTo>
                    <a:pt x="1904800" y="36054"/>
                  </a:lnTo>
                  <a:lnTo>
                    <a:pt x="1913010" y="34143"/>
                  </a:lnTo>
                  <a:lnTo>
                    <a:pt x="1921221" y="32329"/>
                  </a:lnTo>
                  <a:lnTo>
                    <a:pt x="1929431" y="30608"/>
                  </a:lnTo>
                  <a:lnTo>
                    <a:pt x="1937641" y="28975"/>
                  </a:lnTo>
                  <a:lnTo>
                    <a:pt x="1945852" y="27426"/>
                  </a:lnTo>
                  <a:lnTo>
                    <a:pt x="1954062" y="25955"/>
                  </a:lnTo>
                  <a:lnTo>
                    <a:pt x="1962272" y="24560"/>
                  </a:lnTo>
                  <a:lnTo>
                    <a:pt x="1970483" y="23237"/>
                  </a:lnTo>
                  <a:lnTo>
                    <a:pt x="1978693" y="21981"/>
                  </a:lnTo>
                  <a:lnTo>
                    <a:pt x="1986903" y="20790"/>
                  </a:lnTo>
                  <a:lnTo>
                    <a:pt x="1995114" y="19660"/>
                  </a:lnTo>
                  <a:lnTo>
                    <a:pt x="2003324" y="18588"/>
                  </a:lnTo>
                  <a:lnTo>
                    <a:pt x="2011535" y="17571"/>
                  </a:lnTo>
                  <a:lnTo>
                    <a:pt x="2019745" y="16607"/>
                  </a:lnTo>
                  <a:lnTo>
                    <a:pt x="2027955" y="15693"/>
                  </a:lnTo>
                  <a:lnTo>
                    <a:pt x="2036166" y="14825"/>
                  </a:lnTo>
                  <a:lnTo>
                    <a:pt x="2044376" y="14002"/>
                  </a:lnTo>
                  <a:lnTo>
                    <a:pt x="2052586" y="13222"/>
                  </a:lnTo>
                  <a:lnTo>
                    <a:pt x="2060797" y="12482"/>
                  </a:lnTo>
                  <a:lnTo>
                    <a:pt x="2069007" y="11780"/>
                  </a:lnTo>
                  <a:lnTo>
                    <a:pt x="2077217" y="11115"/>
                  </a:lnTo>
                  <a:lnTo>
                    <a:pt x="2085428" y="10484"/>
                  </a:lnTo>
                  <a:lnTo>
                    <a:pt x="2093638" y="9886"/>
                  </a:lnTo>
                  <a:lnTo>
                    <a:pt x="2101848" y="9318"/>
                  </a:lnTo>
                  <a:lnTo>
                    <a:pt x="2110059" y="8780"/>
                  </a:lnTo>
                  <a:lnTo>
                    <a:pt x="2118269" y="8270"/>
                  </a:lnTo>
                  <a:lnTo>
                    <a:pt x="2126479" y="7786"/>
                  </a:lnTo>
                  <a:lnTo>
                    <a:pt x="2134690" y="7327"/>
                  </a:lnTo>
                  <a:lnTo>
                    <a:pt x="2142900" y="6892"/>
                  </a:lnTo>
                  <a:lnTo>
                    <a:pt x="2151110" y="6480"/>
                  </a:lnTo>
                  <a:lnTo>
                    <a:pt x="2159321" y="6089"/>
                  </a:lnTo>
                  <a:lnTo>
                    <a:pt x="2167531" y="5718"/>
                  </a:lnTo>
                  <a:lnTo>
                    <a:pt x="2175741" y="5367"/>
                  </a:lnTo>
                  <a:lnTo>
                    <a:pt x="2183952" y="5034"/>
                  </a:lnTo>
                  <a:lnTo>
                    <a:pt x="2192162" y="4718"/>
                  </a:lnTo>
                  <a:lnTo>
                    <a:pt x="2200373" y="4418"/>
                  </a:lnTo>
                  <a:lnTo>
                    <a:pt x="2208583" y="4134"/>
                  </a:lnTo>
                  <a:lnTo>
                    <a:pt x="2216793" y="3865"/>
                  </a:lnTo>
                  <a:lnTo>
                    <a:pt x="2225004" y="3610"/>
                  </a:lnTo>
                  <a:lnTo>
                    <a:pt x="2233214" y="3368"/>
                  </a:lnTo>
                  <a:lnTo>
                    <a:pt x="2241424" y="3138"/>
                  </a:lnTo>
                  <a:lnTo>
                    <a:pt x="2249635" y="2921"/>
                  </a:lnTo>
                  <a:lnTo>
                    <a:pt x="2257845" y="2715"/>
                  </a:lnTo>
                  <a:lnTo>
                    <a:pt x="2266055" y="2519"/>
                  </a:lnTo>
                  <a:lnTo>
                    <a:pt x="2274266" y="2334"/>
                  </a:lnTo>
                  <a:lnTo>
                    <a:pt x="2282476" y="2158"/>
                  </a:lnTo>
                  <a:lnTo>
                    <a:pt x="2290686" y="1992"/>
                  </a:lnTo>
                  <a:lnTo>
                    <a:pt x="2298897" y="1834"/>
                  </a:lnTo>
                  <a:lnTo>
                    <a:pt x="2307107" y="1684"/>
                  </a:lnTo>
                  <a:lnTo>
                    <a:pt x="2315317" y="1542"/>
                  </a:lnTo>
                  <a:lnTo>
                    <a:pt x="2323528" y="1408"/>
                  </a:lnTo>
                  <a:lnTo>
                    <a:pt x="2331738" y="1280"/>
                  </a:lnTo>
                  <a:lnTo>
                    <a:pt x="2339948" y="1159"/>
                  </a:lnTo>
                  <a:lnTo>
                    <a:pt x="2348159" y="1045"/>
                  </a:lnTo>
                  <a:lnTo>
                    <a:pt x="2356369" y="936"/>
                  </a:lnTo>
                  <a:lnTo>
                    <a:pt x="2364579" y="833"/>
                  </a:lnTo>
                  <a:lnTo>
                    <a:pt x="2372790" y="736"/>
                  </a:lnTo>
                  <a:lnTo>
                    <a:pt x="2381000" y="643"/>
                  </a:lnTo>
                  <a:lnTo>
                    <a:pt x="2389210" y="555"/>
                  </a:lnTo>
                  <a:lnTo>
                    <a:pt x="2397421" y="472"/>
                  </a:lnTo>
                  <a:lnTo>
                    <a:pt x="2405631" y="393"/>
                  </a:lnTo>
                  <a:lnTo>
                    <a:pt x="2413842" y="319"/>
                  </a:lnTo>
                  <a:lnTo>
                    <a:pt x="2422052" y="248"/>
                  </a:lnTo>
                  <a:lnTo>
                    <a:pt x="2430262" y="181"/>
                  </a:lnTo>
                  <a:lnTo>
                    <a:pt x="2438473" y="117"/>
                  </a:lnTo>
                  <a:lnTo>
                    <a:pt x="2446683" y="57"/>
                  </a:lnTo>
                  <a:lnTo>
                    <a:pt x="2454893" y="0"/>
                  </a:lnTo>
                  <a:lnTo>
                    <a:pt x="2454893" y="18686"/>
                  </a:lnTo>
                  <a:lnTo>
                    <a:pt x="2446683" y="18743"/>
                  </a:lnTo>
                  <a:lnTo>
                    <a:pt x="2438473" y="18803"/>
                  </a:lnTo>
                  <a:lnTo>
                    <a:pt x="2430262" y="18867"/>
                  </a:lnTo>
                  <a:lnTo>
                    <a:pt x="2422052" y="18934"/>
                  </a:lnTo>
                  <a:lnTo>
                    <a:pt x="2413842" y="19005"/>
                  </a:lnTo>
                  <a:lnTo>
                    <a:pt x="2405631" y="19079"/>
                  </a:lnTo>
                  <a:lnTo>
                    <a:pt x="2397421" y="19158"/>
                  </a:lnTo>
                  <a:lnTo>
                    <a:pt x="2389210" y="19241"/>
                  </a:lnTo>
                  <a:lnTo>
                    <a:pt x="2381000" y="19329"/>
                  </a:lnTo>
                  <a:lnTo>
                    <a:pt x="2372790" y="19422"/>
                  </a:lnTo>
                  <a:lnTo>
                    <a:pt x="2364579" y="19519"/>
                  </a:lnTo>
                  <a:lnTo>
                    <a:pt x="2356369" y="19622"/>
                  </a:lnTo>
                  <a:lnTo>
                    <a:pt x="2348159" y="19731"/>
                  </a:lnTo>
                  <a:lnTo>
                    <a:pt x="2339948" y="19845"/>
                  </a:lnTo>
                  <a:lnTo>
                    <a:pt x="2331738" y="19966"/>
                  </a:lnTo>
                  <a:lnTo>
                    <a:pt x="2323528" y="20094"/>
                  </a:lnTo>
                  <a:lnTo>
                    <a:pt x="2315317" y="20228"/>
                  </a:lnTo>
                  <a:lnTo>
                    <a:pt x="2307107" y="20370"/>
                  </a:lnTo>
                  <a:lnTo>
                    <a:pt x="2298897" y="20520"/>
                  </a:lnTo>
                  <a:lnTo>
                    <a:pt x="2290686" y="20678"/>
                  </a:lnTo>
                  <a:lnTo>
                    <a:pt x="2282476" y="20844"/>
                  </a:lnTo>
                  <a:lnTo>
                    <a:pt x="2274266" y="21020"/>
                  </a:lnTo>
                  <a:lnTo>
                    <a:pt x="2266055" y="21205"/>
                  </a:lnTo>
                  <a:lnTo>
                    <a:pt x="2257845" y="21401"/>
                  </a:lnTo>
                  <a:lnTo>
                    <a:pt x="2249635" y="21607"/>
                  </a:lnTo>
                  <a:lnTo>
                    <a:pt x="2241424" y="21824"/>
                  </a:lnTo>
                  <a:lnTo>
                    <a:pt x="2233214" y="22054"/>
                  </a:lnTo>
                  <a:lnTo>
                    <a:pt x="2225004" y="22296"/>
                  </a:lnTo>
                  <a:lnTo>
                    <a:pt x="2216793" y="22551"/>
                  </a:lnTo>
                  <a:lnTo>
                    <a:pt x="2208583" y="22820"/>
                  </a:lnTo>
                  <a:lnTo>
                    <a:pt x="2200373" y="23104"/>
                  </a:lnTo>
                  <a:lnTo>
                    <a:pt x="2192162" y="23404"/>
                  </a:lnTo>
                  <a:lnTo>
                    <a:pt x="2183952" y="23720"/>
                  </a:lnTo>
                  <a:lnTo>
                    <a:pt x="2175741" y="24053"/>
                  </a:lnTo>
                  <a:lnTo>
                    <a:pt x="2167531" y="24404"/>
                  </a:lnTo>
                  <a:lnTo>
                    <a:pt x="2159321" y="24775"/>
                  </a:lnTo>
                  <a:lnTo>
                    <a:pt x="2151110" y="25166"/>
                  </a:lnTo>
                  <a:lnTo>
                    <a:pt x="2142900" y="25579"/>
                  </a:lnTo>
                  <a:lnTo>
                    <a:pt x="2134690" y="26013"/>
                  </a:lnTo>
                  <a:lnTo>
                    <a:pt x="2126479" y="26472"/>
                  </a:lnTo>
                  <a:lnTo>
                    <a:pt x="2118269" y="26956"/>
                  </a:lnTo>
                  <a:lnTo>
                    <a:pt x="2110059" y="27466"/>
                  </a:lnTo>
                  <a:lnTo>
                    <a:pt x="2101848" y="28004"/>
                  </a:lnTo>
                  <a:lnTo>
                    <a:pt x="2093638" y="28572"/>
                  </a:lnTo>
                  <a:lnTo>
                    <a:pt x="2085428" y="29170"/>
                  </a:lnTo>
                  <a:lnTo>
                    <a:pt x="2077217" y="29801"/>
                  </a:lnTo>
                  <a:lnTo>
                    <a:pt x="2069007" y="30467"/>
                  </a:lnTo>
                  <a:lnTo>
                    <a:pt x="2060797" y="31168"/>
                  </a:lnTo>
                  <a:lnTo>
                    <a:pt x="2052586" y="31908"/>
                  </a:lnTo>
                  <a:lnTo>
                    <a:pt x="2044376" y="32689"/>
                  </a:lnTo>
                  <a:lnTo>
                    <a:pt x="2036166" y="33511"/>
                  </a:lnTo>
                  <a:lnTo>
                    <a:pt x="2027955" y="34379"/>
                  </a:lnTo>
                  <a:lnTo>
                    <a:pt x="2019745" y="35293"/>
                  </a:lnTo>
                  <a:lnTo>
                    <a:pt x="2011535" y="36258"/>
                  </a:lnTo>
                  <a:lnTo>
                    <a:pt x="2003324" y="37274"/>
                  </a:lnTo>
                  <a:lnTo>
                    <a:pt x="1995114" y="38346"/>
                  </a:lnTo>
                  <a:lnTo>
                    <a:pt x="1986903" y="39476"/>
                  </a:lnTo>
                  <a:lnTo>
                    <a:pt x="1978693" y="40667"/>
                  </a:lnTo>
                  <a:lnTo>
                    <a:pt x="1970483" y="41923"/>
                  </a:lnTo>
                  <a:lnTo>
                    <a:pt x="1962272" y="43246"/>
                  </a:lnTo>
                  <a:lnTo>
                    <a:pt x="1954062" y="44641"/>
                  </a:lnTo>
                  <a:lnTo>
                    <a:pt x="1945852" y="46112"/>
                  </a:lnTo>
                  <a:lnTo>
                    <a:pt x="1937641" y="47661"/>
                  </a:lnTo>
                  <a:lnTo>
                    <a:pt x="1929431" y="49294"/>
                  </a:lnTo>
                  <a:lnTo>
                    <a:pt x="1921221" y="51016"/>
                  </a:lnTo>
                  <a:lnTo>
                    <a:pt x="1913010" y="52829"/>
                  </a:lnTo>
                  <a:lnTo>
                    <a:pt x="1904800" y="54740"/>
                  </a:lnTo>
                  <a:lnTo>
                    <a:pt x="1896590" y="56753"/>
                  </a:lnTo>
                  <a:lnTo>
                    <a:pt x="1888379" y="58875"/>
                  </a:lnTo>
                  <a:lnTo>
                    <a:pt x="1880169" y="61109"/>
                  </a:lnTo>
                  <a:lnTo>
                    <a:pt x="1871959" y="63463"/>
                  </a:lnTo>
                  <a:lnTo>
                    <a:pt x="1863748" y="65943"/>
                  </a:lnTo>
                  <a:lnTo>
                    <a:pt x="1855538" y="68554"/>
                  </a:lnTo>
                  <a:lnTo>
                    <a:pt x="1847328" y="71304"/>
                  </a:lnTo>
                  <a:lnTo>
                    <a:pt x="1839117" y="74200"/>
                  </a:lnTo>
                  <a:lnTo>
                    <a:pt x="1830907" y="77249"/>
                  </a:lnTo>
                  <a:lnTo>
                    <a:pt x="1822697" y="80459"/>
                  </a:lnTo>
                  <a:lnTo>
                    <a:pt x="1814486" y="83838"/>
                  </a:lnTo>
                  <a:lnTo>
                    <a:pt x="1806276" y="87395"/>
                  </a:lnTo>
                  <a:lnTo>
                    <a:pt x="1798065" y="91138"/>
                  </a:lnTo>
                  <a:lnTo>
                    <a:pt x="1789855" y="95077"/>
                  </a:lnTo>
                  <a:lnTo>
                    <a:pt x="1781645" y="99222"/>
                  </a:lnTo>
                  <a:lnTo>
                    <a:pt x="1773434" y="103582"/>
                  </a:lnTo>
                  <a:lnTo>
                    <a:pt x="1765224" y="108168"/>
                  </a:lnTo>
                  <a:lnTo>
                    <a:pt x="1757014" y="112991"/>
                  </a:lnTo>
                  <a:lnTo>
                    <a:pt x="1748803" y="118063"/>
                  </a:lnTo>
                  <a:lnTo>
                    <a:pt x="1740593" y="123395"/>
                  </a:lnTo>
                  <a:lnTo>
                    <a:pt x="1732383" y="128999"/>
                  </a:lnTo>
                  <a:lnTo>
                    <a:pt x="1724172" y="134889"/>
                  </a:lnTo>
                  <a:lnTo>
                    <a:pt x="1715962" y="141077"/>
                  </a:lnTo>
                  <a:lnTo>
                    <a:pt x="1707752" y="147578"/>
                  </a:lnTo>
                  <a:lnTo>
                    <a:pt x="1699541" y="154406"/>
                  </a:lnTo>
                  <a:lnTo>
                    <a:pt x="1691331" y="161575"/>
                  </a:lnTo>
                  <a:lnTo>
                    <a:pt x="1683121" y="169100"/>
                  </a:lnTo>
                  <a:lnTo>
                    <a:pt x="1674910" y="176998"/>
                  </a:lnTo>
                  <a:lnTo>
                    <a:pt x="1666700" y="185285"/>
                  </a:lnTo>
                  <a:lnTo>
                    <a:pt x="1658490" y="193976"/>
                  </a:lnTo>
                  <a:lnTo>
                    <a:pt x="1650279" y="203090"/>
                  </a:lnTo>
                  <a:lnTo>
                    <a:pt x="1642069" y="212643"/>
                  </a:lnTo>
                  <a:lnTo>
                    <a:pt x="1633859" y="222654"/>
                  </a:lnTo>
                  <a:lnTo>
                    <a:pt x="1625648" y="233140"/>
                  </a:lnTo>
                  <a:lnTo>
                    <a:pt x="1617438" y="244122"/>
                  </a:lnTo>
                  <a:lnTo>
                    <a:pt x="1609228" y="255616"/>
                  </a:lnTo>
                  <a:lnTo>
                    <a:pt x="1601017" y="267644"/>
                  </a:lnTo>
                  <a:lnTo>
                    <a:pt x="1592807" y="280223"/>
                  </a:lnTo>
                  <a:lnTo>
                    <a:pt x="1584596" y="293374"/>
                  </a:lnTo>
                  <a:lnTo>
                    <a:pt x="1576386" y="307117"/>
                  </a:lnTo>
                  <a:lnTo>
                    <a:pt x="1568176" y="321472"/>
                  </a:lnTo>
                  <a:lnTo>
                    <a:pt x="1559965" y="336457"/>
                  </a:lnTo>
                  <a:lnTo>
                    <a:pt x="1551755" y="352093"/>
                  </a:lnTo>
                  <a:lnTo>
                    <a:pt x="1543545" y="368400"/>
                  </a:lnTo>
                  <a:lnTo>
                    <a:pt x="1535334" y="385396"/>
                  </a:lnTo>
                  <a:lnTo>
                    <a:pt x="1527124" y="403100"/>
                  </a:lnTo>
                  <a:lnTo>
                    <a:pt x="1518914" y="421530"/>
                  </a:lnTo>
                  <a:lnTo>
                    <a:pt x="1510703" y="440705"/>
                  </a:lnTo>
                  <a:lnTo>
                    <a:pt x="1502493" y="460641"/>
                  </a:lnTo>
                  <a:lnTo>
                    <a:pt x="1494283" y="481353"/>
                  </a:lnTo>
                  <a:lnTo>
                    <a:pt x="1486072" y="502858"/>
                  </a:lnTo>
                  <a:lnTo>
                    <a:pt x="1477862" y="525168"/>
                  </a:lnTo>
                  <a:lnTo>
                    <a:pt x="1469652" y="548295"/>
                  </a:lnTo>
                  <a:lnTo>
                    <a:pt x="1461441" y="572252"/>
                  </a:lnTo>
                  <a:lnTo>
                    <a:pt x="1453231" y="597046"/>
                  </a:lnTo>
                  <a:lnTo>
                    <a:pt x="1445021" y="622686"/>
                  </a:lnTo>
                  <a:lnTo>
                    <a:pt x="1436810" y="649177"/>
                  </a:lnTo>
                  <a:lnTo>
                    <a:pt x="1428600" y="676521"/>
                  </a:lnTo>
                  <a:lnTo>
                    <a:pt x="1420390" y="704720"/>
                  </a:lnTo>
                  <a:lnTo>
                    <a:pt x="1412179" y="733773"/>
                  </a:lnTo>
                  <a:lnTo>
                    <a:pt x="1403969" y="763675"/>
                  </a:lnTo>
                  <a:lnTo>
                    <a:pt x="1395758" y="794419"/>
                  </a:lnTo>
                  <a:lnTo>
                    <a:pt x="1387548" y="825995"/>
                  </a:lnTo>
                  <a:lnTo>
                    <a:pt x="1379338" y="858392"/>
                  </a:lnTo>
                  <a:lnTo>
                    <a:pt x="1371127" y="891592"/>
                  </a:lnTo>
                  <a:lnTo>
                    <a:pt x="1362917" y="925577"/>
                  </a:lnTo>
                  <a:lnTo>
                    <a:pt x="1354707" y="960325"/>
                  </a:lnTo>
                  <a:lnTo>
                    <a:pt x="1346496" y="995811"/>
                  </a:lnTo>
                  <a:lnTo>
                    <a:pt x="1338286" y="1032005"/>
                  </a:lnTo>
                  <a:lnTo>
                    <a:pt x="1330076" y="1068875"/>
                  </a:lnTo>
                  <a:lnTo>
                    <a:pt x="1321865" y="1106388"/>
                  </a:lnTo>
                  <a:lnTo>
                    <a:pt x="1313655" y="1144504"/>
                  </a:lnTo>
                  <a:lnTo>
                    <a:pt x="1305445" y="1183182"/>
                  </a:lnTo>
                  <a:lnTo>
                    <a:pt x="1297234" y="1222379"/>
                  </a:lnTo>
                  <a:lnTo>
                    <a:pt x="1289024" y="1262048"/>
                  </a:lnTo>
                  <a:lnTo>
                    <a:pt x="1280814" y="1302138"/>
                  </a:lnTo>
                  <a:lnTo>
                    <a:pt x="1272603" y="1342600"/>
                  </a:lnTo>
                  <a:lnTo>
                    <a:pt x="1264393" y="1383380"/>
                  </a:lnTo>
                  <a:lnTo>
                    <a:pt x="1256183" y="1424421"/>
                  </a:lnTo>
                  <a:lnTo>
                    <a:pt x="1247972" y="1465669"/>
                  </a:lnTo>
                  <a:lnTo>
                    <a:pt x="1239762" y="1507064"/>
                  </a:lnTo>
                  <a:lnTo>
                    <a:pt x="1231552" y="1548547"/>
                  </a:lnTo>
                  <a:lnTo>
                    <a:pt x="1223341" y="1590061"/>
                  </a:lnTo>
                  <a:lnTo>
                    <a:pt x="1215131" y="1631545"/>
                  </a:lnTo>
                  <a:lnTo>
                    <a:pt x="1206921" y="1672939"/>
                  </a:lnTo>
                  <a:lnTo>
                    <a:pt x="1198710" y="1714187"/>
                  </a:lnTo>
                  <a:lnTo>
                    <a:pt x="1190500" y="1755228"/>
                  </a:lnTo>
                  <a:lnTo>
                    <a:pt x="1182289" y="1796008"/>
                  </a:lnTo>
                  <a:lnTo>
                    <a:pt x="1174079" y="1836470"/>
                  </a:lnTo>
                  <a:lnTo>
                    <a:pt x="1165869" y="1876561"/>
                  </a:lnTo>
                  <a:lnTo>
                    <a:pt x="1157658" y="1916229"/>
                  </a:lnTo>
                  <a:lnTo>
                    <a:pt x="1149448" y="1955426"/>
                  </a:lnTo>
                  <a:lnTo>
                    <a:pt x="1141238" y="1994104"/>
                  </a:lnTo>
                  <a:lnTo>
                    <a:pt x="1133027" y="2032220"/>
                  </a:lnTo>
                  <a:lnTo>
                    <a:pt x="1124817" y="2069733"/>
                  </a:lnTo>
                  <a:lnTo>
                    <a:pt x="1116607" y="2106603"/>
                  </a:lnTo>
                  <a:lnTo>
                    <a:pt x="1108396" y="2142797"/>
                  </a:lnTo>
                  <a:lnTo>
                    <a:pt x="1100186" y="2178283"/>
                  </a:lnTo>
                  <a:lnTo>
                    <a:pt x="1091976" y="2213031"/>
                  </a:lnTo>
                  <a:lnTo>
                    <a:pt x="1083765" y="2247016"/>
                  </a:lnTo>
                  <a:lnTo>
                    <a:pt x="1075555" y="2280216"/>
                  </a:lnTo>
                  <a:lnTo>
                    <a:pt x="1067345" y="2312613"/>
                  </a:lnTo>
                  <a:lnTo>
                    <a:pt x="1059134" y="2344189"/>
                  </a:lnTo>
                  <a:lnTo>
                    <a:pt x="1050924" y="2374933"/>
                  </a:lnTo>
                  <a:lnTo>
                    <a:pt x="1042714" y="2404835"/>
                  </a:lnTo>
                  <a:lnTo>
                    <a:pt x="1034503" y="2433888"/>
                  </a:lnTo>
                  <a:lnTo>
                    <a:pt x="1026293" y="2462087"/>
                  </a:lnTo>
                  <a:lnTo>
                    <a:pt x="1018083" y="2489432"/>
                  </a:lnTo>
                  <a:lnTo>
                    <a:pt x="1009872" y="2515922"/>
                  </a:lnTo>
                  <a:lnTo>
                    <a:pt x="1001662" y="2541562"/>
                  </a:lnTo>
                  <a:lnTo>
                    <a:pt x="993451" y="2566356"/>
                  </a:lnTo>
                  <a:lnTo>
                    <a:pt x="985241" y="2590313"/>
                  </a:lnTo>
                  <a:lnTo>
                    <a:pt x="977031" y="2613441"/>
                  </a:lnTo>
                  <a:lnTo>
                    <a:pt x="968820" y="2635750"/>
                  </a:lnTo>
                  <a:lnTo>
                    <a:pt x="960610" y="2657255"/>
                  </a:lnTo>
                  <a:lnTo>
                    <a:pt x="952400" y="2677967"/>
                  </a:lnTo>
                  <a:lnTo>
                    <a:pt x="944189" y="2697903"/>
                  </a:lnTo>
                  <a:lnTo>
                    <a:pt x="935979" y="2717078"/>
                  </a:lnTo>
                  <a:lnTo>
                    <a:pt x="927769" y="2735508"/>
                  </a:lnTo>
                  <a:lnTo>
                    <a:pt x="919558" y="2753213"/>
                  </a:lnTo>
                  <a:lnTo>
                    <a:pt x="911348" y="2770208"/>
                  </a:lnTo>
                  <a:lnTo>
                    <a:pt x="903138" y="2786515"/>
                  </a:lnTo>
                  <a:lnTo>
                    <a:pt x="894927" y="2802151"/>
                  </a:lnTo>
                  <a:lnTo>
                    <a:pt x="886717" y="2817137"/>
                  </a:lnTo>
                  <a:lnTo>
                    <a:pt x="878507" y="2831491"/>
                  </a:lnTo>
                  <a:lnTo>
                    <a:pt x="870296" y="2845234"/>
                  </a:lnTo>
                  <a:lnTo>
                    <a:pt x="862086" y="2858385"/>
                  </a:lnTo>
                  <a:lnTo>
                    <a:pt x="853876" y="2870965"/>
                  </a:lnTo>
                  <a:lnTo>
                    <a:pt x="845665" y="2882992"/>
                  </a:lnTo>
                  <a:lnTo>
                    <a:pt x="837455" y="2894486"/>
                  </a:lnTo>
                  <a:lnTo>
                    <a:pt x="829245" y="2905468"/>
                  </a:lnTo>
                  <a:lnTo>
                    <a:pt x="821034" y="2915954"/>
                  </a:lnTo>
                  <a:lnTo>
                    <a:pt x="812824" y="2925965"/>
                  </a:lnTo>
                  <a:lnTo>
                    <a:pt x="804614" y="2935518"/>
                  </a:lnTo>
                  <a:lnTo>
                    <a:pt x="796403" y="2944632"/>
                  </a:lnTo>
                  <a:lnTo>
                    <a:pt x="788193" y="2953323"/>
                  </a:lnTo>
                  <a:lnTo>
                    <a:pt x="779982" y="2961610"/>
                  </a:lnTo>
                  <a:lnTo>
                    <a:pt x="771772" y="2969508"/>
                  </a:lnTo>
                  <a:lnTo>
                    <a:pt x="763562" y="2977033"/>
                  </a:lnTo>
                  <a:lnTo>
                    <a:pt x="755351" y="2984202"/>
                  </a:lnTo>
                  <a:lnTo>
                    <a:pt x="747141" y="2991030"/>
                  </a:lnTo>
                  <a:lnTo>
                    <a:pt x="738931" y="2997531"/>
                  </a:lnTo>
                  <a:lnTo>
                    <a:pt x="730720" y="3003719"/>
                  </a:lnTo>
                  <a:lnTo>
                    <a:pt x="722510" y="3009609"/>
                  </a:lnTo>
                  <a:lnTo>
                    <a:pt x="714300" y="3015214"/>
                  </a:lnTo>
                  <a:lnTo>
                    <a:pt x="706089" y="3020545"/>
                  </a:lnTo>
                  <a:lnTo>
                    <a:pt x="697879" y="3025617"/>
                  </a:lnTo>
                  <a:lnTo>
                    <a:pt x="689669" y="3030440"/>
                  </a:lnTo>
                  <a:lnTo>
                    <a:pt x="681458" y="3035026"/>
                  </a:lnTo>
                  <a:lnTo>
                    <a:pt x="673248" y="3039386"/>
                  </a:lnTo>
                  <a:lnTo>
                    <a:pt x="665038" y="3043531"/>
                  </a:lnTo>
                  <a:lnTo>
                    <a:pt x="656827" y="3047470"/>
                  </a:lnTo>
                  <a:lnTo>
                    <a:pt x="648617" y="3051213"/>
                  </a:lnTo>
                  <a:lnTo>
                    <a:pt x="640407" y="3054770"/>
                  </a:lnTo>
                  <a:lnTo>
                    <a:pt x="632196" y="3058149"/>
                  </a:lnTo>
                  <a:lnTo>
                    <a:pt x="623986" y="3061359"/>
                  </a:lnTo>
                  <a:lnTo>
                    <a:pt x="615776" y="3064408"/>
                  </a:lnTo>
                  <a:lnTo>
                    <a:pt x="607565" y="3067304"/>
                  </a:lnTo>
                  <a:lnTo>
                    <a:pt x="599355" y="3070054"/>
                  </a:lnTo>
                  <a:lnTo>
                    <a:pt x="591144" y="3072666"/>
                  </a:lnTo>
                  <a:lnTo>
                    <a:pt x="582934" y="3075145"/>
                  </a:lnTo>
                  <a:lnTo>
                    <a:pt x="574724" y="3077499"/>
                  </a:lnTo>
                  <a:lnTo>
                    <a:pt x="566513" y="3079733"/>
                  </a:lnTo>
                  <a:lnTo>
                    <a:pt x="558303" y="3081855"/>
                  </a:lnTo>
                  <a:lnTo>
                    <a:pt x="550093" y="3083868"/>
                  </a:lnTo>
                  <a:lnTo>
                    <a:pt x="541882" y="3085779"/>
                  </a:lnTo>
                  <a:lnTo>
                    <a:pt x="533672" y="3087593"/>
                  </a:lnTo>
                  <a:lnTo>
                    <a:pt x="525462" y="3089314"/>
                  </a:lnTo>
                  <a:lnTo>
                    <a:pt x="517251" y="3090947"/>
                  </a:lnTo>
                  <a:lnTo>
                    <a:pt x="509041" y="3092496"/>
                  </a:lnTo>
                  <a:lnTo>
                    <a:pt x="500831" y="3093967"/>
                  </a:lnTo>
                  <a:lnTo>
                    <a:pt x="492620" y="3095362"/>
                  </a:lnTo>
                  <a:lnTo>
                    <a:pt x="484410" y="3096685"/>
                  </a:lnTo>
                  <a:lnTo>
                    <a:pt x="476200" y="3097941"/>
                  </a:lnTo>
                  <a:lnTo>
                    <a:pt x="467989" y="3099132"/>
                  </a:lnTo>
                  <a:lnTo>
                    <a:pt x="459779" y="3100262"/>
                  </a:lnTo>
                  <a:lnTo>
                    <a:pt x="451569" y="3101334"/>
                  </a:lnTo>
                  <a:lnTo>
                    <a:pt x="443358" y="3102351"/>
                  </a:lnTo>
                  <a:lnTo>
                    <a:pt x="435148" y="3103315"/>
                  </a:lnTo>
                  <a:lnTo>
                    <a:pt x="426938" y="3104229"/>
                  </a:lnTo>
                  <a:lnTo>
                    <a:pt x="418727" y="3105097"/>
                  </a:lnTo>
                  <a:lnTo>
                    <a:pt x="410517" y="3105920"/>
                  </a:lnTo>
                  <a:lnTo>
                    <a:pt x="402307" y="3106700"/>
                  </a:lnTo>
                  <a:lnTo>
                    <a:pt x="394096" y="3107440"/>
                  </a:lnTo>
                  <a:lnTo>
                    <a:pt x="385886" y="3108142"/>
                  </a:lnTo>
                  <a:lnTo>
                    <a:pt x="377675" y="3108807"/>
                  </a:lnTo>
                  <a:lnTo>
                    <a:pt x="369465" y="3109438"/>
                  </a:lnTo>
                  <a:lnTo>
                    <a:pt x="361255" y="3110036"/>
                  </a:lnTo>
                  <a:lnTo>
                    <a:pt x="353044" y="3110604"/>
                  </a:lnTo>
                  <a:lnTo>
                    <a:pt x="344834" y="3111142"/>
                  </a:lnTo>
                  <a:lnTo>
                    <a:pt x="336624" y="3111652"/>
                  </a:lnTo>
                  <a:lnTo>
                    <a:pt x="328413" y="3112136"/>
                  </a:lnTo>
                  <a:lnTo>
                    <a:pt x="320203" y="3112595"/>
                  </a:lnTo>
                  <a:lnTo>
                    <a:pt x="311993" y="3113030"/>
                  </a:lnTo>
                  <a:lnTo>
                    <a:pt x="303782" y="3113442"/>
                  </a:lnTo>
                  <a:lnTo>
                    <a:pt x="295572" y="3113833"/>
                  </a:lnTo>
                  <a:lnTo>
                    <a:pt x="287362" y="3114204"/>
                  </a:lnTo>
                  <a:lnTo>
                    <a:pt x="279151" y="3114555"/>
                  </a:lnTo>
                  <a:lnTo>
                    <a:pt x="270941" y="3114888"/>
                  </a:lnTo>
                  <a:lnTo>
                    <a:pt x="262731" y="3115204"/>
                  </a:lnTo>
                  <a:lnTo>
                    <a:pt x="254520" y="3115504"/>
                  </a:lnTo>
                  <a:lnTo>
                    <a:pt x="246310" y="3115788"/>
                  </a:lnTo>
                  <a:lnTo>
                    <a:pt x="238100" y="3116057"/>
                  </a:lnTo>
                  <a:lnTo>
                    <a:pt x="229889" y="3116312"/>
                  </a:lnTo>
                  <a:lnTo>
                    <a:pt x="221679" y="3116554"/>
                  </a:lnTo>
                  <a:lnTo>
                    <a:pt x="213469" y="3116784"/>
                  </a:lnTo>
                  <a:lnTo>
                    <a:pt x="205258" y="3117001"/>
                  </a:lnTo>
                  <a:lnTo>
                    <a:pt x="197048" y="3117207"/>
                  </a:lnTo>
                  <a:lnTo>
                    <a:pt x="188837" y="3117403"/>
                  </a:lnTo>
                  <a:lnTo>
                    <a:pt x="180627" y="3117588"/>
                  </a:lnTo>
                  <a:lnTo>
                    <a:pt x="172417" y="3117764"/>
                  </a:lnTo>
                  <a:lnTo>
                    <a:pt x="164206" y="3117930"/>
                  </a:lnTo>
                  <a:lnTo>
                    <a:pt x="155996" y="3118088"/>
                  </a:lnTo>
                  <a:lnTo>
                    <a:pt x="147786" y="3118238"/>
                  </a:lnTo>
                  <a:lnTo>
                    <a:pt x="139575" y="3118380"/>
                  </a:lnTo>
                  <a:lnTo>
                    <a:pt x="131365" y="3118514"/>
                  </a:lnTo>
                  <a:lnTo>
                    <a:pt x="123155" y="3118642"/>
                  </a:lnTo>
                  <a:lnTo>
                    <a:pt x="114944" y="3118763"/>
                  </a:lnTo>
                  <a:lnTo>
                    <a:pt x="106734" y="3118877"/>
                  </a:lnTo>
                  <a:lnTo>
                    <a:pt x="98524" y="3118986"/>
                  </a:lnTo>
                  <a:lnTo>
                    <a:pt x="90313" y="3119089"/>
                  </a:lnTo>
                  <a:lnTo>
                    <a:pt x="82103" y="3119187"/>
                  </a:lnTo>
                  <a:lnTo>
                    <a:pt x="73893" y="3119279"/>
                  </a:lnTo>
                  <a:lnTo>
                    <a:pt x="65682" y="3119367"/>
                  </a:lnTo>
                  <a:lnTo>
                    <a:pt x="57472" y="3119450"/>
                  </a:lnTo>
                  <a:lnTo>
                    <a:pt x="49262" y="3119529"/>
                  </a:lnTo>
                  <a:lnTo>
                    <a:pt x="41051" y="3119603"/>
                  </a:lnTo>
                  <a:lnTo>
                    <a:pt x="32841" y="3119674"/>
                  </a:lnTo>
                  <a:lnTo>
                    <a:pt x="24631" y="3119741"/>
                  </a:lnTo>
                  <a:lnTo>
                    <a:pt x="16420" y="3119805"/>
                  </a:lnTo>
                  <a:lnTo>
                    <a:pt x="8210" y="3119865"/>
                  </a:lnTo>
                  <a:lnTo>
                    <a:pt x="0" y="3119923"/>
                  </a:lnTo>
                  <a:close/>
                </a:path>
              </a:pathLst>
            </a:custGeom>
            <a:solidFill>
              <a:srgbClr val="355E8D">
                <a:alpha val="50196"/>
              </a:srgbClr>
            </a:solidFill>
          </p:spPr>
          <p:txBody>
            <a:bodyPr/>
            <a:lstStyle/>
            <a:p/>
          </p:txBody>
        </p:sp>
        <p:sp>
          <p:nvSpPr>
            <p:cNvPr id="39" name="pg40"/>
            <p:cNvSpPr/>
            <p:nvPr/>
          </p:nvSpPr>
          <p:spPr>
            <a:xfrm>
              <a:off x="7736381" y="2186823"/>
              <a:ext cx="2454893" cy="3365152"/>
            </a:xfrm>
            <a:custGeom>
              <a:avLst/>
              <a:pathLst>
                <a:path w="2454893" h="3365152">
                  <a:moveTo>
                    <a:pt x="0" y="3351890"/>
                  </a:moveTo>
                  <a:lnTo>
                    <a:pt x="8210" y="3351828"/>
                  </a:lnTo>
                  <a:lnTo>
                    <a:pt x="16420" y="3351763"/>
                  </a:lnTo>
                  <a:lnTo>
                    <a:pt x="24631" y="3351694"/>
                  </a:lnTo>
                  <a:lnTo>
                    <a:pt x="32841" y="3351621"/>
                  </a:lnTo>
                  <a:lnTo>
                    <a:pt x="41051" y="3351545"/>
                  </a:lnTo>
                  <a:lnTo>
                    <a:pt x="49262" y="3351464"/>
                  </a:lnTo>
                  <a:lnTo>
                    <a:pt x="57472" y="3351379"/>
                  </a:lnTo>
                  <a:lnTo>
                    <a:pt x="65682" y="3351289"/>
                  </a:lnTo>
                  <a:lnTo>
                    <a:pt x="73893" y="3351194"/>
                  </a:lnTo>
                  <a:lnTo>
                    <a:pt x="82103" y="3351094"/>
                  </a:lnTo>
                  <a:lnTo>
                    <a:pt x="90313" y="3350989"/>
                  </a:lnTo>
                  <a:lnTo>
                    <a:pt x="98524" y="3350877"/>
                  </a:lnTo>
                  <a:lnTo>
                    <a:pt x="106734" y="3350760"/>
                  </a:lnTo>
                  <a:lnTo>
                    <a:pt x="114944" y="3350636"/>
                  </a:lnTo>
                  <a:lnTo>
                    <a:pt x="123155" y="3350505"/>
                  </a:lnTo>
                  <a:lnTo>
                    <a:pt x="131365" y="3350368"/>
                  </a:lnTo>
                  <a:lnTo>
                    <a:pt x="139575" y="3350222"/>
                  </a:lnTo>
                  <a:lnTo>
                    <a:pt x="147786" y="3350069"/>
                  </a:lnTo>
                  <a:lnTo>
                    <a:pt x="155996" y="3349907"/>
                  </a:lnTo>
                  <a:lnTo>
                    <a:pt x="164206" y="3349736"/>
                  </a:lnTo>
                  <a:lnTo>
                    <a:pt x="172417" y="3349556"/>
                  </a:lnTo>
                  <a:lnTo>
                    <a:pt x="180627" y="3349367"/>
                  </a:lnTo>
                  <a:lnTo>
                    <a:pt x="188837" y="3349166"/>
                  </a:lnTo>
                  <a:lnTo>
                    <a:pt x="197048" y="3348955"/>
                  </a:lnTo>
                  <a:lnTo>
                    <a:pt x="205258" y="3348732"/>
                  </a:lnTo>
                  <a:lnTo>
                    <a:pt x="213469" y="3348497"/>
                  </a:lnTo>
                  <a:lnTo>
                    <a:pt x="221679" y="3348249"/>
                  </a:lnTo>
                  <a:lnTo>
                    <a:pt x="229889" y="3347988"/>
                  </a:lnTo>
                  <a:lnTo>
                    <a:pt x="238100" y="3347712"/>
                  </a:lnTo>
                  <a:lnTo>
                    <a:pt x="246310" y="3347421"/>
                  </a:lnTo>
                  <a:lnTo>
                    <a:pt x="254520" y="3347114"/>
                  </a:lnTo>
                  <a:lnTo>
                    <a:pt x="262731" y="3346790"/>
                  </a:lnTo>
                  <a:lnTo>
                    <a:pt x="270941" y="3346449"/>
                  </a:lnTo>
                  <a:lnTo>
                    <a:pt x="279151" y="3346088"/>
                  </a:lnTo>
                  <a:lnTo>
                    <a:pt x="287362" y="3345709"/>
                  </a:lnTo>
                  <a:lnTo>
                    <a:pt x="295572" y="3345308"/>
                  </a:lnTo>
                  <a:lnTo>
                    <a:pt x="303782" y="3344885"/>
                  </a:lnTo>
                  <a:lnTo>
                    <a:pt x="311993" y="3344440"/>
                  </a:lnTo>
                  <a:lnTo>
                    <a:pt x="320203" y="3343969"/>
                  </a:lnTo>
                  <a:lnTo>
                    <a:pt x="328413" y="3343474"/>
                  </a:lnTo>
                  <a:lnTo>
                    <a:pt x="336624" y="3342951"/>
                  </a:lnTo>
                  <a:lnTo>
                    <a:pt x="344834" y="3342399"/>
                  </a:lnTo>
                  <a:lnTo>
                    <a:pt x="353044" y="3341818"/>
                  </a:lnTo>
                  <a:lnTo>
                    <a:pt x="361255" y="3341204"/>
                  </a:lnTo>
                  <a:lnTo>
                    <a:pt x="369465" y="3340558"/>
                  </a:lnTo>
                  <a:lnTo>
                    <a:pt x="377675" y="3339876"/>
                  </a:lnTo>
                  <a:lnTo>
                    <a:pt x="385886" y="3339156"/>
                  </a:lnTo>
                  <a:lnTo>
                    <a:pt x="394096" y="3338398"/>
                  </a:lnTo>
                  <a:lnTo>
                    <a:pt x="402307" y="3337598"/>
                  </a:lnTo>
                  <a:lnTo>
                    <a:pt x="410517" y="3336755"/>
                  </a:lnTo>
                  <a:lnTo>
                    <a:pt x="418727" y="3335866"/>
                  </a:lnTo>
                  <a:lnTo>
                    <a:pt x="426938" y="3334928"/>
                  </a:lnTo>
                  <a:lnTo>
                    <a:pt x="435148" y="3333940"/>
                  </a:lnTo>
                  <a:lnTo>
                    <a:pt x="443358" y="3332897"/>
                  </a:lnTo>
                  <a:lnTo>
                    <a:pt x="451569" y="3331799"/>
                  </a:lnTo>
                  <a:lnTo>
                    <a:pt x="459779" y="3330640"/>
                  </a:lnTo>
                  <a:lnTo>
                    <a:pt x="467989" y="3329419"/>
                  </a:lnTo>
                  <a:lnTo>
                    <a:pt x="476200" y="3328131"/>
                  </a:lnTo>
                  <a:lnTo>
                    <a:pt x="484410" y="3326774"/>
                  </a:lnTo>
                  <a:lnTo>
                    <a:pt x="492620" y="3325344"/>
                  </a:lnTo>
                  <a:lnTo>
                    <a:pt x="500831" y="3323836"/>
                  </a:lnTo>
                  <a:lnTo>
                    <a:pt x="509041" y="3322247"/>
                  </a:lnTo>
                  <a:lnTo>
                    <a:pt x="517251" y="3320572"/>
                  </a:lnTo>
                  <a:lnTo>
                    <a:pt x="525462" y="3318807"/>
                  </a:lnTo>
                  <a:lnTo>
                    <a:pt x="533672" y="3316947"/>
                  </a:lnTo>
                  <a:lnTo>
                    <a:pt x="541882" y="3314986"/>
                  </a:lnTo>
                  <a:lnTo>
                    <a:pt x="550093" y="3312921"/>
                  </a:lnTo>
                  <a:lnTo>
                    <a:pt x="558303" y="3310745"/>
                  </a:lnTo>
                  <a:lnTo>
                    <a:pt x="566513" y="3308452"/>
                  </a:lnTo>
                  <a:lnTo>
                    <a:pt x="574724" y="3306037"/>
                  </a:lnTo>
                  <a:lnTo>
                    <a:pt x="582934" y="3303493"/>
                  </a:lnTo>
                  <a:lnTo>
                    <a:pt x="591144" y="3300813"/>
                  </a:lnTo>
                  <a:lnTo>
                    <a:pt x="599355" y="3297991"/>
                  </a:lnTo>
                  <a:lnTo>
                    <a:pt x="607565" y="3295018"/>
                  </a:lnTo>
                  <a:lnTo>
                    <a:pt x="615776" y="3291888"/>
                  </a:lnTo>
                  <a:lnTo>
                    <a:pt x="623986" y="3288593"/>
                  </a:lnTo>
                  <a:lnTo>
                    <a:pt x="632196" y="3285123"/>
                  </a:lnTo>
                  <a:lnTo>
                    <a:pt x="640407" y="3281471"/>
                  </a:lnTo>
                  <a:lnTo>
                    <a:pt x="648617" y="3277627"/>
                  </a:lnTo>
                  <a:lnTo>
                    <a:pt x="656827" y="3273581"/>
                  </a:lnTo>
                  <a:lnTo>
                    <a:pt x="665038" y="3269323"/>
                  </a:lnTo>
                  <a:lnTo>
                    <a:pt x="673248" y="3264844"/>
                  </a:lnTo>
                  <a:lnTo>
                    <a:pt x="681458" y="3260131"/>
                  </a:lnTo>
                  <a:lnTo>
                    <a:pt x="689669" y="3255175"/>
                  </a:lnTo>
                  <a:lnTo>
                    <a:pt x="697879" y="3249962"/>
                  </a:lnTo>
                  <a:lnTo>
                    <a:pt x="706089" y="3244480"/>
                  </a:lnTo>
                  <a:lnTo>
                    <a:pt x="714300" y="3238718"/>
                  </a:lnTo>
                  <a:lnTo>
                    <a:pt x="722510" y="3232660"/>
                  </a:lnTo>
                  <a:lnTo>
                    <a:pt x="730720" y="3226294"/>
                  </a:lnTo>
                  <a:lnTo>
                    <a:pt x="738931" y="3219606"/>
                  </a:lnTo>
                  <a:lnTo>
                    <a:pt x="747141" y="3212579"/>
                  </a:lnTo>
                  <a:lnTo>
                    <a:pt x="755351" y="3205200"/>
                  </a:lnTo>
                  <a:lnTo>
                    <a:pt x="763562" y="3197452"/>
                  </a:lnTo>
                  <a:lnTo>
                    <a:pt x="771772" y="3189318"/>
                  </a:lnTo>
                  <a:lnTo>
                    <a:pt x="779982" y="3180781"/>
                  </a:lnTo>
                  <a:lnTo>
                    <a:pt x="788193" y="3171825"/>
                  </a:lnTo>
                  <a:lnTo>
                    <a:pt x="796403" y="3162431"/>
                  </a:lnTo>
                  <a:lnTo>
                    <a:pt x="804614" y="3152581"/>
                  </a:lnTo>
                  <a:lnTo>
                    <a:pt x="812824" y="3142256"/>
                  </a:lnTo>
                  <a:lnTo>
                    <a:pt x="821034" y="3131436"/>
                  </a:lnTo>
                  <a:lnTo>
                    <a:pt x="829245" y="3120102"/>
                  </a:lnTo>
                  <a:lnTo>
                    <a:pt x="837455" y="3108233"/>
                  </a:lnTo>
                  <a:lnTo>
                    <a:pt x="845665" y="3095809"/>
                  </a:lnTo>
                  <a:lnTo>
                    <a:pt x="853876" y="3082810"/>
                  </a:lnTo>
                  <a:lnTo>
                    <a:pt x="862086" y="3069214"/>
                  </a:lnTo>
                  <a:lnTo>
                    <a:pt x="870296" y="3054999"/>
                  </a:lnTo>
                  <a:lnTo>
                    <a:pt x="878507" y="3040146"/>
                  </a:lnTo>
                  <a:lnTo>
                    <a:pt x="886717" y="3024631"/>
                  </a:lnTo>
                  <a:lnTo>
                    <a:pt x="894927" y="3008435"/>
                  </a:lnTo>
                  <a:lnTo>
                    <a:pt x="903138" y="2991535"/>
                  </a:lnTo>
                  <a:lnTo>
                    <a:pt x="911348" y="2973910"/>
                  </a:lnTo>
                  <a:lnTo>
                    <a:pt x="919558" y="2955541"/>
                  </a:lnTo>
                  <a:lnTo>
                    <a:pt x="927769" y="2936406"/>
                  </a:lnTo>
                  <a:lnTo>
                    <a:pt x="935979" y="2916485"/>
                  </a:lnTo>
                  <a:lnTo>
                    <a:pt x="944189" y="2895761"/>
                  </a:lnTo>
                  <a:lnTo>
                    <a:pt x="952400" y="2874214"/>
                  </a:lnTo>
                  <a:lnTo>
                    <a:pt x="960610" y="2851827"/>
                  </a:lnTo>
                  <a:lnTo>
                    <a:pt x="968820" y="2828585"/>
                  </a:lnTo>
                  <a:lnTo>
                    <a:pt x="977031" y="2804472"/>
                  </a:lnTo>
                  <a:lnTo>
                    <a:pt x="985241" y="2779475"/>
                  </a:lnTo>
                  <a:lnTo>
                    <a:pt x="993451" y="2753582"/>
                  </a:lnTo>
                  <a:lnTo>
                    <a:pt x="1001662" y="2726784"/>
                  </a:lnTo>
                  <a:lnTo>
                    <a:pt x="1009872" y="2699072"/>
                  </a:lnTo>
                  <a:lnTo>
                    <a:pt x="1018083" y="2670440"/>
                  </a:lnTo>
                  <a:lnTo>
                    <a:pt x="1026293" y="2640886"/>
                  </a:lnTo>
                  <a:lnTo>
                    <a:pt x="1034503" y="2610407"/>
                  </a:lnTo>
                  <a:lnTo>
                    <a:pt x="1042714" y="2579006"/>
                  </a:lnTo>
                  <a:lnTo>
                    <a:pt x="1050924" y="2546688"/>
                  </a:lnTo>
                  <a:lnTo>
                    <a:pt x="1059134" y="2513459"/>
                  </a:lnTo>
                  <a:lnTo>
                    <a:pt x="1067345" y="2479330"/>
                  </a:lnTo>
                  <a:lnTo>
                    <a:pt x="1075555" y="2444315"/>
                  </a:lnTo>
                  <a:lnTo>
                    <a:pt x="1083765" y="2408432"/>
                  </a:lnTo>
                  <a:lnTo>
                    <a:pt x="1091976" y="2371700"/>
                  </a:lnTo>
                  <a:lnTo>
                    <a:pt x="1100186" y="2334143"/>
                  </a:lnTo>
                  <a:lnTo>
                    <a:pt x="1108396" y="2295790"/>
                  </a:lnTo>
                  <a:lnTo>
                    <a:pt x="1116607" y="2256670"/>
                  </a:lnTo>
                  <a:lnTo>
                    <a:pt x="1124817" y="2216820"/>
                  </a:lnTo>
                  <a:lnTo>
                    <a:pt x="1133027" y="2176275"/>
                  </a:lnTo>
                  <a:lnTo>
                    <a:pt x="1141238" y="2135079"/>
                  </a:lnTo>
                  <a:lnTo>
                    <a:pt x="1149448" y="2093274"/>
                  </a:lnTo>
                  <a:lnTo>
                    <a:pt x="1157658" y="2050909"/>
                  </a:lnTo>
                  <a:lnTo>
                    <a:pt x="1165869" y="2008035"/>
                  </a:lnTo>
                  <a:lnTo>
                    <a:pt x="1174079" y="1964703"/>
                  </a:lnTo>
                  <a:lnTo>
                    <a:pt x="1182289" y="1920971"/>
                  </a:lnTo>
                  <a:lnTo>
                    <a:pt x="1190500" y="1876896"/>
                  </a:lnTo>
                  <a:lnTo>
                    <a:pt x="1198710" y="1832537"/>
                  </a:lnTo>
                  <a:lnTo>
                    <a:pt x="1206921" y="1787956"/>
                  </a:lnTo>
                  <a:lnTo>
                    <a:pt x="1215131" y="1743216"/>
                  </a:lnTo>
                  <a:lnTo>
                    <a:pt x="1223341" y="1698379"/>
                  </a:lnTo>
                  <a:lnTo>
                    <a:pt x="1231552" y="1653510"/>
                  </a:lnTo>
                  <a:lnTo>
                    <a:pt x="1239762" y="1608674"/>
                  </a:lnTo>
                  <a:lnTo>
                    <a:pt x="1247972" y="1563933"/>
                  </a:lnTo>
                  <a:lnTo>
                    <a:pt x="1256183" y="1519352"/>
                  </a:lnTo>
                  <a:lnTo>
                    <a:pt x="1264393" y="1474993"/>
                  </a:lnTo>
                  <a:lnTo>
                    <a:pt x="1272603" y="1430918"/>
                  </a:lnTo>
                  <a:lnTo>
                    <a:pt x="1280814" y="1387186"/>
                  </a:lnTo>
                  <a:lnTo>
                    <a:pt x="1289024" y="1343854"/>
                  </a:lnTo>
                  <a:lnTo>
                    <a:pt x="1297234" y="1300980"/>
                  </a:lnTo>
                  <a:lnTo>
                    <a:pt x="1305445" y="1258615"/>
                  </a:lnTo>
                  <a:lnTo>
                    <a:pt x="1313655" y="1216810"/>
                  </a:lnTo>
                  <a:lnTo>
                    <a:pt x="1321865" y="1175614"/>
                  </a:lnTo>
                  <a:lnTo>
                    <a:pt x="1330076" y="1135069"/>
                  </a:lnTo>
                  <a:lnTo>
                    <a:pt x="1338286" y="1095219"/>
                  </a:lnTo>
                  <a:lnTo>
                    <a:pt x="1346496" y="1056099"/>
                  </a:lnTo>
                  <a:lnTo>
                    <a:pt x="1354707" y="1017746"/>
                  </a:lnTo>
                  <a:lnTo>
                    <a:pt x="1362917" y="980190"/>
                  </a:lnTo>
                  <a:lnTo>
                    <a:pt x="1371127" y="943457"/>
                  </a:lnTo>
                  <a:lnTo>
                    <a:pt x="1379338" y="907574"/>
                  </a:lnTo>
                  <a:lnTo>
                    <a:pt x="1387548" y="872559"/>
                  </a:lnTo>
                  <a:lnTo>
                    <a:pt x="1395758" y="838430"/>
                  </a:lnTo>
                  <a:lnTo>
                    <a:pt x="1403969" y="805201"/>
                  </a:lnTo>
                  <a:lnTo>
                    <a:pt x="1412179" y="772883"/>
                  </a:lnTo>
                  <a:lnTo>
                    <a:pt x="1420390" y="741482"/>
                  </a:lnTo>
                  <a:lnTo>
                    <a:pt x="1428600" y="711004"/>
                  </a:lnTo>
                  <a:lnTo>
                    <a:pt x="1436810" y="681449"/>
                  </a:lnTo>
                  <a:lnTo>
                    <a:pt x="1445021" y="652817"/>
                  </a:lnTo>
                  <a:lnTo>
                    <a:pt x="1453231" y="625105"/>
                  </a:lnTo>
                  <a:lnTo>
                    <a:pt x="1461441" y="598307"/>
                  </a:lnTo>
                  <a:lnTo>
                    <a:pt x="1469652" y="572414"/>
                  </a:lnTo>
                  <a:lnTo>
                    <a:pt x="1477862" y="547417"/>
                  </a:lnTo>
                  <a:lnTo>
                    <a:pt x="1486072" y="523304"/>
                  </a:lnTo>
                  <a:lnTo>
                    <a:pt x="1494283" y="500062"/>
                  </a:lnTo>
                  <a:lnTo>
                    <a:pt x="1502493" y="477675"/>
                  </a:lnTo>
                  <a:lnTo>
                    <a:pt x="1510703" y="456128"/>
                  </a:lnTo>
                  <a:lnTo>
                    <a:pt x="1518914" y="435404"/>
                  </a:lnTo>
                  <a:lnTo>
                    <a:pt x="1527124" y="415483"/>
                  </a:lnTo>
                  <a:lnTo>
                    <a:pt x="1535334" y="396348"/>
                  </a:lnTo>
                  <a:lnTo>
                    <a:pt x="1543545" y="377979"/>
                  </a:lnTo>
                  <a:lnTo>
                    <a:pt x="1551755" y="360354"/>
                  </a:lnTo>
                  <a:lnTo>
                    <a:pt x="1559965" y="343454"/>
                  </a:lnTo>
                  <a:lnTo>
                    <a:pt x="1568176" y="327258"/>
                  </a:lnTo>
                  <a:lnTo>
                    <a:pt x="1576386" y="311743"/>
                  </a:lnTo>
                  <a:lnTo>
                    <a:pt x="1584596" y="296890"/>
                  </a:lnTo>
                  <a:lnTo>
                    <a:pt x="1592807" y="282675"/>
                  </a:lnTo>
                  <a:lnTo>
                    <a:pt x="1601017" y="269079"/>
                  </a:lnTo>
                  <a:lnTo>
                    <a:pt x="1609228" y="256080"/>
                  </a:lnTo>
                  <a:lnTo>
                    <a:pt x="1617438" y="243656"/>
                  </a:lnTo>
                  <a:lnTo>
                    <a:pt x="1625648" y="231787"/>
                  </a:lnTo>
                  <a:lnTo>
                    <a:pt x="1633859" y="220453"/>
                  </a:lnTo>
                  <a:lnTo>
                    <a:pt x="1642069" y="209633"/>
                  </a:lnTo>
                  <a:lnTo>
                    <a:pt x="1650279" y="199308"/>
                  </a:lnTo>
                  <a:lnTo>
                    <a:pt x="1658490" y="189458"/>
                  </a:lnTo>
                  <a:lnTo>
                    <a:pt x="1666700" y="180064"/>
                  </a:lnTo>
                  <a:lnTo>
                    <a:pt x="1674910" y="171108"/>
                  </a:lnTo>
                  <a:lnTo>
                    <a:pt x="1683121" y="162571"/>
                  </a:lnTo>
                  <a:lnTo>
                    <a:pt x="1691331" y="154438"/>
                  </a:lnTo>
                  <a:lnTo>
                    <a:pt x="1699541" y="146689"/>
                  </a:lnTo>
                  <a:lnTo>
                    <a:pt x="1707752" y="139310"/>
                  </a:lnTo>
                  <a:lnTo>
                    <a:pt x="1715962" y="132283"/>
                  </a:lnTo>
                  <a:lnTo>
                    <a:pt x="1724172" y="125595"/>
                  </a:lnTo>
                  <a:lnTo>
                    <a:pt x="1732383" y="119229"/>
                  </a:lnTo>
                  <a:lnTo>
                    <a:pt x="1740593" y="113171"/>
                  </a:lnTo>
                  <a:lnTo>
                    <a:pt x="1748803" y="107409"/>
                  </a:lnTo>
                  <a:lnTo>
                    <a:pt x="1757014" y="101927"/>
                  </a:lnTo>
                  <a:lnTo>
                    <a:pt x="1765224" y="96714"/>
                  </a:lnTo>
                  <a:lnTo>
                    <a:pt x="1773434" y="91758"/>
                  </a:lnTo>
                  <a:lnTo>
                    <a:pt x="1781645" y="87045"/>
                  </a:lnTo>
                  <a:lnTo>
                    <a:pt x="1789855" y="82566"/>
                  </a:lnTo>
                  <a:lnTo>
                    <a:pt x="1798065" y="78308"/>
                  </a:lnTo>
                  <a:lnTo>
                    <a:pt x="1806276" y="74262"/>
                  </a:lnTo>
                  <a:lnTo>
                    <a:pt x="1814486" y="70418"/>
                  </a:lnTo>
                  <a:lnTo>
                    <a:pt x="1822697" y="66766"/>
                  </a:lnTo>
                  <a:lnTo>
                    <a:pt x="1830907" y="63296"/>
                  </a:lnTo>
                  <a:lnTo>
                    <a:pt x="1839117" y="60001"/>
                  </a:lnTo>
                  <a:lnTo>
                    <a:pt x="1847328" y="56871"/>
                  </a:lnTo>
                  <a:lnTo>
                    <a:pt x="1855538" y="53898"/>
                  </a:lnTo>
                  <a:lnTo>
                    <a:pt x="1863748" y="51076"/>
                  </a:lnTo>
                  <a:lnTo>
                    <a:pt x="1871959" y="48396"/>
                  </a:lnTo>
                  <a:lnTo>
                    <a:pt x="1880169" y="45852"/>
                  </a:lnTo>
                  <a:lnTo>
                    <a:pt x="1888379" y="43437"/>
                  </a:lnTo>
                  <a:lnTo>
                    <a:pt x="1896590" y="41144"/>
                  </a:lnTo>
                  <a:lnTo>
                    <a:pt x="1904800" y="38968"/>
                  </a:lnTo>
                  <a:lnTo>
                    <a:pt x="1913010" y="36903"/>
                  </a:lnTo>
                  <a:lnTo>
                    <a:pt x="1921221" y="34942"/>
                  </a:lnTo>
                  <a:lnTo>
                    <a:pt x="1929431" y="33082"/>
                  </a:lnTo>
                  <a:lnTo>
                    <a:pt x="1937641" y="31317"/>
                  </a:lnTo>
                  <a:lnTo>
                    <a:pt x="1945852" y="29642"/>
                  </a:lnTo>
                  <a:lnTo>
                    <a:pt x="1954062" y="28053"/>
                  </a:lnTo>
                  <a:lnTo>
                    <a:pt x="1962272" y="26545"/>
                  </a:lnTo>
                  <a:lnTo>
                    <a:pt x="1970483" y="25115"/>
                  </a:lnTo>
                  <a:lnTo>
                    <a:pt x="1978693" y="23758"/>
                  </a:lnTo>
                  <a:lnTo>
                    <a:pt x="1986903" y="22470"/>
                  </a:lnTo>
                  <a:lnTo>
                    <a:pt x="1995114" y="21249"/>
                  </a:lnTo>
                  <a:lnTo>
                    <a:pt x="2003324" y="20091"/>
                  </a:lnTo>
                  <a:lnTo>
                    <a:pt x="2011535" y="18992"/>
                  </a:lnTo>
                  <a:lnTo>
                    <a:pt x="2019745" y="17949"/>
                  </a:lnTo>
                  <a:lnTo>
                    <a:pt x="2027955" y="16961"/>
                  </a:lnTo>
                  <a:lnTo>
                    <a:pt x="2036166" y="16023"/>
                  </a:lnTo>
                  <a:lnTo>
                    <a:pt x="2044376" y="15134"/>
                  </a:lnTo>
                  <a:lnTo>
                    <a:pt x="2052586" y="14291"/>
                  </a:lnTo>
                  <a:lnTo>
                    <a:pt x="2060797" y="13491"/>
                  </a:lnTo>
                  <a:lnTo>
                    <a:pt x="2069007" y="12733"/>
                  </a:lnTo>
                  <a:lnTo>
                    <a:pt x="2077217" y="12013"/>
                  </a:lnTo>
                  <a:lnTo>
                    <a:pt x="2085428" y="11331"/>
                  </a:lnTo>
                  <a:lnTo>
                    <a:pt x="2093638" y="10685"/>
                  </a:lnTo>
                  <a:lnTo>
                    <a:pt x="2101848" y="10071"/>
                  </a:lnTo>
                  <a:lnTo>
                    <a:pt x="2110059" y="9490"/>
                  </a:lnTo>
                  <a:lnTo>
                    <a:pt x="2118269" y="8938"/>
                  </a:lnTo>
                  <a:lnTo>
                    <a:pt x="2126479" y="8415"/>
                  </a:lnTo>
                  <a:lnTo>
                    <a:pt x="2134690" y="7920"/>
                  </a:lnTo>
                  <a:lnTo>
                    <a:pt x="2142900" y="7450"/>
                  </a:lnTo>
                  <a:lnTo>
                    <a:pt x="2151110" y="7004"/>
                  </a:lnTo>
                  <a:lnTo>
                    <a:pt x="2159321" y="6581"/>
                  </a:lnTo>
                  <a:lnTo>
                    <a:pt x="2167531" y="6181"/>
                  </a:lnTo>
                  <a:lnTo>
                    <a:pt x="2175741" y="5801"/>
                  </a:lnTo>
                  <a:lnTo>
                    <a:pt x="2183952" y="5441"/>
                  </a:lnTo>
                  <a:lnTo>
                    <a:pt x="2192162" y="5099"/>
                  </a:lnTo>
                  <a:lnTo>
                    <a:pt x="2200373" y="4775"/>
                  </a:lnTo>
                  <a:lnTo>
                    <a:pt x="2208583" y="4468"/>
                  </a:lnTo>
                  <a:lnTo>
                    <a:pt x="2216793" y="4177"/>
                  </a:lnTo>
                  <a:lnTo>
                    <a:pt x="2225004" y="3901"/>
                  </a:lnTo>
                  <a:lnTo>
                    <a:pt x="2233214" y="3640"/>
                  </a:lnTo>
                  <a:lnTo>
                    <a:pt x="2241424" y="3392"/>
                  </a:lnTo>
                  <a:lnTo>
                    <a:pt x="2249635" y="3157"/>
                  </a:lnTo>
                  <a:lnTo>
                    <a:pt x="2257845" y="2934"/>
                  </a:lnTo>
                  <a:lnTo>
                    <a:pt x="2266055" y="2723"/>
                  </a:lnTo>
                  <a:lnTo>
                    <a:pt x="2274266" y="2522"/>
                  </a:lnTo>
                  <a:lnTo>
                    <a:pt x="2282476" y="2333"/>
                  </a:lnTo>
                  <a:lnTo>
                    <a:pt x="2290686" y="2153"/>
                  </a:lnTo>
                  <a:lnTo>
                    <a:pt x="2298897" y="1982"/>
                  </a:lnTo>
                  <a:lnTo>
                    <a:pt x="2307107" y="1820"/>
                  </a:lnTo>
                  <a:lnTo>
                    <a:pt x="2315317" y="1667"/>
                  </a:lnTo>
                  <a:lnTo>
                    <a:pt x="2323528" y="1521"/>
                  </a:lnTo>
                  <a:lnTo>
                    <a:pt x="2331738" y="1384"/>
                  </a:lnTo>
                  <a:lnTo>
                    <a:pt x="2339948" y="1253"/>
                  </a:lnTo>
                  <a:lnTo>
                    <a:pt x="2348159" y="1129"/>
                  </a:lnTo>
                  <a:lnTo>
                    <a:pt x="2356369" y="1012"/>
                  </a:lnTo>
                  <a:lnTo>
                    <a:pt x="2364579" y="901"/>
                  </a:lnTo>
                  <a:lnTo>
                    <a:pt x="2372790" y="795"/>
                  </a:lnTo>
                  <a:lnTo>
                    <a:pt x="2381000" y="695"/>
                  </a:lnTo>
                  <a:lnTo>
                    <a:pt x="2389210" y="600"/>
                  </a:lnTo>
                  <a:lnTo>
                    <a:pt x="2397421" y="510"/>
                  </a:lnTo>
                  <a:lnTo>
                    <a:pt x="2405631" y="425"/>
                  </a:lnTo>
                  <a:lnTo>
                    <a:pt x="2413842" y="344"/>
                  </a:lnTo>
                  <a:lnTo>
                    <a:pt x="2422052" y="268"/>
                  </a:lnTo>
                  <a:lnTo>
                    <a:pt x="2430262" y="195"/>
                  </a:lnTo>
                  <a:lnTo>
                    <a:pt x="2438473" y="127"/>
                  </a:lnTo>
                  <a:lnTo>
                    <a:pt x="2446683" y="61"/>
                  </a:lnTo>
                  <a:lnTo>
                    <a:pt x="2454893" y="0"/>
                  </a:lnTo>
                  <a:lnTo>
                    <a:pt x="2454893" y="13262"/>
                  </a:lnTo>
                  <a:lnTo>
                    <a:pt x="2446683" y="13324"/>
                  </a:lnTo>
                  <a:lnTo>
                    <a:pt x="2438473" y="13389"/>
                  </a:lnTo>
                  <a:lnTo>
                    <a:pt x="2430262" y="13458"/>
                  </a:lnTo>
                  <a:lnTo>
                    <a:pt x="2422052" y="13530"/>
                  </a:lnTo>
                  <a:lnTo>
                    <a:pt x="2413842" y="13607"/>
                  </a:lnTo>
                  <a:lnTo>
                    <a:pt x="2405631" y="13688"/>
                  </a:lnTo>
                  <a:lnTo>
                    <a:pt x="2397421" y="13773"/>
                  </a:lnTo>
                  <a:lnTo>
                    <a:pt x="2389210" y="13863"/>
                  </a:lnTo>
                  <a:lnTo>
                    <a:pt x="2381000" y="13958"/>
                  </a:lnTo>
                  <a:lnTo>
                    <a:pt x="2372790" y="14058"/>
                  </a:lnTo>
                  <a:lnTo>
                    <a:pt x="2364579" y="14163"/>
                  </a:lnTo>
                  <a:lnTo>
                    <a:pt x="2356369" y="14274"/>
                  </a:lnTo>
                  <a:lnTo>
                    <a:pt x="2348159" y="14392"/>
                  </a:lnTo>
                  <a:lnTo>
                    <a:pt x="2339948" y="14516"/>
                  </a:lnTo>
                  <a:lnTo>
                    <a:pt x="2331738" y="14646"/>
                  </a:lnTo>
                  <a:lnTo>
                    <a:pt x="2323528" y="14784"/>
                  </a:lnTo>
                  <a:lnTo>
                    <a:pt x="2315317" y="14929"/>
                  </a:lnTo>
                  <a:lnTo>
                    <a:pt x="2307107" y="15083"/>
                  </a:lnTo>
                  <a:lnTo>
                    <a:pt x="2298897" y="15245"/>
                  </a:lnTo>
                  <a:lnTo>
                    <a:pt x="2290686" y="15415"/>
                  </a:lnTo>
                  <a:lnTo>
                    <a:pt x="2282476" y="15595"/>
                  </a:lnTo>
                  <a:lnTo>
                    <a:pt x="2274266" y="15785"/>
                  </a:lnTo>
                  <a:lnTo>
                    <a:pt x="2266055" y="15985"/>
                  </a:lnTo>
                  <a:lnTo>
                    <a:pt x="2257845" y="16197"/>
                  </a:lnTo>
                  <a:lnTo>
                    <a:pt x="2249635" y="16419"/>
                  </a:lnTo>
                  <a:lnTo>
                    <a:pt x="2241424" y="16655"/>
                  </a:lnTo>
                  <a:lnTo>
                    <a:pt x="2233214" y="16903"/>
                  </a:lnTo>
                  <a:lnTo>
                    <a:pt x="2225004" y="17164"/>
                  </a:lnTo>
                  <a:lnTo>
                    <a:pt x="2216793" y="17440"/>
                  </a:lnTo>
                  <a:lnTo>
                    <a:pt x="2208583" y="17731"/>
                  </a:lnTo>
                  <a:lnTo>
                    <a:pt x="2200373" y="18038"/>
                  </a:lnTo>
                  <a:lnTo>
                    <a:pt x="2192162" y="18362"/>
                  </a:lnTo>
                  <a:lnTo>
                    <a:pt x="2183952" y="18703"/>
                  </a:lnTo>
                  <a:lnTo>
                    <a:pt x="2175741" y="19063"/>
                  </a:lnTo>
                  <a:lnTo>
                    <a:pt x="2167531" y="19443"/>
                  </a:lnTo>
                  <a:lnTo>
                    <a:pt x="2159321" y="19844"/>
                  </a:lnTo>
                  <a:lnTo>
                    <a:pt x="2151110" y="20266"/>
                  </a:lnTo>
                  <a:lnTo>
                    <a:pt x="2142900" y="20712"/>
                  </a:lnTo>
                  <a:lnTo>
                    <a:pt x="2134690" y="21182"/>
                  </a:lnTo>
                  <a:lnTo>
                    <a:pt x="2126479" y="21678"/>
                  </a:lnTo>
                  <a:lnTo>
                    <a:pt x="2118269" y="22201"/>
                  </a:lnTo>
                  <a:lnTo>
                    <a:pt x="2110059" y="22752"/>
                  </a:lnTo>
                  <a:lnTo>
                    <a:pt x="2101848" y="23334"/>
                  </a:lnTo>
                  <a:lnTo>
                    <a:pt x="2093638" y="23947"/>
                  </a:lnTo>
                  <a:lnTo>
                    <a:pt x="2085428" y="24594"/>
                  </a:lnTo>
                  <a:lnTo>
                    <a:pt x="2077217" y="25276"/>
                  </a:lnTo>
                  <a:lnTo>
                    <a:pt x="2069007" y="25995"/>
                  </a:lnTo>
                  <a:lnTo>
                    <a:pt x="2060797" y="26754"/>
                  </a:lnTo>
                  <a:lnTo>
                    <a:pt x="2052586" y="27553"/>
                  </a:lnTo>
                  <a:lnTo>
                    <a:pt x="2044376" y="28397"/>
                  </a:lnTo>
                  <a:lnTo>
                    <a:pt x="2036166" y="29286"/>
                  </a:lnTo>
                  <a:lnTo>
                    <a:pt x="2027955" y="30224"/>
                  </a:lnTo>
                  <a:lnTo>
                    <a:pt x="2019745" y="31212"/>
                  </a:lnTo>
                  <a:lnTo>
                    <a:pt x="2011535" y="32254"/>
                  </a:lnTo>
                  <a:lnTo>
                    <a:pt x="2003324" y="33353"/>
                  </a:lnTo>
                  <a:lnTo>
                    <a:pt x="1995114" y="34512"/>
                  </a:lnTo>
                  <a:lnTo>
                    <a:pt x="1986903" y="35733"/>
                  </a:lnTo>
                  <a:lnTo>
                    <a:pt x="1978693" y="37020"/>
                  </a:lnTo>
                  <a:lnTo>
                    <a:pt x="1970483" y="38377"/>
                  </a:lnTo>
                  <a:lnTo>
                    <a:pt x="1962272" y="39808"/>
                  </a:lnTo>
                  <a:lnTo>
                    <a:pt x="1954062" y="41316"/>
                  </a:lnTo>
                  <a:lnTo>
                    <a:pt x="1945852" y="42905"/>
                  </a:lnTo>
                  <a:lnTo>
                    <a:pt x="1937641" y="44580"/>
                  </a:lnTo>
                  <a:lnTo>
                    <a:pt x="1929431" y="46345"/>
                  </a:lnTo>
                  <a:lnTo>
                    <a:pt x="1921221" y="48205"/>
                  </a:lnTo>
                  <a:lnTo>
                    <a:pt x="1913010" y="50165"/>
                  </a:lnTo>
                  <a:lnTo>
                    <a:pt x="1904800" y="52231"/>
                  </a:lnTo>
                  <a:lnTo>
                    <a:pt x="1896590" y="54407"/>
                  </a:lnTo>
                  <a:lnTo>
                    <a:pt x="1888379" y="56699"/>
                  </a:lnTo>
                  <a:lnTo>
                    <a:pt x="1880169" y="59115"/>
                  </a:lnTo>
                  <a:lnTo>
                    <a:pt x="1871959" y="61659"/>
                  </a:lnTo>
                  <a:lnTo>
                    <a:pt x="1863748" y="64339"/>
                  </a:lnTo>
                  <a:lnTo>
                    <a:pt x="1855538" y="67161"/>
                  </a:lnTo>
                  <a:lnTo>
                    <a:pt x="1847328" y="70133"/>
                  </a:lnTo>
                  <a:lnTo>
                    <a:pt x="1839117" y="73263"/>
                  </a:lnTo>
                  <a:lnTo>
                    <a:pt x="1830907" y="76559"/>
                  </a:lnTo>
                  <a:lnTo>
                    <a:pt x="1822697" y="80028"/>
                  </a:lnTo>
                  <a:lnTo>
                    <a:pt x="1814486" y="83681"/>
                  </a:lnTo>
                  <a:lnTo>
                    <a:pt x="1806276" y="87525"/>
                  </a:lnTo>
                  <a:lnTo>
                    <a:pt x="1798065" y="91571"/>
                  </a:lnTo>
                  <a:lnTo>
                    <a:pt x="1789855" y="95828"/>
                  </a:lnTo>
                  <a:lnTo>
                    <a:pt x="1781645" y="100308"/>
                  </a:lnTo>
                  <a:lnTo>
                    <a:pt x="1773434" y="105020"/>
                  </a:lnTo>
                  <a:lnTo>
                    <a:pt x="1765224" y="109977"/>
                  </a:lnTo>
                  <a:lnTo>
                    <a:pt x="1757014" y="115190"/>
                  </a:lnTo>
                  <a:lnTo>
                    <a:pt x="1748803" y="120671"/>
                  </a:lnTo>
                  <a:lnTo>
                    <a:pt x="1740593" y="126434"/>
                  </a:lnTo>
                  <a:lnTo>
                    <a:pt x="1732383" y="132491"/>
                  </a:lnTo>
                  <a:lnTo>
                    <a:pt x="1724172" y="138857"/>
                  </a:lnTo>
                  <a:lnTo>
                    <a:pt x="1715962" y="145546"/>
                  </a:lnTo>
                  <a:lnTo>
                    <a:pt x="1707752" y="152572"/>
                  </a:lnTo>
                  <a:lnTo>
                    <a:pt x="1699541" y="159952"/>
                  </a:lnTo>
                  <a:lnTo>
                    <a:pt x="1691331" y="167700"/>
                  </a:lnTo>
                  <a:lnTo>
                    <a:pt x="1683121" y="175834"/>
                  </a:lnTo>
                  <a:lnTo>
                    <a:pt x="1674910" y="184370"/>
                  </a:lnTo>
                  <a:lnTo>
                    <a:pt x="1666700" y="193326"/>
                  </a:lnTo>
                  <a:lnTo>
                    <a:pt x="1658490" y="202720"/>
                  </a:lnTo>
                  <a:lnTo>
                    <a:pt x="1650279" y="212570"/>
                  </a:lnTo>
                  <a:lnTo>
                    <a:pt x="1642069" y="222896"/>
                  </a:lnTo>
                  <a:lnTo>
                    <a:pt x="1633859" y="233716"/>
                  </a:lnTo>
                  <a:lnTo>
                    <a:pt x="1625648" y="245050"/>
                  </a:lnTo>
                  <a:lnTo>
                    <a:pt x="1617438" y="256919"/>
                  </a:lnTo>
                  <a:lnTo>
                    <a:pt x="1609228" y="269342"/>
                  </a:lnTo>
                  <a:lnTo>
                    <a:pt x="1601017" y="282342"/>
                  </a:lnTo>
                  <a:lnTo>
                    <a:pt x="1592807" y="295938"/>
                  </a:lnTo>
                  <a:lnTo>
                    <a:pt x="1584596" y="310152"/>
                  </a:lnTo>
                  <a:lnTo>
                    <a:pt x="1576386" y="325006"/>
                  </a:lnTo>
                  <a:lnTo>
                    <a:pt x="1568176" y="340520"/>
                  </a:lnTo>
                  <a:lnTo>
                    <a:pt x="1559965" y="356717"/>
                  </a:lnTo>
                  <a:lnTo>
                    <a:pt x="1551755" y="373617"/>
                  </a:lnTo>
                  <a:lnTo>
                    <a:pt x="1543545" y="391241"/>
                  </a:lnTo>
                  <a:lnTo>
                    <a:pt x="1535334" y="409611"/>
                  </a:lnTo>
                  <a:lnTo>
                    <a:pt x="1527124" y="428746"/>
                  </a:lnTo>
                  <a:lnTo>
                    <a:pt x="1518914" y="448666"/>
                  </a:lnTo>
                  <a:lnTo>
                    <a:pt x="1510703" y="469391"/>
                  </a:lnTo>
                  <a:lnTo>
                    <a:pt x="1502493" y="490938"/>
                  </a:lnTo>
                  <a:lnTo>
                    <a:pt x="1494283" y="513324"/>
                  </a:lnTo>
                  <a:lnTo>
                    <a:pt x="1486072" y="536567"/>
                  </a:lnTo>
                  <a:lnTo>
                    <a:pt x="1477862" y="560680"/>
                  </a:lnTo>
                  <a:lnTo>
                    <a:pt x="1469652" y="585677"/>
                  </a:lnTo>
                  <a:lnTo>
                    <a:pt x="1461441" y="611570"/>
                  </a:lnTo>
                  <a:lnTo>
                    <a:pt x="1453231" y="638368"/>
                  </a:lnTo>
                  <a:lnTo>
                    <a:pt x="1445021" y="666080"/>
                  </a:lnTo>
                  <a:lnTo>
                    <a:pt x="1436810" y="694712"/>
                  </a:lnTo>
                  <a:lnTo>
                    <a:pt x="1428600" y="724266"/>
                  </a:lnTo>
                  <a:lnTo>
                    <a:pt x="1420390" y="754745"/>
                  </a:lnTo>
                  <a:lnTo>
                    <a:pt x="1412179" y="786145"/>
                  </a:lnTo>
                  <a:lnTo>
                    <a:pt x="1403969" y="818464"/>
                  </a:lnTo>
                  <a:lnTo>
                    <a:pt x="1395758" y="851693"/>
                  </a:lnTo>
                  <a:lnTo>
                    <a:pt x="1387548" y="885822"/>
                  </a:lnTo>
                  <a:lnTo>
                    <a:pt x="1379338" y="920836"/>
                  </a:lnTo>
                  <a:lnTo>
                    <a:pt x="1371127" y="956720"/>
                  </a:lnTo>
                  <a:lnTo>
                    <a:pt x="1362917" y="993452"/>
                  </a:lnTo>
                  <a:lnTo>
                    <a:pt x="1354707" y="1031009"/>
                  </a:lnTo>
                  <a:lnTo>
                    <a:pt x="1346496" y="1069362"/>
                  </a:lnTo>
                  <a:lnTo>
                    <a:pt x="1338286" y="1108481"/>
                  </a:lnTo>
                  <a:lnTo>
                    <a:pt x="1330076" y="1148332"/>
                  </a:lnTo>
                  <a:lnTo>
                    <a:pt x="1321865" y="1188876"/>
                  </a:lnTo>
                  <a:lnTo>
                    <a:pt x="1313655" y="1230073"/>
                  </a:lnTo>
                  <a:lnTo>
                    <a:pt x="1305445" y="1271878"/>
                  </a:lnTo>
                  <a:lnTo>
                    <a:pt x="1297234" y="1314242"/>
                  </a:lnTo>
                  <a:lnTo>
                    <a:pt x="1289024" y="1357117"/>
                  </a:lnTo>
                  <a:lnTo>
                    <a:pt x="1280814" y="1400448"/>
                  </a:lnTo>
                  <a:lnTo>
                    <a:pt x="1272603" y="1444180"/>
                  </a:lnTo>
                  <a:lnTo>
                    <a:pt x="1264393" y="1488256"/>
                  </a:lnTo>
                  <a:lnTo>
                    <a:pt x="1256183" y="1532615"/>
                  </a:lnTo>
                  <a:lnTo>
                    <a:pt x="1247972" y="1577196"/>
                  </a:lnTo>
                  <a:lnTo>
                    <a:pt x="1239762" y="1621936"/>
                  </a:lnTo>
                  <a:lnTo>
                    <a:pt x="1231552" y="1666773"/>
                  </a:lnTo>
                  <a:lnTo>
                    <a:pt x="1223341" y="1711642"/>
                  </a:lnTo>
                  <a:lnTo>
                    <a:pt x="1215131" y="1756478"/>
                  </a:lnTo>
                  <a:lnTo>
                    <a:pt x="1206921" y="1801219"/>
                  </a:lnTo>
                  <a:lnTo>
                    <a:pt x="1198710" y="1845800"/>
                  </a:lnTo>
                  <a:lnTo>
                    <a:pt x="1190500" y="1890159"/>
                  </a:lnTo>
                  <a:lnTo>
                    <a:pt x="1182289" y="1934234"/>
                  </a:lnTo>
                  <a:lnTo>
                    <a:pt x="1174079" y="1977966"/>
                  </a:lnTo>
                  <a:lnTo>
                    <a:pt x="1165869" y="2021297"/>
                  </a:lnTo>
                  <a:lnTo>
                    <a:pt x="1157658" y="2064172"/>
                  </a:lnTo>
                  <a:lnTo>
                    <a:pt x="1149448" y="2106537"/>
                  </a:lnTo>
                  <a:lnTo>
                    <a:pt x="1141238" y="2148341"/>
                  </a:lnTo>
                  <a:lnTo>
                    <a:pt x="1133027" y="2189538"/>
                  </a:lnTo>
                  <a:lnTo>
                    <a:pt x="1124817" y="2230082"/>
                  </a:lnTo>
                  <a:lnTo>
                    <a:pt x="1116607" y="2269933"/>
                  </a:lnTo>
                  <a:lnTo>
                    <a:pt x="1108396" y="2309052"/>
                  </a:lnTo>
                  <a:lnTo>
                    <a:pt x="1100186" y="2347406"/>
                  </a:lnTo>
                  <a:lnTo>
                    <a:pt x="1091976" y="2384962"/>
                  </a:lnTo>
                  <a:lnTo>
                    <a:pt x="1083765" y="2421694"/>
                  </a:lnTo>
                  <a:lnTo>
                    <a:pt x="1075555" y="2457578"/>
                  </a:lnTo>
                  <a:lnTo>
                    <a:pt x="1067345" y="2492593"/>
                  </a:lnTo>
                  <a:lnTo>
                    <a:pt x="1059134" y="2526721"/>
                  </a:lnTo>
                  <a:lnTo>
                    <a:pt x="1050924" y="2559950"/>
                  </a:lnTo>
                  <a:lnTo>
                    <a:pt x="1042714" y="2592269"/>
                  </a:lnTo>
                  <a:lnTo>
                    <a:pt x="1034503" y="2623670"/>
                  </a:lnTo>
                  <a:lnTo>
                    <a:pt x="1026293" y="2654148"/>
                  </a:lnTo>
                  <a:lnTo>
                    <a:pt x="1018083" y="2683703"/>
                  </a:lnTo>
                  <a:lnTo>
                    <a:pt x="1009872" y="2712334"/>
                  </a:lnTo>
                  <a:lnTo>
                    <a:pt x="1001662" y="2740046"/>
                  </a:lnTo>
                  <a:lnTo>
                    <a:pt x="993451" y="2766845"/>
                  </a:lnTo>
                  <a:lnTo>
                    <a:pt x="985241" y="2792738"/>
                  </a:lnTo>
                  <a:lnTo>
                    <a:pt x="977031" y="2817735"/>
                  </a:lnTo>
                  <a:lnTo>
                    <a:pt x="968820" y="2841848"/>
                  </a:lnTo>
                  <a:lnTo>
                    <a:pt x="960610" y="2865090"/>
                  </a:lnTo>
                  <a:lnTo>
                    <a:pt x="952400" y="2887477"/>
                  </a:lnTo>
                  <a:lnTo>
                    <a:pt x="944189" y="2909024"/>
                  </a:lnTo>
                  <a:lnTo>
                    <a:pt x="935979" y="2929748"/>
                  </a:lnTo>
                  <a:lnTo>
                    <a:pt x="927769" y="2949668"/>
                  </a:lnTo>
                  <a:lnTo>
                    <a:pt x="919558" y="2968803"/>
                  </a:lnTo>
                  <a:lnTo>
                    <a:pt x="911348" y="2987173"/>
                  </a:lnTo>
                  <a:lnTo>
                    <a:pt x="903138" y="3004797"/>
                  </a:lnTo>
                  <a:lnTo>
                    <a:pt x="894927" y="3021697"/>
                  </a:lnTo>
                  <a:lnTo>
                    <a:pt x="886717" y="3037894"/>
                  </a:lnTo>
                  <a:lnTo>
                    <a:pt x="878507" y="3053408"/>
                  </a:lnTo>
                  <a:lnTo>
                    <a:pt x="870296" y="3068262"/>
                  </a:lnTo>
                  <a:lnTo>
                    <a:pt x="862086" y="3082476"/>
                  </a:lnTo>
                  <a:lnTo>
                    <a:pt x="853876" y="3096072"/>
                  </a:lnTo>
                  <a:lnTo>
                    <a:pt x="845665" y="3109072"/>
                  </a:lnTo>
                  <a:lnTo>
                    <a:pt x="837455" y="3121496"/>
                  </a:lnTo>
                  <a:lnTo>
                    <a:pt x="829245" y="3133364"/>
                  </a:lnTo>
                  <a:lnTo>
                    <a:pt x="821034" y="3144699"/>
                  </a:lnTo>
                  <a:lnTo>
                    <a:pt x="812824" y="3155518"/>
                  </a:lnTo>
                  <a:lnTo>
                    <a:pt x="804614" y="3165844"/>
                  </a:lnTo>
                  <a:lnTo>
                    <a:pt x="796403" y="3175694"/>
                  </a:lnTo>
                  <a:lnTo>
                    <a:pt x="788193" y="3185088"/>
                  </a:lnTo>
                  <a:lnTo>
                    <a:pt x="779982" y="3194044"/>
                  </a:lnTo>
                  <a:lnTo>
                    <a:pt x="771772" y="3202580"/>
                  </a:lnTo>
                  <a:lnTo>
                    <a:pt x="763562" y="3210714"/>
                  </a:lnTo>
                  <a:lnTo>
                    <a:pt x="755351" y="3218463"/>
                  </a:lnTo>
                  <a:lnTo>
                    <a:pt x="747141" y="3225842"/>
                  </a:lnTo>
                  <a:lnTo>
                    <a:pt x="738931" y="3232868"/>
                  </a:lnTo>
                  <a:lnTo>
                    <a:pt x="730720" y="3239557"/>
                  </a:lnTo>
                  <a:lnTo>
                    <a:pt x="722510" y="3245923"/>
                  </a:lnTo>
                  <a:lnTo>
                    <a:pt x="714300" y="3251980"/>
                  </a:lnTo>
                  <a:lnTo>
                    <a:pt x="706089" y="3257743"/>
                  </a:lnTo>
                  <a:lnTo>
                    <a:pt x="697879" y="3263224"/>
                  </a:lnTo>
                  <a:lnTo>
                    <a:pt x="689669" y="3268437"/>
                  </a:lnTo>
                  <a:lnTo>
                    <a:pt x="681458" y="3273394"/>
                  </a:lnTo>
                  <a:lnTo>
                    <a:pt x="673248" y="3278107"/>
                  </a:lnTo>
                  <a:lnTo>
                    <a:pt x="665038" y="3282586"/>
                  </a:lnTo>
                  <a:lnTo>
                    <a:pt x="656827" y="3286844"/>
                  </a:lnTo>
                  <a:lnTo>
                    <a:pt x="648617" y="3290889"/>
                  </a:lnTo>
                  <a:lnTo>
                    <a:pt x="640407" y="3294734"/>
                  </a:lnTo>
                  <a:lnTo>
                    <a:pt x="632196" y="3298386"/>
                  </a:lnTo>
                  <a:lnTo>
                    <a:pt x="623986" y="3301856"/>
                  </a:lnTo>
                  <a:lnTo>
                    <a:pt x="615776" y="3305151"/>
                  </a:lnTo>
                  <a:lnTo>
                    <a:pt x="607565" y="3308281"/>
                  </a:lnTo>
                  <a:lnTo>
                    <a:pt x="599355" y="3311253"/>
                  </a:lnTo>
                  <a:lnTo>
                    <a:pt x="591144" y="3314076"/>
                  </a:lnTo>
                  <a:lnTo>
                    <a:pt x="582934" y="3316755"/>
                  </a:lnTo>
                  <a:lnTo>
                    <a:pt x="574724" y="3319300"/>
                  </a:lnTo>
                  <a:lnTo>
                    <a:pt x="566513" y="3321715"/>
                  </a:lnTo>
                  <a:lnTo>
                    <a:pt x="558303" y="3324008"/>
                  </a:lnTo>
                  <a:lnTo>
                    <a:pt x="550093" y="3326184"/>
                  </a:lnTo>
                  <a:lnTo>
                    <a:pt x="541882" y="3328249"/>
                  </a:lnTo>
                  <a:lnTo>
                    <a:pt x="533672" y="3330209"/>
                  </a:lnTo>
                  <a:lnTo>
                    <a:pt x="525462" y="3332069"/>
                  </a:lnTo>
                  <a:lnTo>
                    <a:pt x="517251" y="3333835"/>
                  </a:lnTo>
                  <a:lnTo>
                    <a:pt x="509041" y="3335509"/>
                  </a:lnTo>
                  <a:lnTo>
                    <a:pt x="500831" y="3337099"/>
                  </a:lnTo>
                  <a:lnTo>
                    <a:pt x="492620" y="3338606"/>
                  </a:lnTo>
                  <a:lnTo>
                    <a:pt x="484410" y="3340037"/>
                  </a:lnTo>
                  <a:lnTo>
                    <a:pt x="476200" y="3341394"/>
                  </a:lnTo>
                  <a:lnTo>
                    <a:pt x="467989" y="3342681"/>
                  </a:lnTo>
                  <a:lnTo>
                    <a:pt x="459779" y="3343903"/>
                  </a:lnTo>
                  <a:lnTo>
                    <a:pt x="451569" y="3345061"/>
                  </a:lnTo>
                  <a:lnTo>
                    <a:pt x="443358" y="3346160"/>
                  </a:lnTo>
                  <a:lnTo>
                    <a:pt x="435148" y="3347202"/>
                  </a:lnTo>
                  <a:lnTo>
                    <a:pt x="426938" y="3348191"/>
                  </a:lnTo>
                  <a:lnTo>
                    <a:pt x="418727" y="3349128"/>
                  </a:lnTo>
                  <a:lnTo>
                    <a:pt x="410517" y="3350018"/>
                  </a:lnTo>
                  <a:lnTo>
                    <a:pt x="402307" y="3350861"/>
                  </a:lnTo>
                  <a:lnTo>
                    <a:pt x="394096" y="3351661"/>
                  </a:lnTo>
                  <a:lnTo>
                    <a:pt x="385886" y="3352419"/>
                  </a:lnTo>
                  <a:lnTo>
                    <a:pt x="377675" y="3353138"/>
                  </a:lnTo>
                  <a:lnTo>
                    <a:pt x="369465" y="3353820"/>
                  </a:lnTo>
                  <a:lnTo>
                    <a:pt x="361255" y="3354467"/>
                  </a:lnTo>
                  <a:lnTo>
                    <a:pt x="353044" y="3355080"/>
                  </a:lnTo>
                  <a:lnTo>
                    <a:pt x="344834" y="3355662"/>
                  </a:lnTo>
                  <a:lnTo>
                    <a:pt x="336624" y="3356213"/>
                  </a:lnTo>
                  <a:lnTo>
                    <a:pt x="328413" y="3356736"/>
                  </a:lnTo>
                  <a:lnTo>
                    <a:pt x="320203" y="3357232"/>
                  </a:lnTo>
                  <a:lnTo>
                    <a:pt x="311993" y="3357702"/>
                  </a:lnTo>
                  <a:lnTo>
                    <a:pt x="303782" y="3358148"/>
                  </a:lnTo>
                  <a:lnTo>
                    <a:pt x="295572" y="3358570"/>
                  </a:lnTo>
                  <a:lnTo>
                    <a:pt x="287362" y="3358971"/>
                  </a:lnTo>
                  <a:lnTo>
                    <a:pt x="279151" y="3359351"/>
                  </a:lnTo>
                  <a:lnTo>
                    <a:pt x="270941" y="3359711"/>
                  </a:lnTo>
                  <a:lnTo>
                    <a:pt x="262731" y="3360053"/>
                  </a:lnTo>
                  <a:lnTo>
                    <a:pt x="254520" y="3360376"/>
                  </a:lnTo>
                  <a:lnTo>
                    <a:pt x="246310" y="3360683"/>
                  </a:lnTo>
                  <a:lnTo>
                    <a:pt x="238100" y="3360974"/>
                  </a:lnTo>
                  <a:lnTo>
                    <a:pt x="229889" y="3361250"/>
                  </a:lnTo>
                  <a:lnTo>
                    <a:pt x="221679" y="3361512"/>
                  </a:lnTo>
                  <a:lnTo>
                    <a:pt x="213469" y="3361760"/>
                  </a:lnTo>
                  <a:lnTo>
                    <a:pt x="205258" y="3361995"/>
                  </a:lnTo>
                  <a:lnTo>
                    <a:pt x="197048" y="3362218"/>
                  </a:lnTo>
                  <a:lnTo>
                    <a:pt x="188837" y="3362429"/>
                  </a:lnTo>
                  <a:lnTo>
                    <a:pt x="180627" y="3362629"/>
                  </a:lnTo>
                  <a:lnTo>
                    <a:pt x="172417" y="3362819"/>
                  </a:lnTo>
                  <a:lnTo>
                    <a:pt x="164206" y="3362999"/>
                  </a:lnTo>
                  <a:lnTo>
                    <a:pt x="155996" y="3363170"/>
                  </a:lnTo>
                  <a:lnTo>
                    <a:pt x="147786" y="3363331"/>
                  </a:lnTo>
                  <a:lnTo>
                    <a:pt x="139575" y="3363485"/>
                  </a:lnTo>
                  <a:lnTo>
                    <a:pt x="131365" y="3363630"/>
                  </a:lnTo>
                  <a:lnTo>
                    <a:pt x="123155" y="3363768"/>
                  </a:lnTo>
                  <a:lnTo>
                    <a:pt x="114944" y="3363899"/>
                  </a:lnTo>
                  <a:lnTo>
                    <a:pt x="106734" y="3364022"/>
                  </a:lnTo>
                  <a:lnTo>
                    <a:pt x="98524" y="3364140"/>
                  </a:lnTo>
                  <a:lnTo>
                    <a:pt x="90313" y="3364251"/>
                  </a:lnTo>
                  <a:lnTo>
                    <a:pt x="82103" y="3364357"/>
                  </a:lnTo>
                  <a:lnTo>
                    <a:pt x="73893" y="3364457"/>
                  </a:lnTo>
                  <a:lnTo>
                    <a:pt x="65682" y="3364551"/>
                  </a:lnTo>
                  <a:lnTo>
                    <a:pt x="57472" y="3364641"/>
                  </a:lnTo>
                  <a:lnTo>
                    <a:pt x="49262" y="3364727"/>
                  </a:lnTo>
                  <a:lnTo>
                    <a:pt x="41051" y="3364807"/>
                  </a:lnTo>
                  <a:lnTo>
                    <a:pt x="32841" y="3364884"/>
                  </a:lnTo>
                  <a:lnTo>
                    <a:pt x="24631" y="3364956"/>
                  </a:lnTo>
                  <a:lnTo>
                    <a:pt x="16420" y="3365025"/>
                  </a:lnTo>
                  <a:lnTo>
                    <a:pt x="8210" y="3365090"/>
                  </a:lnTo>
                  <a:lnTo>
                    <a:pt x="0" y="3365152"/>
                  </a:lnTo>
                  <a:close/>
                </a:path>
              </a:pathLst>
            </a:custGeom>
            <a:solidFill>
              <a:srgbClr val="3D4E8A">
                <a:alpha val="50196"/>
              </a:srgbClr>
            </a:solidFill>
          </p:spPr>
          <p:txBody>
            <a:bodyPr/>
            <a:lstStyle/>
            <a:p/>
          </p:txBody>
        </p:sp>
        <p:sp>
          <p:nvSpPr>
            <p:cNvPr id="40" name="rc41"/>
            <p:cNvSpPr/>
            <p:nvPr/>
          </p:nvSpPr>
          <p:spPr>
            <a:xfrm>
              <a:off x="2008296" y="2825392"/>
              <a:ext cx="272765" cy="1724423"/>
            </a:xfrm>
            <a:prstGeom prst="rect">
              <a:avLst/>
            </a:prstGeom>
            <a:solidFill>
              <a:srgbClr val="433D84">
                <a:alpha val="100000"/>
              </a:srgbClr>
            </a:solidFill>
            <a:ln w="13550" cap="flat">
              <a:solidFill>
                <a:srgbClr val="000000">
                  <a:alpha val="100000"/>
                </a:srgbClr>
              </a:solidFill>
              <a:prstDash val="solid"/>
              <a:miter/>
            </a:ln>
          </p:spPr>
          <p:txBody>
            <a:bodyPr/>
            <a:lstStyle/>
            <a:p/>
          </p:txBody>
        </p:sp>
        <p:sp>
          <p:nvSpPr>
            <p:cNvPr id="41" name="rc42"/>
            <p:cNvSpPr/>
            <p:nvPr/>
          </p:nvSpPr>
          <p:spPr>
            <a:xfrm>
              <a:off x="2008296" y="2292423"/>
              <a:ext cx="272765" cy="282147"/>
            </a:xfrm>
            <a:prstGeom prst="rect">
              <a:avLst/>
            </a:prstGeom>
            <a:solidFill>
              <a:srgbClr val="89D548">
                <a:alpha val="100000"/>
              </a:srgbClr>
            </a:solidFill>
            <a:ln w="13550" cap="flat">
              <a:solidFill>
                <a:srgbClr val="000000">
                  <a:alpha val="100000"/>
                </a:srgbClr>
              </a:solidFill>
              <a:prstDash val="solid"/>
              <a:miter/>
            </a:ln>
          </p:spPr>
          <p:txBody>
            <a:bodyPr/>
            <a:lstStyle/>
            <a:p/>
          </p:txBody>
        </p:sp>
        <p:sp>
          <p:nvSpPr>
            <p:cNvPr id="42" name="rc43"/>
            <p:cNvSpPr/>
            <p:nvPr/>
          </p:nvSpPr>
          <p:spPr>
            <a:xfrm>
              <a:off x="4735955" y="4052945"/>
              <a:ext cx="272765" cy="622281"/>
            </a:xfrm>
            <a:prstGeom prst="rect">
              <a:avLst/>
            </a:prstGeom>
            <a:solidFill>
              <a:srgbClr val="440154">
                <a:alpha val="100000"/>
              </a:srgbClr>
            </a:solidFill>
            <a:ln w="13550" cap="flat">
              <a:solidFill>
                <a:srgbClr val="000000">
                  <a:alpha val="100000"/>
                </a:srgbClr>
              </a:solidFill>
              <a:prstDash val="solid"/>
              <a:miter/>
            </a:ln>
          </p:spPr>
          <p:txBody>
            <a:bodyPr/>
            <a:lstStyle/>
            <a:p/>
          </p:txBody>
        </p:sp>
        <p:sp>
          <p:nvSpPr>
            <p:cNvPr id="43" name="rc44"/>
            <p:cNvSpPr/>
            <p:nvPr/>
          </p:nvSpPr>
          <p:spPr>
            <a:xfrm>
              <a:off x="4735955" y="3134801"/>
              <a:ext cx="272765" cy="667322"/>
            </a:xfrm>
            <a:prstGeom prst="rect">
              <a:avLst/>
            </a:prstGeom>
            <a:solidFill>
              <a:srgbClr val="481769">
                <a:alpha val="100000"/>
              </a:srgbClr>
            </a:solidFill>
            <a:ln w="13550" cap="flat">
              <a:solidFill>
                <a:srgbClr val="000000">
                  <a:alpha val="100000"/>
                </a:srgbClr>
              </a:solidFill>
              <a:prstDash val="solid"/>
              <a:miter/>
            </a:ln>
          </p:spPr>
          <p:txBody>
            <a:bodyPr/>
            <a:lstStyle/>
            <a:p/>
          </p:txBody>
        </p:sp>
        <p:sp>
          <p:nvSpPr>
            <p:cNvPr id="44" name="rc45"/>
            <p:cNvSpPr/>
            <p:nvPr/>
          </p:nvSpPr>
          <p:spPr>
            <a:xfrm>
              <a:off x="4735955" y="2167012"/>
              <a:ext cx="272765" cy="716967"/>
            </a:xfrm>
            <a:prstGeom prst="rect">
              <a:avLst/>
            </a:prstGeom>
            <a:solidFill>
              <a:srgbClr val="472A7A">
                <a:alpha val="100000"/>
              </a:srgbClr>
            </a:solidFill>
            <a:ln w="13550" cap="flat">
              <a:solidFill>
                <a:srgbClr val="000000">
                  <a:alpha val="100000"/>
                </a:srgbClr>
              </a:solidFill>
              <a:prstDash val="solid"/>
              <a:miter/>
            </a:ln>
          </p:spPr>
          <p:txBody>
            <a:bodyPr/>
            <a:lstStyle/>
            <a:p/>
          </p:txBody>
        </p:sp>
        <p:sp>
          <p:nvSpPr>
            <p:cNvPr id="45" name="rc46"/>
            <p:cNvSpPr/>
            <p:nvPr/>
          </p:nvSpPr>
          <p:spPr>
            <a:xfrm>
              <a:off x="7463615" y="5539838"/>
              <a:ext cx="272765" cy="13262"/>
            </a:xfrm>
            <a:prstGeom prst="rect">
              <a:avLst/>
            </a:prstGeom>
            <a:solidFill>
              <a:srgbClr val="3D4E8A">
                <a:alpha val="100000"/>
              </a:srgbClr>
            </a:solidFill>
            <a:ln w="13550" cap="flat">
              <a:solidFill>
                <a:srgbClr val="000000">
                  <a:alpha val="100000"/>
                </a:srgbClr>
              </a:solidFill>
              <a:prstDash val="solid"/>
              <a:miter/>
            </a:ln>
          </p:spPr>
          <p:txBody>
            <a:bodyPr/>
            <a:lstStyle/>
            <a:p/>
          </p:txBody>
        </p:sp>
        <p:sp>
          <p:nvSpPr>
            <p:cNvPr id="46" name="rc47"/>
            <p:cNvSpPr/>
            <p:nvPr/>
          </p:nvSpPr>
          <p:spPr>
            <a:xfrm>
              <a:off x="7463615" y="5270331"/>
              <a:ext cx="272765" cy="18686"/>
            </a:xfrm>
            <a:prstGeom prst="rect">
              <a:avLst/>
            </a:prstGeom>
            <a:solidFill>
              <a:srgbClr val="355E8D">
                <a:alpha val="100000"/>
              </a:srgbClr>
            </a:solidFill>
            <a:ln w="13550" cap="flat">
              <a:solidFill>
                <a:srgbClr val="000000">
                  <a:alpha val="100000"/>
                </a:srgbClr>
              </a:solidFill>
              <a:prstDash val="solid"/>
              <a:miter/>
            </a:ln>
          </p:spPr>
          <p:txBody>
            <a:bodyPr/>
            <a:lstStyle/>
            <a:p/>
          </p:txBody>
        </p:sp>
        <p:sp>
          <p:nvSpPr>
            <p:cNvPr id="47" name="rc48"/>
            <p:cNvSpPr/>
            <p:nvPr/>
          </p:nvSpPr>
          <p:spPr>
            <a:xfrm>
              <a:off x="7463615" y="4999705"/>
              <a:ext cx="272765" cy="19804"/>
            </a:xfrm>
            <a:prstGeom prst="rect">
              <a:avLst/>
            </a:prstGeom>
            <a:solidFill>
              <a:srgbClr val="2E6D8E">
                <a:alpha val="100000"/>
              </a:srgbClr>
            </a:solidFill>
            <a:ln w="13550" cap="flat">
              <a:solidFill>
                <a:srgbClr val="000000">
                  <a:alpha val="100000"/>
                </a:srgbClr>
              </a:solidFill>
              <a:prstDash val="solid"/>
              <a:miter/>
            </a:ln>
          </p:spPr>
          <p:txBody>
            <a:bodyPr/>
            <a:lstStyle/>
            <a:p/>
          </p:txBody>
        </p:sp>
        <p:sp>
          <p:nvSpPr>
            <p:cNvPr id="48" name="rc49"/>
            <p:cNvSpPr/>
            <p:nvPr/>
          </p:nvSpPr>
          <p:spPr>
            <a:xfrm>
              <a:off x="7463615" y="4745445"/>
              <a:ext cx="272765" cy="3438"/>
            </a:xfrm>
            <a:prstGeom prst="rect">
              <a:avLst/>
            </a:prstGeom>
            <a:solidFill>
              <a:srgbClr val="297B8E">
                <a:alpha val="100000"/>
              </a:srgbClr>
            </a:solidFill>
            <a:ln w="13550" cap="flat">
              <a:solidFill>
                <a:srgbClr val="000000">
                  <a:alpha val="100000"/>
                </a:srgbClr>
              </a:solidFill>
              <a:prstDash val="solid"/>
              <a:miter/>
            </a:ln>
          </p:spPr>
          <p:txBody>
            <a:bodyPr/>
            <a:lstStyle/>
            <a:p/>
          </p:txBody>
        </p:sp>
        <p:sp>
          <p:nvSpPr>
            <p:cNvPr id="49" name="rc50"/>
            <p:cNvSpPr/>
            <p:nvPr/>
          </p:nvSpPr>
          <p:spPr>
            <a:xfrm>
              <a:off x="7463615" y="4449603"/>
              <a:ext cx="272765" cy="45020"/>
            </a:xfrm>
            <a:prstGeom prst="rect">
              <a:avLst/>
            </a:prstGeom>
            <a:solidFill>
              <a:srgbClr val="23898E">
                <a:alpha val="100000"/>
              </a:srgbClr>
            </a:solidFill>
            <a:ln w="13550" cap="flat">
              <a:solidFill>
                <a:srgbClr val="000000">
                  <a:alpha val="100000"/>
                </a:srgbClr>
              </a:solidFill>
              <a:prstDash val="solid"/>
              <a:miter/>
            </a:ln>
          </p:spPr>
          <p:txBody>
            <a:bodyPr/>
            <a:lstStyle/>
            <a:p/>
          </p:txBody>
        </p:sp>
        <p:sp>
          <p:nvSpPr>
            <p:cNvPr id="50" name="rc51"/>
            <p:cNvSpPr/>
            <p:nvPr/>
          </p:nvSpPr>
          <p:spPr>
            <a:xfrm>
              <a:off x="7463615" y="4196323"/>
              <a:ext cx="272765" cy="2458"/>
            </a:xfrm>
            <a:prstGeom prst="rect">
              <a:avLst/>
            </a:prstGeom>
            <a:solidFill>
              <a:srgbClr val="21A585">
                <a:alpha val="100000"/>
              </a:srgbClr>
            </a:solidFill>
            <a:ln w="13550" cap="flat">
              <a:solidFill>
                <a:srgbClr val="000000">
                  <a:alpha val="100000"/>
                </a:srgbClr>
              </a:solidFill>
              <a:prstDash val="solid"/>
              <a:miter/>
            </a:ln>
          </p:spPr>
          <p:txBody>
            <a:bodyPr/>
            <a:lstStyle/>
            <a:p/>
          </p:txBody>
        </p:sp>
        <p:sp>
          <p:nvSpPr>
            <p:cNvPr id="51" name="rc52"/>
            <p:cNvSpPr/>
            <p:nvPr/>
          </p:nvSpPr>
          <p:spPr>
            <a:xfrm>
              <a:off x="7463615" y="3882225"/>
              <a:ext cx="272765" cy="63277"/>
            </a:xfrm>
            <a:prstGeom prst="rect">
              <a:avLst/>
            </a:prstGeom>
            <a:solidFill>
              <a:srgbClr val="65CB5E">
                <a:alpha val="100000"/>
              </a:srgbClr>
            </a:solidFill>
            <a:ln w="13550" cap="flat">
              <a:solidFill>
                <a:srgbClr val="000000">
                  <a:alpha val="100000"/>
                </a:srgbClr>
              </a:solidFill>
              <a:prstDash val="solid"/>
              <a:miter/>
            </a:ln>
          </p:spPr>
          <p:txBody>
            <a:bodyPr/>
            <a:lstStyle/>
            <a:p/>
          </p:txBody>
        </p:sp>
        <p:sp>
          <p:nvSpPr>
            <p:cNvPr id="52" name="rc53"/>
            <p:cNvSpPr/>
            <p:nvPr/>
          </p:nvSpPr>
          <p:spPr>
            <a:xfrm>
              <a:off x="7463615" y="3574774"/>
              <a:ext cx="272765" cy="56629"/>
            </a:xfrm>
            <a:prstGeom prst="rect">
              <a:avLst/>
            </a:prstGeom>
            <a:solidFill>
              <a:srgbClr val="B0DD2F">
                <a:alpha val="100000"/>
              </a:srgbClr>
            </a:solidFill>
            <a:ln w="13550" cap="flat">
              <a:solidFill>
                <a:srgbClr val="000000">
                  <a:alpha val="100000"/>
                </a:srgbClr>
              </a:solidFill>
              <a:prstDash val="solid"/>
              <a:miter/>
            </a:ln>
          </p:spPr>
          <p:txBody>
            <a:bodyPr/>
            <a:lstStyle/>
            <a:p/>
          </p:txBody>
        </p:sp>
        <p:sp>
          <p:nvSpPr>
            <p:cNvPr id="53" name="rc54"/>
            <p:cNvSpPr/>
            <p:nvPr/>
          </p:nvSpPr>
          <p:spPr>
            <a:xfrm>
              <a:off x="7463615" y="3215643"/>
              <a:ext cx="272765" cy="108309"/>
            </a:xfrm>
            <a:prstGeom prst="rect">
              <a:avLst/>
            </a:prstGeom>
            <a:solidFill>
              <a:srgbClr val="D8E219">
                <a:alpha val="100000"/>
              </a:srgbClr>
            </a:solidFill>
            <a:ln w="13550" cap="flat">
              <a:solidFill>
                <a:srgbClr val="000000">
                  <a:alpha val="100000"/>
                </a:srgbClr>
              </a:solidFill>
              <a:prstDash val="solid"/>
              <a:miter/>
            </a:ln>
          </p:spPr>
          <p:txBody>
            <a:bodyPr/>
            <a:lstStyle/>
            <a:p/>
          </p:txBody>
        </p:sp>
        <p:sp>
          <p:nvSpPr>
            <p:cNvPr id="54" name="rc55"/>
            <p:cNvSpPr/>
            <p:nvPr/>
          </p:nvSpPr>
          <p:spPr>
            <a:xfrm>
              <a:off x="7463615" y="1289138"/>
              <a:ext cx="272765" cy="1675684"/>
            </a:xfrm>
            <a:prstGeom prst="rect">
              <a:avLst/>
            </a:prstGeom>
            <a:solidFill>
              <a:srgbClr val="FDE725">
                <a:alpha val="100000"/>
              </a:srgbClr>
            </a:solidFill>
            <a:ln w="13550" cap="flat">
              <a:solidFill>
                <a:srgbClr val="000000">
                  <a:alpha val="100000"/>
                </a:srgbClr>
              </a:solidFill>
              <a:prstDash val="solid"/>
              <a:miter/>
            </a:ln>
          </p:spPr>
          <p:txBody>
            <a:bodyPr/>
            <a:lstStyle/>
            <a:p/>
          </p:txBody>
        </p:sp>
        <p:sp>
          <p:nvSpPr>
            <p:cNvPr id="55" name="rc56"/>
            <p:cNvSpPr/>
            <p:nvPr/>
          </p:nvSpPr>
          <p:spPr>
            <a:xfrm>
              <a:off x="10191275" y="2865543"/>
              <a:ext cx="272765" cy="1809683"/>
            </a:xfrm>
            <a:prstGeom prst="rect">
              <a:avLst/>
            </a:prstGeom>
            <a:solidFill>
              <a:srgbClr val="1F978B">
                <a:alpha val="100000"/>
              </a:srgbClr>
            </a:solidFill>
            <a:ln w="13550" cap="flat">
              <a:solidFill>
                <a:srgbClr val="000000">
                  <a:alpha val="100000"/>
                </a:srgbClr>
              </a:solidFill>
              <a:prstDash val="solid"/>
              <a:miter/>
            </a:ln>
          </p:spPr>
          <p:txBody>
            <a:bodyPr/>
            <a:lstStyle/>
            <a:p/>
          </p:txBody>
        </p:sp>
        <p:sp>
          <p:nvSpPr>
            <p:cNvPr id="56" name="rc57"/>
            <p:cNvSpPr/>
            <p:nvPr/>
          </p:nvSpPr>
          <p:spPr>
            <a:xfrm>
              <a:off x="10191275" y="2449782"/>
              <a:ext cx="272765" cy="164938"/>
            </a:xfrm>
            <a:prstGeom prst="rect">
              <a:avLst/>
            </a:prstGeom>
            <a:solidFill>
              <a:srgbClr val="2EB37C">
                <a:alpha val="100000"/>
              </a:srgbClr>
            </a:solidFill>
            <a:ln w="13550" cap="flat">
              <a:solidFill>
                <a:srgbClr val="000000">
                  <a:alpha val="100000"/>
                </a:srgbClr>
              </a:solidFill>
              <a:prstDash val="solid"/>
              <a:miter/>
            </a:ln>
          </p:spPr>
          <p:txBody>
            <a:bodyPr/>
            <a:lstStyle/>
            <a:p/>
          </p:txBody>
        </p:sp>
        <p:sp>
          <p:nvSpPr>
            <p:cNvPr id="57" name="rc58"/>
            <p:cNvSpPr/>
            <p:nvPr/>
          </p:nvSpPr>
          <p:spPr>
            <a:xfrm>
              <a:off x="10191275" y="2167012"/>
              <a:ext cx="272765" cy="31948"/>
            </a:xfrm>
            <a:prstGeom prst="rect">
              <a:avLst/>
            </a:prstGeom>
            <a:solidFill>
              <a:srgbClr val="46C06F">
                <a:alpha val="100000"/>
              </a:srgbClr>
            </a:solidFill>
            <a:ln w="13550" cap="flat">
              <a:solidFill>
                <a:srgbClr val="000000">
                  <a:alpha val="100000"/>
                </a:srgbClr>
              </a:solidFill>
              <a:prstDash val="solid"/>
              <a:miter/>
            </a:ln>
          </p:spPr>
          <p:txBody>
            <a:bodyPr/>
            <a:lstStyle/>
            <a:p/>
          </p:txBody>
        </p:sp>
        <p:sp>
          <p:nvSpPr>
            <p:cNvPr id="58" name="pg59"/>
            <p:cNvSpPr/>
            <p:nvPr/>
          </p:nvSpPr>
          <p:spPr>
            <a:xfrm>
              <a:off x="1548266" y="3596575"/>
              <a:ext cx="1192825" cy="182057"/>
            </a:xfrm>
            <a:custGeom>
              <a:avLst/>
              <a:pathLst>
                <a:path w="1192825" h="182057">
                  <a:moveTo>
                    <a:pt x="27432" y="182057"/>
                  </a:moveTo>
                  <a:lnTo>
                    <a:pt x="1165393" y="182057"/>
                  </a:lnTo>
                  <a:lnTo>
                    <a:pt x="1164289" y="182035"/>
                  </a:lnTo>
                  <a:lnTo>
                    <a:pt x="1168700" y="181857"/>
                  </a:lnTo>
                  <a:lnTo>
                    <a:pt x="1173025" y="180974"/>
                  </a:lnTo>
                  <a:lnTo>
                    <a:pt x="1177153" y="179408"/>
                  </a:lnTo>
                  <a:lnTo>
                    <a:pt x="1180976" y="177201"/>
                  </a:lnTo>
                  <a:lnTo>
                    <a:pt x="1184396" y="174409"/>
                  </a:lnTo>
                  <a:lnTo>
                    <a:pt x="1187324" y="171105"/>
                  </a:lnTo>
                  <a:lnTo>
                    <a:pt x="1189683" y="167373"/>
                  </a:lnTo>
                  <a:lnTo>
                    <a:pt x="1191414" y="163312"/>
                  </a:lnTo>
                  <a:lnTo>
                    <a:pt x="1192470" y="159025"/>
                  </a:lnTo>
                  <a:lnTo>
                    <a:pt x="1192825" y="154625"/>
                  </a:lnTo>
                  <a:lnTo>
                    <a:pt x="1192825" y="27431"/>
                  </a:lnTo>
                  <a:lnTo>
                    <a:pt x="1192470" y="23031"/>
                  </a:lnTo>
                  <a:lnTo>
                    <a:pt x="1191414" y="18745"/>
                  </a:lnTo>
                  <a:lnTo>
                    <a:pt x="1189683" y="14683"/>
                  </a:lnTo>
                  <a:lnTo>
                    <a:pt x="1187324" y="10952"/>
                  </a:lnTo>
                  <a:lnTo>
                    <a:pt x="1184396" y="7647"/>
                  </a:lnTo>
                  <a:lnTo>
                    <a:pt x="1180976" y="4855"/>
                  </a:lnTo>
                  <a:lnTo>
                    <a:pt x="1177153" y="2648"/>
                  </a:lnTo>
                  <a:lnTo>
                    <a:pt x="1173025" y="1083"/>
                  </a:lnTo>
                  <a:lnTo>
                    <a:pt x="1168700" y="200"/>
                  </a:lnTo>
                  <a:lnTo>
                    <a:pt x="1165393" y="0"/>
                  </a:lnTo>
                  <a:lnTo>
                    <a:pt x="27432"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1"/>
                  </a:lnTo>
                  <a:lnTo>
                    <a:pt x="0" y="154625"/>
                  </a:lnTo>
                  <a:lnTo>
                    <a:pt x="88" y="152418"/>
                  </a:lnTo>
                  <a:lnTo>
                    <a:pt x="88" y="156832"/>
                  </a:lnTo>
                  <a:lnTo>
                    <a:pt x="797" y="161190"/>
                  </a:lnTo>
                  <a:lnTo>
                    <a:pt x="2195" y="165377"/>
                  </a:lnTo>
                  <a:lnTo>
                    <a:pt x="4246" y="169287"/>
                  </a:lnTo>
                  <a:lnTo>
                    <a:pt x="6898" y="172816"/>
                  </a:lnTo>
                  <a:lnTo>
                    <a:pt x="10082" y="175874"/>
                  </a:lnTo>
                  <a:lnTo>
                    <a:pt x="13716"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59" name="tx60"/>
            <p:cNvSpPr/>
            <p:nvPr/>
          </p:nvSpPr>
          <p:spPr>
            <a:xfrm>
              <a:off x="1593986" y="3614218"/>
              <a:ext cx="1101385" cy="118694"/>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Earmarked: 27.2M$</a:t>
              </a:r>
            </a:p>
          </p:txBody>
        </p:sp>
        <p:sp>
          <p:nvSpPr>
            <p:cNvPr id="60" name="pg61"/>
            <p:cNvSpPr/>
            <p:nvPr/>
          </p:nvSpPr>
          <p:spPr>
            <a:xfrm>
              <a:off x="1377876" y="2342468"/>
              <a:ext cx="1533605" cy="182057"/>
            </a:xfrm>
            <a:custGeom>
              <a:avLst/>
              <a:pathLst>
                <a:path w="1533605" h="182057">
                  <a:moveTo>
                    <a:pt x="27431" y="182057"/>
                  </a:moveTo>
                  <a:lnTo>
                    <a:pt x="1506173" y="182057"/>
                  </a:lnTo>
                  <a:lnTo>
                    <a:pt x="1505069" y="182035"/>
                  </a:lnTo>
                  <a:lnTo>
                    <a:pt x="1509480" y="181857"/>
                  </a:lnTo>
                  <a:lnTo>
                    <a:pt x="1513805" y="180974"/>
                  </a:lnTo>
                  <a:lnTo>
                    <a:pt x="1517933" y="179408"/>
                  </a:lnTo>
                  <a:lnTo>
                    <a:pt x="1521757" y="177201"/>
                  </a:lnTo>
                  <a:lnTo>
                    <a:pt x="1525176" y="174409"/>
                  </a:lnTo>
                  <a:lnTo>
                    <a:pt x="1528104" y="171105"/>
                  </a:lnTo>
                  <a:lnTo>
                    <a:pt x="1530463" y="167373"/>
                  </a:lnTo>
                  <a:lnTo>
                    <a:pt x="1532194" y="163312"/>
                  </a:lnTo>
                  <a:lnTo>
                    <a:pt x="1533250" y="159025"/>
                  </a:lnTo>
                  <a:lnTo>
                    <a:pt x="1533605" y="154625"/>
                  </a:lnTo>
                  <a:lnTo>
                    <a:pt x="1533605" y="27431"/>
                  </a:lnTo>
                  <a:lnTo>
                    <a:pt x="1533250" y="23031"/>
                  </a:lnTo>
                  <a:lnTo>
                    <a:pt x="1532194" y="18745"/>
                  </a:lnTo>
                  <a:lnTo>
                    <a:pt x="1530463" y="14683"/>
                  </a:lnTo>
                  <a:lnTo>
                    <a:pt x="1528104" y="10952"/>
                  </a:lnTo>
                  <a:lnTo>
                    <a:pt x="1525176" y="7647"/>
                  </a:lnTo>
                  <a:lnTo>
                    <a:pt x="1521757" y="4855"/>
                  </a:lnTo>
                  <a:lnTo>
                    <a:pt x="1517933" y="2648"/>
                  </a:lnTo>
                  <a:lnTo>
                    <a:pt x="1513805" y="1083"/>
                  </a:lnTo>
                  <a:lnTo>
                    <a:pt x="1509480" y="200"/>
                  </a:lnTo>
                  <a:lnTo>
                    <a:pt x="1506173" y="0"/>
                  </a:lnTo>
                  <a:lnTo>
                    <a:pt x="27431"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54625"/>
                  </a:lnTo>
                  <a:lnTo>
                    <a:pt x="88" y="152418"/>
                  </a:lnTo>
                  <a:lnTo>
                    <a:pt x="88" y="156832"/>
                  </a:lnTo>
                  <a:lnTo>
                    <a:pt x="797" y="161190"/>
                  </a:lnTo>
                  <a:lnTo>
                    <a:pt x="2195" y="165377"/>
                  </a:lnTo>
                  <a:lnTo>
                    <a:pt x="4246" y="169287"/>
                  </a:lnTo>
                  <a:lnTo>
                    <a:pt x="6898" y="172816"/>
                  </a:lnTo>
                  <a:lnTo>
                    <a:pt x="10082" y="175874"/>
                  </a:lnTo>
                  <a:lnTo>
                    <a:pt x="13715"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61" name="tx62"/>
            <p:cNvSpPr/>
            <p:nvPr/>
          </p:nvSpPr>
          <p:spPr>
            <a:xfrm>
              <a:off x="1423596" y="2352080"/>
              <a:ext cx="1442165" cy="126725"/>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Tightly Earmarked: 4.4M$</a:t>
              </a:r>
            </a:p>
          </p:txBody>
        </p:sp>
        <p:sp>
          <p:nvSpPr>
            <p:cNvPr id="62" name="pg63"/>
            <p:cNvSpPr/>
            <p:nvPr/>
          </p:nvSpPr>
          <p:spPr>
            <a:xfrm>
              <a:off x="4464243" y="4273057"/>
              <a:ext cx="816190" cy="182057"/>
            </a:xfrm>
            <a:custGeom>
              <a:avLst/>
              <a:pathLst>
                <a:path w="816190" h="182057">
                  <a:moveTo>
                    <a:pt x="27432" y="182057"/>
                  </a:moveTo>
                  <a:lnTo>
                    <a:pt x="788758" y="182057"/>
                  </a:lnTo>
                  <a:lnTo>
                    <a:pt x="787654" y="182035"/>
                  </a:lnTo>
                  <a:lnTo>
                    <a:pt x="792065" y="181857"/>
                  </a:lnTo>
                  <a:lnTo>
                    <a:pt x="796390" y="180974"/>
                  </a:lnTo>
                  <a:lnTo>
                    <a:pt x="800518" y="179408"/>
                  </a:lnTo>
                  <a:lnTo>
                    <a:pt x="804341" y="177201"/>
                  </a:lnTo>
                  <a:lnTo>
                    <a:pt x="807761" y="174409"/>
                  </a:lnTo>
                  <a:lnTo>
                    <a:pt x="810688" y="171105"/>
                  </a:lnTo>
                  <a:lnTo>
                    <a:pt x="813048" y="167373"/>
                  </a:lnTo>
                  <a:lnTo>
                    <a:pt x="814778" y="163312"/>
                  </a:lnTo>
                  <a:lnTo>
                    <a:pt x="815835" y="159025"/>
                  </a:lnTo>
                  <a:lnTo>
                    <a:pt x="816190" y="154625"/>
                  </a:lnTo>
                  <a:lnTo>
                    <a:pt x="816190" y="27431"/>
                  </a:lnTo>
                  <a:lnTo>
                    <a:pt x="815835" y="23031"/>
                  </a:lnTo>
                  <a:lnTo>
                    <a:pt x="814778" y="18745"/>
                  </a:lnTo>
                  <a:lnTo>
                    <a:pt x="813048" y="14683"/>
                  </a:lnTo>
                  <a:lnTo>
                    <a:pt x="810688" y="10952"/>
                  </a:lnTo>
                  <a:lnTo>
                    <a:pt x="807761" y="7647"/>
                  </a:lnTo>
                  <a:lnTo>
                    <a:pt x="804341" y="4855"/>
                  </a:lnTo>
                  <a:lnTo>
                    <a:pt x="800518" y="2648"/>
                  </a:lnTo>
                  <a:lnTo>
                    <a:pt x="796390" y="1083"/>
                  </a:lnTo>
                  <a:lnTo>
                    <a:pt x="792065" y="200"/>
                  </a:lnTo>
                  <a:lnTo>
                    <a:pt x="788758" y="0"/>
                  </a:lnTo>
                  <a:lnTo>
                    <a:pt x="27432"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54625"/>
                  </a:lnTo>
                  <a:lnTo>
                    <a:pt x="88" y="152418"/>
                  </a:lnTo>
                  <a:lnTo>
                    <a:pt x="88" y="156832"/>
                  </a:lnTo>
                  <a:lnTo>
                    <a:pt x="797" y="161190"/>
                  </a:lnTo>
                  <a:lnTo>
                    <a:pt x="2195" y="165377"/>
                  </a:lnTo>
                  <a:lnTo>
                    <a:pt x="4246" y="169287"/>
                  </a:lnTo>
                  <a:lnTo>
                    <a:pt x="6898" y="172816"/>
                  </a:lnTo>
                  <a:lnTo>
                    <a:pt x="10082" y="175874"/>
                  </a:lnTo>
                  <a:lnTo>
                    <a:pt x="13715"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63" name="tx64"/>
            <p:cNvSpPr/>
            <p:nvPr/>
          </p:nvSpPr>
          <p:spPr>
            <a:xfrm>
              <a:off x="4509963" y="4290700"/>
              <a:ext cx="724750" cy="118694"/>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2021: 9.8M$</a:t>
              </a:r>
            </a:p>
          </p:txBody>
        </p:sp>
        <p:sp>
          <p:nvSpPr>
            <p:cNvPr id="64" name="pg65"/>
            <p:cNvSpPr/>
            <p:nvPr/>
          </p:nvSpPr>
          <p:spPr>
            <a:xfrm>
              <a:off x="4427566" y="3377434"/>
              <a:ext cx="889544" cy="182057"/>
            </a:xfrm>
            <a:custGeom>
              <a:avLst/>
              <a:pathLst>
                <a:path w="889544" h="182057">
                  <a:moveTo>
                    <a:pt x="27432" y="182057"/>
                  </a:moveTo>
                  <a:lnTo>
                    <a:pt x="862112" y="182057"/>
                  </a:lnTo>
                  <a:lnTo>
                    <a:pt x="861008" y="182035"/>
                  </a:lnTo>
                  <a:lnTo>
                    <a:pt x="865419" y="181857"/>
                  </a:lnTo>
                  <a:lnTo>
                    <a:pt x="869744" y="180974"/>
                  </a:lnTo>
                  <a:lnTo>
                    <a:pt x="873872" y="179408"/>
                  </a:lnTo>
                  <a:lnTo>
                    <a:pt x="877695" y="177201"/>
                  </a:lnTo>
                  <a:lnTo>
                    <a:pt x="881115" y="174409"/>
                  </a:lnTo>
                  <a:lnTo>
                    <a:pt x="884043" y="171105"/>
                  </a:lnTo>
                  <a:lnTo>
                    <a:pt x="886402" y="167373"/>
                  </a:lnTo>
                  <a:lnTo>
                    <a:pt x="888132" y="163312"/>
                  </a:lnTo>
                  <a:lnTo>
                    <a:pt x="889189" y="159025"/>
                  </a:lnTo>
                  <a:lnTo>
                    <a:pt x="889544" y="154625"/>
                  </a:lnTo>
                  <a:lnTo>
                    <a:pt x="889544" y="27432"/>
                  </a:lnTo>
                  <a:lnTo>
                    <a:pt x="889189" y="23031"/>
                  </a:lnTo>
                  <a:lnTo>
                    <a:pt x="888132" y="18745"/>
                  </a:lnTo>
                  <a:lnTo>
                    <a:pt x="886402" y="14683"/>
                  </a:lnTo>
                  <a:lnTo>
                    <a:pt x="884043" y="10952"/>
                  </a:lnTo>
                  <a:lnTo>
                    <a:pt x="881115" y="7647"/>
                  </a:lnTo>
                  <a:lnTo>
                    <a:pt x="877695" y="4855"/>
                  </a:lnTo>
                  <a:lnTo>
                    <a:pt x="873872" y="2648"/>
                  </a:lnTo>
                  <a:lnTo>
                    <a:pt x="869744" y="1083"/>
                  </a:lnTo>
                  <a:lnTo>
                    <a:pt x="865419" y="200"/>
                  </a:lnTo>
                  <a:lnTo>
                    <a:pt x="862112" y="0"/>
                  </a:lnTo>
                  <a:lnTo>
                    <a:pt x="27432"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2"/>
                  </a:lnTo>
                  <a:lnTo>
                    <a:pt x="0" y="154625"/>
                  </a:lnTo>
                  <a:lnTo>
                    <a:pt x="88" y="152418"/>
                  </a:lnTo>
                  <a:lnTo>
                    <a:pt x="88" y="156832"/>
                  </a:lnTo>
                  <a:lnTo>
                    <a:pt x="797" y="161190"/>
                  </a:lnTo>
                  <a:lnTo>
                    <a:pt x="2195" y="165377"/>
                  </a:lnTo>
                  <a:lnTo>
                    <a:pt x="4246" y="169287"/>
                  </a:lnTo>
                  <a:lnTo>
                    <a:pt x="6898" y="172816"/>
                  </a:lnTo>
                  <a:lnTo>
                    <a:pt x="10082" y="175874"/>
                  </a:lnTo>
                  <a:lnTo>
                    <a:pt x="13715"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65" name="tx66"/>
            <p:cNvSpPr/>
            <p:nvPr/>
          </p:nvSpPr>
          <p:spPr>
            <a:xfrm>
              <a:off x="4473286" y="3395077"/>
              <a:ext cx="798104" cy="118694"/>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2022: 10.6M$</a:t>
              </a:r>
            </a:p>
          </p:txBody>
        </p:sp>
        <p:sp>
          <p:nvSpPr>
            <p:cNvPr id="66" name="pg67"/>
            <p:cNvSpPr/>
            <p:nvPr/>
          </p:nvSpPr>
          <p:spPr>
            <a:xfrm>
              <a:off x="4427566" y="2434467"/>
              <a:ext cx="889544" cy="182057"/>
            </a:xfrm>
            <a:custGeom>
              <a:avLst/>
              <a:pathLst>
                <a:path w="889544" h="182057">
                  <a:moveTo>
                    <a:pt x="27432" y="182057"/>
                  </a:moveTo>
                  <a:lnTo>
                    <a:pt x="862112" y="182057"/>
                  </a:lnTo>
                  <a:lnTo>
                    <a:pt x="861008" y="182035"/>
                  </a:lnTo>
                  <a:lnTo>
                    <a:pt x="865419" y="181857"/>
                  </a:lnTo>
                  <a:lnTo>
                    <a:pt x="869744" y="180974"/>
                  </a:lnTo>
                  <a:lnTo>
                    <a:pt x="873872" y="179408"/>
                  </a:lnTo>
                  <a:lnTo>
                    <a:pt x="877695" y="177201"/>
                  </a:lnTo>
                  <a:lnTo>
                    <a:pt x="881115" y="174409"/>
                  </a:lnTo>
                  <a:lnTo>
                    <a:pt x="884043" y="171105"/>
                  </a:lnTo>
                  <a:lnTo>
                    <a:pt x="886402" y="167373"/>
                  </a:lnTo>
                  <a:lnTo>
                    <a:pt x="888132" y="163312"/>
                  </a:lnTo>
                  <a:lnTo>
                    <a:pt x="889189" y="159025"/>
                  </a:lnTo>
                  <a:lnTo>
                    <a:pt x="889544" y="154625"/>
                  </a:lnTo>
                  <a:lnTo>
                    <a:pt x="889544" y="27431"/>
                  </a:lnTo>
                  <a:lnTo>
                    <a:pt x="889189" y="23031"/>
                  </a:lnTo>
                  <a:lnTo>
                    <a:pt x="888132" y="18745"/>
                  </a:lnTo>
                  <a:lnTo>
                    <a:pt x="886402" y="14683"/>
                  </a:lnTo>
                  <a:lnTo>
                    <a:pt x="884043" y="10952"/>
                  </a:lnTo>
                  <a:lnTo>
                    <a:pt x="881115" y="7647"/>
                  </a:lnTo>
                  <a:lnTo>
                    <a:pt x="877695" y="4855"/>
                  </a:lnTo>
                  <a:lnTo>
                    <a:pt x="873872" y="2648"/>
                  </a:lnTo>
                  <a:lnTo>
                    <a:pt x="869744" y="1083"/>
                  </a:lnTo>
                  <a:lnTo>
                    <a:pt x="865419" y="200"/>
                  </a:lnTo>
                  <a:lnTo>
                    <a:pt x="862112" y="0"/>
                  </a:lnTo>
                  <a:lnTo>
                    <a:pt x="27432"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54625"/>
                  </a:lnTo>
                  <a:lnTo>
                    <a:pt x="88" y="152418"/>
                  </a:lnTo>
                  <a:lnTo>
                    <a:pt x="88" y="156832"/>
                  </a:lnTo>
                  <a:lnTo>
                    <a:pt x="797" y="161190"/>
                  </a:lnTo>
                  <a:lnTo>
                    <a:pt x="2195" y="165377"/>
                  </a:lnTo>
                  <a:lnTo>
                    <a:pt x="4246" y="169287"/>
                  </a:lnTo>
                  <a:lnTo>
                    <a:pt x="6898" y="172816"/>
                  </a:lnTo>
                  <a:lnTo>
                    <a:pt x="10082" y="175874"/>
                  </a:lnTo>
                  <a:lnTo>
                    <a:pt x="13715"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67" name="tx68"/>
            <p:cNvSpPr/>
            <p:nvPr/>
          </p:nvSpPr>
          <p:spPr>
            <a:xfrm>
              <a:off x="4473286" y="2452111"/>
              <a:ext cx="798104" cy="118694"/>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2023: 11.4M$</a:t>
              </a:r>
            </a:p>
          </p:txBody>
        </p:sp>
        <p:sp>
          <p:nvSpPr>
            <p:cNvPr id="68" name="pg69"/>
            <p:cNvSpPr/>
            <p:nvPr/>
          </p:nvSpPr>
          <p:spPr>
            <a:xfrm>
              <a:off x="5613589" y="5455441"/>
              <a:ext cx="3972817" cy="182057"/>
            </a:xfrm>
            <a:custGeom>
              <a:avLst/>
              <a:pathLst>
                <a:path w="3972817" h="182057">
                  <a:moveTo>
                    <a:pt x="27432" y="182057"/>
                  </a:moveTo>
                  <a:lnTo>
                    <a:pt x="3945385" y="182057"/>
                  </a:lnTo>
                  <a:lnTo>
                    <a:pt x="3944281" y="182035"/>
                  </a:lnTo>
                  <a:lnTo>
                    <a:pt x="3948692" y="181857"/>
                  </a:lnTo>
                  <a:lnTo>
                    <a:pt x="3953017" y="180974"/>
                  </a:lnTo>
                  <a:lnTo>
                    <a:pt x="3957145" y="179408"/>
                  </a:lnTo>
                  <a:lnTo>
                    <a:pt x="3960968" y="177201"/>
                  </a:lnTo>
                  <a:lnTo>
                    <a:pt x="3964388" y="174409"/>
                  </a:lnTo>
                  <a:lnTo>
                    <a:pt x="3967316" y="171105"/>
                  </a:lnTo>
                  <a:lnTo>
                    <a:pt x="3969675" y="167373"/>
                  </a:lnTo>
                  <a:lnTo>
                    <a:pt x="3971406" y="163312"/>
                  </a:lnTo>
                  <a:lnTo>
                    <a:pt x="3972462" y="159025"/>
                  </a:lnTo>
                  <a:lnTo>
                    <a:pt x="3972817" y="154625"/>
                  </a:lnTo>
                  <a:lnTo>
                    <a:pt x="3972817" y="27431"/>
                  </a:lnTo>
                  <a:lnTo>
                    <a:pt x="3972462" y="23031"/>
                  </a:lnTo>
                  <a:lnTo>
                    <a:pt x="3971406" y="18745"/>
                  </a:lnTo>
                  <a:lnTo>
                    <a:pt x="3969675" y="14683"/>
                  </a:lnTo>
                  <a:lnTo>
                    <a:pt x="3967316" y="10952"/>
                  </a:lnTo>
                  <a:lnTo>
                    <a:pt x="3964388" y="7647"/>
                  </a:lnTo>
                  <a:lnTo>
                    <a:pt x="3960968" y="4855"/>
                  </a:lnTo>
                  <a:lnTo>
                    <a:pt x="3957145" y="2648"/>
                  </a:lnTo>
                  <a:lnTo>
                    <a:pt x="3953017" y="1083"/>
                  </a:lnTo>
                  <a:lnTo>
                    <a:pt x="3948692" y="200"/>
                  </a:lnTo>
                  <a:lnTo>
                    <a:pt x="3945385" y="0"/>
                  </a:lnTo>
                  <a:lnTo>
                    <a:pt x="27432"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54625"/>
                  </a:lnTo>
                  <a:lnTo>
                    <a:pt x="88" y="152418"/>
                  </a:lnTo>
                  <a:lnTo>
                    <a:pt x="88" y="156832"/>
                  </a:lnTo>
                  <a:lnTo>
                    <a:pt x="797" y="161190"/>
                  </a:lnTo>
                  <a:lnTo>
                    <a:pt x="2195" y="165377"/>
                  </a:lnTo>
                  <a:lnTo>
                    <a:pt x="4246" y="169287"/>
                  </a:lnTo>
                  <a:lnTo>
                    <a:pt x="6898" y="172816"/>
                  </a:lnTo>
                  <a:lnTo>
                    <a:pt x="10082" y="175874"/>
                  </a:lnTo>
                  <a:lnTo>
                    <a:pt x="13715"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69" name="tx70"/>
            <p:cNvSpPr/>
            <p:nvPr/>
          </p:nvSpPr>
          <p:spPr>
            <a:xfrm>
              <a:off x="5659309" y="5466444"/>
              <a:ext cx="3881377" cy="125334"/>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European Commission - Humanitarian Aid &amp; Civil Protection: 209.6K$</a:t>
              </a:r>
            </a:p>
          </p:txBody>
        </p:sp>
        <p:sp>
          <p:nvSpPr>
            <p:cNvPr id="70" name="pg71"/>
            <p:cNvSpPr/>
            <p:nvPr/>
          </p:nvSpPr>
          <p:spPr>
            <a:xfrm>
              <a:off x="5887687" y="5188645"/>
              <a:ext cx="3424622" cy="182057"/>
            </a:xfrm>
            <a:custGeom>
              <a:avLst/>
              <a:pathLst>
                <a:path w="3424622" h="182057">
                  <a:moveTo>
                    <a:pt x="27432" y="182057"/>
                  </a:moveTo>
                  <a:lnTo>
                    <a:pt x="3397190" y="182057"/>
                  </a:lnTo>
                  <a:lnTo>
                    <a:pt x="3396086" y="182035"/>
                  </a:lnTo>
                  <a:lnTo>
                    <a:pt x="3400497" y="181857"/>
                  </a:lnTo>
                  <a:lnTo>
                    <a:pt x="3404822" y="180974"/>
                  </a:lnTo>
                  <a:lnTo>
                    <a:pt x="3408950" y="179408"/>
                  </a:lnTo>
                  <a:lnTo>
                    <a:pt x="3412773" y="177201"/>
                  </a:lnTo>
                  <a:lnTo>
                    <a:pt x="3416193" y="174409"/>
                  </a:lnTo>
                  <a:lnTo>
                    <a:pt x="3419121" y="171105"/>
                  </a:lnTo>
                  <a:lnTo>
                    <a:pt x="3421480" y="167373"/>
                  </a:lnTo>
                  <a:lnTo>
                    <a:pt x="3423210" y="163312"/>
                  </a:lnTo>
                  <a:lnTo>
                    <a:pt x="3424267" y="159025"/>
                  </a:lnTo>
                  <a:lnTo>
                    <a:pt x="3424622" y="154625"/>
                  </a:lnTo>
                  <a:lnTo>
                    <a:pt x="3424622" y="27432"/>
                  </a:lnTo>
                  <a:lnTo>
                    <a:pt x="3424267" y="23031"/>
                  </a:lnTo>
                  <a:lnTo>
                    <a:pt x="3423210" y="18745"/>
                  </a:lnTo>
                  <a:lnTo>
                    <a:pt x="3421480" y="14683"/>
                  </a:lnTo>
                  <a:lnTo>
                    <a:pt x="3419121" y="10952"/>
                  </a:lnTo>
                  <a:lnTo>
                    <a:pt x="3416193" y="7647"/>
                  </a:lnTo>
                  <a:lnTo>
                    <a:pt x="3412773" y="4855"/>
                  </a:lnTo>
                  <a:lnTo>
                    <a:pt x="3408950" y="2648"/>
                  </a:lnTo>
                  <a:lnTo>
                    <a:pt x="3404822" y="1083"/>
                  </a:lnTo>
                  <a:lnTo>
                    <a:pt x="3400497" y="200"/>
                  </a:lnTo>
                  <a:lnTo>
                    <a:pt x="3397190" y="0"/>
                  </a:lnTo>
                  <a:lnTo>
                    <a:pt x="27432"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2"/>
                  </a:lnTo>
                  <a:lnTo>
                    <a:pt x="0" y="154625"/>
                  </a:lnTo>
                  <a:lnTo>
                    <a:pt x="88" y="152418"/>
                  </a:lnTo>
                  <a:lnTo>
                    <a:pt x="88" y="156832"/>
                  </a:lnTo>
                  <a:lnTo>
                    <a:pt x="797" y="161190"/>
                  </a:lnTo>
                  <a:lnTo>
                    <a:pt x="2195" y="165377"/>
                  </a:lnTo>
                  <a:lnTo>
                    <a:pt x="4246" y="169287"/>
                  </a:lnTo>
                  <a:lnTo>
                    <a:pt x="6898" y="172816"/>
                  </a:lnTo>
                  <a:lnTo>
                    <a:pt x="10082" y="175874"/>
                  </a:lnTo>
                  <a:lnTo>
                    <a:pt x="13715"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71" name="tx72"/>
            <p:cNvSpPr/>
            <p:nvPr/>
          </p:nvSpPr>
          <p:spPr>
            <a:xfrm>
              <a:off x="5933407" y="5199648"/>
              <a:ext cx="3333182" cy="125334"/>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European Commission - International Partnerships: 295.4K$</a:t>
              </a:r>
            </a:p>
          </p:txBody>
        </p:sp>
        <p:sp>
          <p:nvSpPr>
            <p:cNvPr id="72" name="pg73"/>
            <p:cNvSpPr/>
            <p:nvPr/>
          </p:nvSpPr>
          <p:spPr>
            <a:xfrm>
              <a:off x="6831582" y="4918579"/>
              <a:ext cx="1536830" cy="182057"/>
            </a:xfrm>
            <a:custGeom>
              <a:avLst/>
              <a:pathLst>
                <a:path w="1536830" h="182057">
                  <a:moveTo>
                    <a:pt x="27432" y="182057"/>
                  </a:moveTo>
                  <a:lnTo>
                    <a:pt x="1509398" y="182057"/>
                  </a:lnTo>
                  <a:lnTo>
                    <a:pt x="1508294" y="182035"/>
                  </a:lnTo>
                  <a:lnTo>
                    <a:pt x="1512705" y="181857"/>
                  </a:lnTo>
                  <a:lnTo>
                    <a:pt x="1517031" y="180974"/>
                  </a:lnTo>
                  <a:lnTo>
                    <a:pt x="1521158" y="179408"/>
                  </a:lnTo>
                  <a:lnTo>
                    <a:pt x="1524982" y="177201"/>
                  </a:lnTo>
                  <a:lnTo>
                    <a:pt x="1528401" y="174409"/>
                  </a:lnTo>
                  <a:lnTo>
                    <a:pt x="1531329" y="171105"/>
                  </a:lnTo>
                  <a:lnTo>
                    <a:pt x="1533688" y="167373"/>
                  </a:lnTo>
                  <a:lnTo>
                    <a:pt x="1535419" y="163312"/>
                  </a:lnTo>
                  <a:lnTo>
                    <a:pt x="1536475" y="159025"/>
                  </a:lnTo>
                  <a:lnTo>
                    <a:pt x="1536830" y="154625"/>
                  </a:lnTo>
                  <a:lnTo>
                    <a:pt x="1536830" y="27432"/>
                  </a:lnTo>
                  <a:lnTo>
                    <a:pt x="1536475" y="23031"/>
                  </a:lnTo>
                  <a:lnTo>
                    <a:pt x="1535419" y="18745"/>
                  </a:lnTo>
                  <a:lnTo>
                    <a:pt x="1533688" y="14683"/>
                  </a:lnTo>
                  <a:lnTo>
                    <a:pt x="1531329" y="10952"/>
                  </a:lnTo>
                  <a:lnTo>
                    <a:pt x="1528401" y="7647"/>
                  </a:lnTo>
                  <a:lnTo>
                    <a:pt x="1524982" y="4855"/>
                  </a:lnTo>
                  <a:lnTo>
                    <a:pt x="1521158" y="2648"/>
                  </a:lnTo>
                  <a:lnTo>
                    <a:pt x="1517031" y="1083"/>
                  </a:lnTo>
                  <a:lnTo>
                    <a:pt x="1512705" y="200"/>
                  </a:lnTo>
                  <a:lnTo>
                    <a:pt x="1509398" y="0"/>
                  </a:lnTo>
                  <a:lnTo>
                    <a:pt x="27432"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2"/>
                  </a:lnTo>
                  <a:lnTo>
                    <a:pt x="0" y="154625"/>
                  </a:lnTo>
                  <a:lnTo>
                    <a:pt x="88" y="152418"/>
                  </a:lnTo>
                  <a:lnTo>
                    <a:pt x="88" y="156832"/>
                  </a:lnTo>
                  <a:lnTo>
                    <a:pt x="797" y="161190"/>
                  </a:lnTo>
                  <a:lnTo>
                    <a:pt x="2195" y="165377"/>
                  </a:lnTo>
                  <a:lnTo>
                    <a:pt x="4246" y="169287"/>
                  </a:lnTo>
                  <a:lnTo>
                    <a:pt x="6898" y="172816"/>
                  </a:lnTo>
                  <a:lnTo>
                    <a:pt x="10082" y="175874"/>
                  </a:lnTo>
                  <a:lnTo>
                    <a:pt x="13716"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73" name="tx74"/>
            <p:cNvSpPr/>
            <p:nvPr/>
          </p:nvSpPr>
          <p:spPr>
            <a:xfrm>
              <a:off x="6877302" y="4929582"/>
              <a:ext cx="1445390" cy="125334"/>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European Union: 313.0K$</a:t>
              </a:r>
            </a:p>
          </p:txBody>
        </p:sp>
        <p:sp>
          <p:nvSpPr>
            <p:cNvPr id="74" name="pg75"/>
            <p:cNvSpPr/>
            <p:nvPr/>
          </p:nvSpPr>
          <p:spPr>
            <a:xfrm>
              <a:off x="5984691" y="4656136"/>
              <a:ext cx="3230613" cy="182057"/>
            </a:xfrm>
            <a:custGeom>
              <a:avLst/>
              <a:pathLst>
                <a:path w="3230613" h="182057">
                  <a:moveTo>
                    <a:pt x="27432" y="182057"/>
                  </a:moveTo>
                  <a:lnTo>
                    <a:pt x="3203181" y="182057"/>
                  </a:lnTo>
                  <a:lnTo>
                    <a:pt x="3202077" y="182035"/>
                  </a:lnTo>
                  <a:lnTo>
                    <a:pt x="3206488" y="181857"/>
                  </a:lnTo>
                  <a:lnTo>
                    <a:pt x="3210813" y="180974"/>
                  </a:lnTo>
                  <a:lnTo>
                    <a:pt x="3214941" y="179408"/>
                  </a:lnTo>
                  <a:lnTo>
                    <a:pt x="3218765" y="177201"/>
                  </a:lnTo>
                  <a:lnTo>
                    <a:pt x="3222184" y="174409"/>
                  </a:lnTo>
                  <a:lnTo>
                    <a:pt x="3225112" y="171105"/>
                  </a:lnTo>
                  <a:lnTo>
                    <a:pt x="3227471" y="167373"/>
                  </a:lnTo>
                  <a:lnTo>
                    <a:pt x="3229202" y="163312"/>
                  </a:lnTo>
                  <a:lnTo>
                    <a:pt x="3230258" y="159025"/>
                  </a:lnTo>
                  <a:lnTo>
                    <a:pt x="3230613" y="154625"/>
                  </a:lnTo>
                  <a:lnTo>
                    <a:pt x="3230613" y="27431"/>
                  </a:lnTo>
                  <a:lnTo>
                    <a:pt x="3230258" y="23031"/>
                  </a:lnTo>
                  <a:lnTo>
                    <a:pt x="3229202" y="18745"/>
                  </a:lnTo>
                  <a:lnTo>
                    <a:pt x="3227471" y="14683"/>
                  </a:lnTo>
                  <a:lnTo>
                    <a:pt x="3225112" y="10952"/>
                  </a:lnTo>
                  <a:lnTo>
                    <a:pt x="3222184" y="7647"/>
                  </a:lnTo>
                  <a:lnTo>
                    <a:pt x="3218765" y="4855"/>
                  </a:lnTo>
                  <a:lnTo>
                    <a:pt x="3214941" y="2648"/>
                  </a:lnTo>
                  <a:lnTo>
                    <a:pt x="3210813" y="1083"/>
                  </a:lnTo>
                  <a:lnTo>
                    <a:pt x="3206488" y="200"/>
                  </a:lnTo>
                  <a:lnTo>
                    <a:pt x="3203181" y="0"/>
                  </a:lnTo>
                  <a:lnTo>
                    <a:pt x="27432"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54625"/>
                  </a:lnTo>
                  <a:lnTo>
                    <a:pt x="88" y="152418"/>
                  </a:lnTo>
                  <a:lnTo>
                    <a:pt x="88" y="156832"/>
                  </a:lnTo>
                  <a:lnTo>
                    <a:pt x="797" y="161190"/>
                  </a:lnTo>
                  <a:lnTo>
                    <a:pt x="2195" y="165377"/>
                  </a:lnTo>
                  <a:lnTo>
                    <a:pt x="4246" y="169287"/>
                  </a:lnTo>
                  <a:lnTo>
                    <a:pt x="6898" y="172816"/>
                  </a:lnTo>
                  <a:lnTo>
                    <a:pt x="10082" y="175874"/>
                  </a:lnTo>
                  <a:lnTo>
                    <a:pt x="13715"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75" name="tx76"/>
            <p:cNvSpPr/>
            <p:nvPr/>
          </p:nvSpPr>
          <p:spPr>
            <a:xfrm>
              <a:off x="6030411" y="4665748"/>
              <a:ext cx="3139173" cy="126725"/>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France - Ministry for Europe and Foreign Affairs: 54.4K$</a:t>
              </a:r>
            </a:p>
          </p:txBody>
        </p:sp>
        <p:sp>
          <p:nvSpPr>
            <p:cNvPr id="76" name="pg77"/>
            <p:cNvSpPr/>
            <p:nvPr/>
          </p:nvSpPr>
          <p:spPr>
            <a:xfrm>
              <a:off x="6690313" y="4381085"/>
              <a:ext cx="1819370" cy="182057"/>
            </a:xfrm>
            <a:custGeom>
              <a:avLst/>
              <a:pathLst>
                <a:path w="1819370" h="182057">
                  <a:moveTo>
                    <a:pt x="27432" y="182057"/>
                  </a:moveTo>
                  <a:lnTo>
                    <a:pt x="1791938" y="182057"/>
                  </a:lnTo>
                  <a:lnTo>
                    <a:pt x="1790833" y="182035"/>
                  </a:lnTo>
                  <a:lnTo>
                    <a:pt x="1795245" y="181857"/>
                  </a:lnTo>
                  <a:lnTo>
                    <a:pt x="1799570" y="180974"/>
                  </a:lnTo>
                  <a:lnTo>
                    <a:pt x="1803698" y="179408"/>
                  </a:lnTo>
                  <a:lnTo>
                    <a:pt x="1807521" y="177201"/>
                  </a:lnTo>
                  <a:lnTo>
                    <a:pt x="1810941" y="174409"/>
                  </a:lnTo>
                  <a:lnTo>
                    <a:pt x="1813868" y="171105"/>
                  </a:lnTo>
                  <a:lnTo>
                    <a:pt x="1816228" y="167373"/>
                  </a:lnTo>
                  <a:lnTo>
                    <a:pt x="1817958" y="163312"/>
                  </a:lnTo>
                  <a:lnTo>
                    <a:pt x="1819015" y="159025"/>
                  </a:lnTo>
                  <a:lnTo>
                    <a:pt x="1819370" y="154625"/>
                  </a:lnTo>
                  <a:lnTo>
                    <a:pt x="1819370" y="27431"/>
                  </a:lnTo>
                  <a:lnTo>
                    <a:pt x="1819015" y="23031"/>
                  </a:lnTo>
                  <a:lnTo>
                    <a:pt x="1817958" y="18745"/>
                  </a:lnTo>
                  <a:lnTo>
                    <a:pt x="1816228" y="14683"/>
                  </a:lnTo>
                  <a:lnTo>
                    <a:pt x="1813868" y="10952"/>
                  </a:lnTo>
                  <a:lnTo>
                    <a:pt x="1810941" y="7647"/>
                  </a:lnTo>
                  <a:lnTo>
                    <a:pt x="1807521" y="4855"/>
                  </a:lnTo>
                  <a:lnTo>
                    <a:pt x="1803698" y="2648"/>
                  </a:lnTo>
                  <a:lnTo>
                    <a:pt x="1799570" y="1083"/>
                  </a:lnTo>
                  <a:lnTo>
                    <a:pt x="1795245" y="200"/>
                  </a:lnTo>
                  <a:lnTo>
                    <a:pt x="1791938" y="0"/>
                  </a:lnTo>
                  <a:lnTo>
                    <a:pt x="27432"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1"/>
                  </a:lnTo>
                  <a:lnTo>
                    <a:pt x="0" y="154625"/>
                  </a:lnTo>
                  <a:lnTo>
                    <a:pt x="88" y="152418"/>
                  </a:lnTo>
                  <a:lnTo>
                    <a:pt x="88" y="156832"/>
                  </a:lnTo>
                  <a:lnTo>
                    <a:pt x="797" y="161190"/>
                  </a:lnTo>
                  <a:lnTo>
                    <a:pt x="2195" y="165377"/>
                  </a:lnTo>
                  <a:lnTo>
                    <a:pt x="4246" y="169287"/>
                  </a:lnTo>
                  <a:lnTo>
                    <a:pt x="6898" y="172816"/>
                  </a:lnTo>
                  <a:lnTo>
                    <a:pt x="10082" y="175874"/>
                  </a:lnTo>
                  <a:lnTo>
                    <a:pt x="13716"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77" name="tx78"/>
            <p:cNvSpPr/>
            <p:nvPr/>
          </p:nvSpPr>
          <p:spPr>
            <a:xfrm>
              <a:off x="6736033" y="4392088"/>
              <a:ext cx="1727930" cy="125334"/>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Government of Spain: 711.4K$</a:t>
              </a:r>
            </a:p>
          </p:txBody>
        </p:sp>
        <p:sp>
          <p:nvSpPr>
            <p:cNvPr id="78" name="pg79"/>
            <p:cNvSpPr/>
            <p:nvPr/>
          </p:nvSpPr>
          <p:spPr>
            <a:xfrm>
              <a:off x="6407647" y="4106524"/>
              <a:ext cx="2384702" cy="182057"/>
            </a:xfrm>
            <a:custGeom>
              <a:avLst/>
              <a:pathLst>
                <a:path w="2384702" h="182057">
                  <a:moveTo>
                    <a:pt x="27431" y="182057"/>
                  </a:moveTo>
                  <a:lnTo>
                    <a:pt x="2357270" y="182057"/>
                  </a:lnTo>
                  <a:lnTo>
                    <a:pt x="2356166" y="182035"/>
                  </a:lnTo>
                  <a:lnTo>
                    <a:pt x="2360577" y="181857"/>
                  </a:lnTo>
                  <a:lnTo>
                    <a:pt x="2364902" y="180974"/>
                  </a:lnTo>
                  <a:lnTo>
                    <a:pt x="2369030" y="179408"/>
                  </a:lnTo>
                  <a:lnTo>
                    <a:pt x="2372853" y="177201"/>
                  </a:lnTo>
                  <a:lnTo>
                    <a:pt x="2376273" y="174409"/>
                  </a:lnTo>
                  <a:lnTo>
                    <a:pt x="2379200" y="171105"/>
                  </a:lnTo>
                  <a:lnTo>
                    <a:pt x="2381560" y="167373"/>
                  </a:lnTo>
                  <a:lnTo>
                    <a:pt x="2383290" y="163312"/>
                  </a:lnTo>
                  <a:lnTo>
                    <a:pt x="2384347" y="159025"/>
                  </a:lnTo>
                  <a:lnTo>
                    <a:pt x="2384702" y="154625"/>
                  </a:lnTo>
                  <a:lnTo>
                    <a:pt x="2384702" y="27431"/>
                  </a:lnTo>
                  <a:lnTo>
                    <a:pt x="2384347" y="23031"/>
                  </a:lnTo>
                  <a:lnTo>
                    <a:pt x="2383290" y="18745"/>
                  </a:lnTo>
                  <a:lnTo>
                    <a:pt x="2381560" y="14683"/>
                  </a:lnTo>
                  <a:lnTo>
                    <a:pt x="2379200" y="10952"/>
                  </a:lnTo>
                  <a:lnTo>
                    <a:pt x="2376273" y="7647"/>
                  </a:lnTo>
                  <a:lnTo>
                    <a:pt x="2372853" y="4855"/>
                  </a:lnTo>
                  <a:lnTo>
                    <a:pt x="2369030" y="2648"/>
                  </a:lnTo>
                  <a:lnTo>
                    <a:pt x="2364902" y="1083"/>
                  </a:lnTo>
                  <a:lnTo>
                    <a:pt x="2360577" y="200"/>
                  </a:lnTo>
                  <a:lnTo>
                    <a:pt x="2357270" y="0"/>
                  </a:lnTo>
                  <a:lnTo>
                    <a:pt x="27431"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54625"/>
                  </a:lnTo>
                  <a:lnTo>
                    <a:pt x="88" y="152418"/>
                  </a:lnTo>
                  <a:lnTo>
                    <a:pt x="88" y="156832"/>
                  </a:lnTo>
                  <a:lnTo>
                    <a:pt x="797" y="161190"/>
                  </a:lnTo>
                  <a:lnTo>
                    <a:pt x="2195" y="165377"/>
                  </a:lnTo>
                  <a:lnTo>
                    <a:pt x="4246" y="169287"/>
                  </a:lnTo>
                  <a:lnTo>
                    <a:pt x="6898" y="172816"/>
                  </a:lnTo>
                  <a:lnTo>
                    <a:pt x="10082" y="175874"/>
                  </a:lnTo>
                  <a:lnTo>
                    <a:pt x="13715"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79" name="tx80"/>
            <p:cNvSpPr/>
            <p:nvPr/>
          </p:nvSpPr>
          <p:spPr>
            <a:xfrm>
              <a:off x="6453367" y="4116136"/>
              <a:ext cx="2293262" cy="126725"/>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Luxembourg Aid &amp; Development: 38.8K$</a:t>
              </a:r>
            </a:p>
          </p:txBody>
        </p:sp>
        <p:sp>
          <p:nvSpPr>
            <p:cNvPr id="80" name="pg81"/>
            <p:cNvSpPr/>
            <p:nvPr/>
          </p:nvSpPr>
          <p:spPr>
            <a:xfrm>
              <a:off x="6843218" y="3822835"/>
              <a:ext cx="1513560" cy="182057"/>
            </a:xfrm>
            <a:custGeom>
              <a:avLst/>
              <a:pathLst>
                <a:path w="1513560" h="182057">
                  <a:moveTo>
                    <a:pt x="27431" y="182057"/>
                  </a:moveTo>
                  <a:lnTo>
                    <a:pt x="1486128" y="182057"/>
                  </a:lnTo>
                  <a:lnTo>
                    <a:pt x="1485023" y="182035"/>
                  </a:lnTo>
                  <a:lnTo>
                    <a:pt x="1489434" y="181857"/>
                  </a:lnTo>
                  <a:lnTo>
                    <a:pt x="1493760" y="180974"/>
                  </a:lnTo>
                  <a:lnTo>
                    <a:pt x="1497887" y="179408"/>
                  </a:lnTo>
                  <a:lnTo>
                    <a:pt x="1501711" y="177201"/>
                  </a:lnTo>
                  <a:lnTo>
                    <a:pt x="1505130" y="174409"/>
                  </a:lnTo>
                  <a:lnTo>
                    <a:pt x="1508058" y="171105"/>
                  </a:lnTo>
                  <a:lnTo>
                    <a:pt x="1510417" y="167373"/>
                  </a:lnTo>
                  <a:lnTo>
                    <a:pt x="1512148" y="163312"/>
                  </a:lnTo>
                  <a:lnTo>
                    <a:pt x="1513204" y="159025"/>
                  </a:lnTo>
                  <a:lnTo>
                    <a:pt x="1513560" y="154625"/>
                  </a:lnTo>
                  <a:lnTo>
                    <a:pt x="1513560" y="27432"/>
                  </a:lnTo>
                  <a:lnTo>
                    <a:pt x="1513204" y="23031"/>
                  </a:lnTo>
                  <a:lnTo>
                    <a:pt x="1512148" y="18745"/>
                  </a:lnTo>
                  <a:lnTo>
                    <a:pt x="1510417" y="14683"/>
                  </a:lnTo>
                  <a:lnTo>
                    <a:pt x="1508058" y="10952"/>
                  </a:lnTo>
                  <a:lnTo>
                    <a:pt x="1505130" y="7647"/>
                  </a:lnTo>
                  <a:lnTo>
                    <a:pt x="1501711" y="4855"/>
                  </a:lnTo>
                  <a:lnTo>
                    <a:pt x="1497887" y="2648"/>
                  </a:lnTo>
                  <a:lnTo>
                    <a:pt x="1493760" y="1083"/>
                  </a:lnTo>
                  <a:lnTo>
                    <a:pt x="1489434" y="200"/>
                  </a:lnTo>
                  <a:lnTo>
                    <a:pt x="1486128" y="0"/>
                  </a:lnTo>
                  <a:lnTo>
                    <a:pt x="27431"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2"/>
                  </a:lnTo>
                  <a:lnTo>
                    <a:pt x="0" y="154625"/>
                  </a:lnTo>
                  <a:lnTo>
                    <a:pt x="88" y="152418"/>
                  </a:lnTo>
                  <a:lnTo>
                    <a:pt x="88" y="156832"/>
                  </a:lnTo>
                  <a:lnTo>
                    <a:pt x="797" y="161190"/>
                  </a:lnTo>
                  <a:lnTo>
                    <a:pt x="2195" y="165377"/>
                  </a:lnTo>
                  <a:lnTo>
                    <a:pt x="4246" y="169287"/>
                  </a:lnTo>
                  <a:lnTo>
                    <a:pt x="6898" y="172816"/>
                  </a:lnTo>
                  <a:lnTo>
                    <a:pt x="10082" y="175874"/>
                  </a:lnTo>
                  <a:lnTo>
                    <a:pt x="13715"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81" name="tx82"/>
            <p:cNvSpPr/>
            <p:nvPr/>
          </p:nvSpPr>
          <p:spPr>
            <a:xfrm>
              <a:off x="6888938" y="3833838"/>
              <a:ext cx="1422120" cy="125334"/>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Republic of Korea: 1.0M$</a:t>
              </a:r>
            </a:p>
          </p:txBody>
        </p:sp>
        <p:sp>
          <p:nvSpPr>
            <p:cNvPr id="82" name="pg83"/>
            <p:cNvSpPr/>
            <p:nvPr/>
          </p:nvSpPr>
          <p:spPr>
            <a:xfrm>
              <a:off x="6670235" y="3512060"/>
              <a:ext cx="1859525" cy="182057"/>
            </a:xfrm>
            <a:custGeom>
              <a:avLst/>
              <a:pathLst>
                <a:path w="1859525" h="182057">
                  <a:moveTo>
                    <a:pt x="27431" y="182057"/>
                  </a:moveTo>
                  <a:lnTo>
                    <a:pt x="1832093" y="182057"/>
                  </a:lnTo>
                  <a:lnTo>
                    <a:pt x="1830988" y="182035"/>
                  </a:lnTo>
                  <a:lnTo>
                    <a:pt x="1835400" y="181857"/>
                  </a:lnTo>
                  <a:lnTo>
                    <a:pt x="1839725" y="180974"/>
                  </a:lnTo>
                  <a:lnTo>
                    <a:pt x="1843853" y="179408"/>
                  </a:lnTo>
                  <a:lnTo>
                    <a:pt x="1847676" y="177201"/>
                  </a:lnTo>
                  <a:lnTo>
                    <a:pt x="1851096" y="174409"/>
                  </a:lnTo>
                  <a:lnTo>
                    <a:pt x="1854023" y="171105"/>
                  </a:lnTo>
                  <a:lnTo>
                    <a:pt x="1856383" y="167373"/>
                  </a:lnTo>
                  <a:lnTo>
                    <a:pt x="1858113" y="163312"/>
                  </a:lnTo>
                  <a:lnTo>
                    <a:pt x="1859170" y="159025"/>
                  </a:lnTo>
                  <a:lnTo>
                    <a:pt x="1859525" y="154625"/>
                  </a:lnTo>
                  <a:lnTo>
                    <a:pt x="1859525" y="27431"/>
                  </a:lnTo>
                  <a:lnTo>
                    <a:pt x="1859170" y="23031"/>
                  </a:lnTo>
                  <a:lnTo>
                    <a:pt x="1858113" y="18745"/>
                  </a:lnTo>
                  <a:lnTo>
                    <a:pt x="1856383" y="14683"/>
                  </a:lnTo>
                  <a:lnTo>
                    <a:pt x="1854023" y="10952"/>
                  </a:lnTo>
                  <a:lnTo>
                    <a:pt x="1851096" y="7647"/>
                  </a:lnTo>
                  <a:lnTo>
                    <a:pt x="1847676" y="4855"/>
                  </a:lnTo>
                  <a:lnTo>
                    <a:pt x="1843853" y="2648"/>
                  </a:lnTo>
                  <a:lnTo>
                    <a:pt x="1839725" y="1083"/>
                  </a:lnTo>
                  <a:lnTo>
                    <a:pt x="1835400" y="200"/>
                  </a:lnTo>
                  <a:lnTo>
                    <a:pt x="1832093" y="0"/>
                  </a:lnTo>
                  <a:lnTo>
                    <a:pt x="27431"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54625"/>
                  </a:lnTo>
                  <a:lnTo>
                    <a:pt x="88" y="152418"/>
                  </a:lnTo>
                  <a:lnTo>
                    <a:pt x="88" y="156832"/>
                  </a:lnTo>
                  <a:lnTo>
                    <a:pt x="797" y="161190"/>
                  </a:lnTo>
                  <a:lnTo>
                    <a:pt x="2195" y="165377"/>
                  </a:lnTo>
                  <a:lnTo>
                    <a:pt x="4246" y="169287"/>
                  </a:lnTo>
                  <a:lnTo>
                    <a:pt x="6898" y="172816"/>
                  </a:lnTo>
                  <a:lnTo>
                    <a:pt x="10082" y="175874"/>
                  </a:lnTo>
                  <a:lnTo>
                    <a:pt x="13715"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83" name="tx84"/>
            <p:cNvSpPr/>
            <p:nvPr/>
          </p:nvSpPr>
          <p:spPr>
            <a:xfrm>
              <a:off x="6715955" y="3521672"/>
              <a:ext cx="1768085" cy="126725"/>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UN Joint Programmes: 895.0K$</a:t>
              </a:r>
            </a:p>
          </p:txBody>
        </p:sp>
        <p:sp>
          <p:nvSpPr>
            <p:cNvPr id="84" name="pg85"/>
            <p:cNvSpPr/>
            <p:nvPr/>
          </p:nvSpPr>
          <p:spPr>
            <a:xfrm>
              <a:off x="6357911" y="3178769"/>
              <a:ext cx="2484173" cy="182057"/>
            </a:xfrm>
            <a:custGeom>
              <a:avLst/>
              <a:pathLst>
                <a:path w="2484173" h="182057">
                  <a:moveTo>
                    <a:pt x="27431" y="182057"/>
                  </a:moveTo>
                  <a:lnTo>
                    <a:pt x="2456741" y="182057"/>
                  </a:lnTo>
                  <a:lnTo>
                    <a:pt x="2455636" y="182035"/>
                  </a:lnTo>
                  <a:lnTo>
                    <a:pt x="2460047" y="181857"/>
                  </a:lnTo>
                  <a:lnTo>
                    <a:pt x="2464373" y="180974"/>
                  </a:lnTo>
                  <a:lnTo>
                    <a:pt x="2468501" y="179408"/>
                  </a:lnTo>
                  <a:lnTo>
                    <a:pt x="2472324" y="177201"/>
                  </a:lnTo>
                  <a:lnTo>
                    <a:pt x="2475744" y="174409"/>
                  </a:lnTo>
                  <a:lnTo>
                    <a:pt x="2478671" y="171105"/>
                  </a:lnTo>
                  <a:lnTo>
                    <a:pt x="2481031" y="167373"/>
                  </a:lnTo>
                  <a:lnTo>
                    <a:pt x="2482761" y="163312"/>
                  </a:lnTo>
                  <a:lnTo>
                    <a:pt x="2483817" y="159025"/>
                  </a:lnTo>
                  <a:lnTo>
                    <a:pt x="2484173" y="154625"/>
                  </a:lnTo>
                  <a:lnTo>
                    <a:pt x="2484173" y="27432"/>
                  </a:lnTo>
                  <a:lnTo>
                    <a:pt x="2483817" y="23031"/>
                  </a:lnTo>
                  <a:lnTo>
                    <a:pt x="2482761" y="18745"/>
                  </a:lnTo>
                  <a:lnTo>
                    <a:pt x="2481031" y="14683"/>
                  </a:lnTo>
                  <a:lnTo>
                    <a:pt x="2478671" y="10952"/>
                  </a:lnTo>
                  <a:lnTo>
                    <a:pt x="2475744" y="7647"/>
                  </a:lnTo>
                  <a:lnTo>
                    <a:pt x="2472324" y="4855"/>
                  </a:lnTo>
                  <a:lnTo>
                    <a:pt x="2468501" y="2648"/>
                  </a:lnTo>
                  <a:lnTo>
                    <a:pt x="2464373" y="1083"/>
                  </a:lnTo>
                  <a:lnTo>
                    <a:pt x="2460047" y="200"/>
                  </a:lnTo>
                  <a:lnTo>
                    <a:pt x="2456741" y="0"/>
                  </a:lnTo>
                  <a:lnTo>
                    <a:pt x="27431"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2"/>
                  </a:lnTo>
                  <a:lnTo>
                    <a:pt x="0" y="154625"/>
                  </a:lnTo>
                  <a:lnTo>
                    <a:pt x="88" y="152418"/>
                  </a:lnTo>
                  <a:lnTo>
                    <a:pt x="88" y="156832"/>
                  </a:lnTo>
                  <a:lnTo>
                    <a:pt x="797" y="161190"/>
                  </a:lnTo>
                  <a:lnTo>
                    <a:pt x="2195" y="165377"/>
                  </a:lnTo>
                  <a:lnTo>
                    <a:pt x="4246" y="169287"/>
                  </a:lnTo>
                  <a:lnTo>
                    <a:pt x="6898" y="172816"/>
                  </a:lnTo>
                  <a:lnTo>
                    <a:pt x="10082" y="175874"/>
                  </a:lnTo>
                  <a:lnTo>
                    <a:pt x="13715"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85" name="tx86"/>
            <p:cNvSpPr/>
            <p:nvPr/>
          </p:nvSpPr>
          <p:spPr>
            <a:xfrm>
              <a:off x="6403631" y="3188381"/>
              <a:ext cx="2392733" cy="126725"/>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United Nations Peacebuilding Fund: 1.8M$</a:t>
              </a:r>
            </a:p>
          </p:txBody>
        </p:sp>
        <p:sp>
          <p:nvSpPr>
            <p:cNvPr id="86" name="pg87"/>
            <p:cNvSpPr/>
            <p:nvPr/>
          </p:nvSpPr>
          <p:spPr>
            <a:xfrm>
              <a:off x="6925457" y="2035951"/>
              <a:ext cx="1349082" cy="182057"/>
            </a:xfrm>
            <a:custGeom>
              <a:avLst/>
              <a:pathLst>
                <a:path w="1349082" h="182057">
                  <a:moveTo>
                    <a:pt x="27431" y="182057"/>
                  </a:moveTo>
                  <a:lnTo>
                    <a:pt x="1321650" y="182057"/>
                  </a:lnTo>
                  <a:lnTo>
                    <a:pt x="1320545" y="182035"/>
                  </a:lnTo>
                  <a:lnTo>
                    <a:pt x="1324957" y="181857"/>
                  </a:lnTo>
                  <a:lnTo>
                    <a:pt x="1329282" y="180974"/>
                  </a:lnTo>
                  <a:lnTo>
                    <a:pt x="1333410" y="179408"/>
                  </a:lnTo>
                  <a:lnTo>
                    <a:pt x="1337233" y="177201"/>
                  </a:lnTo>
                  <a:lnTo>
                    <a:pt x="1340653" y="174409"/>
                  </a:lnTo>
                  <a:lnTo>
                    <a:pt x="1343580" y="171105"/>
                  </a:lnTo>
                  <a:lnTo>
                    <a:pt x="1345940" y="167373"/>
                  </a:lnTo>
                  <a:lnTo>
                    <a:pt x="1347670" y="163312"/>
                  </a:lnTo>
                  <a:lnTo>
                    <a:pt x="1348727" y="159025"/>
                  </a:lnTo>
                  <a:lnTo>
                    <a:pt x="1349082" y="154625"/>
                  </a:lnTo>
                  <a:lnTo>
                    <a:pt x="1349082" y="27432"/>
                  </a:lnTo>
                  <a:lnTo>
                    <a:pt x="1348727" y="23031"/>
                  </a:lnTo>
                  <a:lnTo>
                    <a:pt x="1347670" y="18745"/>
                  </a:lnTo>
                  <a:lnTo>
                    <a:pt x="1345940" y="14683"/>
                  </a:lnTo>
                  <a:lnTo>
                    <a:pt x="1343580" y="10952"/>
                  </a:lnTo>
                  <a:lnTo>
                    <a:pt x="1340653" y="7647"/>
                  </a:lnTo>
                  <a:lnTo>
                    <a:pt x="1337233" y="4855"/>
                  </a:lnTo>
                  <a:lnTo>
                    <a:pt x="1333410" y="2648"/>
                  </a:lnTo>
                  <a:lnTo>
                    <a:pt x="1329282" y="1083"/>
                  </a:lnTo>
                  <a:lnTo>
                    <a:pt x="1324957" y="200"/>
                  </a:lnTo>
                  <a:lnTo>
                    <a:pt x="1321650" y="0"/>
                  </a:lnTo>
                  <a:lnTo>
                    <a:pt x="27431"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2"/>
                  </a:lnTo>
                  <a:lnTo>
                    <a:pt x="0" y="154625"/>
                  </a:lnTo>
                  <a:lnTo>
                    <a:pt x="88" y="152418"/>
                  </a:lnTo>
                  <a:lnTo>
                    <a:pt x="88" y="156832"/>
                  </a:lnTo>
                  <a:lnTo>
                    <a:pt x="797" y="161190"/>
                  </a:lnTo>
                  <a:lnTo>
                    <a:pt x="2195" y="165377"/>
                  </a:lnTo>
                  <a:lnTo>
                    <a:pt x="4246" y="169287"/>
                  </a:lnTo>
                  <a:lnTo>
                    <a:pt x="6898" y="172816"/>
                  </a:lnTo>
                  <a:lnTo>
                    <a:pt x="10082" y="175874"/>
                  </a:lnTo>
                  <a:lnTo>
                    <a:pt x="13715"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87" name="tx88"/>
            <p:cNvSpPr/>
            <p:nvPr/>
          </p:nvSpPr>
          <p:spPr>
            <a:xfrm>
              <a:off x="6971177" y="2053594"/>
              <a:ext cx="1257642" cy="118694"/>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United States: 26.4M$</a:t>
              </a:r>
            </a:p>
          </p:txBody>
        </p:sp>
        <p:sp>
          <p:nvSpPr>
            <p:cNvPr id="88" name="pg89"/>
            <p:cNvSpPr/>
            <p:nvPr/>
          </p:nvSpPr>
          <p:spPr>
            <a:xfrm>
              <a:off x="9679865" y="3679356"/>
              <a:ext cx="1295584" cy="182057"/>
            </a:xfrm>
            <a:custGeom>
              <a:avLst/>
              <a:pathLst>
                <a:path w="1295584" h="182057">
                  <a:moveTo>
                    <a:pt x="27431" y="182057"/>
                  </a:moveTo>
                  <a:lnTo>
                    <a:pt x="1268152" y="182057"/>
                  </a:lnTo>
                  <a:lnTo>
                    <a:pt x="1267048" y="182035"/>
                  </a:lnTo>
                  <a:lnTo>
                    <a:pt x="1271459" y="181857"/>
                  </a:lnTo>
                  <a:lnTo>
                    <a:pt x="1275784" y="180974"/>
                  </a:lnTo>
                  <a:lnTo>
                    <a:pt x="1279912" y="179408"/>
                  </a:lnTo>
                  <a:lnTo>
                    <a:pt x="1283735" y="177201"/>
                  </a:lnTo>
                  <a:lnTo>
                    <a:pt x="1287155" y="174409"/>
                  </a:lnTo>
                  <a:lnTo>
                    <a:pt x="1290082" y="171105"/>
                  </a:lnTo>
                  <a:lnTo>
                    <a:pt x="1292442" y="167373"/>
                  </a:lnTo>
                  <a:lnTo>
                    <a:pt x="1294172" y="163312"/>
                  </a:lnTo>
                  <a:lnTo>
                    <a:pt x="1295229" y="159025"/>
                  </a:lnTo>
                  <a:lnTo>
                    <a:pt x="1295584" y="154625"/>
                  </a:lnTo>
                  <a:lnTo>
                    <a:pt x="1295584" y="27432"/>
                  </a:lnTo>
                  <a:lnTo>
                    <a:pt x="1295229" y="23031"/>
                  </a:lnTo>
                  <a:lnTo>
                    <a:pt x="1294172" y="18745"/>
                  </a:lnTo>
                  <a:lnTo>
                    <a:pt x="1292442" y="14683"/>
                  </a:lnTo>
                  <a:lnTo>
                    <a:pt x="1290082" y="10952"/>
                  </a:lnTo>
                  <a:lnTo>
                    <a:pt x="1287155" y="7647"/>
                  </a:lnTo>
                  <a:lnTo>
                    <a:pt x="1283735" y="4855"/>
                  </a:lnTo>
                  <a:lnTo>
                    <a:pt x="1279912" y="2648"/>
                  </a:lnTo>
                  <a:lnTo>
                    <a:pt x="1275784" y="1083"/>
                  </a:lnTo>
                  <a:lnTo>
                    <a:pt x="1271459" y="200"/>
                  </a:lnTo>
                  <a:lnTo>
                    <a:pt x="1268152" y="0"/>
                  </a:lnTo>
                  <a:lnTo>
                    <a:pt x="27431"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2"/>
                  </a:lnTo>
                  <a:lnTo>
                    <a:pt x="0" y="154625"/>
                  </a:lnTo>
                  <a:lnTo>
                    <a:pt x="88" y="152418"/>
                  </a:lnTo>
                  <a:lnTo>
                    <a:pt x="88" y="156832"/>
                  </a:lnTo>
                  <a:lnTo>
                    <a:pt x="797" y="161190"/>
                  </a:lnTo>
                  <a:lnTo>
                    <a:pt x="2195" y="165377"/>
                  </a:lnTo>
                  <a:lnTo>
                    <a:pt x="4246" y="169287"/>
                  </a:lnTo>
                  <a:lnTo>
                    <a:pt x="6898" y="172816"/>
                  </a:lnTo>
                  <a:lnTo>
                    <a:pt x="10082" y="175874"/>
                  </a:lnTo>
                  <a:lnTo>
                    <a:pt x="13716"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89" name="tx90"/>
            <p:cNvSpPr/>
            <p:nvPr/>
          </p:nvSpPr>
          <p:spPr>
            <a:xfrm>
              <a:off x="9725585" y="3696999"/>
              <a:ext cx="1204144" cy="118694"/>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Government: 28.6M$</a:t>
              </a:r>
            </a:p>
          </p:txBody>
        </p:sp>
        <p:sp>
          <p:nvSpPr>
            <p:cNvPr id="90" name="pg91"/>
            <p:cNvSpPr/>
            <p:nvPr/>
          </p:nvSpPr>
          <p:spPr>
            <a:xfrm>
              <a:off x="9747749" y="2441223"/>
              <a:ext cx="1159816" cy="182057"/>
            </a:xfrm>
            <a:custGeom>
              <a:avLst/>
              <a:pathLst>
                <a:path w="1159816" h="182057">
                  <a:moveTo>
                    <a:pt x="27431" y="182057"/>
                  </a:moveTo>
                  <a:lnTo>
                    <a:pt x="1132384" y="182057"/>
                  </a:lnTo>
                  <a:lnTo>
                    <a:pt x="1131279" y="182035"/>
                  </a:lnTo>
                  <a:lnTo>
                    <a:pt x="1135691" y="181857"/>
                  </a:lnTo>
                  <a:lnTo>
                    <a:pt x="1140016" y="180974"/>
                  </a:lnTo>
                  <a:lnTo>
                    <a:pt x="1144144" y="179408"/>
                  </a:lnTo>
                  <a:lnTo>
                    <a:pt x="1147967" y="177201"/>
                  </a:lnTo>
                  <a:lnTo>
                    <a:pt x="1151387" y="174409"/>
                  </a:lnTo>
                  <a:lnTo>
                    <a:pt x="1154314" y="171105"/>
                  </a:lnTo>
                  <a:lnTo>
                    <a:pt x="1156674" y="167373"/>
                  </a:lnTo>
                  <a:lnTo>
                    <a:pt x="1158404" y="163312"/>
                  </a:lnTo>
                  <a:lnTo>
                    <a:pt x="1159461" y="159025"/>
                  </a:lnTo>
                  <a:lnTo>
                    <a:pt x="1159816" y="154625"/>
                  </a:lnTo>
                  <a:lnTo>
                    <a:pt x="1159816" y="27431"/>
                  </a:lnTo>
                  <a:lnTo>
                    <a:pt x="1159461" y="23031"/>
                  </a:lnTo>
                  <a:lnTo>
                    <a:pt x="1158404" y="18745"/>
                  </a:lnTo>
                  <a:lnTo>
                    <a:pt x="1156674" y="14683"/>
                  </a:lnTo>
                  <a:lnTo>
                    <a:pt x="1154314" y="10952"/>
                  </a:lnTo>
                  <a:lnTo>
                    <a:pt x="1151387" y="7647"/>
                  </a:lnTo>
                  <a:lnTo>
                    <a:pt x="1147967" y="4855"/>
                  </a:lnTo>
                  <a:lnTo>
                    <a:pt x="1144144" y="2648"/>
                  </a:lnTo>
                  <a:lnTo>
                    <a:pt x="1140016" y="1083"/>
                  </a:lnTo>
                  <a:lnTo>
                    <a:pt x="1135691" y="200"/>
                  </a:lnTo>
                  <a:lnTo>
                    <a:pt x="1132384" y="0"/>
                  </a:lnTo>
                  <a:lnTo>
                    <a:pt x="27431"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1"/>
                  </a:lnTo>
                  <a:lnTo>
                    <a:pt x="0" y="154625"/>
                  </a:lnTo>
                  <a:lnTo>
                    <a:pt x="88" y="152418"/>
                  </a:lnTo>
                  <a:lnTo>
                    <a:pt x="88" y="156832"/>
                  </a:lnTo>
                  <a:lnTo>
                    <a:pt x="797" y="161190"/>
                  </a:lnTo>
                  <a:lnTo>
                    <a:pt x="2195" y="165377"/>
                  </a:lnTo>
                  <a:lnTo>
                    <a:pt x="4246" y="169287"/>
                  </a:lnTo>
                  <a:lnTo>
                    <a:pt x="6898" y="172816"/>
                  </a:lnTo>
                  <a:lnTo>
                    <a:pt x="10082" y="175874"/>
                  </a:lnTo>
                  <a:lnTo>
                    <a:pt x="13716"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91" name="tx92"/>
            <p:cNvSpPr/>
            <p:nvPr/>
          </p:nvSpPr>
          <p:spPr>
            <a:xfrm>
              <a:off x="9793469" y="2458866"/>
              <a:ext cx="1068376" cy="118694"/>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Multilateral: 2.6M$</a:t>
              </a:r>
            </a:p>
          </p:txBody>
        </p:sp>
        <p:sp>
          <p:nvSpPr>
            <p:cNvPr id="92" name="pg93"/>
            <p:cNvSpPr/>
            <p:nvPr/>
          </p:nvSpPr>
          <p:spPr>
            <a:xfrm>
              <a:off x="9464008" y="2091958"/>
              <a:ext cx="1727298" cy="182057"/>
            </a:xfrm>
            <a:custGeom>
              <a:avLst/>
              <a:pathLst>
                <a:path w="1727298" h="182057">
                  <a:moveTo>
                    <a:pt x="27431" y="182057"/>
                  </a:moveTo>
                  <a:lnTo>
                    <a:pt x="1699866" y="182057"/>
                  </a:lnTo>
                  <a:lnTo>
                    <a:pt x="1698761" y="182035"/>
                  </a:lnTo>
                  <a:lnTo>
                    <a:pt x="1703173" y="181857"/>
                  </a:lnTo>
                  <a:lnTo>
                    <a:pt x="1707498" y="180974"/>
                  </a:lnTo>
                  <a:lnTo>
                    <a:pt x="1711626" y="179408"/>
                  </a:lnTo>
                  <a:lnTo>
                    <a:pt x="1715449" y="177201"/>
                  </a:lnTo>
                  <a:lnTo>
                    <a:pt x="1718869" y="174409"/>
                  </a:lnTo>
                  <a:lnTo>
                    <a:pt x="1721796" y="171105"/>
                  </a:lnTo>
                  <a:lnTo>
                    <a:pt x="1724156" y="167373"/>
                  </a:lnTo>
                  <a:lnTo>
                    <a:pt x="1725886" y="163312"/>
                  </a:lnTo>
                  <a:lnTo>
                    <a:pt x="1726943" y="159025"/>
                  </a:lnTo>
                  <a:lnTo>
                    <a:pt x="1727298" y="154625"/>
                  </a:lnTo>
                  <a:lnTo>
                    <a:pt x="1727298" y="27431"/>
                  </a:lnTo>
                  <a:lnTo>
                    <a:pt x="1726943" y="23031"/>
                  </a:lnTo>
                  <a:lnTo>
                    <a:pt x="1725886" y="18745"/>
                  </a:lnTo>
                  <a:lnTo>
                    <a:pt x="1724156" y="14683"/>
                  </a:lnTo>
                  <a:lnTo>
                    <a:pt x="1721796" y="10952"/>
                  </a:lnTo>
                  <a:lnTo>
                    <a:pt x="1718869" y="7647"/>
                  </a:lnTo>
                  <a:lnTo>
                    <a:pt x="1715449" y="4855"/>
                  </a:lnTo>
                  <a:lnTo>
                    <a:pt x="1711626" y="2648"/>
                  </a:lnTo>
                  <a:lnTo>
                    <a:pt x="1707498" y="1083"/>
                  </a:lnTo>
                  <a:lnTo>
                    <a:pt x="1703173" y="200"/>
                  </a:lnTo>
                  <a:lnTo>
                    <a:pt x="1699866" y="0"/>
                  </a:lnTo>
                  <a:lnTo>
                    <a:pt x="27431"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1"/>
                  </a:lnTo>
                  <a:lnTo>
                    <a:pt x="0" y="154625"/>
                  </a:lnTo>
                  <a:lnTo>
                    <a:pt x="88" y="152418"/>
                  </a:lnTo>
                  <a:lnTo>
                    <a:pt x="88" y="156832"/>
                  </a:lnTo>
                  <a:lnTo>
                    <a:pt x="797" y="161190"/>
                  </a:lnTo>
                  <a:lnTo>
                    <a:pt x="2195" y="165377"/>
                  </a:lnTo>
                  <a:lnTo>
                    <a:pt x="4246" y="169287"/>
                  </a:lnTo>
                  <a:lnTo>
                    <a:pt x="6898" y="172816"/>
                  </a:lnTo>
                  <a:lnTo>
                    <a:pt x="10082" y="175874"/>
                  </a:lnTo>
                  <a:lnTo>
                    <a:pt x="13716" y="178382"/>
                  </a:lnTo>
                  <a:lnTo>
                    <a:pt x="17704" y="180274"/>
                  </a:lnTo>
                  <a:lnTo>
                    <a:pt x="21944" y="181503"/>
                  </a:lnTo>
                  <a:lnTo>
                    <a:pt x="26327" y="182035"/>
                  </a:lnTo>
                  <a:close/>
                </a:path>
              </a:pathLst>
            </a:custGeom>
            <a:solidFill>
              <a:srgbClr val="FFFFFF">
                <a:alpha val="100000"/>
              </a:srgbClr>
            </a:solidFill>
            <a:ln w="6775" cap="rnd">
              <a:solidFill>
                <a:srgbClr val="000000">
                  <a:alpha val="100000"/>
                </a:srgbClr>
              </a:solidFill>
              <a:prstDash val="solid"/>
              <a:round/>
            </a:ln>
          </p:spPr>
          <p:txBody>
            <a:bodyPr/>
            <a:lstStyle/>
            <a:p/>
          </p:txBody>
        </p:sp>
        <p:sp>
          <p:nvSpPr>
            <p:cNvPr id="93" name="tx94"/>
            <p:cNvSpPr/>
            <p:nvPr/>
          </p:nvSpPr>
          <p:spPr>
            <a:xfrm>
              <a:off x="9509728" y="2109601"/>
              <a:ext cx="1635858" cy="118694"/>
            </a:xfrm>
            <a:prstGeom prst="rect">
              <a:avLst/>
            </a:prstGeom>
            <a:noFill/>
          </p:spPr>
          <p:txBody>
            <a:bodyPr lIns="0" rIns="0" tIns="0" bIns="0" anchorCtr="1" anchor="ctr" wrap="none"/>
            <a:lstStyle/>
            <a:p>
              <a:pPr algn="l" marL="0" marR="0" indent="0">
                <a:lnSpc>
                  <a:spcPts val="995"/>
                </a:lnSpc>
                <a:spcBef>
                  <a:spcPts val="0"/>
                </a:spcBef>
                <a:spcAft>
                  <a:spcPts val="0"/>
                </a:spcAft>
              </a:pPr>
              <a:r>
                <a:rPr sz="995">
                  <a:solidFill>
                    <a:srgbClr val="000000">
                      <a:alpha val="100000"/>
                    </a:srgbClr>
                  </a:solidFill>
                  <a:latin typeface="Lato"/>
                  <a:cs typeface="Lato"/>
                </a:rPr>
                <a:t>Other Public Sector: 505.0K$</a:t>
              </a:r>
            </a:p>
          </p:txBody>
        </p:sp>
        <p:sp>
          <p:nvSpPr>
            <p:cNvPr id="94" name="tx95"/>
            <p:cNvSpPr/>
            <p:nvPr/>
          </p:nvSpPr>
          <p:spPr>
            <a:xfrm>
              <a:off x="1686578" y="5831289"/>
              <a:ext cx="916201" cy="17016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Earmarking</a:t>
              </a:r>
            </a:p>
          </p:txBody>
        </p:sp>
        <p:sp>
          <p:nvSpPr>
            <p:cNvPr id="95" name="tx96"/>
            <p:cNvSpPr/>
            <p:nvPr/>
          </p:nvSpPr>
          <p:spPr>
            <a:xfrm>
              <a:off x="4685969" y="5867303"/>
              <a:ext cx="372739" cy="134152"/>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Year</a:t>
              </a:r>
            </a:p>
          </p:txBody>
        </p:sp>
        <p:sp>
          <p:nvSpPr>
            <p:cNvPr id="96" name="tx97"/>
            <p:cNvSpPr/>
            <p:nvPr/>
          </p:nvSpPr>
          <p:spPr>
            <a:xfrm>
              <a:off x="7253784" y="5863785"/>
              <a:ext cx="692428" cy="137670"/>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Provider</a:t>
              </a:r>
            </a:p>
          </p:txBody>
        </p:sp>
        <p:sp>
          <p:nvSpPr>
            <p:cNvPr id="97" name="tx98"/>
            <p:cNvSpPr/>
            <p:nvPr/>
          </p:nvSpPr>
          <p:spPr>
            <a:xfrm>
              <a:off x="10124484" y="5837029"/>
              <a:ext cx="406346" cy="16442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Type</a:t>
              </a:r>
            </a:p>
          </p:txBody>
        </p:sp>
        <p:sp>
          <p:nvSpPr>
            <p:cNvPr id="98" name="tx99"/>
            <p:cNvSpPr/>
            <p:nvPr/>
          </p:nvSpPr>
          <p:spPr>
            <a:xfrm>
              <a:off x="227745" y="219567"/>
              <a:ext cx="1803671" cy="231303"/>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Commitment</a:t>
              </a:r>
            </a:p>
          </p:txBody>
        </p:sp>
        <p:sp>
          <p:nvSpPr>
            <p:cNvPr id="99" name="tx100"/>
            <p:cNvSpPr/>
            <p:nvPr/>
          </p:nvSpPr>
          <p:spPr>
            <a:xfrm>
              <a:off x="2106409" y="159080"/>
              <a:ext cx="80547" cy="291790"/>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a:t>
              </a:r>
            </a:p>
          </p:txBody>
        </p:sp>
        <p:sp>
          <p:nvSpPr>
            <p:cNvPr id="100" name="tx101"/>
            <p:cNvSpPr/>
            <p:nvPr/>
          </p:nvSpPr>
          <p:spPr>
            <a:xfrm>
              <a:off x="2261948" y="221573"/>
              <a:ext cx="254140" cy="229297"/>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El</a:t>
              </a:r>
            </a:p>
          </p:txBody>
        </p:sp>
        <p:sp>
          <p:nvSpPr>
            <p:cNvPr id="101" name="tx102"/>
            <p:cNvSpPr/>
            <p:nvPr/>
          </p:nvSpPr>
          <p:spPr>
            <a:xfrm>
              <a:off x="2591081" y="219104"/>
              <a:ext cx="1189691" cy="231766"/>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Salvador</a:t>
              </a:r>
            </a:p>
          </p:txBody>
        </p:sp>
        <p:sp>
          <p:nvSpPr>
            <p:cNvPr id="102" name="tx103"/>
            <p:cNvSpPr/>
            <p:nvPr/>
          </p:nvSpPr>
          <p:spPr>
            <a:xfrm>
              <a:off x="227745" y="6483835"/>
              <a:ext cx="525905" cy="1172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Source:</a:t>
              </a:r>
            </a:p>
          </p:txBody>
        </p:sp>
        <p:sp>
          <p:nvSpPr>
            <p:cNvPr id="103" name="tx104"/>
            <p:cNvSpPr/>
            <p:nvPr/>
          </p:nvSpPr>
          <p:spPr>
            <a:xfrm>
              <a:off x="794616" y="6485115"/>
              <a:ext cx="338122" cy="1159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Data</a:t>
              </a:r>
            </a:p>
          </p:txBody>
        </p:sp>
        <p:sp>
          <p:nvSpPr>
            <p:cNvPr id="104" name="tx105"/>
            <p:cNvSpPr/>
            <p:nvPr/>
          </p:nvSpPr>
          <p:spPr>
            <a:xfrm>
              <a:off x="1173704" y="6455752"/>
              <a:ext cx="677364"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published</a:t>
              </a:r>
            </a:p>
          </p:txBody>
        </p:sp>
        <p:sp>
          <p:nvSpPr>
            <p:cNvPr id="105" name="tx106"/>
            <p:cNvSpPr/>
            <p:nvPr/>
          </p:nvSpPr>
          <p:spPr>
            <a:xfrm>
              <a:off x="1892033" y="6455752"/>
              <a:ext cx="172101"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by</a:t>
              </a:r>
            </a:p>
          </p:txBody>
        </p:sp>
        <p:sp>
          <p:nvSpPr>
            <p:cNvPr id="106" name="tx107"/>
            <p:cNvSpPr/>
            <p:nvPr/>
          </p:nvSpPr>
          <p:spPr>
            <a:xfrm>
              <a:off x="2105100" y="6483755"/>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107" name="tx108"/>
            <p:cNvSpPr/>
            <p:nvPr/>
          </p:nvSpPr>
          <p:spPr>
            <a:xfrm>
              <a:off x="2715256" y="6517279"/>
              <a:ext cx="148818" cy="83770"/>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as</a:t>
              </a:r>
            </a:p>
          </p:txBody>
        </p:sp>
        <p:sp>
          <p:nvSpPr>
            <p:cNvPr id="108" name="tx109"/>
            <p:cNvSpPr/>
            <p:nvPr/>
          </p:nvSpPr>
          <p:spPr>
            <a:xfrm>
              <a:off x="2905040" y="6466233"/>
              <a:ext cx="284835" cy="134816"/>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part</a:t>
              </a:r>
            </a:p>
          </p:txBody>
        </p:sp>
        <p:sp>
          <p:nvSpPr>
            <p:cNvPr id="109" name="tx110"/>
            <p:cNvSpPr/>
            <p:nvPr/>
          </p:nvSpPr>
          <p:spPr>
            <a:xfrm>
              <a:off x="3230841" y="6483595"/>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110" name="tx111"/>
            <p:cNvSpPr/>
            <p:nvPr/>
          </p:nvSpPr>
          <p:spPr>
            <a:xfrm>
              <a:off x="3418624" y="6481915"/>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111" name="tx112"/>
            <p:cNvSpPr/>
            <p:nvPr/>
          </p:nvSpPr>
          <p:spPr>
            <a:xfrm>
              <a:off x="3690738" y="6481915"/>
              <a:ext cx="89611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International</a:t>
              </a:r>
            </a:p>
          </p:txBody>
        </p:sp>
        <p:sp>
          <p:nvSpPr>
            <p:cNvPr id="112" name="tx113"/>
            <p:cNvSpPr/>
            <p:nvPr/>
          </p:nvSpPr>
          <p:spPr>
            <a:xfrm>
              <a:off x="4627815" y="6482075"/>
              <a:ext cx="236349" cy="11897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Aid</a:t>
              </a:r>
            </a:p>
          </p:txBody>
        </p:sp>
        <p:sp>
          <p:nvSpPr>
            <p:cNvPr id="113" name="tx114"/>
            <p:cNvSpPr/>
            <p:nvPr/>
          </p:nvSpPr>
          <p:spPr>
            <a:xfrm>
              <a:off x="4905130" y="6458952"/>
              <a:ext cx="950998" cy="142097"/>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Transparency</a:t>
              </a:r>
            </a:p>
          </p:txBody>
        </p:sp>
        <p:sp>
          <p:nvSpPr>
            <p:cNvPr id="114" name="tx115"/>
            <p:cNvSpPr/>
            <p:nvPr/>
          </p:nvSpPr>
          <p:spPr>
            <a:xfrm>
              <a:off x="5897094" y="6483035"/>
              <a:ext cx="610636"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Initiative</a:t>
              </a:r>
            </a:p>
          </p:txBody>
        </p:sp>
        <p:sp>
          <p:nvSpPr>
            <p:cNvPr id="115" name="tx116"/>
            <p:cNvSpPr/>
            <p:nvPr/>
          </p:nvSpPr>
          <p:spPr>
            <a:xfrm>
              <a:off x="6548695" y="6453511"/>
              <a:ext cx="377887" cy="14753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(IATI)</a:t>
              </a:r>
            </a:p>
          </p:txBody>
        </p:sp>
      </p:gr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22173" cap="rnd">
              <a:solidFill>
                <a:srgbClr val="FFFFFF">
                  <a:alpha val="100000"/>
                </a:srgbClr>
              </a:solidFill>
              <a:prstDash val="solid"/>
              <a:round/>
            </a:ln>
          </p:spPr>
          <p:txBody>
            <a:bodyPr/>
            <a:lstStyle/>
            <a:p/>
          </p:txBody>
        </p:sp>
        <p:sp>
          <p:nvSpPr>
            <p:cNvPr id="4" name="pl5"/>
            <p:cNvSpPr/>
            <p:nvPr/>
          </p:nvSpPr>
          <p:spPr>
            <a:xfrm>
              <a:off x="868046" y="5766299"/>
              <a:ext cx="11096207" cy="0"/>
            </a:xfrm>
            <a:custGeom>
              <a:avLst/>
              <a:pathLst>
                <a:path w="11096207" h="0">
                  <a:moveTo>
                    <a:pt x="0" y="0"/>
                  </a:moveTo>
                  <a:lnTo>
                    <a:pt x="11096207" y="0"/>
                  </a:lnTo>
                  <a:lnTo>
                    <a:pt x="11096207" y="0"/>
                  </a:lnTo>
                </a:path>
              </a:pathLst>
            </a:custGeom>
            <a:ln w="13304" cap="flat">
              <a:solidFill>
                <a:srgbClr val="CCCCCC">
                  <a:alpha val="100000"/>
                </a:srgbClr>
              </a:solidFill>
              <a:prstDash val="solid"/>
              <a:round/>
            </a:ln>
          </p:spPr>
          <p:txBody>
            <a:bodyPr/>
            <a:lstStyle/>
            <a:p/>
          </p:txBody>
        </p:sp>
        <p:sp>
          <p:nvSpPr>
            <p:cNvPr id="5" name="pl6"/>
            <p:cNvSpPr/>
            <p:nvPr/>
          </p:nvSpPr>
          <p:spPr>
            <a:xfrm>
              <a:off x="868046" y="5002096"/>
              <a:ext cx="11096207" cy="0"/>
            </a:xfrm>
            <a:custGeom>
              <a:avLst/>
              <a:pathLst>
                <a:path w="11096207" h="0">
                  <a:moveTo>
                    <a:pt x="0" y="0"/>
                  </a:moveTo>
                  <a:lnTo>
                    <a:pt x="11096207" y="0"/>
                  </a:lnTo>
                  <a:lnTo>
                    <a:pt x="11096207" y="0"/>
                  </a:lnTo>
                </a:path>
              </a:pathLst>
            </a:custGeom>
            <a:ln w="13304" cap="flat">
              <a:solidFill>
                <a:srgbClr val="CCCCCC">
                  <a:alpha val="100000"/>
                </a:srgbClr>
              </a:solidFill>
              <a:prstDash val="solid"/>
              <a:round/>
            </a:ln>
          </p:spPr>
          <p:txBody>
            <a:bodyPr/>
            <a:lstStyle/>
            <a:p/>
          </p:txBody>
        </p:sp>
        <p:sp>
          <p:nvSpPr>
            <p:cNvPr id="6" name="pl7"/>
            <p:cNvSpPr/>
            <p:nvPr/>
          </p:nvSpPr>
          <p:spPr>
            <a:xfrm>
              <a:off x="868046" y="4237892"/>
              <a:ext cx="11096207" cy="0"/>
            </a:xfrm>
            <a:custGeom>
              <a:avLst/>
              <a:pathLst>
                <a:path w="11096207" h="0">
                  <a:moveTo>
                    <a:pt x="0" y="0"/>
                  </a:moveTo>
                  <a:lnTo>
                    <a:pt x="11096207" y="0"/>
                  </a:lnTo>
                  <a:lnTo>
                    <a:pt x="11096207" y="0"/>
                  </a:lnTo>
                </a:path>
              </a:pathLst>
            </a:custGeom>
            <a:ln w="13304" cap="flat">
              <a:solidFill>
                <a:srgbClr val="CCCCCC">
                  <a:alpha val="100000"/>
                </a:srgbClr>
              </a:solidFill>
              <a:prstDash val="solid"/>
              <a:round/>
            </a:ln>
          </p:spPr>
          <p:txBody>
            <a:bodyPr/>
            <a:lstStyle/>
            <a:p/>
          </p:txBody>
        </p:sp>
        <p:sp>
          <p:nvSpPr>
            <p:cNvPr id="7" name="pl8"/>
            <p:cNvSpPr/>
            <p:nvPr/>
          </p:nvSpPr>
          <p:spPr>
            <a:xfrm>
              <a:off x="868046" y="3473689"/>
              <a:ext cx="11096207" cy="0"/>
            </a:xfrm>
            <a:custGeom>
              <a:avLst/>
              <a:pathLst>
                <a:path w="11096207" h="0">
                  <a:moveTo>
                    <a:pt x="0" y="0"/>
                  </a:moveTo>
                  <a:lnTo>
                    <a:pt x="11096207" y="0"/>
                  </a:lnTo>
                  <a:lnTo>
                    <a:pt x="11096207" y="0"/>
                  </a:lnTo>
                </a:path>
              </a:pathLst>
            </a:custGeom>
            <a:ln w="13304" cap="flat">
              <a:solidFill>
                <a:srgbClr val="CCCCCC">
                  <a:alpha val="100000"/>
                </a:srgbClr>
              </a:solidFill>
              <a:prstDash val="solid"/>
              <a:round/>
            </a:ln>
          </p:spPr>
          <p:txBody>
            <a:bodyPr/>
            <a:lstStyle/>
            <a:p/>
          </p:txBody>
        </p:sp>
        <p:sp>
          <p:nvSpPr>
            <p:cNvPr id="8" name="pl9"/>
            <p:cNvSpPr/>
            <p:nvPr/>
          </p:nvSpPr>
          <p:spPr>
            <a:xfrm>
              <a:off x="868046" y="2709485"/>
              <a:ext cx="11096207" cy="0"/>
            </a:xfrm>
            <a:custGeom>
              <a:avLst/>
              <a:pathLst>
                <a:path w="11096207" h="0">
                  <a:moveTo>
                    <a:pt x="0" y="0"/>
                  </a:moveTo>
                  <a:lnTo>
                    <a:pt x="11096207" y="0"/>
                  </a:lnTo>
                  <a:lnTo>
                    <a:pt x="11096207" y="0"/>
                  </a:lnTo>
                </a:path>
              </a:pathLst>
            </a:custGeom>
            <a:ln w="13304" cap="flat">
              <a:solidFill>
                <a:srgbClr val="CCCCCC">
                  <a:alpha val="100000"/>
                </a:srgbClr>
              </a:solidFill>
              <a:prstDash val="solid"/>
              <a:round/>
            </a:ln>
          </p:spPr>
          <p:txBody>
            <a:bodyPr/>
            <a:lstStyle/>
            <a:p/>
          </p:txBody>
        </p:sp>
        <p:sp>
          <p:nvSpPr>
            <p:cNvPr id="9" name="rc10"/>
            <p:cNvSpPr/>
            <p:nvPr/>
          </p:nvSpPr>
          <p:spPr>
            <a:xfrm>
              <a:off x="1388181" y="2760168"/>
              <a:ext cx="3120808" cy="2724863"/>
            </a:xfrm>
            <a:prstGeom prst="rect">
              <a:avLst/>
            </a:prstGeom>
            <a:solidFill>
              <a:srgbClr val="E1CC0D">
                <a:alpha val="90196"/>
              </a:srgbClr>
            </a:solidFill>
          </p:spPr>
          <p:txBody>
            <a:bodyPr/>
            <a:lstStyle/>
            <a:p/>
          </p:txBody>
        </p:sp>
        <p:sp>
          <p:nvSpPr>
            <p:cNvPr id="10" name="rc11"/>
            <p:cNvSpPr/>
            <p:nvPr/>
          </p:nvSpPr>
          <p:spPr>
            <a:xfrm>
              <a:off x="1388181" y="5485032"/>
              <a:ext cx="3120808" cy="281267"/>
            </a:xfrm>
            <a:prstGeom prst="rect">
              <a:avLst/>
            </a:prstGeom>
            <a:solidFill>
              <a:srgbClr val="EF4A60">
                <a:alpha val="90196"/>
              </a:srgbClr>
            </a:solidFill>
          </p:spPr>
          <p:txBody>
            <a:bodyPr/>
            <a:lstStyle/>
            <a:p/>
          </p:txBody>
        </p:sp>
        <p:sp>
          <p:nvSpPr>
            <p:cNvPr id="11" name="rc12"/>
            <p:cNvSpPr/>
            <p:nvPr/>
          </p:nvSpPr>
          <p:spPr>
            <a:xfrm>
              <a:off x="4855745" y="2542582"/>
              <a:ext cx="3120808" cy="2900412"/>
            </a:xfrm>
            <a:prstGeom prst="rect">
              <a:avLst/>
            </a:prstGeom>
            <a:solidFill>
              <a:srgbClr val="E1CC0D">
                <a:alpha val="90196"/>
              </a:srgbClr>
            </a:solidFill>
          </p:spPr>
          <p:txBody>
            <a:bodyPr/>
            <a:lstStyle/>
            <a:p/>
          </p:txBody>
        </p:sp>
        <p:sp>
          <p:nvSpPr>
            <p:cNvPr id="12" name="rc13"/>
            <p:cNvSpPr/>
            <p:nvPr/>
          </p:nvSpPr>
          <p:spPr>
            <a:xfrm>
              <a:off x="4855745" y="5442994"/>
              <a:ext cx="3120808" cy="323304"/>
            </a:xfrm>
            <a:prstGeom prst="rect">
              <a:avLst/>
            </a:prstGeom>
            <a:solidFill>
              <a:srgbClr val="EF4A60">
                <a:alpha val="90196"/>
              </a:srgbClr>
            </a:solidFill>
          </p:spPr>
          <p:txBody>
            <a:bodyPr/>
            <a:lstStyle/>
            <a:p/>
          </p:txBody>
        </p:sp>
        <p:sp>
          <p:nvSpPr>
            <p:cNvPr id="13" name="rc14"/>
            <p:cNvSpPr/>
            <p:nvPr/>
          </p:nvSpPr>
          <p:spPr>
            <a:xfrm>
              <a:off x="8323310" y="2302753"/>
              <a:ext cx="3120808" cy="2705110"/>
            </a:xfrm>
            <a:prstGeom prst="rect">
              <a:avLst/>
            </a:prstGeom>
            <a:solidFill>
              <a:srgbClr val="E1CC0D">
                <a:alpha val="90196"/>
              </a:srgbClr>
            </a:solidFill>
          </p:spPr>
          <p:txBody>
            <a:bodyPr/>
            <a:lstStyle/>
            <a:p/>
          </p:txBody>
        </p:sp>
        <p:sp>
          <p:nvSpPr>
            <p:cNvPr id="14" name="rc15"/>
            <p:cNvSpPr/>
            <p:nvPr/>
          </p:nvSpPr>
          <p:spPr>
            <a:xfrm>
              <a:off x="8323310" y="5007864"/>
              <a:ext cx="3120808" cy="758435"/>
            </a:xfrm>
            <a:prstGeom prst="rect">
              <a:avLst/>
            </a:prstGeom>
            <a:solidFill>
              <a:srgbClr val="EF4A60">
                <a:alpha val="90196"/>
              </a:srgbClr>
            </a:solidFill>
          </p:spPr>
          <p:txBody>
            <a:bodyPr/>
            <a:lstStyle/>
            <a:p/>
          </p:txBody>
        </p:sp>
        <p:sp>
          <p:nvSpPr>
            <p:cNvPr id="15" name="tx16"/>
            <p:cNvSpPr/>
            <p:nvPr/>
          </p:nvSpPr>
          <p:spPr>
            <a:xfrm>
              <a:off x="658164" y="5697093"/>
              <a:ext cx="107396"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0</a:t>
              </a:r>
            </a:p>
          </p:txBody>
        </p:sp>
        <p:sp>
          <p:nvSpPr>
            <p:cNvPr id="16" name="tx17"/>
            <p:cNvSpPr/>
            <p:nvPr/>
          </p:nvSpPr>
          <p:spPr>
            <a:xfrm>
              <a:off x="335142" y="4932797"/>
              <a:ext cx="430418"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2.5M</a:t>
              </a:r>
            </a:p>
          </p:txBody>
        </p:sp>
        <p:sp>
          <p:nvSpPr>
            <p:cNvPr id="17" name="tx18"/>
            <p:cNvSpPr/>
            <p:nvPr/>
          </p:nvSpPr>
          <p:spPr>
            <a:xfrm>
              <a:off x="335142" y="4168594"/>
              <a:ext cx="430418"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5.0M</a:t>
              </a:r>
            </a:p>
          </p:txBody>
        </p:sp>
        <p:sp>
          <p:nvSpPr>
            <p:cNvPr id="18" name="tx19"/>
            <p:cNvSpPr/>
            <p:nvPr/>
          </p:nvSpPr>
          <p:spPr>
            <a:xfrm>
              <a:off x="335142" y="3405872"/>
              <a:ext cx="430418" cy="134152"/>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7.5M</a:t>
              </a:r>
            </a:p>
          </p:txBody>
        </p:sp>
        <p:sp>
          <p:nvSpPr>
            <p:cNvPr id="19" name="tx20"/>
            <p:cNvSpPr/>
            <p:nvPr/>
          </p:nvSpPr>
          <p:spPr>
            <a:xfrm>
              <a:off x="227745" y="2640280"/>
              <a:ext cx="537814"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10.0M</a:t>
              </a:r>
            </a:p>
          </p:txBody>
        </p:sp>
        <p:sp>
          <p:nvSpPr>
            <p:cNvPr id="20" name="pl21"/>
            <p:cNvSpPr/>
            <p:nvPr/>
          </p:nvSpPr>
          <p:spPr>
            <a:xfrm>
              <a:off x="868046" y="5766299"/>
              <a:ext cx="11096207" cy="0"/>
            </a:xfrm>
            <a:custGeom>
              <a:avLst/>
              <a:pathLst>
                <a:path w="11096207" h="0">
                  <a:moveTo>
                    <a:pt x="0" y="0"/>
                  </a:moveTo>
                  <a:lnTo>
                    <a:pt x="11096207" y="0"/>
                  </a:lnTo>
                </a:path>
              </a:pathLst>
            </a:custGeom>
            <a:ln w="17739" cap="flat">
              <a:solidFill>
                <a:srgbClr val="1A1A1A">
                  <a:alpha val="100000"/>
                </a:srgbClr>
              </a:solidFill>
              <a:prstDash val="solid"/>
              <a:round/>
            </a:ln>
          </p:spPr>
          <p:txBody>
            <a:bodyPr/>
            <a:lstStyle/>
            <a:p/>
          </p:txBody>
        </p:sp>
        <p:sp>
          <p:nvSpPr>
            <p:cNvPr id="21" name="tx22"/>
            <p:cNvSpPr/>
            <p:nvPr/>
          </p:nvSpPr>
          <p:spPr>
            <a:xfrm>
              <a:off x="2733792" y="5865915"/>
              <a:ext cx="429585"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2021</a:t>
              </a:r>
            </a:p>
          </p:txBody>
        </p:sp>
        <p:sp>
          <p:nvSpPr>
            <p:cNvPr id="22" name="tx23"/>
            <p:cNvSpPr/>
            <p:nvPr/>
          </p:nvSpPr>
          <p:spPr>
            <a:xfrm>
              <a:off x="6201357" y="5865915"/>
              <a:ext cx="429585"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2022</a:t>
              </a:r>
            </a:p>
          </p:txBody>
        </p:sp>
        <p:sp>
          <p:nvSpPr>
            <p:cNvPr id="23" name="tx24"/>
            <p:cNvSpPr/>
            <p:nvPr/>
          </p:nvSpPr>
          <p:spPr>
            <a:xfrm>
              <a:off x="9668922" y="5865822"/>
              <a:ext cx="429585"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2023</a:t>
              </a:r>
            </a:p>
          </p:txBody>
        </p:sp>
        <p:sp>
          <p:nvSpPr>
            <p:cNvPr id="24" name="rc25"/>
            <p:cNvSpPr/>
            <p:nvPr/>
          </p:nvSpPr>
          <p:spPr>
            <a:xfrm>
              <a:off x="1104792" y="1404324"/>
              <a:ext cx="201455" cy="201455"/>
            </a:xfrm>
            <a:prstGeom prst="rect">
              <a:avLst/>
            </a:prstGeom>
            <a:solidFill>
              <a:srgbClr val="E1CC0D">
                <a:alpha val="90196"/>
              </a:srgbClr>
            </a:solidFill>
          </p:spPr>
          <p:txBody>
            <a:bodyPr/>
            <a:lstStyle/>
            <a:p/>
          </p:txBody>
        </p:sp>
        <p:sp>
          <p:nvSpPr>
            <p:cNvPr id="25" name="rc26"/>
            <p:cNvSpPr/>
            <p:nvPr/>
          </p:nvSpPr>
          <p:spPr>
            <a:xfrm>
              <a:off x="2522675" y="1404324"/>
              <a:ext cx="201456" cy="201455"/>
            </a:xfrm>
            <a:prstGeom prst="rect">
              <a:avLst/>
            </a:prstGeom>
            <a:solidFill>
              <a:srgbClr val="EF4A60">
                <a:alpha val="90196"/>
              </a:srgbClr>
            </a:solidFill>
          </p:spPr>
          <p:txBody>
            <a:bodyPr/>
            <a:lstStyle/>
            <a:p/>
          </p:txBody>
        </p:sp>
        <p:sp>
          <p:nvSpPr>
            <p:cNvPr id="26" name="tx27"/>
            <p:cNvSpPr/>
            <p:nvPr/>
          </p:nvSpPr>
          <p:spPr>
            <a:xfrm>
              <a:off x="1429121" y="1425585"/>
              <a:ext cx="970681" cy="153173"/>
            </a:xfrm>
            <a:prstGeom prst="rect">
              <a:avLst/>
            </a:prstGeom>
            <a:noFill/>
          </p:spPr>
          <p:txBody>
            <a:bodyPr lIns="0" rIns="0" tIns="0" bIns="0" anchorCtr="1" anchor="ctr" wrap="none"/>
            <a:lstStyle/>
            <a:p>
              <a:pPr algn="l" marL="0" marR="0" indent="0">
                <a:lnSpc>
                  <a:spcPts val="1620"/>
                </a:lnSpc>
                <a:spcBef>
                  <a:spcPts val="0"/>
                </a:spcBef>
                <a:spcAft>
                  <a:spcPts val="0"/>
                </a:spcAft>
              </a:pPr>
              <a:r>
                <a:rPr sz="1620">
                  <a:solidFill>
                    <a:srgbClr val="1A1A1A">
                      <a:alpha val="100000"/>
                    </a:srgbClr>
                  </a:solidFill>
                  <a:latin typeface="Lato"/>
                  <a:cs typeface="Lato"/>
                </a:rPr>
                <a:t>Earmarked</a:t>
              </a:r>
            </a:p>
          </p:txBody>
        </p:sp>
        <p:sp>
          <p:nvSpPr>
            <p:cNvPr id="27" name="tx28"/>
            <p:cNvSpPr/>
            <p:nvPr/>
          </p:nvSpPr>
          <p:spPr>
            <a:xfrm>
              <a:off x="2847004" y="1389683"/>
              <a:ext cx="1644376" cy="189075"/>
            </a:xfrm>
            <a:prstGeom prst="rect">
              <a:avLst/>
            </a:prstGeom>
            <a:noFill/>
          </p:spPr>
          <p:txBody>
            <a:bodyPr lIns="0" rIns="0" tIns="0" bIns="0" anchorCtr="1" anchor="ctr" wrap="none"/>
            <a:lstStyle/>
            <a:p>
              <a:pPr algn="l" marL="0" marR="0" indent="0">
                <a:lnSpc>
                  <a:spcPts val="1620"/>
                </a:lnSpc>
                <a:spcBef>
                  <a:spcPts val="0"/>
                </a:spcBef>
                <a:spcAft>
                  <a:spcPts val="0"/>
                </a:spcAft>
              </a:pPr>
              <a:r>
                <a:rPr sz="1620">
                  <a:solidFill>
                    <a:srgbClr val="1A1A1A">
                      <a:alpha val="100000"/>
                    </a:srgbClr>
                  </a:solidFill>
                  <a:latin typeface="Lato"/>
                  <a:cs typeface="Lato"/>
                </a:rPr>
                <a:t>Tightly Earmarked</a:t>
              </a:r>
            </a:p>
          </p:txBody>
        </p:sp>
        <p:sp>
          <p:nvSpPr>
            <p:cNvPr id="28" name="tx29"/>
            <p:cNvSpPr/>
            <p:nvPr/>
          </p:nvSpPr>
          <p:spPr>
            <a:xfrm>
              <a:off x="227745" y="728148"/>
              <a:ext cx="962634" cy="169964"/>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Recorded</a:t>
              </a:r>
            </a:p>
          </p:txBody>
        </p:sp>
        <p:sp>
          <p:nvSpPr>
            <p:cNvPr id="29" name="tx30"/>
            <p:cNvSpPr/>
            <p:nvPr/>
          </p:nvSpPr>
          <p:spPr>
            <a:xfrm>
              <a:off x="1248902" y="731349"/>
              <a:ext cx="182422" cy="1667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in</a:t>
              </a:r>
            </a:p>
          </p:txBody>
        </p:sp>
        <p:sp>
          <p:nvSpPr>
            <p:cNvPr id="30" name="tx31"/>
            <p:cNvSpPr/>
            <p:nvPr/>
          </p:nvSpPr>
          <p:spPr>
            <a:xfrm>
              <a:off x="1489846" y="729749"/>
              <a:ext cx="185966" cy="1683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El</a:t>
              </a:r>
            </a:p>
          </p:txBody>
        </p:sp>
        <p:sp>
          <p:nvSpPr>
            <p:cNvPr id="31" name="tx32"/>
            <p:cNvSpPr/>
            <p:nvPr/>
          </p:nvSpPr>
          <p:spPr>
            <a:xfrm>
              <a:off x="1734334" y="727920"/>
              <a:ext cx="863993"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Salvador</a:t>
              </a:r>
            </a:p>
          </p:txBody>
        </p:sp>
        <p:sp>
          <p:nvSpPr>
            <p:cNvPr id="32" name="tx33"/>
            <p:cNvSpPr/>
            <p:nvPr/>
          </p:nvSpPr>
          <p:spPr>
            <a:xfrm>
              <a:off x="227745" y="219567"/>
              <a:ext cx="1803671" cy="231303"/>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Commitment</a:t>
              </a:r>
            </a:p>
          </p:txBody>
        </p:sp>
        <p:sp>
          <p:nvSpPr>
            <p:cNvPr id="33" name="tx34"/>
            <p:cNvSpPr/>
            <p:nvPr/>
          </p:nvSpPr>
          <p:spPr>
            <a:xfrm>
              <a:off x="2106409" y="287616"/>
              <a:ext cx="298580" cy="163254"/>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vs</a:t>
              </a:r>
            </a:p>
          </p:txBody>
        </p:sp>
        <p:sp>
          <p:nvSpPr>
            <p:cNvPr id="34" name="tx35"/>
            <p:cNvSpPr/>
            <p:nvPr/>
          </p:nvSpPr>
          <p:spPr>
            <a:xfrm>
              <a:off x="2479981" y="165869"/>
              <a:ext cx="1559714" cy="285001"/>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Earmarking</a:t>
              </a:r>
            </a:p>
          </p:txBody>
        </p:sp>
        <p:sp>
          <p:nvSpPr>
            <p:cNvPr id="35" name="tx36"/>
            <p:cNvSpPr/>
            <p:nvPr/>
          </p:nvSpPr>
          <p:spPr>
            <a:xfrm>
              <a:off x="4114688" y="159851"/>
              <a:ext cx="337156"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(in</a:t>
              </a:r>
            </a:p>
          </p:txBody>
        </p:sp>
        <p:sp>
          <p:nvSpPr>
            <p:cNvPr id="36" name="tx37"/>
            <p:cNvSpPr/>
            <p:nvPr/>
          </p:nvSpPr>
          <p:spPr>
            <a:xfrm>
              <a:off x="4526837" y="159851"/>
              <a:ext cx="717826"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USD)</a:t>
              </a:r>
            </a:p>
          </p:txBody>
        </p:sp>
        <p:sp>
          <p:nvSpPr>
            <p:cNvPr id="37" name="tx38"/>
            <p:cNvSpPr/>
            <p:nvPr/>
          </p:nvSpPr>
          <p:spPr>
            <a:xfrm>
              <a:off x="227745" y="6483835"/>
              <a:ext cx="525905" cy="1172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Source:</a:t>
              </a:r>
            </a:p>
          </p:txBody>
        </p:sp>
        <p:sp>
          <p:nvSpPr>
            <p:cNvPr id="38" name="tx39"/>
            <p:cNvSpPr/>
            <p:nvPr/>
          </p:nvSpPr>
          <p:spPr>
            <a:xfrm>
              <a:off x="794616" y="6485115"/>
              <a:ext cx="338122" cy="1159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Data</a:t>
              </a:r>
            </a:p>
          </p:txBody>
        </p:sp>
        <p:sp>
          <p:nvSpPr>
            <p:cNvPr id="39" name="tx40"/>
            <p:cNvSpPr/>
            <p:nvPr/>
          </p:nvSpPr>
          <p:spPr>
            <a:xfrm>
              <a:off x="1173704" y="6455752"/>
              <a:ext cx="677364"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published</a:t>
              </a:r>
            </a:p>
          </p:txBody>
        </p:sp>
        <p:sp>
          <p:nvSpPr>
            <p:cNvPr id="40" name="tx41"/>
            <p:cNvSpPr/>
            <p:nvPr/>
          </p:nvSpPr>
          <p:spPr>
            <a:xfrm>
              <a:off x="1892033" y="6455752"/>
              <a:ext cx="172101"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by</a:t>
              </a:r>
            </a:p>
          </p:txBody>
        </p:sp>
        <p:sp>
          <p:nvSpPr>
            <p:cNvPr id="41" name="tx42"/>
            <p:cNvSpPr/>
            <p:nvPr/>
          </p:nvSpPr>
          <p:spPr>
            <a:xfrm>
              <a:off x="2105100" y="6483755"/>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42" name="tx43"/>
            <p:cNvSpPr/>
            <p:nvPr/>
          </p:nvSpPr>
          <p:spPr>
            <a:xfrm>
              <a:off x="2715256" y="6517279"/>
              <a:ext cx="148818" cy="83770"/>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as</a:t>
              </a:r>
            </a:p>
          </p:txBody>
        </p:sp>
        <p:sp>
          <p:nvSpPr>
            <p:cNvPr id="43" name="tx44"/>
            <p:cNvSpPr/>
            <p:nvPr/>
          </p:nvSpPr>
          <p:spPr>
            <a:xfrm>
              <a:off x="2905040" y="6466233"/>
              <a:ext cx="284835" cy="134816"/>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part</a:t>
              </a:r>
            </a:p>
          </p:txBody>
        </p:sp>
        <p:sp>
          <p:nvSpPr>
            <p:cNvPr id="44" name="tx45"/>
            <p:cNvSpPr/>
            <p:nvPr/>
          </p:nvSpPr>
          <p:spPr>
            <a:xfrm>
              <a:off x="3230841" y="6483595"/>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45" name="tx46"/>
            <p:cNvSpPr/>
            <p:nvPr/>
          </p:nvSpPr>
          <p:spPr>
            <a:xfrm>
              <a:off x="3418624" y="6481915"/>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46" name="tx47"/>
            <p:cNvSpPr/>
            <p:nvPr/>
          </p:nvSpPr>
          <p:spPr>
            <a:xfrm>
              <a:off x="3690738" y="6481915"/>
              <a:ext cx="89611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International</a:t>
              </a:r>
            </a:p>
          </p:txBody>
        </p:sp>
        <p:sp>
          <p:nvSpPr>
            <p:cNvPr id="47" name="tx48"/>
            <p:cNvSpPr/>
            <p:nvPr/>
          </p:nvSpPr>
          <p:spPr>
            <a:xfrm>
              <a:off x="4627815" y="6482075"/>
              <a:ext cx="236349" cy="11897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Aid</a:t>
              </a:r>
            </a:p>
          </p:txBody>
        </p:sp>
        <p:sp>
          <p:nvSpPr>
            <p:cNvPr id="48" name="tx49"/>
            <p:cNvSpPr/>
            <p:nvPr/>
          </p:nvSpPr>
          <p:spPr>
            <a:xfrm>
              <a:off x="4905130" y="6458952"/>
              <a:ext cx="950998" cy="142097"/>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Transparency</a:t>
              </a:r>
            </a:p>
          </p:txBody>
        </p:sp>
        <p:sp>
          <p:nvSpPr>
            <p:cNvPr id="49" name="tx50"/>
            <p:cNvSpPr/>
            <p:nvPr/>
          </p:nvSpPr>
          <p:spPr>
            <a:xfrm>
              <a:off x="5897094" y="6483035"/>
              <a:ext cx="610636"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Initiative</a:t>
              </a:r>
            </a:p>
          </p:txBody>
        </p:sp>
        <p:sp>
          <p:nvSpPr>
            <p:cNvPr id="50" name="tx51"/>
            <p:cNvSpPr/>
            <p:nvPr/>
          </p:nvSpPr>
          <p:spPr>
            <a:xfrm>
              <a:off x="6548695" y="6453511"/>
              <a:ext cx="377887" cy="14753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(IATI)</a:t>
              </a:r>
            </a:p>
          </p:txBody>
        </p:sp>
      </p:gr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22173" cap="rnd">
              <a:solidFill>
                <a:srgbClr val="FFFFFF">
                  <a:alpha val="100000"/>
                </a:srgbClr>
              </a:solidFill>
              <a:prstDash val="solid"/>
              <a:round/>
            </a:ln>
          </p:spPr>
          <p:txBody>
            <a:bodyPr/>
            <a:lstStyle/>
            <a:p/>
          </p:txBody>
        </p:sp>
        <p:sp>
          <p:nvSpPr>
            <p:cNvPr id="4" name="pl5"/>
            <p:cNvSpPr/>
            <p:nvPr/>
          </p:nvSpPr>
          <p:spPr>
            <a:xfrm>
              <a:off x="868046" y="5766299"/>
              <a:ext cx="11096207" cy="0"/>
            </a:xfrm>
            <a:custGeom>
              <a:avLst/>
              <a:pathLst>
                <a:path w="11096207" h="0">
                  <a:moveTo>
                    <a:pt x="0" y="0"/>
                  </a:moveTo>
                  <a:lnTo>
                    <a:pt x="11096207" y="0"/>
                  </a:lnTo>
                  <a:lnTo>
                    <a:pt x="11096207" y="0"/>
                  </a:lnTo>
                </a:path>
              </a:pathLst>
            </a:custGeom>
            <a:ln w="13304" cap="flat">
              <a:solidFill>
                <a:srgbClr val="CCCCCC">
                  <a:alpha val="100000"/>
                </a:srgbClr>
              </a:solidFill>
              <a:prstDash val="solid"/>
              <a:round/>
            </a:ln>
          </p:spPr>
          <p:txBody>
            <a:bodyPr/>
            <a:lstStyle/>
            <a:p/>
          </p:txBody>
        </p:sp>
        <p:sp>
          <p:nvSpPr>
            <p:cNvPr id="5" name="pl6"/>
            <p:cNvSpPr/>
            <p:nvPr/>
          </p:nvSpPr>
          <p:spPr>
            <a:xfrm>
              <a:off x="868046" y="5002096"/>
              <a:ext cx="11096207" cy="0"/>
            </a:xfrm>
            <a:custGeom>
              <a:avLst/>
              <a:pathLst>
                <a:path w="11096207" h="0">
                  <a:moveTo>
                    <a:pt x="0" y="0"/>
                  </a:moveTo>
                  <a:lnTo>
                    <a:pt x="11096207" y="0"/>
                  </a:lnTo>
                  <a:lnTo>
                    <a:pt x="11096207" y="0"/>
                  </a:lnTo>
                </a:path>
              </a:pathLst>
            </a:custGeom>
            <a:ln w="13304" cap="flat">
              <a:solidFill>
                <a:srgbClr val="CCCCCC">
                  <a:alpha val="100000"/>
                </a:srgbClr>
              </a:solidFill>
              <a:prstDash val="solid"/>
              <a:round/>
            </a:ln>
          </p:spPr>
          <p:txBody>
            <a:bodyPr/>
            <a:lstStyle/>
            <a:p/>
          </p:txBody>
        </p:sp>
        <p:sp>
          <p:nvSpPr>
            <p:cNvPr id="6" name="pl7"/>
            <p:cNvSpPr/>
            <p:nvPr/>
          </p:nvSpPr>
          <p:spPr>
            <a:xfrm>
              <a:off x="868046" y="4237892"/>
              <a:ext cx="11096207" cy="0"/>
            </a:xfrm>
            <a:custGeom>
              <a:avLst/>
              <a:pathLst>
                <a:path w="11096207" h="0">
                  <a:moveTo>
                    <a:pt x="0" y="0"/>
                  </a:moveTo>
                  <a:lnTo>
                    <a:pt x="11096207" y="0"/>
                  </a:lnTo>
                  <a:lnTo>
                    <a:pt x="11096207" y="0"/>
                  </a:lnTo>
                </a:path>
              </a:pathLst>
            </a:custGeom>
            <a:ln w="13304" cap="flat">
              <a:solidFill>
                <a:srgbClr val="CCCCCC">
                  <a:alpha val="100000"/>
                </a:srgbClr>
              </a:solidFill>
              <a:prstDash val="solid"/>
              <a:round/>
            </a:ln>
          </p:spPr>
          <p:txBody>
            <a:bodyPr/>
            <a:lstStyle/>
            <a:p/>
          </p:txBody>
        </p:sp>
        <p:sp>
          <p:nvSpPr>
            <p:cNvPr id="7" name="pl8"/>
            <p:cNvSpPr/>
            <p:nvPr/>
          </p:nvSpPr>
          <p:spPr>
            <a:xfrm>
              <a:off x="868046" y="3473689"/>
              <a:ext cx="11096207" cy="0"/>
            </a:xfrm>
            <a:custGeom>
              <a:avLst/>
              <a:pathLst>
                <a:path w="11096207" h="0">
                  <a:moveTo>
                    <a:pt x="0" y="0"/>
                  </a:moveTo>
                  <a:lnTo>
                    <a:pt x="11096207" y="0"/>
                  </a:lnTo>
                  <a:lnTo>
                    <a:pt x="11096207" y="0"/>
                  </a:lnTo>
                </a:path>
              </a:pathLst>
            </a:custGeom>
            <a:ln w="13304" cap="flat">
              <a:solidFill>
                <a:srgbClr val="CCCCCC">
                  <a:alpha val="100000"/>
                </a:srgbClr>
              </a:solidFill>
              <a:prstDash val="solid"/>
              <a:round/>
            </a:ln>
          </p:spPr>
          <p:txBody>
            <a:bodyPr/>
            <a:lstStyle/>
            <a:p/>
          </p:txBody>
        </p:sp>
        <p:sp>
          <p:nvSpPr>
            <p:cNvPr id="8" name="pl9"/>
            <p:cNvSpPr/>
            <p:nvPr/>
          </p:nvSpPr>
          <p:spPr>
            <a:xfrm>
              <a:off x="868046" y="2709485"/>
              <a:ext cx="11096207" cy="0"/>
            </a:xfrm>
            <a:custGeom>
              <a:avLst/>
              <a:pathLst>
                <a:path w="11096207" h="0">
                  <a:moveTo>
                    <a:pt x="0" y="0"/>
                  </a:moveTo>
                  <a:lnTo>
                    <a:pt x="11096207" y="0"/>
                  </a:lnTo>
                  <a:lnTo>
                    <a:pt x="11096207" y="0"/>
                  </a:lnTo>
                </a:path>
              </a:pathLst>
            </a:custGeom>
            <a:ln w="13304" cap="flat">
              <a:solidFill>
                <a:srgbClr val="CCCCCC">
                  <a:alpha val="100000"/>
                </a:srgbClr>
              </a:solidFill>
              <a:prstDash val="solid"/>
              <a:round/>
            </a:ln>
          </p:spPr>
          <p:txBody>
            <a:bodyPr/>
            <a:lstStyle/>
            <a:p/>
          </p:txBody>
        </p:sp>
        <p:sp>
          <p:nvSpPr>
            <p:cNvPr id="9" name="rc10"/>
            <p:cNvSpPr/>
            <p:nvPr/>
          </p:nvSpPr>
          <p:spPr>
            <a:xfrm>
              <a:off x="1388181" y="2760168"/>
              <a:ext cx="3120808" cy="2885788"/>
            </a:xfrm>
            <a:prstGeom prst="rect">
              <a:avLst/>
            </a:prstGeom>
            <a:solidFill>
              <a:srgbClr val="000004">
                <a:alpha val="90196"/>
              </a:srgbClr>
            </a:solidFill>
          </p:spPr>
          <p:txBody>
            <a:bodyPr/>
            <a:lstStyle/>
            <a:p/>
          </p:txBody>
        </p:sp>
        <p:sp>
          <p:nvSpPr>
            <p:cNvPr id="10" name="rc11"/>
            <p:cNvSpPr/>
            <p:nvPr/>
          </p:nvSpPr>
          <p:spPr>
            <a:xfrm>
              <a:off x="1388181" y="5645957"/>
              <a:ext cx="3120808" cy="56894"/>
            </a:xfrm>
            <a:prstGeom prst="rect">
              <a:avLst/>
            </a:prstGeom>
            <a:solidFill>
              <a:srgbClr val="BB3754">
                <a:alpha val="90196"/>
              </a:srgbClr>
            </a:solidFill>
          </p:spPr>
          <p:txBody>
            <a:bodyPr/>
            <a:lstStyle/>
            <a:p/>
          </p:txBody>
        </p:sp>
        <p:sp>
          <p:nvSpPr>
            <p:cNvPr id="11" name="rc12"/>
            <p:cNvSpPr/>
            <p:nvPr/>
          </p:nvSpPr>
          <p:spPr>
            <a:xfrm>
              <a:off x="1388181" y="5702851"/>
              <a:ext cx="3120808" cy="63447"/>
            </a:xfrm>
            <a:prstGeom prst="rect">
              <a:avLst/>
            </a:prstGeom>
            <a:solidFill>
              <a:srgbClr val="FCFFA4">
                <a:alpha val="90196"/>
              </a:srgbClr>
            </a:solidFill>
          </p:spPr>
          <p:txBody>
            <a:bodyPr/>
            <a:lstStyle/>
            <a:p/>
          </p:txBody>
        </p:sp>
        <p:sp>
          <p:nvSpPr>
            <p:cNvPr id="12" name="rc13"/>
            <p:cNvSpPr/>
            <p:nvPr/>
          </p:nvSpPr>
          <p:spPr>
            <a:xfrm>
              <a:off x="4855745" y="2542582"/>
              <a:ext cx="3120808" cy="2957914"/>
            </a:xfrm>
            <a:prstGeom prst="rect">
              <a:avLst/>
            </a:prstGeom>
            <a:solidFill>
              <a:srgbClr val="000004">
                <a:alpha val="90196"/>
              </a:srgbClr>
            </a:solidFill>
          </p:spPr>
          <p:txBody>
            <a:bodyPr/>
            <a:lstStyle/>
            <a:p/>
          </p:txBody>
        </p:sp>
        <p:sp>
          <p:nvSpPr>
            <p:cNvPr id="13" name="rc14"/>
            <p:cNvSpPr/>
            <p:nvPr/>
          </p:nvSpPr>
          <p:spPr>
            <a:xfrm>
              <a:off x="4855745" y="5500497"/>
              <a:ext cx="3120808" cy="201150"/>
            </a:xfrm>
            <a:prstGeom prst="rect">
              <a:avLst/>
            </a:prstGeom>
            <a:solidFill>
              <a:srgbClr val="BB3754">
                <a:alpha val="90196"/>
              </a:srgbClr>
            </a:solidFill>
          </p:spPr>
          <p:txBody>
            <a:bodyPr/>
            <a:lstStyle/>
            <a:p/>
          </p:txBody>
        </p:sp>
        <p:sp>
          <p:nvSpPr>
            <p:cNvPr id="14" name="rc15"/>
            <p:cNvSpPr/>
            <p:nvPr/>
          </p:nvSpPr>
          <p:spPr>
            <a:xfrm>
              <a:off x="4855745" y="5701647"/>
              <a:ext cx="3120808" cy="64652"/>
            </a:xfrm>
            <a:prstGeom prst="rect">
              <a:avLst/>
            </a:prstGeom>
            <a:solidFill>
              <a:srgbClr val="FCFFA4">
                <a:alpha val="90196"/>
              </a:srgbClr>
            </a:solidFill>
          </p:spPr>
          <p:txBody>
            <a:bodyPr/>
            <a:lstStyle/>
            <a:p/>
          </p:txBody>
        </p:sp>
        <p:sp>
          <p:nvSpPr>
            <p:cNvPr id="15" name="rc16"/>
            <p:cNvSpPr/>
            <p:nvPr/>
          </p:nvSpPr>
          <p:spPr>
            <a:xfrm>
              <a:off x="8323310" y="2302753"/>
              <a:ext cx="3120808" cy="2898561"/>
            </a:xfrm>
            <a:prstGeom prst="rect">
              <a:avLst/>
            </a:prstGeom>
            <a:solidFill>
              <a:srgbClr val="000004">
                <a:alpha val="90196"/>
              </a:srgbClr>
            </a:solidFill>
          </p:spPr>
          <p:txBody>
            <a:bodyPr/>
            <a:lstStyle/>
            <a:p/>
          </p:txBody>
        </p:sp>
        <p:sp>
          <p:nvSpPr>
            <p:cNvPr id="16" name="rc17"/>
            <p:cNvSpPr/>
            <p:nvPr/>
          </p:nvSpPr>
          <p:spPr>
            <a:xfrm>
              <a:off x="8323310" y="5201315"/>
              <a:ext cx="3120808" cy="538745"/>
            </a:xfrm>
            <a:prstGeom prst="rect">
              <a:avLst/>
            </a:prstGeom>
            <a:solidFill>
              <a:srgbClr val="BB3754">
                <a:alpha val="90196"/>
              </a:srgbClr>
            </a:solidFill>
          </p:spPr>
          <p:txBody>
            <a:bodyPr/>
            <a:lstStyle/>
            <a:p/>
          </p:txBody>
        </p:sp>
        <p:sp>
          <p:nvSpPr>
            <p:cNvPr id="17" name="rc18"/>
            <p:cNvSpPr/>
            <p:nvPr/>
          </p:nvSpPr>
          <p:spPr>
            <a:xfrm>
              <a:off x="8323310" y="5740060"/>
              <a:ext cx="3120808" cy="26238"/>
            </a:xfrm>
            <a:prstGeom prst="rect">
              <a:avLst/>
            </a:prstGeom>
            <a:solidFill>
              <a:srgbClr val="FCFFA4">
                <a:alpha val="90196"/>
              </a:srgbClr>
            </a:solidFill>
          </p:spPr>
          <p:txBody>
            <a:bodyPr/>
            <a:lstStyle/>
            <a:p/>
          </p:txBody>
        </p:sp>
        <p:sp>
          <p:nvSpPr>
            <p:cNvPr id="18" name="tx19"/>
            <p:cNvSpPr/>
            <p:nvPr/>
          </p:nvSpPr>
          <p:spPr>
            <a:xfrm>
              <a:off x="658164" y="5697093"/>
              <a:ext cx="107396"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0</a:t>
              </a:r>
            </a:p>
          </p:txBody>
        </p:sp>
        <p:sp>
          <p:nvSpPr>
            <p:cNvPr id="19" name="tx20"/>
            <p:cNvSpPr/>
            <p:nvPr/>
          </p:nvSpPr>
          <p:spPr>
            <a:xfrm>
              <a:off x="335142" y="4932797"/>
              <a:ext cx="430418"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2.5M</a:t>
              </a:r>
            </a:p>
          </p:txBody>
        </p:sp>
        <p:sp>
          <p:nvSpPr>
            <p:cNvPr id="20" name="tx21"/>
            <p:cNvSpPr/>
            <p:nvPr/>
          </p:nvSpPr>
          <p:spPr>
            <a:xfrm>
              <a:off x="335142" y="4168594"/>
              <a:ext cx="430418"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5.0M</a:t>
              </a:r>
            </a:p>
          </p:txBody>
        </p:sp>
        <p:sp>
          <p:nvSpPr>
            <p:cNvPr id="21" name="tx22"/>
            <p:cNvSpPr/>
            <p:nvPr/>
          </p:nvSpPr>
          <p:spPr>
            <a:xfrm>
              <a:off x="335142" y="3405872"/>
              <a:ext cx="430418" cy="134152"/>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7.5M</a:t>
              </a:r>
            </a:p>
          </p:txBody>
        </p:sp>
        <p:sp>
          <p:nvSpPr>
            <p:cNvPr id="22" name="tx23"/>
            <p:cNvSpPr/>
            <p:nvPr/>
          </p:nvSpPr>
          <p:spPr>
            <a:xfrm>
              <a:off x="227745" y="2640280"/>
              <a:ext cx="537814"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10.0M</a:t>
              </a:r>
            </a:p>
          </p:txBody>
        </p:sp>
        <p:sp>
          <p:nvSpPr>
            <p:cNvPr id="23" name="pl24"/>
            <p:cNvSpPr/>
            <p:nvPr/>
          </p:nvSpPr>
          <p:spPr>
            <a:xfrm>
              <a:off x="868046" y="5766299"/>
              <a:ext cx="11096207" cy="0"/>
            </a:xfrm>
            <a:custGeom>
              <a:avLst/>
              <a:pathLst>
                <a:path w="11096207" h="0">
                  <a:moveTo>
                    <a:pt x="0" y="0"/>
                  </a:moveTo>
                  <a:lnTo>
                    <a:pt x="11096207" y="0"/>
                  </a:lnTo>
                </a:path>
              </a:pathLst>
            </a:custGeom>
            <a:ln w="17739" cap="flat">
              <a:solidFill>
                <a:srgbClr val="1A1A1A">
                  <a:alpha val="100000"/>
                </a:srgbClr>
              </a:solidFill>
              <a:prstDash val="solid"/>
              <a:round/>
            </a:ln>
          </p:spPr>
          <p:txBody>
            <a:bodyPr/>
            <a:lstStyle/>
            <a:p/>
          </p:txBody>
        </p:sp>
        <p:sp>
          <p:nvSpPr>
            <p:cNvPr id="24" name="tx25"/>
            <p:cNvSpPr/>
            <p:nvPr/>
          </p:nvSpPr>
          <p:spPr>
            <a:xfrm>
              <a:off x="2733792" y="5865915"/>
              <a:ext cx="429585"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2021</a:t>
              </a:r>
            </a:p>
          </p:txBody>
        </p:sp>
        <p:sp>
          <p:nvSpPr>
            <p:cNvPr id="25" name="tx26"/>
            <p:cNvSpPr/>
            <p:nvPr/>
          </p:nvSpPr>
          <p:spPr>
            <a:xfrm>
              <a:off x="6201357" y="5865915"/>
              <a:ext cx="429585"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2022</a:t>
              </a:r>
            </a:p>
          </p:txBody>
        </p:sp>
        <p:sp>
          <p:nvSpPr>
            <p:cNvPr id="26" name="tx27"/>
            <p:cNvSpPr/>
            <p:nvPr/>
          </p:nvSpPr>
          <p:spPr>
            <a:xfrm>
              <a:off x="9668922" y="5865822"/>
              <a:ext cx="429585"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2023</a:t>
              </a:r>
            </a:p>
          </p:txBody>
        </p:sp>
        <p:sp>
          <p:nvSpPr>
            <p:cNvPr id="27" name="rc28"/>
            <p:cNvSpPr/>
            <p:nvPr/>
          </p:nvSpPr>
          <p:spPr>
            <a:xfrm>
              <a:off x="1104792" y="1404324"/>
              <a:ext cx="201455" cy="201455"/>
            </a:xfrm>
            <a:prstGeom prst="rect">
              <a:avLst/>
            </a:prstGeom>
            <a:solidFill>
              <a:srgbClr val="000004">
                <a:alpha val="90196"/>
              </a:srgbClr>
            </a:solidFill>
          </p:spPr>
          <p:txBody>
            <a:bodyPr/>
            <a:lstStyle/>
            <a:p/>
          </p:txBody>
        </p:sp>
        <p:sp>
          <p:nvSpPr>
            <p:cNvPr id="28" name="rc29"/>
            <p:cNvSpPr/>
            <p:nvPr/>
          </p:nvSpPr>
          <p:spPr>
            <a:xfrm>
              <a:off x="2689839" y="1404324"/>
              <a:ext cx="201456" cy="201455"/>
            </a:xfrm>
            <a:prstGeom prst="rect">
              <a:avLst/>
            </a:prstGeom>
            <a:solidFill>
              <a:srgbClr val="BB3754">
                <a:alpha val="90196"/>
              </a:srgbClr>
            </a:solidFill>
          </p:spPr>
          <p:txBody>
            <a:bodyPr/>
            <a:lstStyle/>
            <a:p/>
          </p:txBody>
        </p:sp>
        <p:sp>
          <p:nvSpPr>
            <p:cNvPr id="29" name="rc30"/>
            <p:cNvSpPr/>
            <p:nvPr/>
          </p:nvSpPr>
          <p:spPr>
            <a:xfrm>
              <a:off x="4173353" y="1404324"/>
              <a:ext cx="201456" cy="201455"/>
            </a:xfrm>
            <a:prstGeom prst="rect">
              <a:avLst/>
            </a:prstGeom>
            <a:solidFill>
              <a:srgbClr val="FCFFA4">
                <a:alpha val="90196"/>
              </a:srgbClr>
            </a:solidFill>
          </p:spPr>
          <p:txBody>
            <a:bodyPr/>
            <a:lstStyle/>
            <a:p/>
          </p:txBody>
        </p:sp>
        <p:sp>
          <p:nvSpPr>
            <p:cNvPr id="30" name="tx31"/>
            <p:cNvSpPr/>
            <p:nvPr/>
          </p:nvSpPr>
          <p:spPr>
            <a:xfrm>
              <a:off x="1429121" y="1428054"/>
              <a:ext cx="1137845" cy="150704"/>
            </a:xfrm>
            <a:prstGeom prst="rect">
              <a:avLst/>
            </a:prstGeom>
            <a:noFill/>
          </p:spPr>
          <p:txBody>
            <a:bodyPr lIns="0" rIns="0" tIns="0" bIns="0" anchorCtr="1" anchor="ctr" wrap="none"/>
            <a:lstStyle/>
            <a:p>
              <a:pPr algn="l" marL="0" marR="0" indent="0">
                <a:lnSpc>
                  <a:spcPts val="1620"/>
                </a:lnSpc>
                <a:spcBef>
                  <a:spcPts val="0"/>
                </a:spcBef>
                <a:spcAft>
                  <a:spcPts val="0"/>
                </a:spcAft>
              </a:pPr>
              <a:r>
                <a:rPr sz="1620">
                  <a:solidFill>
                    <a:srgbClr val="1A1A1A">
                      <a:alpha val="100000"/>
                    </a:srgbClr>
                  </a:solidFill>
                  <a:latin typeface="Lato"/>
                  <a:cs typeface="Lato"/>
                </a:rPr>
                <a:t>Government</a:t>
              </a:r>
            </a:p>
          </p:txBody>
        </p:sp>
        <p:sp>
          <p:nvSpPr>
            <p:cNvPr id="31" name="tx32"/>
            <p:cNvSpPr/>
            <p:nvPr/>
          </p:nvSpPr>
          <p:spPr>
            <a:xfrm>
              <a:off x="3014168" y="1425585"/>
              <a:ext cx="1036312" cy="153173"/>
            </a:xfrm>
            <a:prstGeom prst="rect">
              <a:avLst/>
            </a:prstGeom>
            <a:noFill/>
          </p:spPr>
          <p:txBody>
            <a:bodyPr lIns="0" rIns="0" tIns="0" bIns="0" anchorCtr="1" anchor="ctr" wrap="none"/>
            <a:lstStyle/>
            <a:p>
              <a:pPr algn="l" marL="0" marR="0" indent="0">
                <a:lnSpc>
                  <a:spcPts val="1620"/>
                </a:lnSpc>
                <a:spcBef>
                  <a:spcPts val="0"/>
                </a:spcBef>
                <a:spcAft>
                  <a:spcPts val="0"/>
                </a:spcAft>
              </a:pPr>
              <a:r>
                <a:rPr sz="1620">
                  <a:solidFill>
                    <a:srgbClr val="1A1A1A">
                      <a:alpha val="100000"/>
                    </a:srgbClr>
                  </a:solidFill>
                  <a:latin typeface="Lato"/>
                  <a:cs typeface="Lato"/>
                </a:rPr>
                <a:t>Multilateral</a:t>
              </a:r>
            </a:p>
          </p:txBody>
        </p:sp>
        <p:sp>
          <p:nvSpPr>
            <p:cNvPr id="32" name="tx33"/>
            <p:cNvSpPr/>
            <p:nvPr/>
          </p:nvSpPr>
          <p:spPr>
            <a:xfrm>
              <a:off x="4497682" y="1425585"/>
              <a:ext cx="1775536" cy="153173"/>
            </a:xfrm>
            <a:prstGeom prst="rect">
              <a:avLst/>
            </a:prstGeom>
            <a:noFill/>
          </p:spPr>
          <p:txBody>
            <a:bodyPr lIns="0" rIns="0" tIns="0" bIns="0" anchorCtr="1" anchor="ctr" wrap="none"/>
            <a:lstStyle/>
            <a:p>
              <a:pPr algn="l" marL="0" marR="0" indent="0">
                <a:lnSpc>
                  <a:spcPts val="1620"/>
                </a:lnSpc>
                <a:spcBef>
                  <a:spcPts val="0"/>
                </a:spcBef>
                <a:spcAft>
                  <a:spcPts val="0"/>
                </a:spcAft>
              </a:pPr>
              <a:r>
                <a:rPr sz="1620">
                  <a:solidFill>
                    <a:srgbClr val="1A1A1A">
                      <a:alpha val="100000"/>
                    </a:srgbClr>
                  </a:solidFill>
                  <a:latin typeface="Lato"/>
                  <a:cs typeface="Lato"/>
                </a:rPr>
                <a:t>Other Public Sector</a:t>
              </a:r>
            </a:p>
          </p:txBody>
        </p:sp>
        <p:sp>
          <p:nvSpPr>
            <p:cNvPr id="33" name="tx34"/>
            <p:cNvSpPr/>
            <p:nvPr/>
          </p:nvSpPr>
          <p:spPr>
            <a:xfrm>
              <a:off x="227745" y="728148"/>
              <a:ext cx="962634" cy="169964"/>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Recorded</a:t>
              </a:r>
            </a:p>
          </p:txBody>
        </p:sp>
        <p:sp>
          <p:nvSpPr>
            <p:cNvPr id="34" name="tx35"/>
            <p:cNvSpPr/>
            <p:nvPr/>
          </p:nvSpPr>
          <p:spPr>
            <a:xfrm>
              <a:off x="1248902" y="731349"/>
              <a:ext cx="182422" cy="1667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in</a:t>
              </a:r>
            </a:p>
          </p:txBody>
        </p:sp>
        <p:sp>
          <p:nvSpPr>
            <p:cNvPr id="35" name="tx36"/>
            <p:cNvSpPr/>
            <p:nvPr/>
          </p:nvSpPr>
          <p:spPr>
            <a:xfrm>
              <a:off x="1489846" y="729749"/>
              <a:ext cx="185966" cy="1683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El</a:t>
              </a:r>
            </a:p>
          </p:txBody>
        </p:sp>
        <p:sp>
          <p:nvSpPr>
            <p:cNvPr id="36" name="tx37"/>
            <p:cNvSpPr/>
            <p:nvPr/>
          </p:nvSpPr>
          <p:spPr>
            <a:xfrm>
              <a:off x="1734334" y="727920"/>
              <a:ext cx="863993"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Salvador</a:t>
              </a:r>
            </a:p>
          </p:txBody>
        </p:sp>
        <p:sp>
          <p:nvSpPr>
            <p:cNvPr id="37" name="tx38"/>
            <p:cNvSpPr/>
            <p:nvPr/>
          </p:nvSpPr>
          <p:spPr>
            <a:xfrm>
              <a:off x="227745" y="166332"/>
              <a:ext cx="1265455" cy="284538"/>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Incoming</a:t>
              </a:r>
            </a:p>
          </p:txBody>
        </p:sp>
        <p:sp>
          <p:nvSpPr>
            <p:cNvPr id="38" name="tx39"/>
            <p:cNvSpPr/>
            <p:nvPr/>
          </p:nvSpPr>
          <p:spPr>
            <a:xfrm>
              <a:off x="1568193" y="219567"/>
              <a:ext cx="1803671" cy="231303"/>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Commitment</a:t>
              </a:r>
            </a:p>
          </p:txBody>
        </p:sp>
        <p:sp>
          <p:nvSpPr>
            <p:cNvPr id="39" name="tx40"/>
            <p:cNvSpPr/>
            <p:nvPr/>
          </p:nvSpPr>
          <p:spPr>
            <a:xfrm>
              <a:off x="3446856" y="159851"/>
              <a:ext cx="337156"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(in</a:t>
              </a:r>
            </a:p>
          </p:txBody>
        </p:sp>
        <p:sp>
          <p:nvSpPr>
            <p:cNvPr id="40" name="tx41"/>
            <p:cNvSpPr/>
            <p:nvPr/>
          </p:nvSpPr>
          <p:spPr>
            <a:xfrm>
              <a:off x="3859005" y="159851"/>
              <a:ext cx="717826"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USD)</a:t>
              </a:r>
            </a:p>
          </p:txBody>
        </p:sp>
        <p:sp>
          <p:nvSpPr>
            <p:cNvPr id="41" name="tx42"/>
            <p:cNvSpPr/>
            <p:nvPr/>
          </p:nvSpPr>
          <p:spPr>
            <a:xfrm>
              <a:off x="227745" y="6483835"/>
              <a:ext cx="525905" cy="1172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Source:</a:t>
              </a:r>
            </a:p>
          </p:txBody>
        </p:sp>
        <p:sp>
          <p:nvSpPr>
            <p:cNvPr id="42" name="tx43"/>
            <p:cNvSpPr/>
            <p:nvPr/>
          </p:nvSpPr>
          <p:spPr>
            <a:xfrm>
              <a:off x="794616" y="6485115"/>
              <a:ext cx="338122" cy="1159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Data</a:t>
              </a:r>
            </a:p>
          </p:txBody>
        </p:sp>
        <p:sp>
          <p:nvSpPr>
            <p:cNvPr id="43" name="tx44"/>
            <p:cNvSpPr/>
            <p:nvPr/>
          </p:nvSpPr>
          <p:spPr>
            <a:xfrm>
              <a:off x="1173704" y="6455752"/>
              <a:ext cx="677364"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published</a:t>
              </a:r>
            </a:p>
          </p:txBody>
        </p:sp>
        <p:sp>
          <p:nvSpPr>
            <p:cNvPr id="44" name="tx45"/>
            <p:cNvSpPr/>
            <p:nvPr/>
          </p:nvSpPr>
          <p:spPr>
            <a:xfrm>
              <a:off x="1892033" y="6455752"/>
              <a:ext cx="172101"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by</a:t>
              </a:r>
            </a:p>
          </p:txBody>
        </p:sp>
        <p:sp>
          <p:nvSpPr>
            <p:cNvPr id="45" name="tx46"/>
            <p:cNvSpPr/>
            <p:nvPr/>
          </p:nvSpPr>
          <p:spPr>
            <a:xfrm>
              <a:off x="2105100" y="6483755"/>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46" name="tx47"/>
            <p:cNvSpPr/>
            <p:nvPr/>
          </p:nvSpPr>
          <p:spPr>
            <a:xfrm>
              <a:off x="2715256" y="6517279"/>
              <a:ext cx="148818" cy="83770"/>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as</a:t>
              </a:r>
            </a:p>
          </p:txBody>
        </p:sp>
        <p:sp>
          <p:nvSpPr>
            <p:cNvPr id="47" name="tx48"/>
            <p:cNvSpPr/>
            <p:nvPr/>
          </p:nvSpPr>
          <p:spPr>
            <a:xfrm>
              <a:off x="2905040" y="6466233"/>
              <a:ext cx="284835" cy="134816"/>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part</a:t>
              </a:r>
            </a:p>
          </p:txBody>
        </p:sp>
        <p:sp>
          <p:nvSpPr>
            <p:cNvPr id="48" name="tx49"/>
            <p:cNvSpPr/>
            <p:nvPr/>
          </p:nvSpPr>
          <p:spPr>
            <a:xfrm>
              <a:off x="3230841" y="6483595"/>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49" name="tx50"/>
            <p:cNvSpPr/>
            <p:nvPr/>
          </p:nvSpPr>
          <p:spPr>
            <a:xfrm>
              <a:off x="3418624" y="6481915"/>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50" name="tx51"/>
            <p:cNvSpPr/>
            <p:nvPr/>
          </p:nvSpPr>
          <p:spPr>
            <a:xfrm>
              <a:off x="3690738" y="6481915"/>
              <a:ext cx="89611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International</a:t>
              </a:r>
            </a:p>
          </p:txBody>
        </p:sp>
        <p:sp>
          <p:nvSpPr>
            <p:cNvPr id="51" name="tx52"/>
            <p:cNvSpPr/>
            <p:nvPr/>
          </p:nvSpPr>
          <p:spPr>
            <a:xfrm>
              <a:off x="4627815" y="6482075"/>
              <a:ext cx="236349" cy="11897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Aid</a:t>
              </a:r>
            </a:p>
          </p:txBody>
        </p:sp>
        <p:sp>
          <p:nvSpPr>
            <p:cNvPr id="52" name="tx53"/>
            <p:cNvSpPr/>
            <p:nvPr/>
          </p:nvSpPr>
          <p:spPr>
            <a:xfrm>
              <a:off x="4905130" y="6458952"/>
              <a:ext cx="950998" cy="142097"/>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Transparency</a:t>
              </a:r>
            </a:p>
          </p:txBody>
        </p:sp>
        <p:sp>
          <p:nvSpPr>
            <p:cNvPr id="53" name="tx54"/>
            <p:cNvSpPr/>
            <p:nvPr/>
          </p:nvSpPr>
          <p:spPr>
            <a:xfrm>
              <a:off x="5897094" y="6483035"/>
              <a:ext cx="610636"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Initiative</a:t>
              </a:r>
            </a:p>
          </p:txBody>
        </p:sp>
        <p:sp>
          <p:nvSpPr>
            <p:cNvPr id="54" name="tx55"/>
            <p:cNvSpPr/>
            <p:nvPr/>
          </p:nvSpPr>
          <p:spPr>
            <a:xfrm>
              <a:off x="6548695" y="6453511"/>
              <a:ext cx="377887" cy="14753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(IATI)</a:t>
              </a:r>
            </a:p>
          </p:txBody>
        </p:sp>
      </p:gr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22173" cap="rnd">
              <a:solidFill>
                <a:srgbClr val="FFFFFF">
                  <a:alpha val="100000"/>
                </a:srgbClr>
              </a:solidFill>
              <a:prstDash val="solid"/>
              <a:round/>
            </a:ln>
          </p:spPr>
          <p:txBody>
            <a:bodyPr/>
            <a:lstStyle/>
            <a:p/>
          </p:txBody>
        </p:sp>
        <p:sp>
          <p:nvSpPr>
            <p:cNvPr id="4" name="pl5"/>
            <p:cNvSpPr/>
            <p:nvPr/>
          </p:nvSpPr>
          <p:spPr>
            <a:xfrm>
              <a:off x="5215836" y="1281451"/>
              <a:ext cx="0" cy="4484848"/>
            </a:xfrm>
            <a:custGeom>
              <a:avLst/>
              <a:pathLst>
                <a:path w="0" h="4484848">
                  <a:moveTo>
                    <a:pt x="0" y="4484848"/>
                  </a:moveTo>
                  <a:lnTo>
                    <a:pt x="0" y="0"/>
                  </a:lnTo>
                  <a:lnTo>
                    <a:pt x="0" y="0"/>
                  </a:lnTo>
                </a:path>
              </a:pathLst>
            </a:custGeom>
            <a:ln w="13304" cap="flat">
              <a:solidFill>
                <a:srgbClr val="CCCCCC">
                  <a:alpha val="100000"/>
                </a:srgbClr>
              </a:solidFill>
              <a:prstDash val="solid"/>
              <a:round/>
            </a:ln>
          </p:spPr>
          <p:txBody>
            <a:bodyPr/>
            <a:lstStyle/>
            <a:p/>
          </p:txBody>
        </p:sp>
        <p:sp>
          <p:nvSpPr>
            <p:cNvPr id="5" name="pl6"/>
            <p:cNvSpPr/>
            <p:nvPr/>
          </p:nvSpPr>
          <p:spPr>
            <a:xfrm>
              <a:off x="6856087" y="1281451"/>
              <a:ext cx="0" cy="4484848"/>
            </a:xfrm>
            <a:custGeom>
              <a:avLst/>
              <a:pathLst>
                <a:path w="0" h="4484848">
                  <a:moveTo>
                    <a:pt x="0" y="4484848"/>
                  </a:moveTo>
                  <a:lnTo>
                    <a:pt x="0" y="0"/>
                  </a:lnTo>
                  <a:lnTo>
                    <a:pt x="0" y="0"/>
                  </a:lnTo>
                </a:path>
              </a:pathLst>
            </a:custGeom>
            <a:ln w="13304" cap="flat">
              <a:solidFill>
                <a:srgbClr val="CCCCCC">
                  <a:alpha val="100000"/>
                </a:srgbClr>
              </a:solidFill>
              <a:prstDash val="solid"/>
              <a:round/>
            </a:ln>
          </p:spPr>
          <p:txBody>
            <a:bodyPr/>
            <a:lstStyle/>
            <a:p/>
          </p:txBody>
        </p:sp>
        <p:sp>
          <p:nvSpPr>
            <p:cNvPr id="6" name="pl7"/>
            <p:cNvSpPr/>
            <p:nvPr/>
          </p:nvSpPr>
          <p:spPr>
            <a:xfrm>
              <a:off x="8496338" y="1281451"/>
              <a:ext cx="0" cy="4484848"/>
            </a:xfrm>
            <a:custGeom>
              <a:avLst/>
              <a:pathLst>
                <a:path w="0" h="4484848">
                  <a:moveTo>
                    <a:pt x="0" y="4484848"/>
                  </a:moveTo>
                  <a:lnTo>
                    <a:pt x="0" y="0"/>
                  </a:lnTo>
                  <a:lnTo>
                    <a:pt x="0" y="0"/>
                  </a:lnTo>
                </a:path>
              </a:pathLst>
            </a:custGeom>
            <a:ln w="13304" cap="flat">
              <a:solidFill>
                <a:srgbClr val="CCCCCC">
                  <a:alpha val="100000"/>
                </a:srgbClr>
              </a:solidFill>
              <a:prstDash val="solid"/>
              <a:round/>
            </a:ln>
          </p:spPr>
          <p:txBody>
            <a:bodyPr/>
            <a:lstStyle/>
            <a:p/>
          </p:txBody>
        </p:sp>
        <p:sp>
          <p:nvSpPr>
            <p:cNvPr id="7" name="pl8"/>
            <p:cNvSpPr/>
            <p:nvPr/>
          </p:nvSpPr>
          <p:spPr>
            <a:xfrm>
              <a:off x="10136589" y="1281451"/>
              <a:ext cx="0" cy="4484848"/>
            </a:xfrm>
            <a:custGeom>
              <a:avLst/>
              <a:pathLst>
                <a:path w="0" h="4484848">
                  <a:moveTo>
                    <a:pt x="0" y="4484848"/>
                  </a:moveTo>
                  <a:lnTo>
                    <a:pt x="0" y="0"/>
                  </a:lnTo>
                  <a:lnTo>
                    <a:pt x="0" y="0"/>
                  </a:lnTo>
                </a:path>
              </a:pathLst>
            </a:custGeom>
            <a:ln w="13304" cap="flat">
              <a:solidFill>
                <a:srgbClr val="CCCCCC">
                  <a:alpha val="100000"/>
                </a:srgbClr>
              </a:solidFill>
              <a:prstDash val="solid"/>
              <a:round/>
            </a:ln>
          </p:spPr>
          <p:txBody>
            <a:bodyPr/>
            <a:lstStyle/>
            <a:p/>
          </p:txBody>
        </p:sp>
        <p:sp>
          <p:nvSpPr>
            <p:cNvPr id="8" name="pl9"/>
            <p:cNvSpPr/>
            <p:nvPr/>
          </p:nvSpPr>
          <p:spPr>
            <a:xfrm>
              <a:off x="11776841" y="1281451"/>
              <a:ext cx="0" cy="4484848"/>
            </a:xfrm>
            <a:custGeom>
              <a:avLst/>
              <a:pathLst>
                <a:path w="0" h="4484848">
                  <a:moveTo>
                    <a:pt x="0" y="4484848"/>
                  </a:moveTo>
                  <a:lnTo>
                    <a:pt x="0" y="0"/>
                  </a:lnTo>
                  <a:lnTo>
                    <a:pt x="0" y="0"/>
                  </a:lnTo>
                </a:path>
              </a:pathLst>
            </a:custGeom>
            <a:ln w="13304" cap="flat">
              <a:solidFill>
                <a:srgbClr val="CCCCCC">
                  <a:alpha val="100000"/>
                </a:srgbClr>
              </a:solidFill>
              <a:prstDash val="solid"/>
              <a:round/>
            </a:ln>
          </p:spPr>
          <p:txBody>
            <a:bodyPr/>
            <a:lstStyle/>
            <a:p/>
          </p:txBody>
        </p:sp>
        <p:sp>
          <p:nvSpPr>
            <p:cNvPr id="9" name="rc10"/>
            <p:cNvSpPr/>
            <p:nvPr/>
          </p:nvSpPr>
          <p:spPr>
            <a:xfrm>
              <a:off x="5215836" y="4098154"/>
              <a:ext cx="41481" cy="492239"/>
            </a:xfrm>
            <a:prstGeom prst="rect">
              <a:avLst/>
            </a:prstGeom>
            <a:solidFill>
              <a:srgbClr val="0072BC">
                <a:alpha val="90196"/>
              </a:srgbClr>
            </a:solidFill>
          </p:spPr>
          <p:txBody>
            <a:bodyPr/>
            <a:lstStyle/>
            <a:p/>
          </p:txBody>
        </p:sp>
        <p:sp>
          <p:nvSpPr>
            <p:cNvPr id="10" name="rc11"/>
            <p:cNvSpPr/>
            <p:nvPr/>
          </p:nvSpPr>
          <p:spPr>
            <a:xfrm>
              <a:off x="5215836" y="3004289"/>
              <a:ext cx="97284" cy="492239"/>
            </a:xfrm>
            <a:prstGeom prst="rect">
              <a:avLst/>
            </a:prstGeom>
            <a:solidFill>
              <a:srgbClr val="0072BC">
                <a:alpha val="90196"/>
              </a:srgbClr>
            </a:solidFill>
          </p:spPr>
          <p:txBody>
            <a:bodyPr/>
            <a:lstStyle/>
            <a:p/>
          </p:txBody>
        </p:sp>
        <p:sp>
          <p:nvSpPr>
            <p:cNvPr id="11" name="rc12"/>
            <p:cNvSpPr/>
            <p:nvPr/>
          </p:nvSpPr>
          <p:spPr>
            <a:xfrm>
              <a:off x="5215836" y="4645087"/>
              <a:ext cx="35657" cy="492239"/>
            </a:xfrm>
            <a:prstGeom prst="rect">
              <a:avLst/>
            </a:prstGeom>
            <a:solidFill>
              <a:srgbClr val="0072BC">
                <a:alpha val="90196"/>
              </a:srgbClr>
            </a:solidFill>
          </p:spPr>
          <p:txBody>
            <a:bodyPr/>
            <a:lstStyle/>
            <a:p/>
          </p:txBody>
        </p:sp>
        <p:sp>
          <p:nvSpPr>
            <p:cNvPr id="12" name="rc13"/>
            <p:cNvSpPr/>
            <p:nvPr/>
          </p:nvSpPr>
          <p:spPr>
            <a:xfrm>
              <a:off x="5215836" y="2457356"/>
              <a:ext cx="152660" cy="492239"/>
            </a:xfrm>
            <a:prstGeom prst="rect">
              <a:avLst/>
            </a:prstGeom>
            <a:solidFill>
              <a:srgbClr val="0072BC">
                <a:alpha val="90196"/>
              </a:srgbClr>
            </a:solidFill>
          </p:spPr>
          <p:txBody>
            <a:bodyPr/>
            <a:lstStyle/>
            <a:p/>
          </p:txBody>
        </p:sp>
        <p:sp>
          <p:nvSpPr>
            <p:cNvPr id="13" name="rc14"/>
            <p:cNvSpPr/>
            <p:nvPr/>
          </p:nvSpPr>
          <p:spPr>
            <a:xfrm>
              <a:off x="5215836" y="5192020"/>
              <a:ext cx="25489" cy="492239"/>
            </a:xfrm>
            <a:prstGeom prst="rect">
              <a:avLst/>
            </a:prstGeom>
            <a:solidFill>
              <a:srgbClr val="0072BC">
                <a:alpha val="90196"/>
              </a:srgbClr>
            </a:solidFill>
          </p:spPr>
          <p:txBody>
            <a:bodyPr/>
            <a:lstStyle/>
            <a:p/>
          </p:txBody>
        </p:sp>
        <p:sp>
          <p:nvSpPr>
            <p:cNvPr id="14" name="rc15"/>
            <p:cNvSpPr/>
            <p:nvPr/>
          </p:nvSpPr>
          <p:spPr>
            <a:xfrm>
              <a:off x="5215836" y="1910423"/>
              <a:ext cx="349373" cy="492239"/>
            </a:xfrm>
            <a:prstGeom prst="rect">
              <a:avLst/>
            </a:prstGeom>
            <a:solidFill>
              <a:srgbClr val="0072BC">
                <a:alpha val="90196"/>
              </a:srgbClr>
            </a:solidFill>
          </p:spPr>
          <p:txBody>
            <a:bodyPr/>
            <a:lstStyle/>
            <a:p/>
          </p:txBody>
        </p:sp>
        <p:sp>
          <p:nvSpPr>
            <p:cNvPr id="15" name="rc16"/>
            <p:cNvSpPr/>
            <p:nvPr/>
          </p:nvSpPr>
          <p:spPr>
            <a:xfrm>
              <a:off x="5215836" y="3551222"/>
              <a:ext cx="82366" cy="492239"/>
            </a:xfrm>
            <a:prstGeom prst="rect">
              <a:avLst/>
            </a:prstGeom>
            <a:solidFill>
              <a:srgbClr val="0072BC">
                <a:alpha val="90196"/>
              </a:srgbClr>
            </a:solidFill>
          </p:spPr>
          <p:txBody>
            <a:bodyPr/>
            <a:lstStyle/>
            <a:p/>
          </p:txBody>
        </p:sp>
        <p:sp>
          <p:nvSpPr>
            <p:cNvPr id="16" name="rc17"/>
            <p:cNvSpPr/>
            <p:nvPr/>
          </p:nvSpPr>
          <p:spPr>
            <a:xfrm>
              <a:off x="5215836" y="1363491"/>
              <a:ext cx="6134925" cy="492239"/>
            </a:xfrm>
            <a:prstGeom prst="rect">
              <a:avLst/>
            </a:prstGeom>
            <a:solidFill>
              <a:srgbClr val="0072BC">
                <a:alpha val="90196"/>
              </a:srgbClr>
            </a:solidFill>
          </p:spPr>
          <p:txBody>
            <a:bodyPr/>
            <a:lstStyle/>
            <a:p/>
          </p:txBody>
        </p:sp>
        <p:sp>
          <p:nvSpPr>
            <p:cNvPr id="17" name="tx18"/>
            <p:cNvSpPr/>
            <p:nvPr/>
          </p:nvSpPr>
          <p:spPr>
            <a:xfrm>
              <a:off x="2445479" y="5334308"/>
              <a:ext cx="2667871" cy="17016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Luxembourg Aid &amp; Development</a:t>
              </a:r>
            </a:p>
          </p:txBody>
        </p:sp>
        <p:sp>
          <p:nvSpPr>
            <p:cNvPr id="18" name="tx19"/>
            <p:cNvSpPr/>
            <p:nvPr/>
          </p:nvSpPr>
          <p:spPr>
            <a:xfrm>
              <a:off x="1206996" y="4787375"/>
              <a:ext cx="3906354" cy="17016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France - Ministry for Europe and Foreign Affairs</a:t>
              </a:r>
            </a:p>
          </p:txBody>
        </p:sp>
        <p:sp>
          <p:nvSpPr>
            <p:cNvPr id="19" name="tx20"/>
            <p:cNvSpPr/>
            <p:nvPr/>
          </p:nvSpPr>
          <p:spPr>
            <a:xfrm>
              <a:off x="227745" y="4242479"/>
              <a:ext cx="4885604" cy="168130"/>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European Commission - Humanitarian Aid &amp; Civil Protection</a:t>
              </a:r>
            </a:p>
          </p:txBody>
        </p:sp>
        <p:sp>
          <p:nvSpPr>
            <p:cNvPr id="20" name="tx21"/>
            <p:cNvSpPr/>
            <p:nvPr/>
          </p:nvSpPr>
          <p:spPr>
            <a:xfrm>
              <a:off x="2241703" y="3693509"/>
              <a:ext cx="2871646" cy="17016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United Nations Peacebuilding Fund</a:t>
              </a:r>
            </a:p>
          </p:txBody>
        </p:sp>
        <p:sp>
          <p:nvSpPr>
            <p:cNvPr id="21" name="tx22"/>
            <p:cNvSpPr/>
            <p:nvPr/>
          </p:nvSpPr>
          <p:spPr>
            <a:xfrm>
              <a:off x="1030347" y="3148614"/>
              <a:ext cx="4083002" cy="168130"/>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European Commission - International Partnerships</a:t>
              </a:r>
            </a:p>
          </p:txBody>
        </p:sp>
        <p:sp>
          <p:nvSpPr>
            <p:cNvPr id="22" name="tx23"/>
            <p:cNvSpPr/>
            <p:nvPr/>
          </p:nvSpPr>
          <p:spPr>
            <a:xfrm>
              <a:off x="3380567" y="2602977"/>
              <a:ext cx="1732783" cy="1668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Government of Spain</a:t>
              </a:r>
            </a:p>
          </p:txBody>
        </p:sp>
        <p:sp>
          <p:nvSpPr>
            <p:cNvPr id="23" name="tx24"/>
            <p:cNvSpPr/>
            <p:nvPr/>
          </p:nvSpPr>
          <p:spPr>
            <a:xfrm>
              <a:off x="3321777" y="2054008"/>
              <a:ext cx="1791573" cy="16887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UN Joint Programmes</a:t>
              </a:r>
            </a:p>
          </p:txBody>
        </p:sp>
        <p:sp>
          <p:nvSpPr>
            <p:cNvPr id="24" name="tx25"/>
            <p:cNvSpPr/>
            <p:nvPr/>
          </p:nvSpPr>
          <p:spPr>
            <a:xfrm>
              <a:off x="4010965" y="1537998"/>
              <a:ext cx="1102385" cy="137948"/>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United States</a:t>
              </a:r>
            </a:p>
          </p:txBody>
        </p:sp>
        <p:sp>
          <p:nvSpPr>
            <p:cNvPr id="25" name="pl26"/>
            <p:cNvSpPr/>
            <p:nvPr/>
          </p:nvSpPr>
          <p:spPr>
            <a:xfrm>
              <a:off x="5215836" y="5766299"/>
              <a:ext cx="6748417" cy="0"/>
            </a:xfrm>
            <a:custGeom>
              <a:avLst/>
              <a:pathLst>
                <a:path w="6748417" h="0">
                  <a:moveTo>
                    <a:pt x="0" y="0"/>
                  </a:moveTo>
                  <a:lnTo>
                    <a:pt x="6748417" y="0"/>
                  </a:lnTo>
                </a:path>
              </a:pathLst>
            </a:custGeom>
            <a:ln w="17739" cap="flat">
              <a:solidFill>
                <a:srgbClr val="1A1A1A">
                  <a:alpha val="100000"/>
                </a:srgbClr>
              </a:solidFill>
              <a:prstDash val="solid"/>
              <a:round/>
            </a:ln>
          </p:spPr>
          <p:txBody>
            <a:bodyPr/>
            <a:lstStyle/>
            <a:p/>
          </p:txBody>
        </p:sp>
        <p:sp>
          <p:nvSpPr>
            <p:cNvPr id="26" name="tx27"/>
            <p:cNvSpPr/>
            <p:nvPr/>
          </p:nvSpPr>
          <p:spPr>
            <a:xfrm>
              <a:off x="5162138" y="5865915"/>
              <a:ext cx="107396"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0</a:t>
              </a:r>
            </a:p>
          </p:txBody>
        </p:sp>
        <p:sp>
          <p:nvSpPr>
            <p:cNvPr id="27" name="tx28"/>
            <p:cNvSpPr/>
            <p:nvPr/>
          </p:nvSpPr>
          <p:spPr>
            <a:xfrm>
              <a:off x="6640878" y="5865822"/>
              <a:ext cx="430418"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2.5M</a:t>
              </a:r>
            </a:p>
          </p:txBody>
        </p:sp>
        <p:sp>
          <p:nvSpPr>
            <p:cNvPr id="28" name="tx29"/>
            <p:cNvSpPr/>
            <p:nvPr/>
          </p:nvSpPr>
          <p:spPr>
            <a:xfrm>
              <a:off x="8281129" y="5865822"/>
              <a:ext cx="430418"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5.0M</a:t>
              </a:r>
            </a:p>
          </p:txBody>
        </p:sp>
        <p:sp>
          <p:nvSpPr>
            <p:cNvPr id="29" name="tx30"/>
            <p:cNvSpPr/>
            <p:nvPr/>
          </p:nvSpPr>
          <p:spPr>
            <a:xfrm>
              <a:off x="9921380" y="5867303"/>
              <a:ext cx="430418" cy="134152"/>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7.5M</a:t>
              </a:r>
            </a:p>
          </p:txBody>
        </p:sp>
        <p:sp>
          <p:nvSpPr>
            <p:cNvPr id="30" name="tx31"/>
            <p:cNvSpPr/>
            <p:nvPr/>
          </p:nvSpPr>
          <p:spPr>
            <a:xfrm>
              <a:off x="11507933" y="5865915"/>
              <a:ext cx="537814"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10.0M</a:t>
              </a:r>
            </a:p>
          </p:txBody>
        </p:sp>
        <p:sp>
          <p:nvSpPr>
            <p:cNvPr id="31" name="tx32"/>
            <p:cNvSpPr/>
            <p:nvPr/>
          </p:nvSpPr>
          <p:spPr>
            <a:xfrm>
              <a:off x="227745" y="689629"/>
              <a:ext cx="919657" cy="20848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Incoming</a:t>
              </a:r>
            </a:p>
          </p:txBody>
        </p:sp>
        <p:sp>
          <p:nvSpPr>
            <p:cNvPr id="32" name="tx33"/>
            <p:cNvSpPr/>
            <p:nvPr/>
          </p:nvSpPr>
          <p:spPr>
            <a:xfrm>
              <a:off x="1205925" y="729520"/>
              <a:ext cx="1313421" cy="1685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Commitment</a:t>
              </a:r>
            </a:p>
          </p:txBody>
        </p:sp>
        <p:sp>
          <p:nvSpPr>
            <p:cNvPr id="33" name="tx34"/>
            <p:cNvSpPr/>
            <p:nvPr/>
          </p:nvSpPr>
          <p:spPr>
            <a:xfrm>
              <a:off x="2577868" y="728148"/>
              <a:ext cx="962634" cy="169964"/>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Recorded</a:t>
              </a:r>
            </a:p>
          </p:txBody>
        </p:sp>
        <p:sp>
          <p:nvSpPr>
            <p:cNvPr id="34" name="tx35"/>
            <p:cNvSpPr/>
            <p:nvPr/>
          </p:nvSpPr>
          <p:spPr>
            <a:xfrm>
              <a:off x="3599024" y="731349"/>
              <a:ext cx="182422" cy="1667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in</a:t>
              </a:r>
            </a:p>
          </p:txBody>
        </p:sp>
        <p:sp>
          <p:nvSpPr>
            <p:cNvPr id="35" name="tx36"/>
            <p:cNvSpPr/>
            <p:nvPr/>
          </p:nvSpPr>
          <p:spPr>
            <a:xfrm>
              <a:off x="3839968" y="729749"/>
              <a:ext cx="185966" cy="1683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El</a:t>
              </a:r>
            </a:p>
          </p:txBody>
        </p:sp>
        <p:sp>
          <p:nvSpPr>
            <p:cNvPr id="36" name="tx37"/>
            <p:cNvSpPr/>
            <p:nvPr/>
          </p:nvSpPr>
          <p:spPr>
            <a:xfrm>
              <a:off x="4084456" y="727920"/>
              <a:ext cx="863993"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Salvador</a:t>
              </a:r>
            </a:p>
          </p:txBody>
        </p:sp>
        <p:sp>
          <p:nvSpPr>
            <p:cNvPr id="37" name="tx38"/>
            <p:cNvSpPr/>
            <p:nvPr/>
          </p:nvSpPr>
          <p:spPr>
            <a:xfrm>
              <a:off x="5006971" y="683000"/>
              <a:ext cx="57264" cy="21511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a:t>
              </a:r>
            </a:p>
          </p:txBody>
        </p:sp>
        <p:sp>
          <p:nvSpPr>
            <p:cNvPr id="38" name="tx39"/>
            <p:cNvSpPr/>
            <p:nvPr/>
          </p:nvSpPr>
          <p:spPr>
            <a:xfrm>
              <a:off x="5122757" y="730777"/>
              <a:ext cx="530352" cy="167335"/>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2022</a:t>
              </a:r>
            </a:p>
          </p:txBody>
        </p:sp>
        <p:sp>
          <p:nvSpPr>
            <p:cNvPr id="39" name="tx40"/>
            <p:cNvSpPr/>
            <p:nvPr/>
          </p:nvSpPr>
          <p:spPr>
            <a:xfrm>
              <a:off x="227745" y="176053"/>
              <a:ext cx="537752" cy="274817"/>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Top</a:t>
              </a:r>
            </a:p>
          </p:txBody>
        </p:sp>
        <p:sp>
          <p:nvSpPr>
            <p:cNvPr id="40" name="tx41"/>
            <p:cNvSpPr/>
            <p:nvPr/>
          </p:nvSpPr>
          <p:spPr>
            <a:xfrm>
              <a:off x="840491" y="222808"/>
              <a:ext cx="357987" cy="228062"/>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10</a:t>
              </a:r>
            </a:p>
          </p:txBody>
        </p:sp>
        <p:sp>
          <p:nvSpPr>
            <p:cNvPr id="41" name="tx42"/>
            <p:cNvSpPr/>
            <p:nvPr/>
          </p:nvSpPr>
          <p:spPr>
            <a:xfrm>
              <a:off x="1273470" y="219104"/>
              <a:ext cx="954530" cy="231766"/>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donors</a:t>
              </a:r>
            </a:p>
          </p:txBody>
        </p:sp>
        <p:sp>
          <p:nvSpPr>
            <p:cNvPr id="42" name="tx43"/>
            <p:cNvSpPr/>
            <p:nvPr/>
          </p:nvSpPr>
          <p:spPr>
            <a:xfrm>
              <a:off x="2302993" y="159851"/>
              <a:ext cx="337156"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(in</a:t>
              </a:r>
            </a:p>
          </p:txBody>
        </p:sp>
        <p:sp>
          <p:nvSpPr>
            <p:cNvPr id="43" name="tx44"/>
            <p:cNvSpPr/>
            <p:nvPr/>
          </p:nvSpPr>
          <p:spPr>
            <a:xfrm>
              <a:off x="2715142" y="159851"/>
              <a:ext cx="717826"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USD)</a:t>
              </a:r>
            </a:p>
          </p:txBody>
        </p:sp>
        <p:sp>
          <p:nvSpPr>
            <p:cNvPr id="44" name="tx45"/>
            <p:cNvSpPr/>
            <p:nvPr/>
          </p:nvSpPr>
          <p:spPr>
            <a:xfrm>
              <a:off x="227745" y="6483835"/>
              <a:ext cx="525905" cy="1172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Source:</a:t>
              </a:r>
            </a:p>
          </p:txBody>
        </p:sp>
        <p:sp>
          <p:nvSpPr>
            <p:cNvPr id="45" name="tx46"/>
            <p:cNvSpPr/>
            <p:nvPr/>
          </p:nvSpPr>
          <p:spPr>
            <a:xfrm>
              <a:off x="794616" y="6485115"/>
              <a:ext cx="338122" cy="1159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Data</a:t>
              </a:r>
            </a:p>
          </p:txBody>
        </p:sp>
        <p:sp>
          <p:nvSpPr>
            <p:cNvPr id="46" name="tx47"/>
            <p:cNvSpPr/>
            <p:nvPr/>
          </p:nvSpPr>
          <p:spPr>
            <a:xfrm>
              <a:off x="1173704" y="6455752"/>
              <a:ext cx="677364"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published</a:t>
              </a:r>
            </a:p>
          </p:txBody>
        </p:sp>
        <p:sp>
          <p:nvSpPr>
            <p:cNvPr id="47" name="tx48"/>
            <p:cNvSpPr/>
            <p:nvPr/>
          </p:nvSpPr>
          <p:spPr>
            <a:xfrm>
              <a:off x="1892033" y="6455752"/>
              <a:ext cx="172101"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by</a:t>
              </a:r>
            </a:p>
          </p:txBody>
        </p:sp>
        <p:sp>
          <p:nvSpPr>
            <p:cNvPr id="48" name="tx49"/>
            <p:cNvSpPr/>
            <p:nvPr/>
          </p:nvSpPr>
          <p:spPr>
            <a:xfrm>
              <a:off x="2105100" y="6483755"/>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49" name="tx50"/>
            <p:cNvSpPr/>
            <p:nvPr/>
          </p:nvSpPr>
          <p:spPr>
            <a:xfrm>
              <a:off x="2715256" y="6517279"/>
              <a:ext cx="148818" cy="83770"/>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as</a:t>
              </a:r>
            </a:p>
          </p:txBody>
        </p:sp>
        <p:sp>
          <p:nvSpPr>
            <p:cNvPr id="50" name="tx51"/>
            <p:cNvSpPr/>
            <p:nvPr/>
          </p:nvSpPr>
          <p:spPr>
            <a:xfrm>
              <a:off x="2905040" y="6466233"/>
              <a:ext cx="284835" cy="134816"/>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part</a:t>
              </a:r>
            </a:p>
          </p:txBody>
        </p:sp>
        <p:sp>
          <p:nvSpPr>
            <p:cNvPr id="51" name="tx52"/>
            <p:cNvSpPr/>
            <p:nvPr/>
          </p:nvSpPr>
          <p:spPr>
            <a:xfrm>
              <a:off x="3230841" y="6483595"/>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52" name="tx53"/>
            <p:cNvSpPr/>
            <p:nvPr/>
          </p:nvSpPr>
          <p:spPr>
            <a:xfrm>
              <a:off x="3418624" y="6481915"/>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53" name="tx54"/>
            <p:cNvSpPr/>
            <p:nvPr/>
          </p:nvSpPr>
          <p:spPr>
            <a:xfrm>
              <a:off x="3690738" y="6481915"/>
              <a:ext cx="89611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International</a:t>
              </a:r>
            </a:p>
          </p:txBody>
        </p:sp>
        <p:sp>
          <p:nvSpPr>
            <p:cNvPr id="54" name="tx55"/>
            <p:cNvSpPr/>
            <p:nvPr/>
          </p:nvSpPr>
          <p:spPr>
            <a:xfrm>
              <a:off x="4627815" y="6482075"/>
              <a:ext cx="236349" cy="11897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Aid</a:t>
              </a:r>
            </a:p>
          </p:txBody>
        </p:sp>
        <p:sp>
          <p:nvSpPr>
            <p:cNvPr id="55" name="tx56"/>
            <p:cNvSpPr/>
            <p:nvPr/>
          </p:nvSpPr>
          <p:spPr>
            <a:xfrm>
              <a:off x="4905130" y="6458952"/>
              <a:ext cx="950998" cy="142097"/>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Transparency</a:t>
              </a:r>
            </a:p>
          </p:txBody>
        </p:sp>
        <p:sp>
          <p:nvSpPr>
            <p:cNvPr id="56" name="tx57"/>
            <p:cNvSpPr/>
            <p:nvPr/>
          </p:nvSpPr>
          <p:spPr>
            <a:xfrm>
              <a:off x="5897094" y="6483035"/>
              <a:ext cx="610636"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Initiative</a:t>
              </a:r>
            </a:p>
          </p:txBody>
        </p:sp>
        <p:sp>
          <p:nvSpPr>
            <p:cNvPr id="57" name="tx58"/>
            <p:cNvSpPr/>
            <p:nvPr/>
          </p:nvSpPr>
          <p:spPr>
            <a:xfrm>
              <a:off x="6548695" y="6453511"/>
              <a:ext cx="377887" cy="14753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(IATI)</a:t>
              </a:r>
            </a:p>
          </p:txBody>
        </p:sp>
      </p:gr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22173" cap="rnd">
              <a:solidFill>
                <a:srgbClr val="FFFFFF">
                  <a:alpha val="100000"/>
                </a:srgbClr>
              </a:solidFill>
              <a:prstDash val="solid"/>
              <a:round/>
            </a:ln>
          </p:spPr>
          <p:txBody>
            <a:bodyPr/>
            <a:lstStyle/>
            <a:p/>
          </p:txBody>
        </p:sp>
        <p:sp>
          <p:nvSpPr>
            <p:cNvPr id="4" name="pl5"/>
            <p:cNvSpPr/>
            <p:nvPr/>
          </p:nvSpPr>
          <p:spPr>
            <a:xfrm>
              <a:off x="5215836" y="1281451"/>
              <a:ext cx="0" cy="4484848"/>
            </a:xfrm>
            <a:custGeom>
              <a:avLst/>
              <a:pathLst>
                <a:path w="0" h="4484848">
                  <a:moveTo>
                    <a:pt x="0" y="4484848"/>
                  </a:moveTo>
                  <a:lnTo>
                    <a:pt x="0" y="0"/>
                  </a:lnTo>
                  <a:lnTo>
                    <a:pt x="0" y="0"/>
                  </a:lnTo>
                </a:path>
              </a:pathLst>
            </a:custGeom>
            <a:ln w="13304" cap="flat">
              <a:solidFill>
                <a:srgbClr val="CCCCCC">
                  <a:alpha val="100000"/>
                </a:srgbClr>
              </a:solidFill>
              <a:prstDash val="solid"/>
              <a:round/>
            </a:ln>
          </p:spPr>
          <p:txBody>
            <a:bodyPr/>
            <a:lstStyle/>
            <a:p/>
          </p:txBody>
        </p:sp>
        <p:sp>
          <p:nvSpPr>
            <p:cNvPr id="5" name="pl6"/>
            <p:cNvSpPr/>
            <p:nvPr/>
          </p:nvSpPr>
          <p:spPr>
            <a:xfrm>
              <a:off x="6769339" y="1281451"/>
              <a:ext cx="0" cy="4484848"/>
            </a:xfrm>
            <a:custGeom>
              <a:avLst/>
              <a:pathLst>
                <a:path w="0" h="4484848">
                  <a:moveTo>
                    <a:pt x="0" y="4484848"/>
                  </a:moveTo>
                  <a:lnTo>
                    <a:pt x="0" y="0"/>
                  </a:lnTo>
                  <a:lnTo>
                    <a:pt x="0" y="0"/>
                  </a:lnTo>
                </a:path>
              </a:pathLst>
            </a:custGeom>
            <a:ln w="13304" cap="flat">
              <a:solidFill>
                <a:srgbClr val="CCCCCC">
                  <a:alpha val="100000"/>
                </a:srgbClr>
              </a:solidFill>
              <a:prstDash val="solid"/>
              <a:round/>
            </a:ln>
          </p:spPr>
          <p:txBody>
            <a:bodyPr/>
            <a:lstStyle/>
            <a:p/>
          </p:txBody>
        </p:sp>
        <p:sp>
          <p:nvSpPr>
            <p:cNvPr id="6" name="pl7"/>
            <p:cNvSpPr/>
            <p:nvPr/>
          </p:nvSpPr>
          <p:spPr>
            <a:xfrm>
              <a:off x="8322843" y="1281451"/>
              <a:ext cx="0" cy="4484848"/>
            </a:xfrm>
            <a:custGeom>
              <a:avLst/>
              <a:pathLst>
                <a:path w="0" h="4484848">
                  <a:moveTo>
                    <a:pt x="0" y="4484848"/>
                  </a:moveTo>
                  <a:lnTo>
                    <a:pt x="0" y="0"/>
                  </a:lnTo>
                  <a:lnTo>
                    <a:pt x="0" y="0"/>
                  </a:lnTo>
                </a:path>
              </a:pathLst>
            </a:custGeom>
            <a:ln w="13304" cap="flat">
              <a:solidFill>
                <a:srgbClr val="CCCCCC">
                  <a:alpha val="100000"/>
                </a:srgbClr>
              </a:solidFill>
              <a:prstDash val="solid"/>
              <a:round/>
            </a:ln>
          </p:spPr>
          <p:txBody>
            <a:bodyPr/>
            <a:lstStyle/>
            <a:p/>
          </p:txBody>
        </p:sp>
        <p:sp>
          <p:nvSpPr>
            <p:cNvPr id="7" name="pl8"/>
            <p:cNvSpPr/>
            <p:nvPr/>
          </p:nvSpPr>
          <p:spPr>
            <a:xfrm>
              <a:off x="9876346" y="1281451"/>
              <a:ext cx="0" cy="4484848"/>
            </a:xfrm>
            <a:custGeom>
              <a:avLst/>
              <a:pathLst>
                <a:path w="0" h="4484848">
                  <a:moveTo>
                    <a:pt x="0" y="4484848"/>
                  </a:moveTo>
                  <a:lnTo>
                    <a:pt x="0" y="0"/>
                  </a:lnTo>
                  <a:lnTo>
                    <a:pt x="0" y="0"/>
                  </a:lnTo>
                </a:path>
              </a:pathLst>
            </a:custGeom>
            <a:ln w="13304" cap="flat">
              <a:solidFill>
                <a:srgbClr val="CCCCCC">
                  <a:alpha val="100000"/>
                </a:srgbClr>
              </a:solidFill>
              <a:prstDash val="solid"/>
              <a:round/>
            </a:ln>
          </p:spPr>
          <p:txBody>
            <a:bodyPr/>
            <a:lstStyle/>
            <a:p/>
          </p:txBody>
        </p:sp>
        <p:sp>
          <p:nvSpPr>
            <p:cNvPr id="8" name="pl9"/>
            <p:cNvSpPr/>
            <p:nvPr/>
          </p:nvSpPr>
          <p:spPr>
            <a:xfrm>
              <a:off x="11429849" y="1281451"/>
              <a:ext cx="0" cy="4484848"/>
            </a:xfrm>
            <a:custGeom>
              <a:avLst/>
              <a:pathLst>
                <a:path w="0" h="4484848">
                  <a:moveTo>
                    <a:pt x="0" y="4484848"/>
                  </a:moveTo>
                  <a:lnTo>
                    <a:pt x="0" y="0"/>
                  </a:lnTo>
                  <a:lnTo>
                    <a:pt x="0" y="0"/>
                  </a:lnTo>
                </a:path>
              </a:pathLst>
            </a:custGeom>
            <a:ln w="13304" cap="flat">
              <a:solidFill>
                <a:srgbClr val="CCCCCC">
                  <a:alpha val="100000"/>
                </a:srgbClr>
              </a:solidFill>
              <a:prstDash val="solid"/>
              <a:round/>
            </a:ln>
          </p:spPr>
          <p:txBody>
            <a:bodyPr/>
            <a:lstStyle/>
            <a:p/>
          </p:txBody>
        </p:sp>
        <p:sp>
          <p:nvSpPr>
            <p:cNvPr id="9" name="rc10"/>
            <p:cNvSpPr/>
            <p:nvPr/>
          </p:nvSpPr>
          <p:spPr>
            <a:xfrm>
              <a:off x="5215836" y="5112259"/>
              <a:ext cx="47019" cy="560606"/>
            </a:xfrm>
            <a:prstGeom prst="rect">
              <a:avLst/>
            </a:prstGeom>
            <a:solidFill>
              <a:srgbClr val="0072BC">
                <a:alpha val="90196"/>
              </a:srgbClr>
            </a:solidFill>
          </p:spPr>
          <p:txBody>
            <a:bodyPr/>
            <a:lstStyle/>
            <a:p/>
          </p:txBody>
        </p:sp>
        <p:sp>
          <p:nvSpPr>
            <p:cNvPr id="10" name="rc11"/>
            <p:cNvSpPr/>
            <p:nvPr/>
          </p:nvSpPr>
          <p:spPr>
            <a:xfrm>
              <a:off x="5215836" y="4489363"/>
              <a:ext cx="114204" cy="560606"/>
            </a:xfrm>
            <a:prstGeom prst="rect">
              <a:avLst/>
            </a:prstGeom>
            <a:solidFill>
              <a:srgbClr val="0072BC">
                <a:alpha val="90196"/>
              </a:srgbClr>
            </a:solidFill>
          </p:spPr>
          <p:txBody>
            <a:bodyPr/>
            <a:lstStyle/>
            <a:p/>
          </p:txBody>
        </p:sp>
        <p:sp>
          <p:nvSpPr>
            <p:cNvPr id="11" name="rc12"/>
            <p:cNvSpPr/>
            <p:nvPr/>
          </p:nvSpPr>
          <p:spPr>
            <a:xfrm>
              <a:off x="5215836" y="2620676"/>
              <a:ext cx="243102" cy="560606"/>
            </a:xfrm>
            <a:prstGeom prst="rect">
              <a:avLst/>
            </a:prstGeom>
            <a:solidFill>
              <a:srgbClr val="0072BC">
                <a:alpha val="90196"/>
              </a:srgbClr>
            </a:solidFill>
          </p:spPr>
          <p:txBody>
            <a:bodyPr/>
            <a:lstStyle/>
            <a:p/>
          </p:txBody>
        </p:sp>
        <p:sp>
          <p:nvSpPr>
            <p:cNvPr id="12" name="rc13"/>
            <p:cNvSpPr/>
            <p:nvPr/>
          </p:nvSpPr>
          <p:spPr>
            <a:xfrm>
              <a:off x="5215836" y="3243572"/>
              <a:ext cx="178154" cy="560606"/>
            </a:xfrm>
            <a:prstGeom prst="rect">
              <a:avLst/>
            </a:prstGeom>
            <a:solidFill>
              <a:srgbClr val="0072BC">
                <a:alpha val="90196"/>
              </a:srgbClr>
            </a:solidFill>
          </p:spPr>
          <p:txBody>
            <a:bodyPr/>
            <a:lstStyle/>
            <a:p/>
          </p:txBody>
        </p:sp>
        <p:sp>
          <p:nvSpPr>
            <p:cNvPr id="13" name="rc14"/>
            <p:cNvSpPr/>
            <p:nvPr/>
          </p:nvSpPr>
          <p:spPr>
            <a:xfrm>
              <a:off x="5215836" y="1997781"/>
              <a:ext cx="776751" cy="560606"/>
            </a:xfrm>
            <a:prstGeom prst="rect">
              <a:avLst/>
            </a:prstGeom>
            <a:solidFill>
              <a:srgbClr val="0072BC">
                <a:alpha val="90196"/>
              </a:srgbClr>
            </a:solidFill>
          </p:spPr>
          <p:txBody>
            <a:bodyPr/>
            <a:lstStyle/>
            <a:p/>
          </p:txBody>
        </p:sp>
        <p:sp>
          <p:nvSpPr>
            <p:cNvPr id="14" name="rc15"/>
            <p:cNvSpPr/>
            <p:nvPr/>
          </p:nvSpPr>
          <p:spPr>
            <a:xfrm>
              <a:off x="5215836" y="3866467"/>
              <a:ext cx="144571" cy="560606"/>
            </a:xfrm>
            <a:prstGeom prst="rect">
              <a:avLst/>
            </a:prstGeom>
            <a:solidFill>
              <a:srgbClr val="0072BC">
                <a:alpha val="90196"/>
              </a:srgbClr>
            </a:solidFill>
          </p:spPr>
          <p:txBody>
            <a:bodyPr/>
            <a:lstStyle/>
            <a:p/>
          </p:txBody>
        </p:sp>
        <p:sp>
          <p:nvSpPr>
            <p:cNvPr id="15" name="rc16"/>
            <p:cNvSpPr/>
            <p:nvPr/>
          </p:nvSpPr>
          <p:spPr>
            <a:xfrm>
              <a:off x="5215836" y="1374885"/>
              <a:ext cx="6134925" cy="560606"/>
            </a:xfrm>
            <a:prstGeom prst="rect">
              <a:avLst/>
            </a:prstGeom>
            <a:solidFill>
              <a:srgbClr val="0072BC">
                <a:alpha val="90196"/>
              </a:srgbClr>
            </a:solidFill>
          </p:spPr>
          <p:txBody>
            <a:bodyPr/>
            <a:lstStyle/>
            <a:p/>
          </p:txBody>
        </p:sp>
        <p:sp>
          <p:nvSpPr>
            <p:cNvPr id="16" name="tx17"/>
            <p:cNvSpPr/>
            <p:nvPr/>
          </p:nvSpPr>
          <p:spPr>
            <a:xfrm>
              <a:off x="227745" y="5290767"/>
              <a:ext cx="4885604" cy="168130"/>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European Commission - Humanitarian Aid &amp; Civil Protection</a:t>
              </a:r>
            </a:p>
          </p:txBody>
        </p:sp>
        <p:sp>
          <p:nvSpPr>
            <p:cNvPr id="17" name="tx18"/>
            <p:cNvSpPr/>
            <p:nvPr/>
          </p:nvSpPr>
          <p:spPr>
            <a:xfrm>
              <a:off x="1030347" y="4667871"/>
              <a:ext cx="4083002" cy="168130"/>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European Commission - International Partnerships</a:t>
              </a:r>
            </a:p>
          </p:txBody>
        </p:sp>
        <p:sp>
          <p:nvSpPr>
            <p:cNvPr id="18" name="tx19"/>
            <p:cNvSpPr/>
            <p:nvPr/>
          </p:nvSpPr>
          <p:spPr>
            <a:xfrm>
              <a:off x="2241703" y="4042939"/>
              <a:ext cx="2871646" cy="170167"/>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United Nations Peacebuilding Fund</a:t>
              </a:r>
            </a:p>
          </p:txBody>
        </p:sp>
        <p:sp>
          <p:nvSpPr>
            <p:cNvPr id="19" name="tx20"/>
            <p:cNvSpPr/>
            <p:nvPr/>
          </p:nvSpPr>
          <p:spPr>
            <a:xfrm>
              <a:off x="3380567" y="3423376"/>
              <a:ext cx="1732783" cy="1668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Government of Spain</a:t>
              </a:r>
            </a:p>
          </p:txBody>
        </p:sp>
        <p:sp>
          <p:nvSpPr>
            <p:cNvPr id="20" name="tx21"/>
            <p:cNvSpPr/>
            <p:nvPr/>
          </p:nvSpPr>
          <p:spPr>
            <a:xfrm>
              <a:off x="3794228" y="2800481"/>
              <a:ext cx="1319122" cy="1668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European Union</a:t>
              </a:r>
            </a:p>
          </p:txBody>
        </p:sp>
        <p:sp>
          <p:nvSpPr>
            <p:cNvPr id="21" name="tx22"/>
            <p:cNvSpPr/>
            <p:nvPr/>
          </p:nvSpPr>
          <p:spPr>
            <a:xfrm>
              <a:off x="3662760" y="2176289"/>
              <a:ext cx="1450590" cy="168130"/>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Republic of Korea</a:t>
              </a:r>
            </a:p>
          </p:txBody>
        </p:sp>
        <p:sp>
          <p:nvSpPr>
            <p:cNvPr id="22" name="tx23"/>
            <p:cNvSpPr/>
            <p:nvPr/>
          </p:nvSpPr>
          <p:spPr>
            <a:xfrm>
              <a:off x="4010965" y="1583575"/>
              <a:ext cx="1102385" cy="137948"/>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United States</a:t>
              </a:r>
            </a:p>
          </p:txBody>
        </p:sp>
        <p:sp>
          <p:nvSpPr>
            <p:cNvPr id="23" name="pl24"/>
            <p:cNvSpPr/>
            <p:nvPr/>
          </p:nvSpPr>
          <p:spPr>
            <a:xfrm>
              <a:off x="5215836" y="5766299"/>
              <a:ext cx="6748417" cy="0"/>
            </a:xfrm>
            <a:custGeom>
              <a:avLst/>
              <a:pathLst>
                <a:path w="6748417" h="0">
                  <a:moveTo>
                    <a:pt x="0" y="0"/>
                  </a:moveTo>
                  <a:lnTo>
                    <a:pt x="6748417" y="0"/>
                  </a:lnTo>
                </a:path>
              </a:pathLst>
            </a:custGeom>
            <a:ln w="17739" cap="flat">
              <a:solidFill>
                <a:srgbClr val="1A1A1A">
                  <a:alpha val="100000"/>
                </a:srgbClr>
              </a:solidFill>
              <a:prstDash val="solid"/>
              <a:round/>
            </a:ln>
          </p:spPr>
          <p:txBody>
            <a:bodyPr/>
            <a:lstStyle/>
            <a:p/>
          </p:txBody>
        </p:sp>
        <p:sp>
          <p:nvSpPr>
            <p:cNvPr id="24" name="tx25"/>
            <p:cNvSpPr/>
            <p:nvPr/>
          </p:nvSpPr>
          <p:spPr>
            <a:xfrm>
              <a:off x="5162138" y="5865915"/>
              <a:ext cx="107396" cy="13554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0</a:t>
              </a:r>
            </a:p>
          </p:txBody>
        </p:sp>
        <p:sp>
          <p:nvSpPr>
            <p:cNvPr id="25" name="tx26"/>
            <p:cNvSpPr/>
            <p:nvPr/>
          </p:nvSpPr>
          <p:spPr>
            <a:xfrm>
              <a:off x="6629678" y="5867303"/>
              <a:ext cx="279322" cy="134152"/>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2M</a:t>
              </a:r>
            </a:p>
          </p:txBody>
        </p:sp>
        <p:sp>
          <p:nvSpPr>
            <p:cNvPr id="26" name="tx27"/>
            <p:cNvSpPr/>
            <p:nvPr/>
          </p:nvSpPr>
          <p:spPr>
            <a:xfrm>
              <a:off x="8183181" y="5868785"/>
              <a:ext cx="279322" cy="132671"/>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4M</a:t>
              </a:r>
            </a:p>
          </p:txBody>
        </p:sp>
        <p:sp>
          <p:nvSpPr>
            <p:cNvPr id="27" name="tx28"/>
            <p:cNvSpPr/>
            <p:nvPr/>
          </p:nvSpPr>
          <p:spPr>
            <a:xfrm>
              <a:off x="9736684" y="5867303"/>
              <a:ext cx="279322" cy="134152"/>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6M</a:t>
              </a:r>
            </a:p>
          </p:txBody>
        </p:sp>
        <p:sp>
          <p:nvSpPr>
            <p:cNvPr id="28" name="tx29"/>
            <p:cNvSpPr/>
            <p:nvPr/>
          </p:nvSpPr>
          <p:spPr>
            <a:xfrm>
              <a:off x="11290188" y="5865822"/>
              <a:ext cx="279322" cy="135634"/>
            </a:xfrm>
            <a:prstGeom prst="rect">
              <a:avLst/>
            </a:prstGeom>
            <a:noFill/>
          </p:spPr>
          <p:txBody>
            <a:bodyPr lIns="0" rIns="0" tIns="0" bIns="0" anchorCtr="1" anchor="ctr" wrap="none"/>
            <a:lstStyle/>
            <a:p>
              <a:pPr algn="l" marL="0" marR="0" indent="0">
                <a:lnSpc>
                  <a:spcPts val="1458"/>
                </a:lnSpc>
                <a:spcBef>
                  <a:spcPts val="0"/>
                </a:spcBef>
                <a:spcAft>
                  <a:spcPts val="0"/>
                </a:spcAft>
              </a:pPr>
              <a:r>
                <a:rPr sz="1458">
                  <a:solidFill>
                    <a:srgbClr val="1A1A1A">
                      <a:alpha val="100000"/>
                    </a:srgbClr>
                  </a:solidFill>
                  <a:latin typeface="Lato"/>
                  <a:cs typeface="Lato"/>
                </a:rPr>
                <a:t>8M</a:t>
              </a:r>
            </a:p>
          </p:txBody>
        </p:sp>
        <p:sp>
          <p:nvSpPr>
            <p:cNvPr id="29" name="tx30"/>
            <p:cNvSpPr/>
            <p:nvPr/>
          </p:nvSpPr>
          <p:spPr>
            <a:xfrm>
              <a:off x="227745" y="689629"/>
              <a:ext cx="919657" cy="20848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Incoming</a:t>
              </a:r>
            </a:p>
          </p:txBody>
        </p:sp>
        <p:sp>
          <p:nvSpPr>
            <p:cNvPr id="30" name="tx31"/>
            <p:cNvSpPr/>
            <p:nvPr/>
          </p:nvSpPr>
          <p:spPr>
            <a:xfrm>
              <a:off x="1205925" y="729520"/>
              <a:ext cx="1313421" cy="1685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Commitment</a:t>
              </a:r>
            </a:p>
          </p:txBody>
        </p:sp>
        <p:sp>
          <p:nvSpPr>
            <p:cNvPr id="31" name="tx32"/>
            <p:cNvSpPr/>
            <p:nvPr/>
          </p:nvSpPr>
          <p:spPr>
            <a:xfrm>
              <a:off x="2577868" y="728148"/>
              <a:ext cx="962634" cy="169964"/>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Recorded</a:t>
              </a:r>
            </a:p>
          </p:txBody>
        </p:sp>
        <p:sp>
          <p:nvSpPr>
            <p:cNvPr id="32" name="tx33"/>
            <p:cNvSpPr/>
            <p:nvPr/>
          </p:nvSpPr>
          <p:spPr>
            <a:xfrm>
              <a:off x="3599024" y="731349"/>
              <a:ext cx="182422" cy="1667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in</a:t>
              </a:r>
            </a:p>
          </p:txBody>
        </p:sp>
        <p:sp>
          <p:nvSpPr>
            <p:cNvPr id="33" name="tx34"/>
            <p:cNvSpPr/>
            <p:nvPr/>
          </p:nvSpPr>
          <p:spPr>
            <a:xfrm>
              <a:off x="3839968" y="729749"/>
              <a:ext cx="185966" cy="1683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El</a:t>
              </a:r>
            </a:p>
          </p:txBody>
        </p:sp>
        <p:sp>
          <p:nvSpPr>
            <p:cNvPr id="34" name="tx35"/>
            <p:cNvSpPr/>
            <p:nvPr/>
          </p:nvSpPr>
          <p:spPr>
            <a:xfrm>
              <a:off x="4084456" y="727920"/>
              <a:ext cx="863993"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Salvador</a:t>
              </a:r>
            </a:p>
          </p:txBody>
        </p:sp>
        <p:sp>
          <p:nvSpPr>
            <p:cNvPr id="35" name="tx36"/>
            <p:cNvSpPr/>
            <p:nvPr/>
          </p:nvSpPr>
          <p:spPr>
            <a:xfrm>
              <a:off x="5006971" y="683000"/>
              <a:ext cx="57264" cy="21511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a:t>
              </a:r>
            </a:p>
          </p:txBody>
        </p:sp>
        <p:sp>
          <p:nvSpPr>
            <p:cNvPr id="36" name="tx37"/>
            <p:cNvSpPr/>
            <p:nvPr/>
          </p:nvSpPr>
          <p:spPr>
            <a:xfrm>
              <a:off x="5122757" y="730777"/>
              <a:ext cx="530352" cy="167335"/>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2021</a:t>
              </a:r>
            </a:p>
          </p:txBody>
        </p:sp>
        <p:sp>
          <p:nvSpPr>
            <p:cNvPr id="37" name="tx38"/>
            <p:cNvSpPr/>
            <p:nvPr/>
          </p:nvSpPr>
          <p:spPr>
            <a:xfrm>
              <a:off x="227745" y="176053"/>
              <a:ext cx="537752" cy="274817"/>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Top</a:t>
              </a:r>
            </a:p>
          </p:txBody>
        </p:sp>
        <p:sp>
          <p:nvSpPr>
            <p:cNvPr id="38" name="tx39"/>
            <p:cNvSpPr/>
            <p:nvPr/>
          </p:nvSpPr>
          <p:spPr>
            <a:xfrm>
              <a:off x="840491" y="222808"/>
              <a:ext cx="357987" cy="228062"/>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10</a:t>
              </a:r>
            </a:p>
          </p:txBody>
        </p:sp>
        <p:sp>
          <p:nvSpPr>
            <p:cNvPr id="39" name="tx40"/>
            <p:cNvSpPr/>
            <p:nvPr/>
          </p:nvSpPr>
          <p:spPr>
            <a:xfrm>
              <a:off x="1273470" y="219104"/>
              <a:ext cx="954530" cy="231766"/>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donors</a:t>
              </a:r>
            </a:p>
          </p:txBody>
        </p:sp>
        <p:sp>
          <p:nvSpPr>
            <p:cNvPr id="40" name="tx41"/>
            <p:cNvSpPr/>
            <p:nvPr/>
          </p:nvSpPr>
          <p:spPr>
            <a:xfrm>
              <a:off x="2302993" y="159851"/>
              <a:ext cx="337156"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(in</a:t>
              </a:r>
            </a:p>
          </p:txBody>
        </p:sp>
        <p:sp>
          <p:nvSpPr>
            <p:cNvPr id="41" name="tx42"/>
            <p:cNvSpPr/>
            <p:nvPr/>
          </p:nvSpPr>
          <p:spPr>
            <a:xfrm>
              <a:off x="2715142" y="159851"/>
              <a:ext cx="717826"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USD)</a:t>
              </a:r>
            </a:p>
          </p:txBody>
        </p:sp>
        <p:sp>
          <p:nvSpPr>
            <p:cNvPr id="42" name="tx43"/>
            <p:cNvSpPr/>
            <p:nvPr/>
          </p:nvSpPr>
          <p:spPr>
            <a:xfrm>
              <a:off x="227745" y="6483835"/>
              <a:ext cx="525905" cy="1172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Source:</a:t>
              </a:r>
            </a:p>
          </p:txBody>
        </p:sp>
        <p:sp>
          <p:nvSpPr>
            <p:cNvPr id="43" name="tx44"/>
            <p:cNvSpPr/>
            <p:nvPr/>
          </p:nvSpPr>
          <p:spPr>
            <a:xfrm>
              <a:off x="794616" y="6485115"/>
              <a:ext cx="338122" cy="1159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Data</a:t>
              </a:r>
            </a:p>
          </p:txBody>
        </p:sp>
        <p:sp>
          <p:nvSpPr>
            <p:cNvPr id="44" name="tx45"/>
            <p:cNvSpPr/>
            <p:nvPr/>
          </p:nvSpPr>
          <p:spPr>
            <a:xfrm>
              <a:off x="1173704" y="6455752"/>
              <a:ext cx="677364"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published</a:t>
              </a:r>
            </a:p>
          </p:txBody>
        </p:sp>
        <p:sp>
          <p:nvSpPr>
            <p:cNvPr id="45" name="tx46"/>
            <p:cNvSpPr/>
            <p:nvPr/>
          </p:nvSpPr>
          <p:spPr>
            <a:xfrm>
              <a:off x="1892033" y="6455752"/>
              <a:ext cx="172101"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by</a:t>
              </a:r>
            </a:p>
          </p:txBody>
        </p:sp>
        <p:sp>
          <p:nvSpPr>
            <p:cNvPr id="46" name="tx47"/>
            <p:cNvSpPr/>
            <p:nvPr/>
          </p:nvSpPr>
          <p:spPr>
            <a:xfrm>
              <a:off x="2105100" y="6483755"/>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47" name="tx48"/>
            <p:cNvSpPr/>
            <p:nvPr/>
          </p:nvSpPr>
          <p:spPr>
            <a:xfrm>
              <a:off x="2715256" y="6517279"/>
              <a:ext cx="148818" cy="83770"/>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as</a:t>
              </a:r>
            </a:p>
          </p:txBody>
        </p:sp>
        <p:sp>
          <p:nvSpPr>
            <p:cNvPr id="48" name="tx49"/>
            <p:cNvSpPr/>
            <p:nvPr/>
          </p:nvSpPr>
          <p:spPr>
            <a:xfrm>
              <a:off x="2905040" y="6466233"/>
              <a:ext cx="284835" cy="134816"/>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part</a:t>
              </a:r>
            </a:p>
          </p:txBody>
        </p:sp>
        <p:sp>
          <p:nvSpPr>
            <p:cNvPr id="49" name="tx50"/>
            <p:cNvSpPr/>
            <p:nvPr/>
          </p:nvSpPr>
          <p:spPr>
            <a:xfrm>
              <a:off x="3230841" y="6483595"/>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50" name="tx51"/>
            <p:cNvSpPr/>
            <p:nvPr/>
          </p:nvSpPr>
          <p:spPr>
            <a:xfrm>
              <a:off x="3418624" y="6481915"/>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51" name="tx52"/>
            <p:cNvSpPr/>
            <p:nvPr/>
          </p:nvSpPr>
          <p:spPr>
            <a:xfrm>
              <a:off x="3690738" y="6481915"/>
              <a:ext cx="89611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International</a:t>
              </a:r>
            </a:p>
          </p:txBody>
        </p:sp>
        <p:sp>
          <p:nvSpPr>
            <p:cNvPr id="52" name="tx53"/>
            <p:cNvSpPr/>
            <p:nvPr/>
          </p:nvSpPr>
          <p:spPr>
            <a:xfrm>
              <a:off x="4627815" y="6482075"/>
              <a:ext cx="236349" cy="11897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Aid</a:t>
              </a:r>
            </a:p>
          </p:txBody>
        </p:sp>
        <p:sp>
          <p:nvSpPr>
            <p:cNvPr id="53" name="tx54"/>
            <p:cNvSpPr/>
            <p:nvPr/>
          </p:nvSpPr>
          <p:spPr>
            <a:xfrm>
              <a:off x="4905130" y="6458952"/>
              <a:ext cx="950998" cy="142097"/>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Transparency</a:t>
              </a:r>
            </a:p>
          </p:txBody>
        </p:sp>
        <p:sp>
          <p:nvSpPr>
            <p:cNvPr id="54" name="tx55"/>
            <p:cNvSpPr/>
            <p:nvPr/>
          </p:nvSpPr>
          <p:spPr>
            <a:xfrm>
              <a:off x="5897094" y="6483035"/>
              <a:ext cx="610636"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Initiative</a:t>
              </a:r>
            </a:p>
          </p:txBody>
        </p:sp>
        <p:sp>
          <p:nvSpPr>
            <p:cNvPr id="55" name="tx56"/>
            <p:cNvSpPr/>
            <p:nvPr/>
          </p:nvSpPr>
          <p:spPr>
            <a:xfrm>
              <a:off x="6548695" y="6453511"/>
              <a:ext cx="377887" cy="14753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(IATI)</a:t>
              </a:r>
            </a:p>
          </p:txBody>
        </p:sp>
      </p:gr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22173" cap="rnd">
              <a:solidFill>
                <a:srgbClr val="FFFFFF">
                  <a:alpha val="100000"/>
                </a:srgbClr>
              </a:solidFill>
              <a:prstDash val="solid"/>
              <a:round/>
            </a:ln>
          </p:spPr>
          <p:txBody>
            <a:bodyPr/>
            <a:lstStyle/>
            <a:p/>
          </p:txBody>
        </p:sp>
        <p:sp>
          <p:nvSpPr>
            <p:cNvPr id="4" name="pl5"/>
            <p:cNvSpPr/>
            <p:nvPr/>
          </p:nvSpPr>
          <p:spPr>
            <a:xfrm>
              <a:off x="227745" y="6035249"/>
              <a:ext cx="11736508" cy="0"/>
            </a:xfrm>
            <a:custGeom>
              <a:avLst/>
              <a:pathLst>
                <a:path w="11736508" h="0">
                  <a:moveTo>
                    <a:pt x="0" y="0"/>
                  </a:moveTo>
                  <a:lnTo>
                    <a:pt x="11736508" y="0"/>
                  </a:lnTo>
                </a:path>
              </a:pathLst>
            </a:custGeom>
            <a:ln w="17739" cap="flat">
              <a:solidFill>
                <a:srgbClr val="1A1A1A">
                  <a:alpha val="100000"/>
                </a:srgbClr>
              </a:solidFill>
              <a:prstDash val="solid"/>
              <a:round/>
            </a:ln>
          </p:spPr>
          <p:txBody>
            <a:bodyPr/>
            <a:lstStyle/>
            <a:p/>
          </p:txBody>
        </p:sp>
        <p:sp>
          <p:nvSpPr>
            <p:cNvPr id="5" name="tx6"/>
            <p:cNvSpPr/>
            <p:nvPr/>
          </p:nvSpPr>
          <p:spPr>
            <a:xfrm>
              <a:off x="227745" y="689629"/>
              <a:ext cx="919657" cy="20848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Incoming</a:t>
              </a:r>
            </a:p>
          </p:txBody>
        </p:sp>
        <p:sp>
          <p:nvSpPr>
            <p:cNvPr id="6" name="tx7"/>
            <p:cNvSpPr/>
            <p:nvPr/>
          </p:nvSpPr>
          <p:spPr>
            <a:xfrm>
              <a:off x="1205925" y="729520"/>
              <a:ext cx="1313421" cy="1685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Commitment</a:t>
              </a:r>
            </a:p>
          </p:txBody>
        </p:sp>
        <p:sp>
          <p:nvSpPr>
            <p:cNvPr id="7" name="tx8"/>
            <p:cNvSpPr/>
            <p:nvPr/>
          </p:nvSpPr>
          <p:spPr>
            <a:xfrm>
              <a:off x="2577868" y="728148"/>
              <a:ext cx="962634" cy="169964"/>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Recorded</a:t>
              </a:r>
            </a:p>
          </p:txBody>
        </p:sp>
        <p:sp>
          <p:nvSpPr>
            <p:cNvPr id="8" name="tx9"/>
            <p:cNvSpPr/>
            <p:nvPr/>
          </p:nvSpPr>
          <p:spPr>
            <a:xfrm>
              <a:off x="3599024" y="731349"/>
              <a:ext cx="182422" cy="1667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in</a:t>
              </a:r>
            </a:p>
          </p:txBody>
        </p:sp>
        <p:sp>
          <p:nvSpPr>
            <p:cNvPr id="9" name="tx10"/>
            <p:cNvSpPr/>
            <p:nvPr/>
          </p:nvSpPr>
          <p:spPr>
            <a:xfrm>
              <a:off x="3839968" y="729749"/>
              <a:ext cx="185966" cy="1683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El</a:t>
              </a:r>
            </a:p>
          </p:txBody>
        </p:sp>
        <p:sp>
          <p:nvSpPr>
            <p:cNvPr id="10" name="tx11"/>
            <p:cNvSpPr/>
            <p:nvPr/>
          </p:nvSpPr>
          <p:spPr>
            <a:xfrm>
              <a:off x="4084456" y="727920"/>
              <a:ext cx="863993"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Salvador</a:t>
              </a:r>
            </a:p>
          </p:txBody>
        </p:sp>
        <p:sp>
          <p:nvSpPr>
            <p:cNvPr id="11" name="tx12"/>
            <p:cNvSpPr/>
            <p:nvPr/>
          </p:nvSpPr>
          <p:spPr>
            <a:xfrm>
              <a:off x="5006971" y="683000"/>
              <a:ext cx="57264" cy="21511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a:t>
              </a:r>
            </a:p>
          </p:txBody>
        </p:sp>
        <p:sp>
          <p:nvSpPr>
            <p:cNvPr id="12" name="tx13"/>
            <p:cNvSpPr/>
            <p:nvPr/>
          </p:nvSpPr>
          <p:spPr>
            <a:xfrm>
              <a:off x="5122757" y="730777"/>
              <a:ext cx="530352" cy="167335"/>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2020</a:t>
              </a:r>
            </a:p>
          </p:txBody>
        </p:sp>
        <p:sp>
          <p:nvSpPr>
            <p:cNvPr id="13" name="tx14"/>
            <p:cNvSpPr/>
            <p:nvPr/>
          </p:nvSpPr>
          <p:spPr>
            <a:xfrm>
              <a:off x="227745" y="176053"/>
              <a:ext cx="537752" cy="274817"/>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Top</a:t>
              </a:r>
            </a:p>
          </p:txBody>
        </p:sp>
        <p:sp>
          <p:nvSpPr>
            <p:cNvPr id="14" name="tx15"/>
            <p:cNvSpPr/>
            <p:nvPr/>
          </p:nvSpPr>
          <p:spPr>
            <a:xfrm>
              <a:off x="840491" y="222808"/>
              <a:ext cx="357987" cy="228062"/>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10</a:t>
              </a:r>
            </a:p>
          </p:txBody>
        </p:sp>
        <p:sp>
          <p:nvSpPr>
            <p:cNvPr id="15" name="tx16"/>
            <p:cNvSpPr/>
            <p:nvPr/>
          </p:nvSpPr>
          <p:spPr>
            <a:xfrm>
              <a:off x="1273470" y="219104"/>
              <a:ext cx="954530" cy="231766"/>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donors</a:t>
              </a:r>
            </a:p>
          </p:txBody>
        </p:sp>
        <p:sp>
          <p:nvSpPr>
            <p:cNvPr id="16" name="tx17"/>
            <p:cNvSpPr/>
            <p:nvPr/>
          </p:nvSpPr>
          <p:spPr>
            <a:xfrm>
              <a:off x="2302993" y="159851"/>
              <a:ext cx="337156"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(in</a:t>
              </a:r>
            </a:p>
          </p:txBody>
        </p:sp>
        <p:sp>
          <p:nvSpPr>
            <p:cNvPr id="17" name="tx18"/>
            <p:cNvSpPr/>
            <p:nvPr/>
          </p:nvSpPr>
          <p:spPr>
            <a:xfrm>
              <a:off x="2715142" y="159851"/>
              <a:ext cx="717826"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USD)</a:t>
              </a:r>
            </a:p>
          </p:txBody>
        </p:sp>
        <p:sp>
          <p:nvSpPr>
            <p:cNvPr id="18" name="tx19"/>
            <p:cNvSpPr/>
            <p:nvPr/>
          </p:nvSpPr>
          <p:spPr>
            <a:xfrm>
              <a:off x="227745" y="6483835"/>
              <a:ext cx="525905" cy="1172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Source:</a:t>
              </a:r>
            </a:p>
          </p:txBody>
        </p:sp>
        <p:sp>
          <p:nvSpPr>
            <p:cNvPr id="19" name="tx20"/>
            <p:cNvSpPr/>
            <p:nvPr/>
          </p:nvSpPr>
          <p:spPr>
            <a:xfrm>
              <a:off x="794616" y="6485115"/>
              <a:ext cx="338122" cy="1159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Data</a:t>
              </a:r>
            </a:p>
          </p:txBody>
        </p:sp>
        <p:sp>
          <p:nvSpPr>
            <p:cNvPr id="20" name="tx21"/>
            <p:cNvSpPr/>
            <p:nvPr/>
          </p:nvSpPr>
          <p:spPr>
            <a:xfrm>
              <a:off x="1173704" y="6455752"/>
              <a:ext cx="677364"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published</a:t>
              </a:r>
            </a:p>
          </p:txBody>
        </p:sp>
        <p:sp>
          <p:nvSpPr>
            <p:cNvPr id="21" name="tx22"/>
            <p:cNvSpPr/>
            <p:nvPr/>
          </p:nvSpPr>
          <p:spPr>
            <a:xfrm>
              <a:off x="1892033" y="6455752"/>
              <a:ext cx="172101"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by</a:t>
              </a:r>
            </a:p>
          </p:txBody>
        </p:sp>
        <p:sp>
          <p:nvSpPr>
            <p:cNvPr id="22" name="tx23"/>
            <p:cNvSpPr/>
            <p:nvPr/>
          </p:nvSpPr>
          <p:spPr>
            <a:xfrm>
              <a:off x="2105100" y="6483755"/>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23" name="tx24"/>
            <p:cNvSpPr/>
            <p:nvPr/>
          </p:nvSpPr>
          <p:spPr>
            <a:xfrm>
              <a:off x="2715256" y="6517279"/>
              <a:ext cx="148818" cy="83770"/>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as</a:t>
              </a:r>
            </a:p>
          </p:txBody>
        </p:sp>
        <p:sp>
          <p:nvSpPr>
            <p:cNvPr id="24" name="tx25"/>
            <p:cNvSpPr/>
            <p:nvPr/>
          </p:nvSpPr>
          <p:spPr>
            <a:xfrm>
              <a:off x="2905040" y="6466233"/>
              <a:ext cx="284835" cy="134816"/>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part</a:t>
              </a:r>
            </a:p>
          </p:txBody>
        </p:sp>
        <p:sp>
          <p:nvSpPr>
            <p:cNvPr id="25" name="tx26"/>
            <p:cNvSpPr/>
            <p:nvPr/>
          </p:nvSpPr>
          <p:spPr>
            <a:xfrm>
              <a:off x="3230841" y="6483595"/>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26" name="tx27"/>
            <p:cNvSpPr/>
            <p:nvPr/>
          </p:nvSpPr>
          <p:spPr>
            <a:xfrm>
              <a:off x="3418624" y="6481915"/>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27" name="tx28"/>
            <p:cNvSpPr/>
            <p:nvPr/>
          </p:nvSpPr>
          <p:spPr>
            <a:xfrm>
              <a:off x="3690738" y="6481915"/>
              <a:ext cx="89611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International</a:t>
              </a:r>
            </a:p>
          </p:txBody>
        </p:sp>
        <p:sp>
          <p:nvSpPr>
            <p:cNvPr id="28" name="tx29"/>
            <p:cNvSpPr/>
            <p:nvPr/>
          </p:nvSpPr>
          <p:spPr>
            <a:xfrm>
              <a:off x="4627815" y="6482075"/>
              <a:ext cx="236349" cy="11897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Aid</a:t>
              </a:r>
            </a:p>
          </p:txBody>
        </p:sp>
        <p:sp>
          <p:nvSpPr>
            <p:cNvPr id="29" name="tx30"/>
            <p:cNvSpPr/>
            <p:nvPr/>
          </p:nvSpPr>
          <p:spPr>
            <a:xfrm>
              <a:off x="4905130" y="6458952"/>
              <a:ext cx="950998" cy="142097"/>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Transparency</a:t>
              </a:r>
            </a:p>
          </p:txBody>
        </p:sp>
        <p:sp>
          <p:nvSpPr>
            <p:cNvPr id="30" name="tx31"/>
            <p:cNvSpPr/>
            <p:nvPr/>
          </p:nvSpPr>
          <p:spPr>
            <a:xfrm>
              <a:off x="5897094" y="6483035"/>
              <a:ext cx="610636"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Initiative</a:t>
              </a:r>
            </a:p>
          </p:txBody>
        </p:sp>
        <p:sp>
          <p:nvSpPr>
            <p:cNvPr id="31" name="tx32"/>
            <p:cNvSpPr/>
            <p:nvPr/>
          </p:nvSpPr>
          <p:spPr>
            <a:xfrm>
              <a:off x="6548695" y="6453511"/>
              <a:ext cx="377887" cy="14753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(IATI)</a:t>
              </a:r>
            </a:p>
          </p:txBody>
        </p:sp>
      </p:gr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22173" cap="rnd">
              <a:solidFill>
                <a:srgbClr val="FFFFFF">
                  <a:alpha val="100000"/>
                </a:srgbClr>
              </a:solidFill>
              <a:prstDash val="solid"/>
              <a:round/>
            </a:ln>
          </p:spPr>
          <p:txBody>
            <a:bodyPr/>
            <a:lstStyle/>
            <a:p/>
          </p:txBody>
        </p:sp>
        <p:sp>
          <p:nvSpPr>
            <p:cNvPr id="4" name="pl5"/>
            <p:cNvSpPr/>
            <p:nvPr/>
          </p:nvSpPr>
          <p:spPr>
            <a:xfrm>
              <a:off x="227745" y="6035249"/>
              <a:ext cx="11736508" cy="0"/>
            </a:xfrm>
            <a:custGeom>
              <a:avLst/>
              <a:pathLst>
                <a:path w="11736508" h="0">
                  <a:moveTo>
                    <a:pt x="0" y="0"/>
                  </a:moveTo>
                  <a:lnTo>
                    <a:pt x="11736508" y="0"/>
                  </a:lnTo>
                </a:path>
              </a:pathLst>
            </a:custGeom>
            <a:ln w="17739" cap="flat">
              <a:solidFill>
                <a:srgbClr val="1A1A1A">
                  <a:alpha val="100000"/>
                </a:srgbClr>
              </a:solidFill>
              <a:prstDash val="solid"/>
              <a:round/>
            </a:ln>
          </p:spPr>
          <p:txBody>
            <a:bodyPr/>
            <a:lstStyle/>
            <a:p/>
          </p:txBody>
        </p:sp>
        <p:sp>
          <p:nvSpPr>
            <p:cNvPr id="5" name="tx6"/>
            <p:cNvSpPr/>
            <p:nvPr/>
          </p:nvSpPr>
          <p:spPr>
            <a:xfrm>
              <a:off x="227745" y="689629"/>
              <a:ext cx="919657" cy="20848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Incoming</a:t>
              </a:r>
            </a:p>
          </p:txBody>
        </p:sp>
        <p:sp>
          <p:nvSpPr>
            <p:cNvPr id="6" name="tx7"/>
            <p:cNvSpPr/>
            <p:nvPr/>
          </p:nvSpPr>
          <p:spPr>
            <a:xfrm>
              <a:off x="1205925" y="729520"/>
              <a:ext cx="1313421" cy="1685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Commitment</a:t>
              </a:r>
            </a:p>
          </p:txBody>
        </p:sp>
        <p:sp>
          <p:nvSpPr>
            <p:cNvPr id="7" name="tx8"/>
            <p:cNvSpPr/>
            <p:nvPr/>
          </p:nvSpPr>
          <p:spPr>
            <a:xfrm>
              <a:off x="2577868" y="728148"/>
              <a:ext cx="962634" cy="169964"/>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Recorded</a:t>
              </a:r>
            </a:p>
          </p:txBody>
        </p:sp>
        <p:sp>
          <p:nvSpPr>
            <p:cNvPr id="8" name="tx9"/>
            <p:cNvSpPr/>
            <p:nvPr/>
          </p:nvSpPr>
          <p:spPr>
            <a:xfrm>
              <a:off x="3599024" y="731349"/>
              <a:ext cx="182422" cy="1667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in</a:t>
              </a:r>
            </a:p>
          </p:txBody>
        </p:sp>
        <p:sp>
          <p:nvSpPr>
            <p:cNvPr id="9" name="tx10"/>
            <p:cNvSpPr/>
            <p:nvPr/>
          </p:nvSpPr>
          <p:spPr>
            <a:xfrm>
              <a:off x="3839968" y="729749"/>
              <a:ext cx="185966" cy="168363"/>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El</a:t>
              </a:r>
            </a:p>
          </p:txBody>
        </p:sp>
        <p:sp>
          <p:nvSpPr>
            <p:cNvPr id="10" name="tx11"/>
            <p:cNvSpPr/>
            <p:nvPr/>
          </p:nvSpPr>
          <p:spPr>
            <a:xfrm>
              <a:off x="4084456" y="727920"/>
              <a:ext cx="863993" cy="17019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Salvador</a:t>
              </a:r>
            </a:p>
          </p:txBody>
        </p:sp>
        <p:sp>
          <p:nvSpPr>
            <p:cNvPr id="11" name="tx12"/>
            <p:cNvSpPr/>
            <p:nvPr/>
          </p:nvSpPr>
          <p:spPr>
            <a:xfrm>
              <a:off x="5006971" y="683000"/>
              <a:ext cx="57264" cy="215112"/>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a:t>
              </a:r>
            </a:p>
          </p:txBody>
        </p:sp>
        <p:sp>
          <p:nvSpPr>
            <p:cNvPr id="12" name="tx13"/>
            <p:cNvSpPr/>
            <p:nvPr/>
          </p:nvSpPr>
          <p:spPr>
            <a:xfrm>
              <a:off x="5122757" y="730777"/>
              <a:ext cx="530352" cy="167335"/>
            </a:xfrm>
            <a:prstGeom prst="rect">
              <a:avLst/>
            </a:prstGeom>
            <a:noFill/>
          </p:spPr>
          <p:txBody>
            <a:bodyPr lIns="0" rIns="0" tIns="0" bIns="0" anchorCtr="1" anchor="ctr" wrap="none"/>
            <a:lstStyle/>
            <a:p>
              <a:pPr algn="l" marL="0" marR="0" indent="0">
                <a:lnSpc>
                  <a:spcPts val="1800"/>
                </a:lnSpc>
                <a:spcBef>
                  <a:spcPts val="0"/>
                </a:spcBef>
                <a:spcAft>
                  <a:spcPts val="0"/>
                </a:spcAft>
              </a:pPr>
              <a:r>
                <a:rPr sz="1800">
                  <a:solidFill>
                    <a:srgbClr val="1A1A1A">
                      <a:alpha val="100000"/>
                    </a:srgbClr>
                  </a:solidFill>
                  <a:latin typeface="Lato"/>
                  <a:cs typeface="Lato"/>
                </a:rPr>
                <a:t>2019</a:t>
              </a:r>
            </a:p>
          </p:txBody>
        </p:sp>
        <p:sp>
          <p:nvSpPr>
            <p:cNvPr id="13" name="tx14"/>
            <p:cNvSpPr/>
            <p:nvPr/>
          </p:nvSpPr>
          <p:spPr>
            <a:xfrm>
              <a:off x="227745" y="176053"/>
              <a:ext cx="537752" cy="274817"/>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Top</a:t>
              </a:r>
            </a:p>
          </p:txBody>
        </p:sp>
        <p:sp>
          <p:nvSpPr>
            <p:cNvPr id="14" name="tx15"/>
            <p:cNvSpPr/>
            <p:nvPr/>
          </p:nvSpPr>
          <p:spPr>
            <a:xfrm>
              <a:off x="840491" y="222808"/>
              <a:ext cx="357987" cy="228062"/>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10</a:t>
              </a:r>
            </a:p>
          </p:txBody>
        </p:sp>
        <p:sp>
          <p:nvSpPr>
            <p:cNvPr id="15" name="tx16"/>
            <p:cNvSpPr/>
            <p:nvPr/>
          </p:nvSpPr>
          <p:spPr>
            <a:xfrm>
              <a:off x="1273470" y="219104"/>
              <a:ext cx="954530" cy="231766"/>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donors</a:t>
              </a:r>
            </a:p>
          </p:txBody>
        </p:sp>
        <p:sp>
          <p:nvSpPr>
            <p:cNvPr id="16" name="tx17"/>
            <p:cNvSpPr/>
            <p:nvPr/>
          </p:nvSpPr>
          <p:spPr>
            <a:xfrm>
              <a:off x="2302993" y="159851"/>
              <a:ext cx="337156"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(in</a:t>
              </a:r>
            </a:p>
          </p:txBody>
        </p:sp>
        <p:sp>
          <p:nvSpPr>
            <p:cNvPr id="17" name="tx18"/>
            <p:cNvSpPr/>
            <p:nvPr/>
          </p:nvSpPr>
          <p:spPr>
            <a:xfrm>
              <a:off x="2715142" y="159851"/>
              <a:ext cx="717826" cy="291019"/>
            </a:xfrm>
            <a:prstGeom prst="rect">
              <a:avLst/>
            </a:prstGeom>
            <a:noFill/>
          </p:spPr>
          <p:txBody>
            <a:bodyPr lIns="0" rIns="0" tIns="0" bIns="0" anchorCtr="1" anchor="ctr" wrap="none"/>
            <a:lstStyle/>
            <a:p>
              <a:pPr algn="l" marL="0" marR="0" indent="0">
                <a:lnSpc>
                  <a:spcPts val="2430"/>
                </a:lnSpc>
                <a:spcBef>
                  <a:spcPts val="0"/>
                </a:spcBef>
                <a:spcAft>
                  <a:spcPts val="0"/>
                </a:spcAft>
              </a:pPr>
              <a:r>
                <a:rPr sz="2430" b="1">
                  <a:solidFill>
                    <a:srgbClr val="000000">
                      <a:alpha val="100000"/>
                    </a:srgbClr>
                  </a:solidFill>
                  <a:latin typeface="Lato"/>
                  <a:cs typeface="Lato"/>
                </a:rPr>
                <a:t>USD)</a:t>
              </a:r>
            </a:p>
          </p:txBody>
        </p:sp>
        <p:sp>
          <p:nvSpPr>
            <p:cNvPr id="18" name="tx19"/>
            <p:cNvSpPr/>
            <p:nvPr/>
          </p:nvSpPr>
          <p:spPr>
            <a:xfrm>
              <a:off x="227745" y="6483835"/>
              <a:ext cx="525905" cy="1172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Source:</a:t>
              </a:r>
            </a:p>
          </p:txBody>
        </p:sp>
        <p:sp>
          <p:nvSpPr>
            <p:cNvPr id="19" name="tx20"/>
            <p:cNvSpPr/>
            <p:nvPr/>
          </p:nvSpPr>
          <p:spPr>
            <a:xfrm>
              <a:off x="794616" y="6485115"/>
              <a:ext cx="338122" cy="1159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Data</a:t>
              </a:r>
            </a:p>
          </p:txBody>
        </p:sp>
        <p:sp>
          <p:nvSpPr>
            <p:cNvPr id="20" name="tx21"/>
            <p:cNvSpPr/>
            <p:nvPr/>
          </p:nvSpPr>
          <p:spPr>
            <a:xfrm>
              <a:off x="1173704" y="6455752"/>
              <a:ext cx="677364"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published</a:t>
              </a:r>
            </a:p>
          </p:txBody>
        </p:sp>
        <p:sp>
          <p:nvSpPr>
            <p:cNvPr id="21" name="tx22"/>
            <p:cNvSpPr/>
            <p:nvPr/>
          </p:nvSpPr>
          <p:spPr>
            <a:xfrm>
              <a:off x="1892033" y="6455752"/>
              <a:ext cx="172101" cy="14529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by</a:t>
              </a:r>
            </a:p>
          </p:txBody>
        </p:sp>
        <p:sp>
          <p:nvSpPr>
            <p:cNvPr id="22" name="tx23"/>
            <p:cNvSpPr/>
            <p:nvPr/>
          </p:nvSpPr>
          <p:spPr>
            <a:xfrm>
              <a:off x="2105100" y="6483755"/>
              <a:ext cx="569191" cy="11729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UNHCR</a:t>
              </a:r>
            </a:p>
          </p:txBody>
        </p:sp>
        <p:sp>
          <p:nvSpPr>
            <p:cNvPr id="23" name="tx24"/>
            <p:cNvSpPr/>
            <p:nvPr/>
          </p:nvSpPr>
          <p:spPr>
            <a:xfrm>
              <a:off x="2715256" y="6517279"/>
              <a:ext cx="148818" cy="83770"/>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as</a:t>
              </a:r>
            </a:p>
          </p:txBody>
        </p:sp>
        <p:sp>
          <p:nvSpPr>
            <p:cNvPr id="24" name="tx25"/>
            <p:cNvSpPr/>
            <p:nvPr/>
          </p:nvSpPr>
          <p:spPr>
            <a:xfrm>
              <a:off x="2905040" y="6466233"/>
              <a:ext cx="284835" cy="134816"/>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part</a:t>
              </a:r>
            </a:p>
          </p:txBody>
        </p:sp>
        <p:sp>
          <p:nvSpPr>
            <p:cNvPr id="25" name="tx26"/>
            <p:cNvSpPr/>
            <p:nvPr/>
          </p:nvSpPr>
          <p:spPr>
            <a:xfrm>
              <a:off x="3230841" y="6483595"/>
              <a:ext cx="146818" cy="11745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of</a:t>
              </a:r>
            </a:p>
          </p:txBody>
        </p:sp>
        <p:sp>
          <p:nvSpPr>
            <p:cNvPr id="26" name="tx27"/>
            <p:cNvSpPr/>
            <p:nvPr/>
          </p:nvSpPr>
          <p:spPr>
            <a:xfrm>
              <a:off x="3418624" y="6481915"/>
              <a:ext cx="231148"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the</a:t>
              </a:r>
            </a:p>
          </p:txBody>
        </p:sp>
        <p:sp>
          <p:nvSpPr>
            <p:cNvPr id="27" name="tx28"/>
            <p:cNvSpPr/>
            <p:nvPr/>
          </p:nvSpPr>
          <p:spPr>
            <a:xfrm>
              <a:off x="3690738" y="6481915"/>
              <a:ext cx="896112" cy="11913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International</a:t>
              </a:r>
            </a:p>
          </p:txBody>
        </p:sp>
        <p:sp>
          <p:nvSpPr>
            <p:cNvPr id="28" name="tx29"/>
            <p:cNvSpPr/>
            <p:nvPr/>
          </p:nvSpPr>
          <p:spPr>
            <a:xfrm>
              <a:off x="4627815" y="6482075"/>
              <a:ext cx="236349" cy="11897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Aid</a:t>
              </a:r>
            </a:p>
          </p:txBody>
        </p:sp>
        <p:sp>
          <p:nvSpPr>
            <p:cNvPr id="29" name="tx30"/>
            <p:cNvSpPr/>
            <p:nvPr/>
          </p:nvSpPr>
          <p:spPr>
            <a:xfrm>
              <a:off x="4905130" y="6458952"/>
              <a:ext cx="950998" cy="142097"/>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Transparency</a:t>
              </a:r>
            </a:p>
          </p:txBody>
        </p:sp>
        <p:sp>
          <p:nvSpPr>
            <p:cNvPr id="30" name="tx31"/>
            <p:cNvSpPr/>
            <p:nvPr/>
          </p:nvSpPr>
          <p:spPr>
            <a:xfrm>
              <a:off x="5897094" y="6483035"/>
              <a:ext cx="610636" cy="118014"/>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Initiative</a:t>
              </a:r>
            </a:p>
          </p:txBody>
        </p:sp>
        <p:sp>
          <p:nvSpPr>
            <p:cNvPr id="31" name="tx32"/>
            <p:cNvSpPr/>
            <p:nvPr/>
          </p:nvSpPr>
          <p:spPr>
            <a:xfrm>
              <a:off x="6548695" y="6453511"/>
              <a:ext cx="377887" cy="147538"/>
            </a:xfrm>
            <a:prstGeom prst="rect">
              <a:avLst/>
            </a:prstGeom>
            <a:noFill/>
          </p:spPr>
          <p:txBody>
            <a:bodyPr lIns="0" rIns="0" tIns="0" bIns="0" anchorCtr="1" anchor="ctr" wrap="none"/>
            <a:lstStyle/>
            <a:p>
              <a:pPr algn="l" marL="0" marR="0" indent="0">
                <a:lnSpc>
                  <a:spcPts val="1260"/>
                </a:lnSpc>
                <a:spcBef>
                  <a:spcPts val="0"/>
                </a:spcBef>
                <a:spcAft>
                  <a:spcPts val="0"/>
                </a:spcAft>
              </a:pPr>
              <a:r>
                <a:rPr sz="1260">
                  <a:solidFill>
                    <a:srgbClr val="666666">
                      <a:alpha val="100000"/>
                    </a:srgbClr>
                  </a:solidFill>
                  <a:latin typeface="Lato"/>
                  <a:cs typeface="Lato"/>
                </a:rPr>
                <a:t>(IATI)</a:t>
              </a:r>
            </a:p>
          </p:txBody>
        </p:sp>
      </p:gr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Conclusion: An After-Action Review</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0">
              <a:buNone/>
            </a:pPr>
            <a:r>
              <a:rPr/>
              <a:t>Organizational learning requires continuous assessment of organisational performance, looking at successes and failures, ensuring that learning takes place to support continuous improvement. At the end of the Strategic moment of Reflection, answer the 3 following set of questions:</a:t>
            </a:r>
          </a:p>
          <a:p>
            <a:pPr lvl="0"/>
            <a:r>
              <a:rPr b="1"/>
              <a:t>Hindsight (looking back)</a:t>
            </a:r>
            <a:r>
              <a:rPr/>
              <a:t>: What was supposed to happen? What actually happened? What were the differences?</a:t>
            </a:r>
          </a:p>
          <a:p>
            <a:pPr lvl="0"/>
            <a:r>
              <a:rPr b="1"/>
              <a:t>Insight (looking broad and deep)</a:t>
            </a:r>
            <a:r>
              <a:rPr/>
              <a:t>: What worked? What didn’t work? Why didn’t it work?</a:t>
            </a:r>
          </a:p>
          <a:p>
            <a:pPr lvl="0"/>
            <a:r>
              <a:rPr b="1"/>
              <a:t>Foresight (looking forward) </a:t>
            </a:r>
            <a:r>
              <a:rPr/>
              <a:t>: What would you do differently next time? Is there any lessons that can be shared with other Operations?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How to read the “results” charts?</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0">
              <a:buNone/>
            </a:pPr>
            <a:r>
              <a:rPr/>
              <a:t>In order to present jointly and compare indicators that have different unit of measurement, </a:t>
            </a:r>
            <a:r>
              <a:rPr b="1"/>
              <a:t>relative distances</a:t>
            </a:r>
            <a:r>
              <a:rPr/>
              <a:t> are computed in order to provide a ways to cross-analyse indicators across different outcomes:</a:t>
            </a:r>
          </a:p>
          <a:p>
            <a:pPr lvl="0"/>
            <a:r>
              <a:rPr b="1"/>
              <a:t>Gap</a:t>
            </a:r>
            <a:r>
              <a:rPr/>
              <a:t>: (Standard Acceptable Green Threshold Value - Actual Value) / Threshold</a:t>
            </a:r>
          </a:p>
          <a:p>
            <a:pPr lvl="0"/>
            <a:r>
              <a:rPr b="1"/>
              <a:t>Progress</a:t>
            </a:r>
            <a:r>
              <a:rPr/>
              <a:t>: Actual Value vs Baseline Value) / Baseline Value</a:t>
            </a:r>
          </a:p>
          <a:p>
            <a:pPr lvl="0"/>
            <a:r>
              <a:rPr b="1"/>
              <a:t>Deviation</a:t>
            </a:r>
            <a:r>
              <a:rPr/>
              <a:t>: (Actual Value - Targeted Value) / Targeted Value</a:t>
            </a:r>
          </a:p>
          <a:p>
            <a:pPr lvl="0" indent="0" marL="0">
              <a:buNone/>
            </a:pPr>
            <a:r>
              <a:rPr/>
              <a:t>Negative “</a:t>
            </a:r>
            <a:r>
              <a:rPr b="1"/>
              <a:t>distance values</a:t>
            </a:r>
            <a:r>
              <a:rPr/>
              <a:t>” indicate that the actual values is either below the standard, below the target or below the baseline. The interpretation of a negative value depends on the context and should be interpreted in relation with resources allocation. Consistent, recurrent resource allocation in one area should treat negative distance value unless we can prove it would be a lot worth without such investment…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Population statistics</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0">
              <a:buNone/>
            </a:pPr>
            <a:r>
              <a:rPr b="1"/>
              <a:t>Framing questions for strategic reflections:</a:t>
            </a:r>
          </a:p>
          <a:p>
            <a:pPr lvl="0"/>
            <a:r>
              <a:rPr/>
              <a:t>What are the main drivers behind significant changes in the number of forcibly displaced and stateless people?</a:t>
            </a:r>
          </a:p>
          <a:p>
            <a:pPr lvl="0"/>
            <a:r>
              <a:rPr/>
              <a:t>Are Refugee Status Determination processing in line with needs?</a:t>
            </a:r>
          </a:p>
          <a:p>
            <a:pPr lvl="0"/>
            <a:r>
              <a:rPr/>
              <a:t>What are the prospect for Refugee Solutions?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rc4"/>
            <p:cNvSpPr/>
            <p:nvPr/>
          </p:nvSpPr>
          <p:spPr>
            <a:xfrm>
              <a:off x="0" y="0"/>
              <a:ext cx="12192000" cy="6858000"/>
            </a:xfrm>
            <a:prstGeom prst="rect">
              <a:avLst/>
            </a:prstGeom>
            <a:solidFill>
              <a:srgbClr val="FFFFFF">
                <a:alpha val="100000"/>
              </a:srgbClr>
            </a:solidFill>
            <a:ln w="14782" cap="rnd">
              <a:solidFill>
                <a:srgbClr val="FFFFFF">
                  <a:alpha val="100000"/>
                </a:srgbClr>
              </a:solidFill>
              <a:prstDash val="solid"/>
              <a:round/>
            </a:ln>
          </p:spPr>
          <p:txBody>
            <a:bodyPr/>
            <a:lstStyle/>
            <a:p/>
          </p:txBody>
        </p:sp>
        <p:sp>
          <p:nvSpPr>
            <p:cNvPr id="4" name="pl5"/>
            <p:cNvSpPr/>
            <p:nvPr/>
          </p:nvSpPr>
          <p:spPr>
            <a:xfrm>
              <a:off x="445131" y="6162223"/>
              <a:ext cx="11595038" cy="0"/>
            </a:xfrm>
            <a:custGeom>
              <a:avLst/>
              <a:pathLst>
                <a:path w="11595038" h="0">
                  <a:moveTo>
                    <a:pt x="0" y="0"/>
                  </a:moveTo>
                  <a:lnTo>
                    <a:pt x="11595038" y="0"/>
                  </a:lnTo>
                  <a:lnTo>
                    <a:pt x="11595038" y="0"/>
                  </a:lnTo>
                </a:path>
              </a:pathLst>
            </a:custGeom>
            <a:ln w="8869" cap="flat">
              <a:solidFill>
                <a:srgbClr val="CCCCCC">
                  <a:alpha val="100000"/>
                </a:srgbClr>
              </a:solidFill>
              <a:prstDash val="solid"/>
              <a:round/>
            </a:ln>
          </p:spPr>
          <p:txBody>
            <a:bodyPr/>
            <a:lstStyle/>
            <a:p/>
          </p:txBody>
        </p:sp>
        <p:sp>
          <p:nvSpPr>
            <p:cNvPr id="5" name="pl6"/>
            <p:cNvSpPr/>
            <p:nvPr/>
          </p:nvSpPr>
          <p:spPr>
            <a:xfrm>
              <a:off x="445131" y="4852256"/>
              <a:ext cx="11595038" cy="0"/>
            </a:xfrm>
            <a:custGeom>
              <a:avLst/>
              <a:pathLst>
                <a:path w="11595038" h="0">
                  <a:moveTo>
                    <a:pt x="0" y="0"/>
                  </a:moveTo>
                  <a:lnTo>
                    <a:pt x="11595038" y="0"/>
                  </a:lnTo>
                  <a:lnTo>
                    <a:pt x="11595038" y="0"/>
                  </a:lnTo>
                </a:path>
              </a:pathLst>
            </a:custGeom>
            <a:ln w="8869" cap="flat">
              <a:solidFill>
                <a:srgbClr val="CCCCCC">
                  <a:alpha val="100000"/>
                </a:srgbClr>
              </a:solidFill>
              <a:prstDash val="solid"/>
              <a:round/>
            </a:ln>
          </p:spPr>
          <p:txBody>
            <a:bodyPr/>
            <a:lstStyle/>
            <a:p/>
          </p:txBody>
        </p:sp>
        <p:sp>
          <p:nvSpPr>
            <p:cNvPr id="6" name="pl7"/>
            <p:cNvSpPr/>
            <p:nvPr/>
          </p:nvSpPr>
          <p:spPr>
            <a:xfrm>
              <a:off x="445131" y="3542288"/>
              <a:ext cx="11595038" cy="0"/>
            </a:xfrm>
            <a:custGeom>
              <a:avLst/>
              <a:pathLst>
                <a:path w="11595038" h="0">
                  <a:moveTo>
                    <a:pt x="0" y="0"/>
                  </a:moveTo>
                  <a:lnTo>
                    <a:pt x="11595038" y="0"/>
                  </a:lnTo>
                  <a:lnTo>
                    <a:pt x="11595038" y="0"/>
                  </a:lnTo>
                </a:path>
              </a:pathLst>
            </a:custGeom>
            <a:ln w="8869" cap="flat">
              <a:solidFill>
                <a:srgbClr val="CCCCCC">
                  <a:alpha val="100000"/>
                </a:srgbClr>
              </a:solidFill>
              <a:prstDash val="solid"/>
              <a:round/>
            </a:ln>
          </p:spPr>
          <p:txBody>
            <a:bodyPr/>
            <a:lstStyle/>
            <a:p/>
          </p:txBody>
        </p:sp>
        <p:sp>
          <p:nvSpPr>
            <p:cNvPr id="7" name="pl8"/>
            <p:cNvSpPr/>
            <p:nvPr/>
          </p:nvSpPr>
          <p:spPr>
            <a:xfrm>
              <a:off x="445131" y="2232321"/>
              <a:ext cx="11595038" cy="0"/>
            </a:xfrm>
            <a:custGeom>
              <a:avLst/>
              <a:pathLst>
                <a:path w="11595038" h="0">
                  <a:moveTo>
                    <a:pt x="0" y="0"/>
                  </a:moveTo>
                  <a:lnTo>
                    <a:pt x="11595038" y="0"/>
                  </a:lnTo>
                  <a:lnTo>
                    <a:pt x="11595038" y="0"/>
                  </a:lnTo>
                </a:path>
              </a:pathLst>
            </a:custGeom>
            <a:ln w="8869" cap="flat">
              <a:solidFill>
                <a:srgbClr val="CCCCCC">
                  <a:alpha val="100000"/>
                </a:srgbClr>
              </a:solidFill>
              <a:prstDash val="solid"/>
              <a:round/>
            </a:ln>
          </p:spPr>
          <p:txBody>
            <a:bodyPr/>
            <a:lstStyle/>
            <a:p/>
          </p:txBody>
        </p:sp>
        <p:sp>
          <p:nvSpPr>
            <p:cNvPr id="8" name="pl9"/>
            <p:cNvSpPr/>
            <p:nvPr/>
          </p:nvSpPr>
          <p:spPr>
            <a:xfrm>
              <a:off x="445131" y="922353"/>
              <a:ext cx="11595038" cy="0"/>
            </a:xfrm>
            <a:custGeom>
              <a:avLst/>
              <a:pathLst>
                <a:path w="11595038" h="0">
                  <a:moveTo>
                    <a:pt x="0" y="0"/>
                  </a:moveTo>
                  <a:lnTo>
                    <a:pt x="11595038" y="0"/>
                  </a:lnTo>
                  <a:lnTo>
                    <a:pt x="11595038" y="0"/>
                  </a:lnTo>
                </a:path>
              </a:pathLst>
            </a:custGeom>
            <a:ln w="8869" cap="flat">
              <a:solidFill>
                <a:srgbClr val="CCCCCC">
                  <a:alpha val="100000"/>
                </a:srgbClr>
              </a:solidFill>
              <a:prstDash val="solid"/>
              <a:round/>
            </a:ln>
          </p:spPr>
          <p:txBody>
            <a:bodyPr/>
            <a:lstStyle/>
            <a:p/>
          </p:txBody>
        </p:sp>
        <p:sp>
          <p:nvSpPr>
            <p:cNvPr id="9" name="rc10"/>
            <p:cNvSpPr/>
            <p:nvPr/>
          </p:nvSpPr>
          <p:spPr>
            <a:xfrm>
              <a:off x="703948" y="6159145"/>
              <a:ext cx="724689" cy="2750"/>
            </a:xfrm>
            <a:prstGeom prst="rect">
              <a:avLst/>
            </a:prstGeom>
            <a:solidFill>
              <a:srgbClr val="0072BC">
                <a:alpha val="100000"/>
              </a:srgbClr>
            </a:solidFill>
          </p:spPr>
          <p:txBody>
            <a:bodyPr/>
            <a:lstStyle/>
            <a:p/>
          </p:txBody>
        </p:sp>
        <p:sp>
          <p:nvSpPr>
            <p:cNvPr id="10" name="rc11"/>
            <p:cNvSpPr/>
            <p:nvPr/>
          </p:nvSpPr>
          <p:spPr>
            <a:xfrm>
              <a:off x="703948" y="6161896"/>
              <a:ext cx="724689" cy="0"/>
            </a:xfrm>
            <a:prstGeom prst="rect">
              <a:avLst/>
            </a:prstGeom>
            <a:solidFill>
              <a:srgbClr val="EF4A60">
                <a:alpha val="100000"/>
              </a:srgbClr>
            </a:solidFill>
          </p:spPr>
          <p:txBody>
            <a:bodyPr/>
            <a:lstStyle/>
            <a:p/>
          </p:txBody>
        </p:sp>
        <p:sp>
          <p:nvSpPr>
            <p:cNvPr id="11" name="rc12"/>
            <p:cNvSpPr/>
            <p:nvPr/>
          </p:nvSpPr>
          <p:spPr>
            <a:xfrm>
              <a:off x="703948" y="6161896"/>
              <a:ext cx="724689" cy="327"/>
            </a:xfrm>
            <a:prstGeom prst="rect">
              <a:avLst/>
            </a:prstGeom>
            <a:solidFill>
              <a:srgbClr val="18375F">
                <a:alpha val="100000"/>
              </a:srgbClr>
            </a:solidFill>
          </p:spPr>
          <p:txBody>
            <a:bodyPr/>
            <a:lstStyle/>
            <a:p/>
          </p:txBody>
        </p:sp>
        <p:sp>
          <p:nvSpPr>
            <p:cNvPr id="12" name="rc13"/>
            <p:cNvSpPr/>
            <p:nvPr/>
          </p:nvSpPr>
          <p:spPr>
            <a:xfrm>
              <a:off x="703948" y="6162223"/>
              <a:ext cx="724689" cy="0"/>
            </a:xfrm>
            <a:prstGeom prst="rect">
              <a:avLst/>
            </a:prstGeom>
            <a:solidFill>
              <a:srgbClr val="E1CC0D">
                <a:alpha val="100000"/>
              </a:srgbClr>
            </a:solidFill>
          </p:spPr>
          <p:txBody>
            <a:bodyPr/>
            <a:lstStyle/>
            <a:p/>
          </p:txBody>
        </p:sp>
        <p:sp>
          <p:nvSpPr>
            <p:cNvPr id="13" name="rc14"/>
            <p:cNvSpPr/>
            <p:nvPr/>
          </p:nvSpPr>
          <p:spPr>
            <a:xfrm>
              <a:off x="703948" y="6162223"/>
              <a:ext cx="724689" cy="0"/>
            </a:xfrm>
            <a:prstGeom prst="rect">
              <a:avLst/>
            </a:prstGeom>
            <a:solidFill>
              <a:srgbClr val="7F7F7F">
                <a:alpha val="100000"/>
              </a:srgbClr>
            </a:solidFill>
          </p:spPr>
          <p:txBody>
            <a:bodyPr/>
            <a:lstStyle/>
            <a:p/>
          </p:txBody>
        </p:sp>
        <p:sp>
          <p:nvSpPr>
            <p:cNvPr id="14" name="rc15"/>
            <p:cNvSpPr/>
            <p:nvPr/>
          </p:nvSpPr>
          <p:spPr>
            <a:xfrm>
              <a:off x="703948" y="6162223"/>
              <a:ext cx="724689" cy="0"/>
            </a:xfrm>
            <a:prstGeom prst="rect">
              <a:avLst/>
            </a:prstGeom>
            <a:solidFill>
              <a:srgbClr val="999999">
                <a:alpha val="100000"/>
              </a:srgbClr>
            </a:solidFill>
          </p:spPr>
          <p:txBody>
            <a:bodyPr/>
            <a:lstStyle/>
            <a:p/>
          </p:txBody>
        </p:sp>
        <p:sp>
          <p:nvSpPr>
            <p:cNvPr id="15" name="rc16"/>
            <p:cNvSpPr/>
            <p:nvPr/>
          </p:nvSpPr>
          <p:spPr>
            <a:xfrm>
              <a:off x="1739220" y="6160062"/>
              <a:ext cx="724689" cy="2161"/>
            </a:xfrm>
            <a:prstGeom prst="rect">
              <a:avLst/>
            </a:prstGeom>
            <a:solidFill>
              <a:srgbClr val="0072BC">
                <a:alpha val="100000"/>
              </a:srgbClr>
            </a:solidFill>
          </p:spPr>
          <p:txBody>
            <a:bodyPr/>
            <a:lstStyle/>
            <a:p/>
          </p:txBody>
        </p:sp>
        <p:sp>
          <p:nvSpPr>
            <p:cNvPr id="16" name="rc17"/>
            <p:cNvSpPr/>
            <p:nvPr/>
          </p:nvSpPr>
          <p:spPr>
            <a:xfrm>
              <a:off x="1739220" y="6162223"/>
              <a:ext cx="724689" cy="0"/>
            </a:xfrm>
            <a:prstGeom prst="rect">
              <a:avLst/>
            </a:prstGeom>
            <a:solidFill>
              <a:srgbClr val="EF4A60">
                <a:alpha val="100000"/>
              </a:srgbClr>
            </a:solidFill>
          </p:spPr>
          <p:txBody>
            <a:bodyPr/>
            <a:lstStyle/>
            <a:p/>
          </p:txBody>
        </p:sp>
        <p:sp>
          <p:nvSpPr>
            <p:cNvPr id="17" name="rc18"/>
            <p:cNvSpPr/>
            <p:nvPr/>
          </p:nvSpPr>
          <p:spPr>
            <a:xfrm>
              <a:off x="1739220" y="6162223"/>
              <a:ext cx="724689" cy="0"/>
            </a:xfrm>
            <a:prstGeom prst="rect">
              <a:avLst/>
            </a:prstGeom>
            <a:solidFill>
              <a:srgbClr val="18375F">
                <a:alpha val="100000"/>
              </a:srgbClr>
            </a:solidFill>
          </p:spPr>
          <p:txBody>
            <a:bodyPr/>
            <a:lstStyle/>
            <a:p/>
          </p:txBody>
        </p:sp>
        <p:sp>
          <p:nvSpPr>
            <p:cNvPr id="18" name="rc19"/>
            <p:cNvSpPr/>
            <p:nvPr/>
          </p:nvSpPr>
          <p:spPr>
            <a:xfrm>
              <a:off x="1739220" y="6162223"/>
              <a:ext cx="724689" cy="0"/>
            </a:xfrm>
            <a:prstGeom prst="rect">
              <a:avLst/>
            </a:prstGeom>
            <a:solidFill>
              <a:srgbClr val="E1CC0D">
                <a:alpha val="100000"/>
              </a:srgbClr>
            </a:solidFill>
          </p:spPr>
          <p:txBody>
            <a:bodyPr/>
            <a:lstStyle/>
            <a:p/>
          </p:txBody>
        </p:sp>
        <p:sp>
          <p:nvSpPr>
            <p:cNvPr id="19" name="rc20"/>
            <p:cNvSpPr/>
            <p:nvPr/>
          </p:nvSpPr>
          <p:spPr>
            <a:xfrm>
              <a:off x="1739220" y="6162223"/>
              <a:ext cx="724689" cy="0"/>
            </a:xfrm>
            <a:prstGeom prst="rect">
              <a:avLst/>
            </a:prstGeom>
            <a:solidFill>
              <a:srgbClr val="7F7F7F">
                <a:alpha val="100000"/>
              </a:srgbClr>
            </a:solidFill>
          </p:spPr>
          <p:txBody>
            <a:bodyPr/>
            <a:lstStyle/>
            <a:p/>
          </p:txBody>
        </p:sp>
        <p:sp>
          <p:nvSpPr>
            <p:cNvPr id="20" name="rc21"/>
            <p:cNvSpPr/>
            <p:nvPr/>
          </p:nvSpPr>
          <p:spPr>
            <a:xfrm>
              <a:off x="1739220" y="6162223"/>
              <a:ext cx="724689" cy="0"/>
            </a:xfrm>
            <a:prstGeom prst="rect">
              <a:avLst/>
            </a:prstGeom>
            <a:solidFill>
              <a:srgbClr val="999999">
                <a:alpha val="100000"/>
              </a:srgbClr>
            </a:solidFill>
          </p:spPr>
          <p:txBody>
            <a:bodyPr/>
            <a:lstStyle/>
            <a:p/>
          </p:txBody>
        </p:sp>
        <p:sp>
          <p:nvSpPr>
            <p:cNvPr id="21" name="rc22"/>
            <p:cNvSpPr/>
            <p:nvPr/>
          </p:nvSpPr>
          <p:spPr>
            <a:xfrm>
              <a:off x="2774491" y="5497677"/>
              <a:ext cx="724689" cy="3012"/>
            </a:xfrm>
            <a:prstGeom prst="rect">
              <a:avLst/>
            </a:prstGeom>
            <a:solidFill>
              <a:srgbClr val="0072BC">
                <a:alpha val="100000"/>
              </a:srgbClr>
            </a:solidFill>
          </p:spPr>
          <p:txBody>
            <a:bodyPr/>
            <a:lstStyle/>
            <a:p/>
          </p:txBody>
        </p:sp>
        <p:sp>
          <p:nvSpPr>
            <p:cNvPr id="22" name="rc23"/>
            <p:cNvSpPr/>
            <p:nvPr/>
          </p:nvSpPr>
          <p:spPr>
            <a:xfrm>
              <a:off x="2774491" y="5500690"/>
              <a:ext cx="724689" cy="0"/>
            </a:xfrm>
            <a:prstGeom prst="rect">
              <a:avLst/>
            </a:prstGeom>
            <a:solidFill>
              <a:srgbClr val="EF4A60">
                <a:alpha val="100000"/>
              </a:srgbClr>
            </a:solidFill>
          </p:spPr>
          <p:txBody>
            <a:bodyPr/>
            <a:lstStyle/>
            <a:p/>
          </p:txBody>
        </p:sp>
        <p:sp>
          <p:nvSpPr>
            <p:cNvPr id="23" name="rc24"/>
            <p:cNvSpPr/>
            <p:nvPr/>
          </p:nvSpPr>
          <p:spPr>
            <a:xfrm>
              <a:off x="2774491" y="5500690"/>
              <a:ext cx="724689" cy="0"/>
            </a:xfrm>
            <a:prstGeom prst="rect">
              <a:avLst/>
            </a:prstGeom>
            <a:solidFill>
              <a:srgbClr val="18375F">
                <a:alpha val="100000"/>
              </a:srgbClr>
            </a:solidFill>
          </p:spPr>
          <p:txBody>
            <a:bodyPr/>
            <a:lstStyle/>
            <a:p/>
          </p:txBody>
        </p:sp>
        <p:sp>
          <p:nvSpPr>
            <p:cNvPr id="24" name="rc25"/>
            <p:cNvSpPr/>
            <p:nvPr/>
          </p:nvSpPr>
          <p:spPr>
            <a:xfrm>
              <a:off x="2774491" y="5500690"/>
              <a:ext cx="724689" cy="0"/>
            </a:xfrm>
            <a:prstGeom prst="rect">
              <a:avLst/>
            </a:prstGeom>
            <a:solidFill>
              <a:srgbClr val="E1CC0D">
                <a:alpha val="100000"/>
              </a:srgbClr>
            </a:solidFill>
          </p:spPr>
          <p:txBody>
            <a:bodyPr/>
            <a:lstStyle/>
            <a:p/>
          </p:txBody>
        </p:sp>
        <p:sp>
          <p:nvSpPr>
            <p:cNvPr id="25" name="rc26"/>
            <p:cNvSpPr/>
            <p:nvPr/>
          </p:nvSpPr>
          <p:spPr>
            <a:xfrm>
              <a:off x="2774491" y="5500690"/>
              <a:ext cx="724689" cy="0"/>
            </a:xfrm>
            <a:prstGeom prst="rect">
              <a:avLst/>
            </a:prstGeom>
            <a:solidFill>
              <a:srgbClr val="7F7F7F">
                <a:alpha val="100000"/>
              </a:srgbClr>
            </a:solidFill>
          </p:spPr>
          <p:txBody>
            <a:bodyPr/>
            <a:lstStyle/>
            <a:p/>
          </p:txBody>
        </p:sp>
        <p:sp>
          <p:nvSpPr>
            <p:cNvPr id="26" name="rc27"/>
            <p:cNvSpPr/>
            <p:nvPr/>
          </p:nvSpPr>
          <p:spPr>
            <a:xfrm>
              <a:off x="2774491" y="5500690"/>
              <a:ext cx="724689" cy="661533"/>
            </a:xfrm>
            <a:prstGeom prst="rect">
              <a:avLst/>
            </a:prstGeom>
            <a:solidFill>
              <a:srgbClr val="999999">
                <a:alpha val="100000"/>
              </a:srgbClr>
            </a:solidFill>
          </p:spPr>
          <p:txBody>
            <a:bodyPr/>
            <a:lstStyle/>
            <a:p/>
          </p:txBody>
        </p:sp>
        <p:sp>
          <p:nvSpPr>
            <p:cNvPr id="27" name="rc28"/>
            <p:cNvSpPr/>
            <p:nvPr/>
          </p:nvSpPr>
          <p:spPr>
            <a:xfrm>
              <a:off x="3809762" y="5517654"/>
              <a:ext cx="724689" cy="2685"/>
            </a:xfrm>
            <a:prstGeom prst="rect">
              <a:avLst/>
            </a:prstGeom>
            <a:solidFill>
              <a:srgbClr val="0072BC">
                <a:alpha val="100000"/>
              </a:srgbClr>
            </a:solidFill>
          </p:spPr>
          <p:txBody>
            <a:bodyPr/>
            <a:lstStyle/>
            <a:p/>
          </p:txBody>
        </p:sp>
        <p:sp>
          <p:nvSpPr>
            <p:cNvPr id="28" name="rc29"/>
            <p:cNvSpPr/>
            <p:nvPr/>
          </p:nvSpPr>
          <p:spPr>
            <a:xfrm>
              <a:off x="3809762" y="5520339"/>
              <a:ext cx="724689" cy="0"/>
            </a:xfrm>
            <a:prstGeom prst="rect">
              <a:avLst/>
            </a:prstGeom>
            <a:solidFill>
              <a:srgbClr val="EF4A60">
                <a:alpha val="100000"/>
              </a:srgbClr>
            </a:solidFill>
          </p:spPr>
          <p:txBody>
            <a:bodyPr/>
            <a:lstStyle/>
            <a:p/>
          </p:txBody>
        </p:sp>
        <p:sp>
          <p:nvSpPr>
            <p:cNvPr id="29" name="rc30"/>
            <p:cNvSpPr/>
            <p:nvPr/>
          </p:nvSpPr>
          <p:spPr>
            <a:xfrm>
              <a:off x="3809762" y="5520339"/>
              <a:ext cx="724689" cy="0"/>
            </a:xfrm>
            <a:prstGeom prst="rect">
              <a:avLst/>
            </a:prstGeom>
            <a:solidFill>
              <a:srgbClr val="18375F">
                <a:alpha val="100000"/>
              </a:srgbClr>
            </a:solidFill>
          </p:spPr>
          <p:txBody>
            <a:bodyPr/>
            <a:lstStyle/>
            <a:p/>
          </p:txBody>
        </p:sp>
        <p:sp>
          <p:nvSpPr>
            <p:cNvPr id="30" name="rc31"/>
            <p:cNvSpPr/>
            <p:nvPr/>
          </p:nvSpPr>
          <p:spPr>
            <a:xfrm>
              <a:off x="3809762" y="5520339"/>
              <a:ext cx="724689" cy="0"/>
            </a:xfrm>
            <a:prstGeom prst="rect">
              <a:avLst/>
            </a:prstGeom>
            <a:solidFill>
              <a:srgbClr val="E1CC0D">
                <a:alpha val="100000"/>
              </a:srgbClr>
            </a:solidFill>
          </p:spPr>
          <p:txBody>
            <a:bodyPr/>
            <a:lstStyle/>
            <a:p/>
          </p:txBody>
        </p:sp>
        <p:sp>
          <p:nvSpPr>
            <p:cNvPr id="31" name="rc32"/>
            <p:cNvSpPr/>
            <p:nvPr/>
          </p:nvSpPr>
          <p:spPr>
            <a:xfrm>
              <a:off x="3809762" y="5520339"/>
              <a:ext cx="724689" cy="0"/>
            </a:xfrm>
            <a:prstGeom prst="rect">
              <a:avLst/>
            </a:prstGeom>
            <a:solidFill>
              <a:srgbClr val="7F7F7F">
                <a:alpha val="100000"/>
              </a:srgbClr>
            </a:solidFill>
          </p:spPr>
          <p:txBody>
            <a:bodyPr/>
            <a:lstStyle/>
            <a:p/>
          </p:txBody>
        </p:sp>
        <p:sp>
          <p:nvSpPr>
            <p:cNvPr id="32" name="rc33"/>
            <p:cNvSpPr/>
            <p:nvPr/>
          </p:nvSpPr>
          <p:spPr>
            <a:xfrm>
              <a:off x="3809762" y="5520339"/>
              <a:ext cx="724689" cy="641884"/>
            </a:xfrm>
            <a:prstGeom prst="rect">
              <a:avLst/>
            </a:prstGeom>
            <a:solidFill>
              <a:srgbClr val="999999">
                <a:alpha val="100000"/>
              </a:srgbClr>
            </a:solidFill>
          </p:spPr>
          <p:txBody>
            <a:bodyPr/>
            <a:lstStyle/>
            <a:p/>
          </p:txBody>
        </p:sp>
        <p:sp>
          <p:nvSpPr>
            <p:cNvPr id="33" name="rc34"/>
            <p:cNvSpPr/>
            <p:nvPr/>
          </p:nvSpPr>
          <p:spPr>
            <a:xfrm>
              <a:off x="4845034" y="1201049"/>
              <a:ext cx="724689" cy="2619"/>
            </a:xfrm>
            <a:prstGeom prst="rect">
              <a:avLst/>
            </a:prstGeom>
            <a:solidFill>
              <a:srgbClr val="0072BC">
                <a:alpha val="100000"/>
              </a:srgbClr>
            </a:solidFill>
          </p:spPr>
          <p:txBody>
            <a:bodyPr/>
            <a:lstStyle/>
            <a:p/>
          </p:txBody>
        </p:sp>
        <p:sp>
          <p:nvSpPr>
            <p:cNvPr id="34" name="rc35"/>
            <p:cNvSpPr/>
            <p:nvPr/>
          </p:nvSpPr>
          <p:spPr>
            <a:xfrm>
              <a:off x="4845034" y="1203669"/>
              <a:ext cx="724689" cy="0"/>
            </a:xfrm>
            <a:prstGeom prst="rect">
              <a:avLst/>
            </a:prstGeom>
            <a:solidFill>
              <a:srgbClr val="EF4A60">
                <a:alpha val="100000"/>
              </a:srgbClr>
            </a:solidFill>
          </p:spPr>
          <p:txBody>
            <a:bodyPr/>
            <a:lstStyle/>
            <a:p/>
          </p:txBody>
        </p:sp>
        <p:sp>
          <p:nvSpPr>
            <p:cNvPr id="35" name="rc36"/>
            <p:cNvSpPr/>
            <p:nvPr/>
          </p:nvSpPr>
          <p:spPr>
            <a:xfrm>
              <a:off x="4845034" y="1203669"/>
              <a:ext cx="724689" cy="327"/>
            </a:xfrm>
            <a:prstGeom prst="rect">
              <a:avLst/>
            </a:prstGeom>
            <a:solidFill>
              <a:srgbClr val="18375F">
                <a:alpha val="100000"/>
              </a:srgbClr>
            </a:solidFill>
          </p:spPr>
          <p:txBody>
            <a:bodyPr/>
            <a:lstStyle/>
            <a:p/>
          </p:txBody>
        </p:sp>
        <p:sp>
          <p:nvSpPr>
            <p:cNvPr id="36" name="rc37"/>
            <p:cNvSpPr/>
            <p:nvPr/>
          </p:nvSpPr>
          <p:spPr>
            <a:xfrm>
              <a:off x="4845034" y="1203996"/>
              <a:ext cx="724689" cy="0"/>
            </a:xfrm>
            <a:prstGeom prst="rect">
              <a:avLst/>
            </a:prstGeom>
            <a:solidFill>
              <a:srgbClr val="E1CC0D">
                <a:alpha val="100000"/>
              </a:srgbClr>
            </a:solidFill>
          </p:spPr>
          <p:txBody>
            <a:bodyPr/>
            <a:lstStyle/>
            <a:p/>
          </p:txBody>
        </p:sp>
        <p:sp>
          <p:nvSpPr>
            <p:cNvPr id="37" name="rc38"/>
            <p:cNvSpPr/>
            <p:nvPr/>
          </p:nvSpPr>
          <p:spPr>
            <a:xfrm>
              <a:off x="4845034" y="1203996"/>
              <a:ext cx="724689" cy="4683133"/>
            </a:xfrm>
            <a:prstGeom prst="rect">
              <a:avLst/>
            </a:prstGeom>
            <a:solidFill>
              <a:srgbClr val="7F7F7F">
                <a:alpha val="100000"/>
              </a:srgbClr>
            </a:solidFill>
          </p:spPr>
          <p:txBody>
            <a:bodyPr/>
            <a:lstStyle/>
            <a:p/>
          </p:txBody>
        </p:sp>
        <p:sp>
          <p:nvSpPr>
            <p:cNvPr id="38" name="rc39"/>
            <p:cNvSpPr/>
            <p:nvPr/>
          </p:nvSpPr>
          <p:spPr>
            <a:xfrm>
              <a:off x="4845034" y="5887130"/>
              <a:ext cx="724689" cy="275093"/>
            </a:xfrm>
            <a:prstGeom prst="rect">
              <a:avLst/>
            </a:prstGeom>
            <a:solidFill>
              <a:srgbClr val="999999">
                <a:alpha val="100000"/>
              </a:srgbClr>
            </a:solidFill>
          </p:spPr>
          <p:txBody>
            <a:bodyPr/>
            <a:lstStyle/>
            <a:p/>
          </p:txBody>
        </p:sp>
        <p:sp>
          <p:nvSpPr>
            <p:cNvPr id="39" name="rc40"/>
            <p:cNvSpPr/>
            <p:nvPr/>
          </p:nvSpPr>
          <p:spPr>
            <a:xfrm>
              <a:off x="5880305" y="1167252"/>
              <a:ext cx="724689" cy="2881"/>
            </a:xfrm>
            <a:prstGeom prst="rect">
              <a:avLst/>
            </a:prstGeom>
            <a:solidFill>
              <a:srgbClr val="0072BC">
                <a:alpha val="100000"/>
              </a:srgbClr>
            </a:solidFill>
          </p:spPr>
          <p:txBody>
            <a:bodyPr/>
            <a:lstStyle/>
            <a:p/>
          </p:txBody>
        </p:sp>
        <p:sp>
          <p:nvSpPr>
            <p:cNvPr id="40" name="rc41"/>
            <p:cNvSpPr/>
            <p:nvPr/>
          </p:nvSpPr>
          <p:spPr>
            <a:xfrm>
              <a:off x="5880305" y="1170134"/>
              <a:ext cx="724689" cy="0"/>
            </a:xfrm>
            <a:prstGeom prst="rect">
              <a:avLst/>
            </a:prstGeom>
            <a:solidFill>
              <a:srgbClr val="EF4A60">
                <a:alpha val="100000"/>
              </a:srgbClr>
            </a:solidFill>
          </p:spPr>
          <p:txBody>
            <a:bodyPr/>
            <a:lstStyle/>
            <a:p/>
          </p:txBody>
        </p:sp>
        <p:sp>
          <p:nvSpPr>
            <p:cNvPr id="41" name="rc42"/>
            <p:cNvSpPr/>
            <p:nvPr/>
          </p:nvSpPr>
          <p:spPr>
            <a:xfrm>
              <a:off x="5880305" y="1170134"/>
              <a:ext cx="724689" cy="1047"/>
            </a:xfrm>
            <a:prstGeom prst="rect">
              <a:avLst/>
            </a:prstGeom>
            <a:solidFill>
              <a:srgbClr val="18375F">
                <a:alpha val="100000"/>
              </a:srgbClr>
            </a:solidFill>
          </p:spPr>
          <p:txBody>
            <a:bodyPr/>
            <a:lstStyle/>
            <a:p/>
          </p:txBody>
        </p:sp>
        <p:sp>
          <p:nvSpPr>
            <p:cNvPr id="42" name="rc43"/>
            <p:cNvSpPr/>
            <p:nvPr/>
          </p:nvSpPr>
          <p:spPr>
            <a:xfrm>
              <a:off x="5880305" y="1171182"/>
              <a:ext cx="724689" cy="0"/>
            </a:xfrm>
            <a:prstGeom prst="rect">
              <a:avLst/>
            </a:prstGeom>
            <a:solidFill>
              <a:srgbClr val="E1CC0D">
                <a:alpha val="100000"/>
              </a:srgbClr>
            </a:solidFill>
          </p:spPr>
          <p:txBody>
            <a:bodyPr/>
            <a:lstStyle/>
            <a:p/>
          </p:txBody>
        </p:sp>
        <p:sp>
          <p:nvSpPr>
            <p:cNvPr id="43" name="rc44"/>
            <p:cNvSpPr/>
            <p:nvPr/>
          </p:nvSpPr>
          <p:spPr>
            <a:xfrm>
              <a:off x="5880305" y="1171182"/>
              <a:ext cx="724689" cy="4683199"/>
            </a:xfrm>
            <a:prstGeom prst="rect">
              <a:avLst/>
            </a:prstGeom>
            <a:solidFill>
              <a:srgbClr val="7F7F7F">
                <a:alpha val="100000"/>
              </a:srgbClr>
            </a:solidFill>
          </p:spPr>
          <p:txBody>
            <a:bodyPr/>
            <a:lstStyle/>
            <a:p/>
          </p:txBody>
        </p:sp>
        <p:sp>
          <p:nvSpPr>
            <p:cNvPr id="44" name="rc45"/>
            <p:cNvSpPr/>
            <p:nvPr/>
          </p:nvSpPr>
          <p:spPr>
            <a:xfrm>
              <a:off x="5880305" y="5854381"/>
              <a:ext cx="724689" cy="307842"/>
            </a:xfrm>
            <a:prstGeom prst="rect">
              <a:avLst/>
            </a:prstGeom>
            <a:solidFill>
              <a:srgbClr val="999999">
                <a:alpha val="100000"/>
              </a:srgbClr>
            </a:solidFill>
          </p:spPr>
          <p:txBody>
            <a:bodyPr/>
            <a:lstStyle/>
            <a:p/>
          </p:txBody>
        </p:sp>
        <p:sp>
          <p:nvSpPr>
            <p:cNvPr id="45" name="rc46"/>
            <p:cNvSpPr/>
            <p:nvPr/>
          </p:nvSpPr>
          <p:spPr>
            <a:xfrm>
              <a:off x="6915576" y="1028657"/>
              <a:ext cx="724689" cy="3143"/>
            </a:xfrm>
            <a:prstGeom prst="rect">
              <a:avLst/>
            </a:prstGeom>
            <a:solidFill>
              <a:srgbClr val="0072BC">
                <a:alpha val="100000"/>
              </a:srgbClr>
            </a:solidFill>
          </p:spPr>
          <p:txBody>
            <a:bodyPr/>
            <a:lstStyle/>
            <a:p/>
          </p:txBody>
        </p:sp>
        <p:sp>
          <p:nvSpPr>
            <p:cNvPr id="46" name="rc47"/>
            <p:cNvSpPr/>
            <p:nvPr/>
          </p:nvSpPr>
          <p:spPr>
            <a:xfrm>
              <a:off x="6915576" y="1031801"/>
              <a:ext cx="724689" cy="0"/>
            </a:xfrm>
            <a:prstGeom prst="rect">
              <a:avLst/>
            </a:prstGeom>
            <a:solidFill>
              <a:srgbClr val="EF4A60">
                <a:alpha val="100000"/>
              </a:srgbClr>
            </a:solidFill>
          </p:spPr>
          <p:txBody>
            <a:bodyPr/>
            <a:lstStyle/>
            <a:p/>
          </p:txBody>
        </p:sp>
        <p:sp>
          <p:nvSpPr>
            <p:cNvPr id="47" name="rc48"/>
            <p:cNvSpPr/>
            <p:nvPr/>
          </p:nvSpPr>
          <p:spPr>
            <a:xfrm>
              <a:off x="6915576" y="1031801"/>
              <a:ext cx="724689" cy="1899"/>
            </a:xfrm>
            <a:prstGeom prst="rect">
              <a:avLst/>
            </a:prstGeom>
            <a:solidFill>
              <a:srgbClr val="18375F">
                <a:alpha val="100000"/>
              </a:srgbClr>
            </a:solidFill>
          </p:spPr>
          <p:txBody>
            <a:bodyPr/>
            <a:lstStyle/>
            <a:p/>
          </p:txBody>
        </p:sp>
        <p:sp>
          <p:nvSpPr>
            <p:cNvPr id="48" name="rc49"/>
            <p:cNvSpPr/>
            <p:nvPr/>
          </p:nvSpPr>
          <p:spPr>
            <a:xfrm>
              <a:off x="6915576" y="1033700"/>
              <a:ext cx="724689" cy="0"/>
            </a:xfrm>
            <a:prstGeom prst="rect">
              <a:avLst/>
            </a:prstGeom>
            <a:solidFill>
              <a:srgbClr val="E1CC0D">
                <a:alpha val="100000"/>
              </a:srgbClr>
            </a:solidFill>
          </p:spPr>
          <p:txBody>
            <a:bodyPr/>
            <a:lstStyle/>
            <a:p/>
          </p:txBody>
        </p:sp>
        <p:sp>
          <p:nvSpPr>
            <p:cNvPr id="49" name="rc50"/>
            <p:cNvSpPr/>
            <p:nvPr/>
          </p:nvSpPr>
          <p:spPr>
            <a:xfrm>
              <a:off x="6915576" y="1033700"/>
              <a:ext cx="724689" cy="4683133"/>
            </a:xfrm>
            <a:prstGeom prst="rect">
              <a:avLst/>
            </a:prstGeom>
            <a:solidFill>
              <a:srgbClr val="7F7F7F">
                <a:alpha val="100000"/>
              </a:srgbClr>
            </a:solidFill>
          </p:spPr>
          <p:txBody>
            <a:bodyPr/>
            <a:lstStyle/>
            <a:p/>
          </p:txBody>
        </p:sp>
        <p:sp>
          <p:nvSpPr>
            <p:cNvPr id="50" name="rc51"/>
            <p:cNvSpPr/>
            <p:nvPr/>
          </p:nvSpPr>
          <p:spPr>
            <a:xfrm>
              <a:off x="6915576" y="5716834"/>
              <a:ext cx="724689" cy="445388"/>
            </a:xfrm>
            <a:prstGeom prst="rect">
              <a:avLst/>
            </a:prstGeom>
            <a:solidFill>
              <a:srgbClr val="999999">
                <a:alpha val="100000"/>
              </a:srgbClr>
            </a:solidFill>
          </p:spPr>
          <p:txBody>
            <a:bodyPr/>
            <a:lstStyle/>
            <a:p/>
          </p:txBody>
        </p:sp>
        <p:sp>
          <p:nvSpPr>
            <p:cNvPr id="51" name="rc52"/>
            <p:cNvSpPr/>
            <p:nvPr/>
          </p:nvSpPr>
          <p:spPr>
            <a:xfrm>
              <a:off x="7950847" y="1361127"/>
              <a:ext cx="724689" cy="3143"/>
            </a:xfrm>
            <a:prstGeom prst="rect">
              <a:avLst/>
            </a:prstGeom>
            <a:solidFill>
              <a:srgbClr val="0072BC">
                <a:alpha val="100000"/>
              </a:srgbClr>
            </a:solidFill>
          </p:spPr>
          <p:txBody>
            <a:bodyPr/>
            <a:lstStyle/>
            <a:p/>
          </p:txBody>
        </p:sp>
        <p:sp>
          <p:nvSpPr>
            <p:cNvPr id="52" name="rc53"/>
            <p:cNvSpPr/>
            <p:nvPr/>
          </p:nvSpPr>
          <p:spPr>
            <a:xfrm>
              <a:off x="7950847" y="1364271"/>
              <a:ext cx="724689" cy="0"/>
            </a:xfrm>
            <a:prstGeom prst="rect">
              <a:avLst/>
            </a:prstGeom>
            <a:solidFill>
              <a:srgbClr val="EF4A60">
                <a:alpha val="100000"/>
              </a:srgbClr>
            </a:solidFill>
          </p:spPr>
          <p:txBody>
            <a:bodyPr/>
            <a:lstStyle/>
            <a:p/>
          </p:txBody>
        </p:sp>
        <p:sp>
          <p:nvSpPr>
            <p:cNvPr id="53" name="rc54"/>
            <p:cNvSpPr/>
            <p:nvPr/>
          </p:nvSpPr>
          <p:spPr>
            <a:xfrm>
              <a:off x="7950847" y="1364271"/>
              <a:ext cx="724689" cy="3471"/>
            </a:xfrm>
            <a:prstGeom prst="rect">
              <a:avLst/>
            </a:prstGeom>
            <a:solidFill>
              <a:srgbClr val="18375F">
                <a:alpha val="100000"/>
              </a:srgbClr>
            </a:solidFill>
          </p:spPr>
          <p:txBody>
            <a:bodyPr/>
            <a:lstStyle/>
            <a:p/>
          </p:txBody>
        </p:sp>
        <p:sp>
          <p:nvSpPr>
            <p:cNvPr id="54" name="rc55"/>
            <p:cNvSpPr/>
            <p:nvPr/>
          </p:nvSpPr>
          <p:spPr>
            <a:xfrm>
              <a:off x="7950847" y="1367742"/>
              <a:ext cx="724689" cy="0"/>
            </a:xfrm>
            <a:prstGeom prst="rect">
              <a:avLst/>
            </a:prstGeom>
            <a:solidFill>
              <a:srgbClr val="E1CC0D">
                <a:alpha val="100000"/>
              </a:srgbClr>
            </a:solidFill>
          </p:spPr>
          <p:txBody>
            <a:bodyPr/>
            <a:lstStyle/>
            <a:p/>
          </p:txBody>
        </p:sp>
        <p:sp>
          <p:nvSpPr>
            <p:cNvPr id="55" name="rc56"/>
            <p:cNvSpPr/>
            <p:nvPr/>
          </p:nvSpPr>
          <p:spPr>
            <a:xfrm>
              <a:off x="7950847" y="1367742"/>
              <a:ext cx="724689" cy="4683133"/>
            </a:xfrm>
            <a:prstGeom prst="rect">
              <a:avLst/>
            </a:prstGeom>
            <a:solidFill>
              <a:srgbClr val="7F7F7F">
                <a:alpha val="100000"/>
              </a:srgbClr>
            </a:solidFill>
          </p:spPr>
          <p:txBody>
            <a:bodyPr/>
            <a:lstStyle/>
            <a:p/>
          </p:txBody>
        </p:sp>
        <p:sp>
          <p:nvSpPr>
            <p:cNvPr id="56" name="rc57"/>
            <p:cNvSpPr/>
            <p:nvPr/>
          </p:nvSpPr>
          <p:spPr>
            <a:xfrm>
              <a:off x="7950847" y="6050876"/>
              <a:ext cx="724689" cy="111347"/>
            </a:xfrm>
            <a:prstGeom prst="rect">
              <a:avLst/>
            </a:prstGeom>
            <a:solidFill>
              <a:srgbClr val="999999">
                <a:alpha val="100000"/>
              </a:srgbClr>
            </a:solidFill>
          </p:spPr>
          <p:txBody>
            <a:bodyPr/>
            <a:lstStyle/>
            <a:p/>
          </p:txBody>
        </p:sp>
        <p:sp>
          <p:nvSpPr>
            <p:cNvPr id="57" name="rc58"/>
            <p:cNvSpPr/>
            <p:nvPr/>
          </p:nvSpPr>
          <p:spPr>
            <a:xfrm>
              <a:off x="8986119" y="1295825"/>
              <a:ext cx="724689" cy="6418"/>
            </a:xfrm>
            <a:prstGeom prst="rect">
              <a:avLst/>
            </a:prstGeom>
            <a:solidFill>
              <a:srgbClr val="0072BC">
                <a:alpha val="100000"/>
              </a:srgbClr>
            </a:solidFill>
          </p:spPr>
          <p:txBody>
            <a:bodyPr/>
            <a:lstStyle/>
            <a:p/>
          </p:txBody>
        </p:sp>
        <p:sp>
          <p:nvSpPr>
            <p:cNvPr id="58" name="rc59"/>
            <p:cNvSpPr/>
            <p:nvPr/>
          </p:nvSpPr>
          <p:spPr>
            <a:xfrm>
              <a:off x="8986119" y="1302244"/>
              <a:ext cx="724689" cy="0"/>
            </a:xfrm>
            <a:prstGeom prst="rect">
              <a:avLst/>
            </a:prstGeom>
            <a:solidFill>
              <a:srgbClr val="EF4A60">
                <a:alpha val="100000"/>
              </a:srgbClr>
            </a:solidFill>
          </p:spPr>
          <p:txBody>
            <a:bodyPr/>
            <a:lstStyle/>
            <a:p/>
          </p:txBody>
        </p:sp>
        <p:sp>
          <p:nvSpPr>
            <p:cNvPr id="59" name="rc60"/>
            <p:cNvSpPr/>
            <p:nvPr/>
          </p:nvSpPr>
          <p:spPr>
            <a:xfrm>
              <a:off x="8986119" y="1302244"/>
              <a:ext cx="724689" cy="4322"/>
            </a:xfrm>
            <a:prstGeom prst="rect">
              <a:avLst/>
            </a:prstGeom>
            <a:solidFill>
              <a:srgbClr val="18375F">
                <a:alpha val="100000"/>
              </a:srgbClr>
            </a:solidFill>
          </p:spPr>
          <p:txBody>
            <a:bodyPr/>
            <a:lstStyle/>
            <a:p/>
          </p:txBody>
        </p:sp>
        <p:sp>
          <p:nvSpPr>
            <p:cNvPr id="60" name="rc61"/>
            <p:cNvSpPr/>
            <p:nvPr/>
          </p:nvSpPr>
          <p:spPr>
            <a:xfrm>
              <a:off x="8986119" y="1306567"/>
              <a:ext cx="724689" cy="0"/>
            </a:xfrm>
            <a:prstGeom prst="rect">
              <a:avLst/>
            </a:prstGeom>
            <a:solidFill>
              <a:srgbClr val="E1CC0D">
                <a:alpha val="100000"/>
              </a:srgbClr>
            </a:solidFill>
          </p:spPr>
          <p:txBody>
            <a:bodyPr/>
            <a:lstStyle/>
            <a:p/>
          </p:txBody>
        </p:sp>
        <p:sp>
          <p:nvSpPr>
            <p:cNvPr id="61" name="rc62"/>
            <p:cNvSpPr/>
            <p:nvPr/>
          </p:nvSpPr>
          <p:spPr>
            <a:xfrm>
              <a:off x="8986119" y="1306567"/>
              <a:ext cx="724689" cy="4683133"/>
            </a:xfrm>
            <a:prstGeom prst="rect">
              <a:avLst/>
            </a:prstGeom>
            <a:solidFill>
              <a:srgbClr val="7F7F7F">
                <a:alpha val="100000"/>
              </a:srgbClr>
            </a:solidFill>
          </p:spPr>
          <p:txBody>
            <a:bodyPr/>
            <a:lstStyle/>
            <a:p/>
          </p:txBody>
        </p:sp>
        <p:sp>
          <p:nvSpPr>
            <p:cNvPr id="62" name="rc63"/>
            <p:cNvSpPr/>
            <p:nvPr/>
          </p:nvSpPr>
          <p:spPr>
            <a:xfrm>
              <a:off x="8986119" y="5989701"/>
              <a:ext cx="724689" cy="172522"/>
            </a:xfrm>
            <a:prstGeom prst="rect">
              <a:avLst/>
            </a:prstGeom>
            <a:solidFill>
              <a:srgbClr val="999999">
                <a:alpha val="100000"/>
              </a:srgbClr>
            </a:solidFill>
          </p:spPr>
          <p:txBody>
            <a:bodyPr/>
            <a:lstStyle/>
            <a:p/>
          </p:txBody>
        </p:sp>
        <p:sp>
          <p:nvSpPr>
            <p:cNvPr id="63" name="rc64"/>
            <p:cNvSpPr/>
            <p:nvPr/>
          </p:nvSpPr>
          <p:spPr>
            <a:xfrm>
              <a:off x="10021390" y="1062323"/>
              <a:ext cx="724689" cy="6811"/>
            </a:xfrm>
            <a:prstGeom prst="rect">
              <a:avLst/>
            </a:prstGeom>
            <a:solidFill>
              <a:srgbClr val="0072BC">
                <a:alpha val="100000"/>
              </a:srgbClr>
            </a:solidFill>
          </p:spPr>
          <p:txBody>
            <a:bodyPr/>
            <a:lstStyle/>
            <a:p/>
          </p:txBody>
        </p:sp>
        <p:sp>
          <p:nvSpPr>
            <p:cNvPr id="64" name="rc65"/>
            <p:cNvSpPr/>
            <p:nvPr/>
          </p:nvSpPr>
          <p:spPr>
            <a:xfrm>
              <a:off x="10021390" y="1069135"/>
              <a:ext cx="724689" cy="0"/>
            </a:xfrm>
            <a:prstGeom prst="rect">
              <a:avLst/>
            </a:prstGeom>
            <a:solidFill>
              <a:srgbClr val="EF4A60">
                <a:alpha val="100000"/>
              </a:srgbClr>
            </a:solidFill>
          </p:spPr>
          <p:txBody>
            <a:bodyPr/>
            <a:lstStyle/>
            <a:p/>
          </p:txBody>
        </p:sp>
        <p:sp>
          <p:nvSpPr>
            <p:cNvPr id="65" name="rc66"/>
            <p:cNvSpPr/>
            <p:nvPr/>
          </p:nvSpPr>
          <p:spPr>
            <a:xfrm>
              <a:off x="10021390" y="1069135"/>
              <a:ext cx="724689" cy="3536"/>
            </a:xfrm>
            <a:prstGeom prst="rect">
              <a:avLst/>
            </a:prstGeom>
            <a:solidFill>
              <a:srgbClr val="18375F">
                <a:alpha val="100000"/>
              </a:srgbClr>
            </a:solidFill>
          </p:spPr>
          <p:txBody>
            <a:bodyPr/>
            <a:lstStyle/>
            <a:p/>
          </p:txBody>
        </p:sp>
        <p:sp>
          <p:nvSpPr>
            <p:cNvPr id="66" name="rc67"/>
            <p:cNvSpPr/>
            <p:nvPr/>
          </p:nvSpPr>
          <p:spPr>
            <a:xfrm>
              <a:off x="10021390" y="1072672"/>
              <a:ext cx="724689" cy="0"/>
            </a:xfrm>
            <a:prstGeom prst="rect">
              <a:avLst/>
            </a:prstGeom>
            <a:solidFill>
              <a:srgbClr val="E1CC0D">
                <a:alpha val="100000"/>
              </a:srgbClr>
            </a:solidFill>
          </p:spPr>
          <p:txBody>
            <a:bodyPr/>
            <a:lstStyle/>
            <a:p/>
          </p:txBody>
        </p:sp>
        <p:sp>
          <p:nvSpPr>
            <p:cNvPr id="67" name="rc68"/>
            <p:cNvSpPr/>
            <p:nvPr/>
          </p:nvSpPr>
          <p:spPr>
            <a:xfrm>
              <a:off x="10021390" y="1072672"/>
              <a:ext cx="724689" cy="4683133"/>
            </a:xfrm>
            <a:prstGeom prst="rect">
              <a:avLst/>
            </a:prstGeom>
            <a:solidFill>
              <a:srgbClr val="7F7F7F">
                <a:alpha val="100000"/>
              </a:srgbClr>
            </a:solidFill>
          </p:spPr>
          <p:txBody>
            <a:bodyPr/>
            <a:lstStyle/>
            <a:p/>
          </p:txBody>
        </p:sp>
        <p:sp>
          <p:nvSpPr>
            <p:cNvPr id="68" name="rc69"/>
            <p:cNvSpPr/>
            <p:nvPr/>
          </p:nvSpPr>
          <p:spPr>
            <a:xfrm>
              <a:off x="10021390" y="5755806"/>
              <a:ext cx="724689" cy="406417"/>
            </a:xfrm>
            <a:prstGeom prst="rect">
              <a:avLst/>
            </a:prstGeom>
            <a:solidFill>
              <a:srgbClr val="999999">
                <a:alpha val="100000"/>
              </a:srgbClr>
            </a:solidFill>
          </p:spPr>
          <p:txBody>
            <a:bodyPr/>
            <a:lstStyle/>
            <a:p/>
          </p:txBody>
        </p:sp>
        <p:sp>
          <p:nvSpPr>
            <p:cNvPr id="69" name="rc70"/>
            <p:cNvSpPr/>
            <p:nvPr/>
          </p:nvSpPr>
          <p:spPr>
            <a:xfrm>
              <a:off x="11056661" y="854300"/>
              <a:ext cx="724689" cy="6942"/>
            </a:xfrm>
            <a:prstGeom prst="rect">
              <a:avLst/>
            </a:prstGeom>
            <a:solidFill>
              <a:srgbClr val="0072BC">
                <a:alpha val="100000"/>
              </a:srgbClr>
            </a:solidFill>
          </p:spPr>
          <p:txBody>
            <a:bodyPr/>
            <a:lstStyle/>
            <a:p/>
          </p:txBody>
        </p:sp>
        <p:sp>
          <p:nvSpPr>
            <p:cNvPr id="70" name="rc71"/>
            <p:cNvSpPr/>
            <p:nvPr/>
          </p:nvSpPr>
          <p:spPr>
            <a:xfrm>
              <a:off x="11056661" y="861243"/>
              <a:ext cx="724689" cy="0"/>
            </a:xfrm>
            <a:prstGeom prst="rect">
              <a:avLst/>
            </a:prstGeom>
            <a:solidFill>
              <a:srgbClr val="EF4A60">
                <a:alpha val="100000"/>
              </a:srgbClr>
            </a:solidFill>
          </p:spPr>
          <p:txBody>
            <a:bodyPr/>
            <a:lstStyle/>
            <a:p/>
          </p:txBody>
        </p:sp>
        <p:sp>
          <p:nvSpPr>
            <p:cNvPr id="71" name="rc72"/>
            <p:cNvSpPr/>
            <p:nvPr/>
          </p:nvSpPr>
          <p:spPr>
            <a:xfrm>
              <a:off x="11056661" y="861243"/>
              <a:ext cx="724689" cy="10348"/>
            </a:xfrm>
            <a:prstGeom prst="rect">
              <a:avLst/>
            </a:prstGeom>
            <a:solidFill>
              <a:srgbClr val="18375F">
                <a:alpha val="100000"/>
              </a:srgbClr>
            </a:solidFill>
          </p:spPr>
          <p:txBody>
            <a:bodyPr/>
            <a:lstStyle/>
            <a:p/>
          </p:txBody>
        </p:sp>
        <p:sp>
          <p:nvSpPr>
            <p:cNvPr id="72" name="rc73"/>
            <p:cNvSpPr/>
            <p:nvPr/>
          </p:nvSpPr>
          <p:spPr>
            <a:xfrm>
              <a:off x="11056661" y="871592"/>
              <a:ext cx="724689" cy="0"/>
            </a:xfrm>
            <a:prstGeom prst="rect">
              <a:avLst/>
            </a:prstGeom>
            <a:solidFill>
              <a:srgbClr val="E1CC0D">
                <a:alpha val="100000"/>
              </a:srgbClr>
            </a:solidFill>
          </p:spPr>
          <p:txBody>
            <a:bodyPr/>
            <a:lstStyle/>
            <a:p/>
          </p:txBody>
        </p:sp>
        <p:sp>
          <p:nvSpPr>
            <p:cNvPr id="73" name="rc74"/>
            <p:cNvSpPr/>
            <p:nvPr/>
          </p:nvSpPr>
          <p:spPr>
            <a:xfrm>
              <a:off x="11056661" y="871592"/>
              <a:ext cx="724689" cy="4683133"/>
            </a:xfrm>
            <a:prstGeom prst="rect">
              <a:avLst/>
            </a:prstGeom>
            <a:solidFill>
              <a:srgbClr val="7F7F7F">
                <a:alpha val="100000"/>
              </a:srgbClr>
            </a:solidFill>
          </p:spPr>
          <p:txBody>
            <a:bodyPr/>
            <a:lstStyle/>
            <a:p/>
          </p:txBody>
        </p:sp>
        <p:sp>
          <p:nvSpPr>
            <p:cNvPr id="74" name="rc75"/>
            <p:cNvSpPr/>
            <p:nvPr/>
          </p:nvSpPr>
          <p:spPr>
            <a:xfrm>
              <a:off x="11056661" y="5554726"/>
              <a:ext cx="724689" cy="607497"/>
            </a:xfrm>
            <a:prstGeom prst="rect">
              <a:avLst/>
            </a:prstGeom>
            <a:solidFill>
              <a:srgbClr val="999999">
                <a:alpha val="100000"/>
              </a:srgbClr>
            </a:solidFill>
          </p:spPr>
          <p:txBody>
            <a:bodyPr/>
            <a:lstStyle/>
            <a:p/>
          </p:txBody>
        </p:sp>
        <p:sp>
          <p:nvSpPr>
            <p:cNvPr id="75" name="tx76"/>
            <p:cNvSpPr/>
            <p:nvPr/>
          </p:nvSpPr>
          <p:spPr>
            <a:xfrm>
              <a:off x="305209" y="6116086"/>
              <a:ext cx="71597" cy="90361"/>
            </a:xfrm>
            <a:prstGeom prst="rect">
              <a:avLst/>
            </a:prstGeom>
            <a:noFill/>
          </p:spPr>
          <p:txBody>
            <a:bodyPr lIns="0" rIns="0" tIns="0" bIns="0" anchorCtr="1" anchor="ctr" wrap="none"/>
            <a:lstStyle/>
            <a:p>
              <a:pPr algn="l" marL="0" marR="0" indent="0">
                <a:lnSpc>
                  <a:spcPts val="972"/>
                </a:lnSpc>
                <a:spcBef>
                  <a:spcPts val="0"/>
                </a:spcBef>
                <a:spcAft>
                  <a:spcPts val="0"/>
                </a:spcAft>
              </a:pPr>
              <a:r>
                <a:rPr sz="972">
                  <a:solidFill>
                    <a:srgbClr val="1A1A1A">
                      <a:alpha val="100000"/>
                    </a:srgbClr>
                  </a:solidFill>
                  <a:latin typeface="Lato"/>
                  <a:cs typeface="Lato"/>
                </a:rPr>
                <a:t>0</a:t>
              </a:r>
            </a:p>
          </p:txBody>
        </p:sp>
        <p:sp>
          <p:nvSpPr>
            <p:cNvPr id="76" name="tx77"/>
            <p:cNvSpPr/>
            <p:nvPr/>
          </p:nvSpPr>
          <p:spPr>
            <a:xfrm>
              <a:off x="151830" y="4806119"/>
              <a:ext cx="224976" cy="90361"/>
            </a:xfrm>
            <a:prstGeom prst="rect">
              <a:avLst/>
            </a:prstGeom>
            <a:noFill/>
          </p:spPr>
          <p:txBody>
            <a:bodyPr lIns="0" rIns="0" tIns="0" bIns="0" anchorCtr="1" anchor="ctr" wrap="none"/>
            <a:lstStyle/>
            <a:p>
              <a:pPr algn="l" marL="0" marR="0" indent="0">
                <a:lnSpc>
                  <a:spcPts val="972"/>
                </a:lnSpc>
                <a:spcBef>
                  <a:spcPts val="0"/>
                </a:spcBef>
                <a:spcAft>
                  <a:spcPts val="0"/>
                </a:spcAft>
              </a:pPr>
              <a:r>
                <a:rPr sz="972">
                  <a:solidFill>
                    <a:srgbClr val="1A1A1A">
                      <a:alpha val="100000"/>
                    </a:srgbClr>
                  </a:solidFill>
                  <a:latin typeface="Lato"/>
                  <a:cs typeface="Lato"/>
                </a:rPr>
                <a:t>20K</a:t>
              </a:r>
            </a:p>
          </p:txBody>
        </p:sp>
        <p:sp>
          <p:nvSpPr>
            <p:cNvPr id="77" name="tx78"/>
            <p:cNvSpPr/>
            <p:nvPr/>
          </p:nvSpPr>
          <p:spPr>
            <a:xfrm>
              <a:off x="151830" y="3496151"/>
              <a:ext cx="224976" cy="90361"/>
            </a:xfrm>
            <a:prstGeom prst="rect">
              <a:avLst/>
            </a:prstGeom>
            <a:noFill/>
          </p:spPr>
          <p:txBody>
            <a:bodyPr lIns="0" rIns="0" tIns="0" bIns="0" anchorCtr="1" anchor="ctr" wrap="none"/>
            <a:lstStyle/>
            <a:p>
              <a:pPr algn="l" marL="0" marR="0" indent="0">
                <a:lnSpc>
                  <a:spcPts val="972"/>
                </a:lnSpc>
                <a:spcBef>
                  <a:spcPts val="0"/>
                </a:spcBef>
                <a:spcAft>
                  <a:spcPts val="0"/>
                </a:spcAft>
              </a:pPr>
              <a:r>
                <a:rPr sz="972">
                  <a:solidFill>
                    <a:srgbClr val="1A1A1A">
                      <a:alpha val="100000"/>
                    </a:srgbClr>
                  </a:solidFill>
                  <a:latin typeface="Lato"/>
                  <a:cs typeface="Lato"/>
                </a:rPr>
                <a:t>40K</a:t>
              </a:r>
            </a:p>
          </p:txBody>
        </p:sp>
        <p:sp>
          <p:nvSpPr>
            <p:cNvPr id="78" name="tx79"/>
            <p:cNvSpPr/>
            <p:nvPr/>
          </p:nvSpPr>
          <p:spPr>
            <a:xfrm>
              <a:off x="151830" y="2186122"/>
              <a:ext cx="224976" cy="90422"/>
            </a:xfrm>
            <a:prstGeom prst="rect">
              <a:avLst/>
            </a:prstGeom>
            <a:noFill/>
          </p:spPr>
          <p:txBody>
            <a:bodyPr lIns="0" rIns="0" tIns="0" bIns="0" anchorCtr="1" anchor="ctr" wrap="none"/>
            <a:lstStyle/>
            <a:p>
              <a:pPr algn="l" marL="0" marR="0" indent="0">
                <a:lnSpc>
                  <a:spcPts val="972"/>
                </a:lnSpc>
                <a:spcBef>
                  <a:spcPts val="0"/>
                </a:spcBef>
                <a:spcAft>
                  <a:spcPts val="0"/>
                </a:spcAft>
              </a:pPr>
              <a:r>
                <a:rPr sz="972">
                  <a:solidFill>
                    <a:srgbClr val="1A1A1A">
                      <a:alpha val="100000"/>
                    </a:srgbClr>
                  </a:solidFill>
                  <a:latin typeface="Lato"/>
                  <a:cs typeface="Lato"/>
                </a:rPr>
                <a:t>60K</a:t>
              </a:r>
            </a:p>
          </p:txBody>
        </p:sp>
        <p:sp>
          <p:nvSpPr>
            <p:cNvPr id="79" name="tx80"/>
            <p:cNvSpPr/>
            <p:nvPr/>
          </p:nvSpPr>
          <p:spPr>
            <a:xfrm>
              <a:off x="151830" y="876154"/>
              <a:ext cx="224976" cy="90422"/>
            </a:xfrm>
            <a:prstGeom prst="rect">
              <a:avLst/>
            </a:prstGeom>
            <a:noFill/>
          </p:spPr>
          <p:txBody>
            <a:bodyPr lIns="0" rIns="0" tIns="0" bIns="0" anchorCtr="1" anchor="ctr" wrap="none"/>
            <a:lstStyle/>
            <a:p>
              <a:pPr algn="l" marL="0" marR="0" indent="0">
                <a:lnSpc>
                  <a:spcPts val="972"/>
                </a:lnSpc>
                <a:spcBef>
                  <a:spcPts val="0"/>
                </a:spcBef>
                <a:spcAft>
                  <a:spcPts val="0"/>
                </a:spcAft>
              </a:pPr>
              <a:r>
                <a:rPr sz="972">
                  <a:solidFill>
                    <a:srgbClr val="1A1A1A">
                      <a:alpha val="100000"/>
                    </a:srgbClr>
                  </a:solidFill>
                  <a:latin typeface="Lato"/>
                  <a:cs typeface="Lato"/>
                </a:rPr>
                <a:t>80K</a:t>
              </a:r>
            </a:p>
          </p:txBody>
        </p:sp>
        <p:sp>
          <p:nvSpPr>
            <p:cNvPr id="80" name="pl81"/>
            <p:cNvSpPr/>
            <p:nvPr/>
          </p:nvSpPr>
          <p:spPr>
            <a:xfrm>
              <a:off x="445131" y="6162223"/>
              <a:ext cx="11595038" cy="0"/>
            </a:xfrm>
            <a:custGeom>
              <a:avLst/>
              <a:pathLst>
                <a:path w="11595038" h="0">
                  <a:moveTo>
                    <a:pt x="0" y="0"/>
                  </a:moveTo>
                  <a:lnTo>
                    <a:pt x="11595038" y="0"/>
                  </a:lnTo>
                </a:path>
              </a:pathLst>
            </a:custGeom>
            <a:ln w="11826" cap="flat">
              <a:solidFill>
                <a:srgbClr val="1A1A1A">
                  <a:alpha val="100000"/>
                </a:srgbClr>
              </a:solidFill>
              <a:prstDash val="solid"/>
              <a:round/>
            </a:ln>
          </p:spPr>
          <p:txBody>
            <a:bodyPr/>
            <a:lstStyle/>
            <a:p/>
          </p:txBody>
        </p:sp>
        <p:sp>
          <p:nvSpPr>
            <p:cNvPr id="81" name="tx82"/>
            <p:cNvSpPr/>
            <p:nvPr/>
          </p:nvSpPr>
          <p:spPr>
            <a:xfrm>
              <a:off x="923098" y="6228572"/>
              <a:ext cx="286390" cy="90422"/>
            </a:xfrm>
            <a:prstGeom prst="rect">
              <a:avLst/>
            </a:prstGeom>
            <a:noFill/>
          </p:spPr>
          <p:txBody>
            <a:bodyPr lIns="0" rIns="0" tIns="0" bIns="0" anchorCtr="1" anchor="ctr" wrap="none"/>
            <a:lstStyle/>
            <a:p>
              <a:pPr algn="l" marL="0" marR="0" indent="0">
                <a:lnSpc>
                  <a:spcPts val="972"/>
                </a:lnSpc>
                <a:spcBef>
                  <a:spcPts val="0"/>
                </a:spcBef>
                <a:spcAft>
                  <a:spcPts val="0"/>
                </a:spcAft>
              </a:pPr>
              <a:r>
                <a:rPr sz="972">
                  <a:solidFill>
                    <a:srgbClr val="1A1A1A">
                      <a:alpha val="100000"/>
                    </a:srgbClr>
                  </a:solidFill>
                  <a:latin typeface="Lato"/>
                  <a:cs typeface="Lato"/>
                </a:rPr>
                <a:t>2013</a:t>
              </a:r>
            </a:p>
          </p:txBody>
        </p:sp>
        <p:sp>
          <p:nvSpPr>
            <p:cNvPr id="82" name="tx83"/>
            <p:cNvSpPr/>
            <p:nvPr/>
          </p:nvSpPr>
          <p:spPr>
            <a:xfrm>
              <a:off x="1958370" y="6228634"/>
              <a:ext cx="286390" cy="90361"/>
            </a:xfrm>
            <a:prstGeom prst="rect">
              <a:avLst/>
            </a:prstGeom>
            <a:noFill/>
          </p:spPr>
          <p:txBody>
            <a:bodyPr lIns="0" rIns="0" tIns="0" bIns="0" anchorCtr="1" anchor="ctr" wrap="none"/>
            <a:lstStyle/>
            <a:p>
              <a:pPr algn="l" marL="0" marR="0" indent="0">
                <a:lnSpc>
                  <a:spcPts val="972"/>
                </a:lnSpc>
                <a:spcBef>
                  <a:spcPts val="0"/>
                </a:spcBef>
                <a:spcAft>
                  <a:spcPts val="0"/>
                </a:spcAft>
              </a:pPr>
              <a:r>
                <a:rPr sz="972">
                  <a:solidFill>
                    <a:srgbClr val="1A1A1A">
                      <a:alpha val="100000"/>
                    </a:srgbClr>
                  </a:solidFill>
                  <a:latin typeface="Lato"/>
                  <a:cs typeface="Lato"/>
                </a:rPr>
                <a:t>2014</a:t>
              </a:r>
            </a:p>
          </p:txBody>
        </p:sp>
        <p:sp>
          <p:nvSpPr>
            <p:cNvPr id="83" name="tx84"/>
            <p:cNvSpPr/>
            <p:nvPr/>
          </p:nvSpPr>
          <p:spPr>
            <a:xfrm>
              <a:off x="2993641" y="6228572"/>
              <a:ext cx="286390" cy="90422"/>
            </a:xfrm>
            <a:prstGeom prst="rect">
              <a:avLst/>
            </a:prstGeom>
            <a:noFill/>
          </p:spPr>
          <p:txBody>
            <a:bodyPr lIns="0" rIns="0" tIns="0" bIns="0" anchorCtr="1" anchor="ctr" wrap="none"/>
            <a:lstStyle/>
            <a:p>
              <a:pPr algn="l" marL="0" marR="0" indent="0">
                <a:lnSpc>
                  <a:spcPts val="972"/>
                </a:lnSpc>
                <a:spcBef>
                  <a:spcPts val="0"/>
                </a:spcBef>
                <a:spcAft>
                  <a:spcPts val="0"/>
                </a:spcAft>
              </a:pPr>
              <a:r>
                <a:rPr sz="972">
                  <a:solidFill>
                    <a:srgbClr val="1A1A1A">
                      <a:alpha val="100000"/>
                    </a:srgbClr>
                  </a:solidFill>
                  <a:latin typeface="Lato"/>
                  <a:cs typeface="Lato"/>
                </a:rPr>
                <a:t>2015</a:t>
              </a:r>
            </a:p>
          </p:txBody>
        </p:sp>
        <p:sp>
          <p:nvSpPr>
            <p:cNvPr id="84" name="tx85"/>
            <p:cNvSpPr/>
            <p:nvPr/>
          </p:nvSpPr>
          <p:spPr>
            <a:xfrm>
              <a:off x="4028912" y="6228572"/>
              <a:ext cx="286390" cy="90422"/>
            </a:xfrm>
            <a:prstGeom prst="rect">
              <a:avLst/>
            </a:prstGeom>
            <a:noFill/>
          </p:spPr>
          <p:txBody>
            <a:bodyPr lIns="0" rIns="0" tIns="0" bIns="0" anchorCtr="1" anchor="ctr" wrap="none"/>
            <a:lstStyle/>
            <a:p>
              <a:pPr algn="l" marL="0" marR="0" indent="0">
                <a:lnSpc>
                  <a:spcPts val="972"/>
                </a:lnSpc>
                <a:spcBef>
                  <a:spcPts val="0"/>
                </a:spcBef>
                <a:spcAft>
                  <a:spcPts val="0"/>
                </a:spcAft>
              </a:pPr>
              <a:r>
                <a:rPr sz="972">
                  <a:solidFill>
                    <a:srgbClr val="1A1A1A">
                      <a:alpha val="100000"/>
                    </a:srgbClr>
                  </a:solidFill>
                  <a:latin typeface="Lato"/>
                  <a:cs typeface="Lato"/>
                </a:rPr>
                <a:t>2016</a:t>
              </a:r>
            </a:p>
          </p:txBody>
        </p:sp>
        <p:sp>
          <p:nvSpPr>
            <p:cNvPr id="85" name="tx86"/>
            <p:cNvSpPr/>
            <p:nvPr/>
          </p:nvSpPr>
          <p:spPr>
            <a:xfrm>
              <a:off x="5064183" y="6228634"/>
              <a:ext cx="286390" cy="90361"/>
            </a:xfrm>
            <a:prstGeom prst="rect">
              <a:avLst/>
            </a:prstGeom>
            <a:noFill/>
          </p:spPr>
          <p:txBody>
            <a:bodyPr lIns="0" rIns="0" tIns="0" bIns="0" anchorCtr="1" anchor="ctr" wrap="none"/>
            <a:lstStyle/>
            <a:p>
              <a:pPr algn="l" marL="0" marR="0" indent="0">
                <a:lnSpc>
                  <a:spcPts val="972"/>
                </a:lnSpc>
                <a:spcBef>
                  <a:spcPts val="0"/>
                </a:spcBef>
                <a:spcAft>
                  <a:spcPts val="0"/>
                </a:spcAft>
              </a:pPr>
              <a:r>
                <a:rPr sz="972">
                  <a:solidFill>
                    <a:srgbClr val="1A1A1A">
                      <a:alpha val="100000"/>
                    </a:srgbClr>
                  </a:solidFill>
                  <a:latin typeface="Lato"/>
                  <a:cs typeface="Lato"/>
                </a:rPr>
                <a:t>2017</a:t>
              </a:r>
            </a:p>
          </p:txBody>
        </p:sp>
        <p:sp>
          <p:nvSpPr>
            <p:cNvPr id="86" name="tx87"/>
            <p:cNvSpPr/>
            <p:nvPr/>
          </p:nvSpPr>
          <p:spPr>
            <a:xfrm>
              <a:off x="6099455" y="6228572"/>
              <a:ext cx="286390" cy="90422"/>
            </a:xfrm>
            <a:prstGeom prst="rect">
              <a:avLst/>
            </a:prstGeom>
            <a:noFill/>
          </p:spPr>
          <p:txBody>
            <a:bodyPr lIns="0" rIns="0" tIns="0" bIns="0" anchorCtr="1" anchor="ctr" wrap="none"/>
            <a:lstStyle/>
            <a:p>
              <a:pPr algn="l" marL="0" marR="0" indent="0">
                <a:lnSpc>
                  <a:spcPts val="972"/>
                </a:lnSpc>
                <a:spcBef>
                  <a:spcPts val="0"/>
                </a:spcBef>
                <a:spcAft>
                  <a:spcPts val="0"/>
                </a:spcAft>
              </a:pPr>
              <a:r>
                <a:rPr sz="972">
                  <a:solidFill>
                    <a:srgbClr val="1A1A1A">
                      <a:alpha val="100000"/>
                    </a:srgbClr>
                  </a:solidFill>
                  <a:latin typeface="Lato"/>
                  <a:cs typeface="Lato"/>
                </a:rPr>
                <a:t>2018</a:t>
              </a:r>
            </a:p>
          </p:txBody>
        </p:sp>
        <p:sp>
          <p:nvSpPr>
            <p:cNvPr id="87" name="tx88"/>
            <p:cNvSpPr/>
            <p:nvPr/>
          </p:nvSpPr>
          <p:spPr>
            <a:xfrm>
              <a:off x="7134726" y="6228634"/>
              <a:ext cx="286390" cy="90361"/>
            </a:xfrm>
            <a:prstGeom prst="rect">
              <a:avLst/>
            </a:prstGeom>
            <a:noFill/>
          </p:spPr>
          <p:txBody>
            <a:bodyPr lIns="0" rIns="0" tIns="0" bIns="0" anchorCtr="1" anchor="ctr" wrap="none"/>
            <a:lstStyle/>
            <a:p>
              <a:pPr algn="l" marL="0" marR="0" indent="0">
                <a:lnSpc>
                  <a:spcPts val="972"/>
                </a:lnSpc>
                <a:spcBef>
                  <a:spcPts val="0"/>
                </a:spcBef>
                <a:spcAft>
                  <a:spcPts val="0"/>
                </a:spcAft>
              </a:pPr>
              <a:r>
                <a:rPr sz="972">
                  <a:solidFill>
                    <a:srgbClr val="1A1A1A">
                      <a:alpha val="100000"/>
                    </a:srgbClr>
                  </a:solidFill>
                  <a:latin typeface="Lato"/>
                  <a:cs typeface="Lato"/>
                </a:rPr>
                <a:t>2019</a:t>
              </a:r>
            </a:p>
          </p:txBody>
        </p:sp>
        <p:sp>
          <p:nvSpPr>
            <p:cNvPr id="88" name="tx89"/>
            <p:cNvSpPr/>
            <p:nvPr/>
          </p:nvSpPr>
          <p:spPr>
            <a:xfrm>
              <a:off x="8169997" y="6228634"/>
              <a:ext cx="286390" cy="90361"/>
            </a:xfrm>
            <a:prstGeom prst="rect">
              <a:avLst/>
            </a:prstGeom>
            <a:noFill/>
          </p:spPr>
          <p:txBody>
            <a:bodyPr lIns="0" rIns="0" tIns="0" bIns="0" anchorCtr="1" anchor="ctr" wrap="none"/>
            <a:lstStyle/>
            <a:p>
              <a:pPr algn="l" marL="0" marR="0" indent="0">
                <a:lnSpc>
                  <a:spcPts val="972"/>
                </a:lnSpc>
                <a:spcBef>
                  <a:spcPts val="0"/>
                </a:spcBef>
                <a:spcAft>
                  <a:spcPts val="0"/>
                </a:spcAft>
              </a:pPr>
              <a:r>
                <a:rPr sz="972">
                  <a:solidFill>
                    <a:srgbClr val="1A1A1A">
                      <a:alpha val="100000"/>
                    </a:srgbClr>
                  </a:solidFill>
                  <a:latin typeface="Lato"/>
                  <a:cs typeface="Lato"/>
                </a:rPr>
                <a:t>2020</a:t>
              </a:r>
            </a:p>
          </p:txBody>
        </p:sp>
        <p:sp>
          <p:nvSpPr>
            <p:cNvPr id="89" name="tx90"/>
            <p:cNvSpPr/>
            <p:nvPr/>
          </p:nvSpPr>
          <p:spPr>
            <a:xfrm>
              <a:off x="9205269" y="6228634"/>
              <a:ext cx="286390" cy="90361"/>
            </a:xfrm>
            <a:prstGeom prst="rect">
              <a:avLst/>
            </a:prstGeom>
            <a:noFill/>
          </p:spPr>
          <p:txBody>
            <a:bodyPr lIns="0" rIns="0" tIns="0" bIns="0" anchorCtr="1" anchor="ctr" wrap="none"/>
            <a:lstStyle/>
            <a:p>
              <a:pPr algn="l" marL="0" marR="0" indent="0">
                <a:lnSpc>
                  <a:spcPts val="972"/>
                </a:lnSpc>
                <a:spcBef>
                  <a:spcPts val="0"/>
                </a:spcBef>
                <a:spcAft>
                  <a:spcPts val="0"/>
                </a:spcAft>
              </a:pPr>
              <a:r>
                <a:rPr sz="972">
                  <a:solidFill>
                    <a:srgbClr val="1A1A1A">
                      <a:alpha val="100000"/>
                    </a:srgbClr>
                  </a:solidFill>
                  <a:latin typeface="Lato"/>
                  <a:cs typeface="Lato"/>
                </a:rPr>
                <a:t>2021</a:t>
              </a:r>
            </a:p>
          </p:txBody>
        </p:sp>
        <p:sp>
          <p:nvSpPr>
            <p:cNvPr id="90" name="tx91"/>
            <p:cNvSpPr/>
            <p:nvPr/>
          </p:nvSpPr>
          <p:spPr>
            <a:xfrm>
              <a:off x="10240540" y="6228634"/>
              <a:ext cx="286390" cy="90361"/>
            </a:xfrm>
            <a:prstGeom prst="rect">
              <a:avLst/>
            </a:prstGeom>
            <a:noFill/>
          </p:spPr>
          <p:txBody>
            <a:bodyPr lIns="0" rIns="0" tIns="0" bIns="0" anchorCtr="1" anchor="ctr" wrap="none"/>
            <a:lstStyle/>
            <a:p>
              <a:pPr algn="l" marL="0" marR="0" indent="0">
                <a:lnSpc>
                  <a:spcPts val="972"/>
                </a:lnSpc>
                <a:spcBef>
                  <a:spcPts val="0"/>
                </a:spcBef>
                <a:spcAft>
                  <a:spcPts val="0"/>
                </a:spcAft>
              </a:pPr>
              <a:r>
                <a:rPr sz="972">
                  <a:solidFill>
                    <a:srgbClr val="1A1A1A">
                      <a:alpha val="100000"/>
                    </a:srgbClr>
                  </a:solidFill>
                  <a:latin typeface="Lato"/>
                  <a:cs typeface="Lato"/>
                </a:rPr>
                <a:t>2022</a:t>
              </a:r>
            </a:p>
          </p:txBody>
        </p:sp>
        <p:sp>
          <p:nvSpPr>
            <p:cNvPr id="91" name="tx92"/>
            <p:cNvSpPr/>
            <p:nvPr/>
          </p:nvSpPr>
          <p:spPr>
            <a:xfrm>
              <a:off x="11275811" y="6228572"/>
              <a:ext cx="286390" cy="90422"/>
            </a:xfrm>
            <a:prstGeom prst="rect">
              <a:avLst/>
            </a:prstGeom>
            <a:noFill/>
          </p:spPr>
          <p:txBody>
            <a:bodyPr lIns="0" rIns="0" tIns="0" bIns="0" anchorCtr="1" anchor="ctr" wrap="none"/>
            <a:lstStyle/>
            <a:p>
              <a:pPr algn="l" marL="0" marR="0" indent="0">
                <a:lnSpc>
                  <a:spcPts val="972"/>
                </a:lnSpc>
                <a:spcBef>
                  <a:spcPts val="0"/>
                </a:spcBef>
                <a:spcAft>
                  <a:spcPts val="0"/>
                </a:spcAft>
              </a:pPr>
              <a:r>
                <a:rPr sz="972">
                  <a:solidFill>
                    <a:srgbClr val="1A1A1A">
                      <a:alpha val="100000"/>
                    </a:srgbClr>
                  </a:solidFill>
                  <a:latin typeface="Lato"/>
                  <a:cs typeface="Lato"/>
                </a:rPr>
                <a:t>2023</a:t>
              </a:r>
            </a:p>
          </p:txBody>
        </p:sp>
        <p:sp>
          <p:nvSpPr>
            <p:cNvPr id="92" name="tx93"/>
            <p:cNvSpPr/>
            <p:nvPr/>
          </p:nvSpPr>
          <p:spPr>
            <a:xfrm>
              <a:off x="151830" y="488099"/>
              <a:ext cx="402107" cy="110642"/>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B398">
                      <a:alpha val="100000"/>
                    </a:srgbClr>
                  </a:solidFill>
                  <a:latin typeface="Lato"/>
                  <a:cs typeface="Lato"/>
                </a:rPr>
                <a:t>71.6K</a:t>
              </a:r>
            </a:p>
          </p:txBody>
        </p:sp>
        <p:sp>
          <p:nvSpPr>
            <p:cNvPr id="93" name="tx94"/>
            <p:cNvSpPr/>
            <p:nvPr/>
          </p:nvSpPr>
          <p:spPr>
            <a:xfrm>
              <a:off x="592952" y="488328"/>
              <a:ext cx="316077" cy="110413"/>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B398">
                      <a:alpha val="100000"/>
                    </a:srgbClr>
                  </a:solidFill>
                  <a:latin typeface="Lato"/>
                  <a:cs typeface="Lato"/>
                </a:rPr>
                <a:t>IDPs</a:t>
              </a:r>
            </a:p>
          </p:txBody>
        </p:sp>
        <p:sp>
          <p:nvSpPr>
            <p:cNvPr id="94" name="tx95"/>
            <p:cNvSpPr/>
            <p:nvPr/>
          </p:nvSpPr>
          <p:spPr>
            <a:xfrm>
              <a:off x="987058" y="487108"/>
              <a:ext cx="389534" cy="111633"/>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72BC">
                      <a:alpha val="100000"/>
                    </a:srgbClr>
                  </a:solidFill>
                  <a:latin typeface="Lato"/>
                  <a:cs typeface="Lato"/>
                </a:rPr>
                <a:t>106.0</a:t>
              </a:r>
            </a:p>
          </p:txBody>
        </p:sp>
        <p:sp>
          <p:nvSpPr>
            <p:cNvPr id="95" name="tx96"/>
            <p:cNvSpPr/>
            <p:nvPr/>
          </p:nvSpPr>
          <p:spPr>
            <a:xfrm>
              <a:off x="1415607" y="460134"/>
              <a:ext cx="620496" cy="138607"/>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0072BC">
                      <a:alpha val="100000"/>
                    </a:srgbClr>
                  </a:solidFill>
                  <a:latin typeface="Lato"/>
                  <a:cs typeface="Lato"/>
                </a:rPr>
                <a:t>Refugees</a:t>
              </a:r>
            </a:p>
          </p:txBody>
        </p:sp>
        <p:sp>
          <p:nvSpPr>
            <p:cNvPr id="96" name="tx97"/>
            <p:cNvSpPr/>
            <p:nvPr/>
          </p:nvSpPr>
          <p:spPr>
            <a:xfrm>
              <a:off x="2114133" y="487108"/>
              <a:ext cx="389534" cy="111633"/>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18375F">
                      <a:alpha val="100000"/>
                    </a:srgbClr>
                  </a:solidFill>
                  <a:latin typeface="Lato"/>
                  <a:cs typeface="Lato"/>
                </a:rPr>
                <a:t>158.0</a:t>
              </a:r>
            </a:p>
          </p:txBody>
        </p:sp>
        <p:sp>
          <p:nvSpPr>
            <p:cNvPr id="97" name="tx98"/>
            <p:cNvSpPr/>
            <p:nvPr/>
          </p:nvSpPr>
          <p:spPr>
            <a:xfrm>
              <a:off x="2542681" y="460362"/>
              <a:ext cx="1056893" cy="138379"/>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18375F">
                      <a:alpha val="100000"/>
                    </a:srgbClr>
                  </a:solidFill>
                  <a:latin typeface="Lato"/>
                  <a:cs typeface="Lato"/>
                </a:rPr>
                <a:t>Asylum-seekers</a:t>
              </a:r>
            </a:p>
          </p:txBody>
        </p:sp>
        <p:sp>
          <p:nvSpPr>
            <p:cNvPr id="98" name="tx99"/>
            <p:cNvSpPr/>
            <p:nvPr/>
          </p:nvSpPr>
          <p:spPr>
            <a:xfrm>
              <a:off x="3677604" y="487185"/>
              <a:ext cx="313715" cy="111556"/>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999999">
                      <a:alpha val="100000"/>
                    </a:srgbClr>
                  </a:solidFill>
                  <a:latin typeface="Lato"/>
                  <a:cs typeface="Lato"/>
                </a:rPr>
                <a:t>9.2K</a:t>
              </a:r>
            </a:p>
          </p:txBody>
        </p:sp>
        <p:sp>
          <p:nvSpPr>
            <p:cNvPr id="99" name="tx100"/>
            <p:cNvSpPr/>
            <p:nvPr/>
          </p:nvSpPr>
          <p:spPr>
            <a:xfrm>
              <a:off x="4030334" y="485280"/>
              <a:ext cx="463600" cy="113461"/>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999999">
                      <a:alpha val="100000"/>
                    </a:srgbClr>
                  </a:solidFill>
                  <a:latin typeface="Lato"/>
                  <a:cs typeface="Lato"/>
                </a:rPr>
                <a:t>Others</a:t>
              </a:r>
            </a:p>
          </p:txBody>
        </p:sp>
        <p:sp>
          <p:nvSpPr>
            <p:cNvPr id="100" name="tx101"/>
            <p:cNvSpPr/>
            <p:nvPr/>
          </p:nvSpPr>
          <p:spPr>
            <a:xfrm>
              <a:off x="4532949" y="486880"/>
              <a:ext cx="139827" cy="111861"/>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999999">
                      <a:alpha val="100000"/>
                    </a:srgbClr>
                  </a:solidFill>
                  <a:latin typeface="Lato"/>
                  <a:cs typeface="Lato"/>
                </a:rPr>
                <a:t>of</a:t>
              </a:r>
            </a:p>
          </p:txBody>
        </p:sp>
        <p:sp>
          <p:nvSpPr>
            <p:cNvPr id="101" name="tx102"/>
            <p:cNvSpPr/>
            <p:nvPr/>
          </p:nvSpPr>
          <p:spPr>
            <a:xfrm>
              <a:off x="4711791" y="487108"/>
              <a:ext cx="567004" cy="111633"/>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999999">
                      <a:alpha val="100000"/>
                    </a:srgbClr>
                  </a:solidFill>
                  <a:latin typeface="Lato"/>
                  <a:cs typeface="Lato"/>
                </a:rPr>
                <a:t>Concern</a:t>
              </a:r>
            </a:p>
          </p:txBody>
        </p:sp>
        <p:sp>
          <p:nvSpPr>
            <p:cNvPr id="102" name="tx103"/>
            <p:cNvSpPr/>
            <p:nvPr/>
          </p:nvSpPr>
          <p:spPr>
            <a:xfrm>
              <a:off x="5317809" y="495262"/>
              <a:ext cx="141046" cy="103479"/>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999999">
                      <a:alpha val="100000"/>
                    </a:srgbClr>
                  </a:solidFill>
                  <a:latin typeface="Lato"/>
                  <a:cs typeface="Lato"/>
                </a:rPr>
                <a:t>to</a:t>
              </a:r>
            </a:p>
          </p:txBody>
        </p:sp>
        <p:sp>
          <p:nvSpPr>
            <p:cNvPr id="103" name="tx104"/>
            <p:cNvSpPr/>
            <p:nvPr/>
          </p:nvSpPr>
          <p:spPr>
            <a:xfrm>
              <a:off x="5497870" y="487032"/>
              <a:ext cx="542086" cy="111709"/>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999999">
                      <a:alpha val="100000"/>
                    </a:srgbClr>
                  </a:solidFill>
                  <a:latin typeface="Lato"/>
                  <a:cs typeface="Lato"/>
                </a:rPr>
                <a:t>UNHCR</a:t>
              </a:r>
            </a:p>
          </p:txBody>
        </p:sp>
        <p:sp>
          <p:nvSpPr>
            <p:cNvPr id="104" name="tx105"/>
            <p:cNvSpPr/>
            <p:nvPr/>
          </p:nvSpPr>
          <p:spPr>
            <a:xfrm>
              <a:off x="6078971" y="579615"/>
              <a:ext cx="35966" cy="19126"/>
            </a:xfrm>
            <a:prstGeom prst="rect">
              <a:avLst/>
            </a:prstGeom>
            <a:noFill/>
          </p:spPr>
          <p:txBody>
            <a:bodyPr lIns="0" rIns="0" tIns="0" bIns="0" anchorCtr="1" anchor="ctr" wrap="none"/>
            <a:lstStyle/>
            <a:p>
              <a:pPr algn="l" marL="0" marR="0" indent="0">
                <a:lnSpc>
                  <a:spcPts val="1200"/>
                </a:lnSpc>
                <a:spcBef>
                  <a:spcPts val="0"/>
                </a:spcBef>
                <a:spcAft>
                  <a:spcPts val="0"/>
                </a:spcAft>
              </a:pPr>
              <a:r>
                <a:rPr sz="1200">
                  <a:solidFill>
                    <a:srgbClr val="1A1A1A">
                      <a:alpha val="100000"/>
                    </a:srgbClr>
                  </a:solidFill>
                  <a:latin typeface="Lato"/>
                  <a:cs typeface="Lato"/>
                </a:rPr>
                <a:t>.</a:t>
              </a:r>
            </a:p>
          </p:txBody>
        </p:sp>
        <p:sp>
          <p:nvSpPr>
            <p:cNvPr id="105" name="tx106"/>
            <p:cNvSpPr/>
            <p:nvPr/>
          </p:nvSpPr>
          <p:spPr>
            <a:xfrm>
              <a:off x="151830" y="148538"/>
              <a:ext cx="547885" cy="152041"/>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000000">
                      <a:alpha val="100000"/>
                    </a:srgbClr>
                  </a:solidFill>
                  <a:latin typeface="Lato"/>
                  <a:cs typeface="Lato"/>
                </a:rPr>
                <a:t>81.0K</a:t>
              </a:r>
            </a:p>
          </p:txBody>
        </p:sp>
        <p:sp>
          <p:nvSpPr>
            <p:cNvPr id="106" name="tx107"/>
            <p:cNvSpPr/>
            <p:nvPr/>
          </p:nvSpPr>
          <p:spPr>
            <a:xfrm>
              <a:off x="749711" y="113254"/>
              <a:ext cx="633267" cy="187326"/>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000000">
                      <a:alpha val="100000"/>
                    </a:srgbClr>
                  </a:solidFill>
                  <a:latin typeface="Lato"/>
                  <a:cs typeface="Lato"/>
                </a:rPr>
                <a:t>People</a:t>
              </a:r>
            </a:p>
          </p:txBody>
        </p:sp>
        <p:sp>
          <p:nvSpPr>
            <p:cNvPr id="107" name="tx108"/>
            <p:cNvSpPr/>
            <p:nvPr/>
          </p:nvSpPr>
          <p:spPr>
            <a:xfrm>
              <a:off x="1432973" y="113254"/>
              <a:ext cx="801563" cy="187326"/>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000000">
                      <a:alpha val="100000"/>
                    </a:srgbClr>
                  </a:solidFill>
                  <a:latin typeface="Lato"/>
                  <a:cs typeface="Lato"/>
                </a:rPr>
                <a:t>reported</a:t>
              </a:r>
            </a:p>
          </p:txBody>
        </p:sp>
        <p:sp>
          <p:nvSpPr>
            <p:cNvPr id="108" name="tx109"/>
            <p:cNvSpPr/>
            <p:nvPr/>
          </p:nvSpPr>
          <p:spPr>
            <a:xfrm>
              <a:off x="2284531" y="110579"/>
              <a:ext cx="728216" cy="190000"/>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000000">
                      <a:alpha val="100000"/>
                    </a:srgbClr>
                  </a:solidFill>
                  <a:latin typeface="Lato"/>
                  <a:cs typeface="Lato"/>
                </a:rPr>
                <a:t>through</a:t>
              </a:r>
            </a:p>
          </p:txBody>
        </p:sp>
        <p:sp>
          <p:nvSpPr>
            <p:cNvPr id="109" name="tx110"/>
            <p:cNvSpPr/>
            <p:nvPr/>
          </p:nvSpPr>
          <p:spPr>
            <a:xfrm>
              <a:off x="3062743" y="148538"/>
              <a:ext cx="738195" cy="152041"/>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000000">
                      <a:alpha val="100000"/>
                    </a:srgbClr>
                  </a:solidFill>
                  <a:latin typeface="Lato"/>
                  <a:cs typeface="Lato"/>
                </a:rPr>
                <a:t>UNHCR</a:t>
              </a:r>
            </a:p>
          </p:txBody>
        </p:sp>
        <p:sp>
          <p:nvSpPr>
            <p:cNvPr id="110" name="tx111"/>
            <p:cNvSpPr/>
            <p:nvPr/>
          </p:nvSpPr>
          <p:spPr>
            <a:xfrm>
              <a:off x="3850932" y="146378"/>
              <a:ext cx="831395" cy="154202"/>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000000">
                      <a:alpha val="100000"/>
                    </a:srgbClr>
                  </a:solidFill>
                  <a:latin typeface="Lato"/>
                  <a:cs typeface="Lato"/>
                </a:rPr>
                <a:t>Statistics</a:t>
              </a:r>
            </a:p>
          </p:txBody>
        </p:sp>
        <p:sp>
          <p:nvSpPr>
            <p:cNvPr id="111" name="tx112"/>
            <p:cNvSpPr/>
            <p:nvPr/>
          </p:nvSpPr>
          <p:spPr>
            <a:xfrm>
              <a:off x="4732323" y="148024"/>
              <a:ext cx="168295" cy="152556"/>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000000">
                      <a:alpha val="100000"/>
                    </a:srgbClr>
                  </a:solidFill>
                  <a:latin typeface="Lato"/>
                  <a:cs typeface="Lato"/>
                </a:rPr>
                <a:t>in</a:t>
              </a:r>
            </a:p>
          </p:txBody>
        </p:sp>
        <p:sp>
          <p:nvSpPr>
            <p:cNvPr id="112" name="tx113"/>
            <p:cNvSpPr/>
            <p:nvPr/>
          </p:nvSpPr>
          <p:spPr>
            <a:xfrm>
              <a:off x="4950613" y="147715"/>
              <a:ext cx="169426" cy="152864"/>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000000">
                      <a:alpha val="100000"/>
                    </a:srgbClr>
                  </a:solidFill>
                  <a:latin typeface="Lato"/>
                  <a:cs typeface="Lato"/>
                </a:rPr>
                <a:t>El</a:t>
              </a:r>
            </a:p>
          </p:txBody>
        </p:sp>
        <p:sp>
          <p:nvSpPr>
            <p:cNvPr id="113" name="tx114"/>
            <p:cNvSpPr/>
            <p:nvPr/>
          </p:nvSpPr>
          <p:spPr>
            <a:xfrm>
              <a:off x="5170034" y="146069"/>
              <a:ext cx="793127" cy="154510"/>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000000">
                      <a:alpha val="100000"/>
                    </a:srgbClr>
                  </a:solidFill>
                  <a:latin typeface="Lato"/>
                  <a:cs typeface="Lato"/>
                </a:rPr>
                <a:t>Salvador</a:t>
              </a:r>
            </a:p>
          </p:txBody>
        </p:sp>
        <p:sp>
          <p:nvSpPr>
            <p:cNvPr id="114" name="tx115"/>
            <p:cNvSpPr/>
            <p:nvPr/>
          </p:nvSpPr>
          <p:spPr>
            <a:xfrm>
              <a:off x="6013157" y="106053"/>
              <a:ext cx="53698" cy="194527"/>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000000">
                      <a:alpha val="100000"/>
                    </a:srgbClr>
                  </a:solidFill>
                  <a:latin typeface="Lato"/>
                  <a:cs typeface="Lato"/>
                </a:rPr>
                <a:t>|</a:t>
              </a:r>
            </a:p>
          </p:txBody>
        </p:sp>
        <p:sp>
          <p:nvSpPr>
            <p:cNvPr id="115" name="tx116"/>
            <p:cNvSpPr/>
            <p:nvPr/>
          </p:nvSpPr>
          <p:spPr>
            <a:xfrm>
              <a:off x="6116850" y="150184"/>
              <a:ext cx="233309" cy="150395"/>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000000">
                      <a:alpha val="100000"/>
                    </a:srgbClr>
                  </a:solidFill>
                  <a:latin typeface="Lato"/>
                  <a:cs typeface="Lato"/>
                </a:rPr>
                <a:t>As</a:t>
              </a:r>
            </a:p>
          </p:txBody>
        </p:sp>
        <p:sp>
          <p:nvSpPr>
            <p:cNvPr id="116" name="tx117"/>
            <p:cNvSpPr/>
            <p:nvPr/>
          </p:nvSpPr>
          <p:spPr>
            <a:xfrm>
              <a:off x="6400154" y="147715"/>
              <a:ext cx="191955" cy="152864"/>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000000">
                      <a:alpha val="100000"/>
                    </a:srgbClr>
                  </a:solidFill>
                  <a:latin typeface="Lato"/>
                  <a:cs typeface="Lato"/>
                </a:rPr>
                <a:t>of</a:t>
              </a:r>
            </a:p>
          </p:txBody>
        </p:sp>
        <p:sp>
          <p:nvSpPr>
            <p:cNvPr id="117" name="tx118"/>
            <p:cNvSpPr/>
            <p:nvPr/>
          </p:nvSpPr>
          <p:spPr>
            <a:xfrm>
              <a:off x="6642104" y="148538"/>
              <a:ext cx="477316" cy="152041"/>
            </a:xfrm>
            <a:prstGeom prst="rect">
              <a:avLst/>
            </a:prstGeom>
            <a:noFill/>
          </p:spPr>
          <p:txBody>
            <a:bodyPr lIns="0" rIns="0" tIns="0" bIns="0" anchorCtr="1" anchor="ctr" wrap="none"/>
            <a:lstStyle/>
            <a:p>
              <a:pPr algn="l" marL="0" marR="0" indent="0">
                <a:lnSpc>
                  <a:spcPts val="1620"/>
                </a:lnSpc>
                <a:spcBef>
                  <a:spcPts val="0"/>
                </a:spcBef>
                <a:spcAft>
                  <a:spcPts val="0"/>
                </a:spcAft>
              </a:pPr>
              <a:r>
                <a:rPr sz="1620" b="1">
                  <a:solidFill>
                    <a:srgbClr val="000000">
                      <a:alpha val="100000"/>
                    </a:srgbClr>
                  </a:solidFill>
                  <a:latin typeface="Lato"/>
                  <a:cs typeface="Lato"/>
                </a:rPr>
                <a:t>2023</a:t>
              </a:r>
            </a:p>
          </p:txBody>
        </p:sp>
        <p:sp>
          <p:nvSpPr>
            <p:cNvPr id="118" name="tx119"/>
            <p:cNvSpPr/>
            <p:nvPr/>
          </p:nvSpPr>
          <p:spPr>
            <a:xfrm>
              <a:off x="151830" y="6491647"/>
              <a:ext cx="350603" cy="78143"/>
            </a:xfrm>
            <a:prstGeom prst="rect">
              <a:avLst/>
            </a:prstGeom>
            <a:noFill/>
          </p:spPr>
          <p:txBody>
            <a:bodyPr lIns="0" rIns="0" tIns="0" bIns="0" anchorCtr="1" anchor="ctr" wrap="none"/>
            <a:lstStyle/>
            <a:p>
              <a:pPr algn="l" marL="0" marR="0" indent="0">
                <a:lnSpc>
                  <a:spcPts val="839"/>
                </a:lnSpc>
                <a:spcBef>
                  <a:spcPts val="0"/>
                </a:spcBef>
                <a:spcAft>
                  <a:spcPts val="0"/>
                </a:spcAft>
              </a:pPr>
              <a:r>
                <a:rPr sz="839">
                  <a:solidFill>
                    <a:srgbClr val="666666">
                      <a:alpha val="100000"/>
                    </a:srgbClr>
                  </a:solidFill>
                  <a:latin typeface="Lato"/>
                  <a:cs typeface="Lato"/>
                </a:rPr>
                <a:t>Source:</a:t>
              </a:r>
            </a:p>
          </p:txBody>
        </p:sp>
        <p:sp>
          <p:nvSpPr>
            <p:cNvPr id="119" name="tx120"/>
            <p:cNvSpPr/>
            <p:nvPr/>
          </p:nvSpPr>
          <p:spPr>
            <a:xfrm>
              <a:off x="529744" y="6472765"/>
              <a:ext cx="388155" cy="97025"/>
            </a:xfrm>
            <a:prstGeom prst="rect">
              <a:avLst/>
            </a:prstGeom>
            <a:noFill/>
          </p:spPr>
          <p:txBody>
            <a:bodyPr lIns="0" rIns="0" tIns="0" bIns="0" anchorCtr="1" anchor="ctr" wrap="none"/>
            <a:lstStyle/>
            <a:p>
              <a:pPr algn="l" marL="0" marR="0" indent="0">
                <a:lnSpc>
                  <a:spcPts val="839"/>
                </a:lnSpc>
                <a:spcBef>
                  <a:spcPts val="0"/>
                </a:spcBef>
                <a:spcAft>
                  <a:spcPts val="0"/>
                </a:spcAft>
              </a:pPr>
              <a:r>
                <a:rPr sz="839">
                  <a:solidFill>
                    <a:srgbClr val="666666">
                      <a:alpha val="100000"/>
                    </a:srgbClr>
                  </a:solidFill>
                  <a:latin typeface="Lato"/>
                  <a:cs typeface="Lato"/>
                </a:rPr>
                <a:t>Refugee</a:t>
              </a:r>
            </a:p>
          </p:txBody>
        </p:sp>
        <p:sp>
          <p:nvSpPr>
            <p:cNvPr id="120" name="tx121"/>
            <p:cNvSpPr/>
            <p:nvPr/>
          </p:nvSpPr>
          <p:spPr>
            <a:xfrm>
              <a:off x="945209" y="6492501"/>
              <a:ext cx="225414" cy="77289"/>
            </a:xfrm>
            <a:prstGeom prst="rect">
              <a:avLst/>
            </a:prstGeom>
            <a:noFill/>
          </p:spPr>
          <p:txBody>
            <a:bodyPr lIns="0" rIns="0" tIns="0" bIns="0" anchorCtr="1" anchor="ctr" wrap="none"/>
            <a:lstStyle/>
            <a:p>
              <a:pPr algn="l" marL="0" marR="0" indent="0">
                <a:lnSpc>
                  <a:spcPts val="839"/>
                </a:lnSpc>
                <a:spcBef>
                  <a:spcPts val="0"/>
                </a:spcBef>
                <a:spcAft>
                  <a:spcPts val="0"/>
                </a:spcAft>
              </a:pPr>
              <a:r>
                <a:rPr sz="839">
                  <a:solidFill>
                    <a:srgbClr val="666666">
                      <a:alpha val="100000"/>
                    </a:srgbClr>
                  </a:solidFill>
                  <a:latin typeface="Lato"/>
                  <a:cs typeface="Lato"/>
                </a:rPr>
                <a:t>Data</a:t>
              </a:r>
            </a:p>
          </p:txBody>
        </p:sp>
        <p:sp>
          <p:nvSpPr>
            <p:cNvPr id="121" name="tx122"/>
            <p:cNvSpPr/>
            <p:nvPr/>
          </p:nvSpPr>
          <p:spPr>
            <a:xfrm>
              <a:off x="1197934" y="6490474"/>
              <a:ext cx="300357" cy="79316"/>
            </a:xfrm>
            <a:prstGeom prst="rect">
              <a:avLst/>
            </a:prstGeom>
            <a:noFill/>
          </p:spPr>
          <p:txBody>
            <a:bodyPr lIns="0" rIns="0" tIns="0" bIns="0" anchorCtr="1" anchor="ctr" wrap="none"/>
            <a:lstStyle/>
            <a:p>
              <a:pPr algn="l" marL="0" marR="0" indent="0">
                <a:lnSpc>
                  <a:spcPts val="839"/>
                </a:lnSpc>
                <a:spcBef>
                  <a:spcPts val="0"/>
                </a:spcBef>
                <a:spcAft>
                  <a:spcPts val="0"/>
                </a:spcAft>
              </a:pPr>
              <a:r>
                <a:rPr sz="839">
                  <a:solidFill>
                    <a:srgbClr val="666666">
                      <a:alpha val="100000"/>
                    </a:srgbClr>
                  </a:solidFill>
                  <a:latin typeface="Lato"/>
                  <a:cs typeface="Lato"/>
                </a:rPr>
                <a:t>Finder</a:t>
              </a:r>
            </a:p>
          </p:txBody>
        </p:sp>
        <p:sp>
          <p:nvSpPr>
            <p:cNvPr id="122" name="tx123"/>
            <p:cNvSpPr/>
            <p:nvPr/>
          </p:nvSpPr>
          <p:spPr>
            <a:xfrm>
              <a:off x="151830" y="6608717"/>
              <a:ext cx="88704" cy="77983"/>
            </a:xfrm>
            <a:prstGeom prst="rect">
              <a:avLst/>
            </a:prstGeom>
            <a:noFill/>
          </p:spPr>
          <p:txBody>
            <a:bodyPr lIns="0" rIns="0" tIns="0" bIns="0" anchorCtr="1" anchor="ctr" wrap="none"/>
            <a:lstStyle/>
            <a:p>
              <a:pPr algn="l" marL="0" marR="0" indent="0">
                <a:lnSpc>
                  <a:spcPts val="839"/>
                </a:lnSpc>
                <a:spcBef>
                  <a:spcPts val="0"/>
                </a:spcBef>
                <a:spcAft>
                  <a:spcPts val="0"/>
                </a:spcAft>
              </a:pPr>
              <a:r>
                <a:rPr sz="839">
                  <a:solidFill>
                    <a:srgbClr val="666666">
                      <a:alpha val="100000"/>
                    </a:srgbClr>
                  </a:solidFill>
                  <a:latin typeface="Lato"/>
                  <a:cs typeface="Lato"/>
                </a:rPr>
                <a:t>©</a:t>
              </a:r>
            </a:p>
          </p:txBody>
        </p:sp>
        <p:sp>
          <p:nvSpPr>
            <p:cNvPr id="123" name="tx124"/>
            <p:cNvSpPr/>
            <p:nvPr/>
          </p:nvSpPr>
          <p:spPr>
            <a:xfrm>
              <a:off x="267845" y="6594955"/>
              <a:ext cx="403677" cy="91744"/>
            </a:xfrm>
            <a:prstGeom prst="rect">
              <a:avLst/>
            </a:prstGeom>
            <a:noFill/>
          </p:spPr>
          <p:txBody>
            <a:bodyPr lIns="0" rIns="0" tIns="0" bIns="0" anchorCtr="1" anchor="ctr" wrap="none"/>
            <a:lstStyle/>
            <a:p>
              <a:pPr algn="l" marL="0" marR="0" indent="0">
                <a:lnSpc>
                  <a:spcPts val="839"/>
                </a:lnSpc>
                <a:spcBef>
                  <a:spcPts val="0"/>
                </a:spcBef>
                <a:spcAft>
                  <a:spcPts val="0"/>
                </a:spcAft>
              </a:pPr>
              <a:r>
                <a:rPr sz="839">
                  <a:solidFill>
                    <a:srgbClr val="666666">
                      <a:alpha val="100000"/>
                    </a:srgbClr>
                  </a:solidFill>
                  <a:latin typeface="Lato"/>
                  <a:cs typeface="Lato"/>
                </a:rPr>
                <a:t>UNHCR,</a:t>
              </a:r>
            </a:p>
          </p:txBody>
        </p:sp>
        <p:sp>
          <p:nvSpPr>
            <p:cNvPr id="124" name="tx125"/>
            <p:cNvSpPr/>
            <p:nvPr/>
          </p:nvSpPr>
          <p:spPr>
            <a:xfrm>
              <a:off x="698832" y="6607383"/>
              <a:ext cx="178849" cy="79316"/>
            </a:xfrm>
            <a:prstGeom prst="rect">
              <a:avLst/>
            </a:prstGeom>
            <a:noFill/>
          </p:spPr>
          <p:txBody>
            <a:bodyPr lIns="0" rIns="0" tIns="0" bIns="0" anchorCtr="1" anchor="ctr" wrap="none"/>
            <a:lstStyle/>
            <a:p>
              <a:pPr algn="l" marL="0" marR="0" indent="0">
                <a:lnSpc>
                  <a:spcPts val="839"/>
                </a:lnSpc>
                <a:spcBef>
                  <a:spcPts val="0"/>
                </a:spcBef>
                <a:spcAft>
                  <a:spcPts val="0"/>
                </a:spcAft>
              </a:pPr>
              <a:r>
                <a:rPr sz="839">
                  <a:solidFill>
                    <a:srgbClr val="666666">
                      <a:alpha val="100000"/>
                    </a:srgbClr>
                  </a:solidFill>
                  <a:latin typeface="Lato"/>
                  <a:cs typeface="Lato"/>
                </a:rPr>
                <a:t>The</a:t>
              </a:r>
            </a:p>
          </p:txBody>
        </p:sp>
        <p:sp>
          <p:nvSpPr>
            <p:cNvPr id="125" name="tx126"/>
            <p:cNvSpPr/>
            <p:nvPr/>
          </p:nvSpPr>
          <p:spPr>
            <a:xfrm>
              <a:off x="904991" y="6609357"/>
              <a:ext cx="159913" cy="77342"/>
            </a:xfrm>
            <a:prstGeom prst="rect">
              <a:avLst/>
            </a:prstGeom>
            <a:noFill/>
          </p:spPr>
          <p:txBody>
            <a:bodyPr lIns="0" rIns="0" tIns="0" bIns="0" anchorCtr="1" anchor="ctr" wrap="none"/>
            <a:lstStyle/>
            <a:p>
              <a:pPr algn="l" marL="0" marR="0" indent="0">
                <a:lnSpc>
                  <a:spcPts val="839"/>
                </a:lnSpc>
                <a:spcBef>
                  <a:spcPts val="0"/>
                </a:spcBef>
                <a:spcAft>
                  <a:spcPts val="0"/>
                </a:spcAft>
              </a:pPr>
              <a:r>
                <a:rPr sz="839">
                  <a:solidFill>
                    <a:srgbClr val="666666">
                      <a:alpha val="100000"/>
                    </a:srgbClr>
                  </a:solidFill>
                  <a:latin typeface="Lato"/>
                  <a:cs typeface="Lato"/>
                </a:rPr>
                <a:t>UN</a:t>
              </a:r>
            </a:p>
          </p:txBody>
        </p:sp>
        <p:sp>
          <p:nvSpPr>
            <p:cNvPr id="126" name="tx127"/>
            <p:cNvSpPr/>
            <p:nvPr/>
          </p:nvSpPr>
          <p:spPr>
            <a:xfrm>
              <a:off x="1092214" y="6589674"/>
              <a:ext cx="388155" cy="97025"/>
            </a:xfrm>
            <a:prstGeom prst="rect">
              <a:avLst/>
            </a:prstGeom>
            <a:noFill/>
          </p:spPr>
          <p:txBody>
            <a:bodyPr lIns="0" rIns="0" tIns="0" bIns="0" anchorCtr="1" anchor="ctr" wrap="none"/>
            <a:lstStyle/>
            <a:p>
              <a:pPr algn="l" marL="0" marR="0" indent="0">
                <a:lnSpc>
                  <a:spcPts val="839"/>
                </a:lnSpc>
                <a:spcBef>
                  <a:spcPts val="0"/>
                </a:spcBef>
                <a:spcAft>
                  <a:spcPts val="0"/>
                </a:spcAft>
              </a:pPr>
              <a:r>
                <a:rPr sz="839">
                  <a:solidFill>
                    <a:srgbClr val="666666">
                      <a:alpha val="100000"/>
                    </a:srgbClr>
                  </a:solidFill>
                  <a:latin typeface="Lato"/>
                  <a:cs typeface="Lato"/>
                </a:rPr>
                <a:t>Refugee</a:t>
              </a:r>
            </a:p>
          </p:txBody>
        </p:sp>
        <p:sp>
          <p:nvSpPr>
            <p:cNvPr id="127" name="tx128"/>
            <p:cNvSpPr/>
            <p:nvPr/>
          </p:nvSpPr>
          <p:spPr>
            <a:xfrm>
              <a:off x="1507680" y="6590794"/>
              <a:ext cx="349483" cy="95905"/>
            </a:xfrm>
            <a:prstGeom prst="rect">
              <a:avLst/>
            </a:prstGeom>
            <a:noFill/>
          </p:spPr>
          <p:txBody>
            <a:bodyPr lIns="0" rIns="0" tIns="0" bIns="0" anchorCtr="1" anchor="ctr" wrap="none"/>
            <a:lstStyle/>
            <a:p>
              <a:pPr algn="l" marL="0" marR="0" indent="0">
                <a:lnSpc>
                  <a:spcPts val="839"/>
                </a:lnSpc>
                <a:spcBef>
                  <a:spcPts val="0"/>
                </a:spcBef>
                <a:spcAft>
                  <a:spcPts val="0"/>
                </a:spcAft>
              </a:pPr>
              <a:r>
                <a:rPr sz="839">
                  <a:solidFill>
                    <a:srgbClr val="666666">
                      <a:alpha val="100000"/>
                    </a:srgbClr>
                  </a:solidFill>
                  <a:latin typeface="Lato"/>
                  <a:cs typeface="Lato"/>
                </a:rPr>
                <a:t>Agency</a:t>
              </a:r>
            </a:p>
          </p:txBody>
        </p:sp>
      </p:gr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75F3-8F49-4FE9-B554-9566A1CEB51F}"/>
              </a:ext>
            </a:extLst>
          </p:cNvPr>
          <p:cNvSpPr>
            <a:spLocks noGrp="1"/>
          </p:cNvSpPr>
          <p:nvPr>
            <p:ph type="title"/>
          </p:nvPr>
        </p:nvSpPr>
        <p:spPr/>
        <p:txBody>
          <a:bodyPr/>
          <a:lstStyle/>
          <a:p>
            <a:pPr lvl="0" indent="0" marL="0">
              <a:buNone/>
            </a:pPr>
            <a:r>
              <a:rPr/>
              <a:t>Results &amp; Indicators</a:t>
            </a:r>
          </a:p>
        </p:txBody>
      </p:sp>
      <p:sp>
        <p:nvSpPr>
          <p:cNvPr id="3" name="Content Placeholder 2">
            <a:extLst>
              <a:ext uri="{FF2B5EF4-FFF2-40B4-BE49-F238E27FC236}">
                <a16:creationId xmlns:a16="http://schemas.microsoft.com/office/drawing/2014/main" id="{4C937117-A2F6-4296-ABEC-77AAB001735F}"/>
              </a:ext>
            </a:extLst>
          </p:cNvPr>
          <p:cNvSpPr>
            <a:spLocks noGrp="1"/>
          </p:cNvSpPr>
          <p:nvPr>
            <p:ph idx="1"/>
          </p:nvPr>
        </p:nvSpPr>
        <p:spPr/>
        <p:txBody>
          <a:bodyPr/>
          <a:lstStyle/>
          <a:p>
            <a:pPr lvl="0" indent="0" marL="0">
              <a:buNone/>
            </a:pPr>
            <a:r>
              <a:rPr b="1"/>
              <a:t>Framing questions for strategic reflections:</a:t>
            </a:r>
          </a:p>
          <a:p>
            <a:pPr lvl="0"/>
            <a:r>
              <a:rPr/>
              <a:t>What worked well? what did not work? What was learned?</a:t>
            </a:r>
          </a:p>
          <a:p>
            <a:pPr lvl="0"/>
            <a:r>
              <a:rPr/>
              <a:t>How the changes in context affected achievement of results?</a:t>
            </a:r>
          </a:p>
          <a:p>
            <a:pPr lvl="0"/>
            <a:r>
              <a:rPr/>
              <a:t>Which outcome-level results have we made the most progress towards? For which population types?</a:t>
            </a:r>
          </a:p>
          <a:p>
            <a:pPr lvl="0"/>
            <a:r>
              <a:rPr/>
              <a:t>Which outcomes are the least advanced? Are there any population types or locations that are left behind and why?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xmlns:pic="http://schemas.openxmlformats.org/drawingml/2006/picture">
        <p:nvGrpSpPr>
          <p:cNvPr id="2" name="grp2"/>
          <p:cNvGrpSpPr/>
          <p:nvPr/>
        </p:nvGrpSpPr>
        <p:grpSpPr>
          <a:xfrm>
            <a:off x="0" y="0"/>
            <a:ext cx="12192000" cy="6858000"/>
            <a:chOff x="0" y="0"/>
            <a:chExt cx="12192000" cy="6858000"/>
          </a:xfrm>
        </p:grpSpPr>
        <p:sp>
          <p:nvSpPr>
            <p:cNvPr id="3" name="tx4"/>
            <p:cNvSpPr/>
            <p:nvPr/>
          </p:nvSpPr>
          <p:spPr>
            <a:xfrm>
              <a:off x="1568031" y="1937021"/>
              <a:ext cx="9055936" cy="39849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No gap - actual to green acceptable threshold - </a:t>
              </a:r>
            </a:p>
          </p:txBody>
        </p:sp>
        <p:sp>
          <p:nvSpPr>
            <p:cNvPr id="4" name="tx5"/>
            <p:cNvSpPr/>
            <p:nvPr/>
          </p:nvSpPr>
          <p:spPr>
            <a:xfrm>
              <a:off x="4013431" y="2566204"/>
              <a:ext cx="4165136"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comparative analysis </a:t>
              </a:r>
            </a:p>
          </p:txBody>
        </p:sp>
        <p:sp>
          <p:nvSpPr>
            <p:cNvPr id="5" name="tx6"/>
            <p:cNvSpPr/>
            <p:nvPr/>
          </p:nvSpPr>
          <p:spPr>
            <a:xfrm>
              <a:off x="3824264" y="3190617"/>
              <a:ext cx="4543470"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could be produced for </a:t>
              </a:r>
            </a:p>
          </p:txBody>
        </p:sp>
        <p:sp>
          <p:nvSpPr>
            <p:cNvPr id="6" name="tx7"/>
            <p:cNvSpPr/>
            <p:nvPr/>
          </p:nvSpPr>
          <p:spPr>
            <a:xfrm>
              <a:off x="3600733" y="3885927"/>
              <a:ext cx="4990532" cy="322830"/>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Outcome indicator values </a:t>
              </a:r>
            </a:p>
          </p:txBody>
        </p:sp>
        <p:sp>
          <p:nvSpPr>
            <p:cNvPr id="7" name="tx8"/>
            <p:cNvSpPr/>
            <p:nvPr/>
          </p:nvSpPr>
          <p:spPr>
            <a:xfrm>
              <a:off x="3346198" y="4439443"/>
              <a:ext cx="5499602" cy="393726"/>
            </a:xfrm>
            <a:prstGeom prst="rect">
              <a:avLst/>
            </a:prstGeom>
            <a:noFill/>
          </p:spPr>
          <p:txBody>
            <a:bodyPr lIns="0" rIns="0" tIns="0" bIns="0" anchorCtr="1" anchor="ctr" wrap="none"/>
            <a:lstStyle/>
            <a:p>
              <a:pPr algn="l" marL="0" marR="0" indent="0">
                <a:lnSpc>
                  <a:spcPts val="3414"/>
                </a:lnSpc>
                <a:spcBef>
                  <a:spcPts val="0"/>
                </a:spcBef>
                <a:spcAft>
                  <a:spcPts val="0"/>
                </a:spcAft>
              </a:pPr>
              <a:r>
                <a:rPr sz="3414">
                  <a:solidFill>
                    <a:srgbClr val="1A1A1A">
                      <a:alpha val="100000"/>
                    </a:srgbClr>
                  </a:solidFill>
                  <a:latin typeface="Lato"/>
                  <a:cs typeface="Lato"/>
                </a:rPr>
                <a:t> in El Salvador for year: 2022</a:t>
              </a:r>
            </a:p>
          </p:txBody>
        </p:sp>
      </p:grpSp>
    </p:spTree>
  </p:cSld>
</p:sld>
</file>

<file path=ppt/theme/theme1.xml><?xml version="1.0" encoding="utf-8"?>
<a:theme xmlns:a="http://schemas.openxmlformats.org/drawingml/2006/main" name="Office Theme">
  <a:themeElements>
    <a:clrScheme name="Custom 1">
      <a:dk1>
        <a:srgbClr val="1A1A1A"/>
      </a:dk1>
      <a:lt1>
        <a:sysClr val="window" lastClr="FFFFFF"/>
      </a:lt1>
      <a:dk2>
        <a:srgbClr val="1A1A1A"/>
      </a:dk2>
      <a:lt2>
        <a:srgbClr val="FFFFFF"/>
      </a:lt2>
      <a:accent1>
        <a:srgbClr val="0072BC"/>
      </a:accent1>
      <a:accent2>
        <a:srgbClr val="18375F"/>
      </a:accent2>
      <a:accent3>
        <a:srgbClr val="00B398"/>
      </a:accent3>
      <a:accent4>
        <a:srgbClr val="666666"/>
      </a:accent4>
      <a:accent5>
        <a:srgbClr val="EF4A60"/>
      </a:accent5>
      <a:accent6>
        <a:srgbClr val="FAEB00"/>
      </a:accent6>
      <a:hlink>
        <a:srgbClr val="0072BC"/>
      </a:hlink>
      <a:folHlink>
        <a:srgbClr val="0072BC"/>
      </a:folHlink>
    </a:clrScheme>
    <a:fontScheme name="UNHCR-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UNHCR Programme in El Salvador</dc:title>
  <dc:creator/>
  <cp:keywords/>
  <dcterms:created xsi:type="dcterms:W3CDTF">2024-03-18T21:02:00Z</dcterms:created>
  <dcterms:modified xsi:type="dcterms:W3CDTF">2024-03-18T16:02:01Z</dcterms:modified>
  <cp:lastModifiedBy>edouard</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unhcrdown::pptx_slides</vt:lpwstr>
  </property>
  <property fmtid="{D5CDD505-2E9C-101B-9397-08002B2CF9AE}" pid="3" name="params">
    <vt:lpwstr/>
  </property>
  <property fmtid="{D5CDD505-2E9C-101B-9397-08002B2CF9AE}" pid="4" name="subtitle">
    <vt:lpwstr>Strategic Moment of Reflection using publicly released open data</vt:lpwstr>
  </property>
</Properties>
</file>