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E09A9-6D75-463A-92EA-4FCB3EE6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DFF5A5-7C9E-4E53-8BA2-35D75CEEB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14974-1173-4B2A-8A4F-F2AD61A7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64DB8-5FA5-4778-BD64-819B33C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C4A86-8A47-4A76-8883-EF5B37A7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C1ABF-2477-4F31-AE71-18F3F1B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03F5DF-E68B-416D-83A0-9C846F9F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1B197-4A7A-43B8-85AE-8ABF00B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502FD-F353-450E-AB13-0882BD3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0768A-33F8-4B44-A61C-CF03A646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659EBE-DDD7-4463-B38C-F1E85B49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257DC-9E90-4A29-A42C-4E1A118B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89E15-C7A6-4C48-91E9-9E2A130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694D4-3F6C-458E-889B-04C9F136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83B954-4D27-439F-9C20-83CF3C0A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7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941F-4586-4BB4-A891-2851DE14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D437E1-3612-47E1-B94C-9B706B68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B0D46-D664-4F89-A169-9B65B913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62B5E-DFD4-458B-AEDE-0C0989D1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36716-4A0E-4169-AFA3-CF8F4D71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9BA3C-3DCE-48B6-A973-FF3BA24A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F4E57-D21C-4055-A376-00556B1F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3D1F8-F465-4793-9C12-5F4B9647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831360-B9C2-4AF2-91B7-1CB9722E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235E3-B129-4101-BCE0-A48F18A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BC5D-4141-4D13-B963-AB188A3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8CC73D-EAE1-4773-92A5-62AD0A94C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F990A-4CC6-4F4A-A199-1831A3EF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BE0E22-995C-4381-813B-43F4539C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1FA86-5B77-4723-8690-11DEF69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BAED02-9456-410E-B8E5-AE0CE7A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18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62836-4981-436E-89C5-2FC12AAC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49C108-065A-4189-BE65-5245EC08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9A7983-43EA-46B7-88C1-53A0EB40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795055-F42F-45C7-8413-F555FFC93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460C10-1F55-4D83-BFA3-5C9EA7349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3E0F52-3F06-49D5-8094-26CD15E2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3EA24-8F56-41BC-8D1A-16E3E88A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9A233A-2C63-42D5-90E5-9BE2EA2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6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0172C-C221-4BB0-9986-6282639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A56A02-AC79-443C-BEB3-45A1878A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0083D-70AA-430B-B7DB-75FD5FE3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883259-86C9-495A-B150-5F8B8EE6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6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8DAFC2-6D60-48E1-A92A-26CE3BDF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3C6C53-A4AA-4A7F-B37F-EFA0F0AA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F6A21D-7652-4D51-B954-8B78AB1A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1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73F3E-A1E4-41B6-8AD3-33C03D7F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7009C-1B0F-49A0-BF69-4B7F338D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E376B1-285E-4FC2-BCAA-55C43D85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D8876-966B-47E5-B4C0-2D74D6BA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BE3-2AF1-44E4-ADB8-9E9A5FAC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51AA80-68B1-4DF3-B017-5982DE27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7FC9E-73CF-4F2D-9DC9-C36FF026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42B987-4D80-45C3-A93F-A0417216F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82E2D2-3C5E-476D-9571-851B0F33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47CD9-F9B7-4E49-8E1A-D4187A0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7028F-F80A-4810-AC4C-D088D4A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8668B1-B900-4AA4-BE0D-E85A81A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62FEF-EAE4-4108-A174-CD477119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387F6-26FC-46FD-97E5-D272777F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CD0F4-23F9-45E1-9324-CCBEB4A78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5AF7-71DB-48E3-B8A3-624152506B93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8BA78-57A7-4BAA-B54D-7701CC14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6F1D4-3A9A-45B5-B68A-63806017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95AC-97C4-46DA-A5DE-7F41A6805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5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F125699-2DC2-495A-8C2B-6353A970A7C6}"/>
              </a:ext>
            </a:extLst>
          </p:cNvPr>
          <p:cNvSpPr/>
          <p:nvPr/>
        </p:nvSpPr>
        <p:spPr>
          <a:xfrm>
            <a:off x="1226598" y="543757"/>
            <a:ext cx="9738804" cy="577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59A1AA-537B-4B20-906C-9E1045580704}"/>
              </a:ext>
            </a:extLst>
          </p:cNvPr>
          <p:cNvSpPr/>
          <p:nvPr/>
        </p:nvSpPr>
        <p:spPr>
          <a:xfrm>
            <a:off x="1226598" y="543757"/>
            <a:ext cx="9738803" cy="539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F71AC8-655F-470A-80C2-F1774121071E}"/>
              </a:ext>
            </a:extLst>
          </p:cNvPr>
          <p:cNvSpPr/>
          <p:nvPr/>
        </p:nvSpPr>
        <p:spPr>
          <a:xfrm>
            <a:off x="3145651" y="1270524"/>
            <a:ext cx="5900692" cy="663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WITTS TECHNOLOGY </a:t>
            </a:r>
            <a:r>
              <a:rPr lang="ja-JP" altLang="en-US" dirty="0"/>
              <a:t>リクルートシステム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3EF23A-5AC2-4CC8-97EF-5BEA2C14001E}"/>
              </a:ext>
            </a:extLst>
          </p:cNvPr>
          <p:cNvSpPr/>
          <p:nvPr/>
        </p:nvSpPr>
        <p:spPr>
          <a:xfrm>
            <a:off x="1226597" y="5774924"/>
            <a:ext cx="9738804" cy="539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Copyright 2020 © WITTS TECHNOLOGY Inc. All Rights Reserved.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4AF268-C968-4C9D-93CC-7FAA6A7564B5}"/>
              </a:ext>
            </a:extLst>
          </p:cNvPr>
          <p:cNvSpPr/>
          <p:nvPr/>
        </p:nvSpPr>
        <p:spPr>
          <a:xfrm>
            <a:off x="3145652" y="2611515"/>
            <a:ext cx="5900692" cy="416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ログインの種類　　　　⦿応募者　○採用担当　○管理者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C7F39A-B2F0-4A69-8535-AB43886C167C}"/>
              </a:ext>
            </a:extLst>
          </p:cNvPr>
          <p:cNvSpPr/>
          <p:nvPr/>
        </p:nvSpPr>
        <p:spPr>
          <a:xfrm>
            <a:off x="3820354" y="2121579"/>
            <a:ext cx="4551287" cy="416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ログインして下さい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9BDFD61-3632-404E-AE99-2BFC7E0EC1AD}"/>
              </a:ext>
            </a:extLst>
          </p:cNvPr>
          <p:cNvGrpSpPr/>
          <p:nvPr/>
        </p:nvGrpSpPr>
        <p:grpSpPr>
          <a:xfrm>
            <a:off x="3145653" y="3027284"/>
            <a:ext cx="5900692" cy="1393424"/>
            <a:chOff x="3145653" y="3097197"/>
            <a:chExt cx="5900692" cy="139342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A43F158-8A5D-402B-8F2D-D9B35D11D937}"/>
                </a:ext>
              </a:extLst>
            </p:cNvPr>
            <p:cNvSpPr/>
            <p:nvPr/>
          </p:nvSpPr>
          <p:spPr>
            <a:xfrm>
              <a:off x="3145653" y="3097197"/>
              <a:ext cx="5900692" cy="663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200" dirty="0"/>
                <a:t>ID</a:t>
              </a:r>
              <a:endParaRPr kumimoji="1" lang="ja-JP" altLang="en-US" sz="12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8D2B62-62A1-4C79-9E25-64ABEEF63761}"/>
                </a:ext>
              </a:extLst>
            </p:cNvPr>
            <p:cNvSpPr/>
            <p:nvPr/>
          </p:nvSpPr>
          <p:spPr>
            <a:xfrm>
              <a:off x="3145653" y="3827015"/>
              <a:ext cx="5900692" cy="663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200" dirty="0"/>
                <a:t>パスワード</a:t>
              </a:r>
              <a:endParaRPr kumimoji="1" lang="ja-JP" altLang="en-US" sz="120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2B6AFFB-7C8F-4F98-8295-7A1D0BB02557}"/>
                </a:ext>
              </a:extLst>
            </p:cNvPr>
            <p:cNvSpPr/>
            <p:nvPr/>
          </p:nvSpPr>
          <p:spPr>
            <a:xfrm>
              <a:off x="5220070" y="3292033"/>
              <a:ext cx="2663301" cy="283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0DF3394-50A9-4233-B65B-A6695F815703}"/>
                </a:ext>
              </a:extLst>
            </p:cNvPr>
            <p:cNvSpPr/>
            <p:nvPr/>
          </p:nvSpPr>
          <p:spPr>
            <a:xfrm>
              <a:off x="5220069" y="4019651"/>
              <a:ext cx="2663301" cy="273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B8D1308-3E96-4047-BFED-797E9785B9AE}"/>
              </a:ext>
            </a:extLst>
          </p:cNvPr>
          <p:cNvSpPr/>
          <p:nvPr/>
        </p:nvSpPr>
        <p:spPr>
          <a:xfrm>
            <a:off x="3145651" y="4519104"/>
            <a:ext cx="5900692" cy="32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ログイン</a:t>
            </a:r>
            <a:endParaRPr kumimoji="1"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4996C1E-D46F-4101-86ED-8DB5569815C5}"/>
              </a:ext>
            </a:extLst>
          </p:cNvPr>
          <p:cNvSpPr/>
          <p:nvPr/>
        </p:nvSpPr>
        <p:spPr>
          <a:xfrm>
            <a:off x="4764346" y="5005339"/>
            <a:ext cx="2663301" cy="2435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パスワードを忘れました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2C9B04C-BAA5-4E66-BB03-F1D4F10AA095}"/>
              </a:ext>
            </a:extLst>
          </p:cNvPr>
          <p:cNvSpPr/>
          <p:nvPr/>
        </p:nvSpPr>
        <p:spPr>
          <a:xfrm>
            <a:off x="4764346" y="5231629"/>
            <a:ext cx="2663301" cy="2435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ログインができません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35A23A-CF60-49FB-90A8-718BFA781177}"/>
              </a:ext>
            </a:extLst>
          </p:cNvPr>
          <p:cNvGrpSpPr/>
          <p:nvPr/>
        </p:nvGrpSpPr>
        <p:grpSpPr>
          <a:xfrm>
            <a:off x="4764346" y="578620"/>
            <a:ext cx="1797728" cy="451095"/>
            <a:chOff x="4764346" y="578620"/>
            <a:chExt cx="1797728" cy="45109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A6C2A7E-5CBB-42A1-A0A7-D70E366685BC}"/>
                </a:ext>
              </a:extLst>
            </p:cNvPr>
            <p:cNvSpPr/>
            <p:nvPr/>
          </p:nvSpPr>
          <p:spPr>
            <a:xfrm>
              <a:off x="5629918" y="578620"/>
              <a:ext cx="932156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E9AAFF3-D785-4F17-B122-EE3DB13127A3}"/>
                </a:ext>
              </a:extLst>
            </p:cNvPr>
            <p:cNvCxnSpPr/>
            <p:nvPr/>
          </p:nvCxnSpPr>
          <p:spPr>
            <a:xfrm flipH="1">
              <a:off x="5149049" y="804167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42169F-BA75-4681-8F16-90D0E733A463}"/>
                </a:ext>
              </a:extLst>
            </p:cNvPr>
            <p:cNvSpPr/>
            <p:nvPr/>
          </p:nvSpPr>
          <p:spPr>
            <a:xfrm>
              <a:off x="4764346" y="624582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rgbClr val="FF0000"/>
                  </a:solidFill>
                </a:rPr>
                <a:t>1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1873FD7-B684-43B4-92DA-046239F12F4E}"/>
              </a:ext>
            </a:extLst>
          </p:cNvPr>
          <p:cNvSpPr/>
          <p:nvPr/>
        </p:nvSpPr>
        <p:spPr>
          <a:xfrm>
            <a:off x="5160884" y="2107059"/>
            <a:ext cx="1973807" cy="45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C99454B-3844-4BB9-B4B3-33E0314595F8}"/>
              </a:ext>
            </a:extLst>
          </p:cNvPr>
          <p:cNvCxnSpPr/>
          <p:nvPr/>
        </p:nvCxnSpPr>
        <p:spPr>
          <a:xfrm flipH="1">
            <a:off x="4668179" y="2330019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013E966F-5838-45F2-8393-CF6A1BAA9D74}"/>
              </a:ext>
            </a:extLst>
          </p:cNvPr>
          <p:cNvSpPr/>
          <p:nvPr/>
        </p:nvSpPr>
        <p:spPr>
          <a:xfrm>
            <a:off x="4283477" y="2156912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52FDE22-FBA7-4FB8-8ADE-095CBA62AEE1}"/>
              </a:ext>
            </a:extLst>
          </p:cNvPr>
          <p:cNvSpPr/>
          <p:nvPr/>
        </p:nvSpPr>
        <p:spPr>
          <a:xfrm>
            <a:off x="3175241" y="2598096"/>
            <a:ext cx="5347322" cy="45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B66E7-6439-4806-9E8C-BA99BBCB2C39}"/>
              </a:ext>
            </a:extLst>
          </p:cNvPr>
          <p:cNvCxnSpPr/>
          <p:nvPr/>
        </p:nvCxnSpPr>
        <p:spPr>
          <a:xfrm flipH="1">
            <a:off x="2682536" y="2821056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7898C95-7CFA-44D7-B46A-3CA29B1FB7B8}"/>
              </a:ext>
            </a:extLst>
          </p:cNvPr>
          <p:cNvSpPr/>
          <p:nvPr/>
        </p:nvSpPr>
        <p:spPr>
          <a:xfrm>
            <a:off x="2297834" y="2647949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BC3AB2-1CA7-46B9-835E-81B67FD40DB5}"/>
              </a:ext>
            </a:extLst>
          </p:cNvPr>
          <p:cNvSpPr/>
          <p:nvPr/>
        </p:nvSpPr>
        <p:spPr>
          <a:xfrm>
            <a:off x="3175241" y="3139920"/>
            <a:ext cx="5347322" cy="45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6959C5-675E-43D9-BB5A-25A909E0A125}"/>
              </a:ext>
            </a:extLst>
          </p:cNvPr>
          <p:cNvCxnSpPr/>
          <p:nvPr/>
        </p:nvCxnSpPr>
        <p:spPr>
          <a:xfrm flipH="1">
            <a:off x="2682536" y="3362880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3C5517A8-74CA-4DFF-8BF4-2878E17882E8}"/>
              </a:ext>
            </a:extLst>
          </p:cNvPr>
          <p:cNvSpPr/>
          <p:nvPr/>
        </p:nvSpPr>
        <p:spPr>
          <a:xfrm>
            <a:off x="2297834" y="3189773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EFF59E-941F-4D82-B02C-D018BE64C4F4}"/>
              </a:ext>
            </a:extLst>
          </p:cNvPr>
          <p:cNvSpPr/>
          <p:nvPr/>
        </p:nvSpPr>
        <p:spPr>
          <a:xfrm>
            <a:off x="3175241" y="3852261"/>
            <a:ext cx="5347322" cy="45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6D10BC-F816-450C-AAA8-BB5F42A18B58}"/>
              </a:ext>
            </a:extLst>
          </p:cNvPr>
          <p:cNvCxnSpPr/>
          <p:nvPr/>
        </p:nvCxnSpPr>
        <p:spPr>
          <a:xfrm flipH="1">
            <a:off x="2682536" y="4075221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449F537F-CAFF-4A55-BFE2-A13D63A95651}"/>
              </a:ext>
            </a:extLst>
          </p:cNvPr>
          <p:cNvSpPr/>
          <p:nvPr/>
        </p:nvSpPr>
        <p:spPr>
          <a:xfrm>
            <a:off x="2297834" y="3902114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4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4DB365-B105-4D35-8923-6126A059B0FB}"/>
              </a:ext>
            </a:extLst>
          </p:cNvPr>
          <p:cNvSpPr/>
          <p:nvPr/>
        </p:nvSpPr>
        <p:spPr>
          <a:xfrm>
            <a:off x="3145650" y="4447333"/>
            <a:ext cx="5998349" cy="45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F10FCDB-D07C-4BB4-959B-E7C610CF6A62}"/>
              </a:ext>
            </a:extLst>
          </p:cNvPr>
          <p:cNvCxnSpPr/>
          <p:nvPr/>
        </p:nvCxnSpPr>
        <p:spPr>
          <a:xfrm flipH="1">
            <a:off x="2652946" y="4670293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5387C1F4-4DBF-4C2F-837B-B1878E1C06B7}"/>
              </a:ext>
            </a:extLst>
          </p:cNvPr>
          <p:cNvSpPr/>
          <p:nvPr/>
        </p:nvSpPr>
        <p:spPr>
          <a:xfrm>
            <a:off x="2268244" y="4497186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5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563C2D6-6F95-47D3-9AE9-EADE8BF4182E}"/>
              </a:ext>
            </a:extLst>
          </p:cNvPr>
          <p:cNvSpPr/>
          <p:nvPr/>
        </p:nvSpPr>
        <p:spPr>
          <a:xfrm>
            <a:off x="3145650" y="4983955"/>
            <a:ext cx="5998349" cy="2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257D171-093A-459D-9C92-2833BF97440B}"/>
              </a:ext>
            </a:extLst>
          </p:cNvPr>
          <p:cNvCxnSpPr/>
          <p:nvPr/>
        </p:nvCxnSpPr>
        <p:spPr>
          <a:xfrm flipH="1">
            <a:off x="2652946" y="5118137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90E8D162-D923-4873-BA69-CD327086D218}"/>
              </a:ext>
            </a:extLst>
          </p:cNvPr>
          <p:cNvSpPr/>
          <p:nvPr/>
        </p:nvSpPr>
        <p:spPr>
          <a:xfrm>
            <a:off x="2268244" y="4951716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6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C3D30E3-9540-4775-A942-BDDC41949522}"/>
              </a:ext>
            </a:extLst>
          </p:cNvPr>
          <p:cNvSpPr/>
          <p:nvPr/>
        </p:nvSpPr>
        <p:spPr>
          <a:xfrm>
            <a:off x="3145650" y="5242296"/>
            <a:ext cx="5998349" cy="2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F730345-8CCF-439D-A07A-9313152752E6}"/>
              </a:ext>
            </a:extLst>
          </p:cNvPr>
          <p:cNvCxnSpPr/>
          <p:nvPr/>
        </p:nvCxnSpPr>
        <p:spPr>
          <a:xfrm flipH="1">
            <a:off x="9143999" y="5368834"/>
            <a:ext cx="4808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FFF7ED3F-E516-45C7-B8FD-4D4475993D43}"/>
              </a:ext>
            </a:extLst>
          </p:cNvPr>
          <p:cNvSpPr/>
          <p:nvPr/>
        </p:nvSpPr>
        <p:spPr>
          <a:xfrm>
            <a:off x="9617473" y="5195727"/>
            <a:ext cx="384702" cy="346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7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5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B244589F-7590-4868-890A-0EE2337F8A46}"/>
              </a:ext>
            </a:extLst>
          </p:cNvPr>
          <p:cNvGrpSpPr/>
          <p:nvPr/>
        </p:nvGrpSpPr>
        <p:grpSpPr>
          <a:xfrm>
            <a:off x="1226597" y="543757"/>
            <a:ext cx="9738805" cy="5770486"/>
            <a:chOff x="1226597" y="543757"/>
            <a:chExt cx="9738805" cy="5770486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ED64F28-E20A-4706-AEEC-F0960F4D2A89}"/>
                </a:ext>
              </a:extLst>
            </p:cNvPr>
            <p:cNvGrpSpPr/>
            <p:nvPr/>
          </p:nvGrpSpPr>
          <p:grpSpPr>
            <a:xfrm>
              <a:off x="1226597" y="543757"/>
              <a:ext cx="9738805" cy="5770486"/>
              <a:chOff x="1226597" y="543757"/>
              <a:chExt cx="9738805" cy="577048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F125699-2DC2-495A-8C2B-6353A970A7C6}"/>
                  </a:ext>
                </a:extLst>
              </p:cNvPr>
              <p:cNvSpPr/>
              <p:nvPr/>
            </p:nvSpPr>
            <p:spPr>
              <a:xfrm>
                <a:off x="1226598" y="543757"/>
                <a:ext cx="9738804" cy="577048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059A1AA-537B-4B20-906C-9E1045580704}"/>
                  </a:ext>
                </a:extLst>
              </p:cNvPr>
              <p:cNvSpPr/>
              <p:nvPr/>
            </p:nvSpPr>
            <p:spPr>
              <a:xfrm>
                <a:off x="1226598" y="543757"/>
                <a:ext cx="9738803" cy="5393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ロゴ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AF71AC8-655F-470A-80C2-F1774121071E}"/>
                  </a:ext>
                </a:extLst>
              </p:cNvPr>
              <p:cNvSpPr/>
              <p:nvPr/>
            </p:nvSpPr>
            <p:spPr>
              <a:xfrm>
                <a:off x="3145651" y="1270524"/>
                <a:ext cx="5900692" cy="6636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WITTS TECHNOLOGY </a:t>
                </a:r>
                <a:r>
                  <a:rPr lang="ja-JP" altLang="en-US" dirty="0"/>
                  <a:t>リクルートシステム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73EF23A-5AC2-4CC8-97EF-5BEA2C14001E}"/>
                  </a:ext>
                </a:extLst>
              </p:cNvPr>
              <p:cNvSpPr/>
              <p:nvPr/>
            </p:nvSpPr>
            <p:spPr>
              <a:xfrm>
                <a:off x="1226597" y="5774924"/>
                <a:ext cx="9738804" cy="53931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Copyright 2020 © WITTS TECHNOLOGY Inc. All Rights Reserved.</a:t>
                </a:r>
                <a:endParaRPr kumimoji="1" lang="ja-JP" altLang="en-US" dirty="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1F345D8-9C76-403A-B83A-DE183DACC048}"/>
                  </a:ext>
                </a:extLst>
              </p:cNvPr>
              <p:cNvSpPr/>
              <p:nvPr/>
            </p:nvSpPr>
            <p:spPr>
              <a:xfrm>
                <a:off x="3145651" y="1508603"/>
                <a:ext cx="5900692" cy="539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パスワード再設定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47C2D167-4738-4E82-A98B-47AA520E3F49}"/>
                  </a:ext>
                </a:extLst>
              </p:cNvPr>
              <p:cNvSpPr/>
              <p:nvPr/>
            </p:nvSpPr>
            <p:spPr>
              <a:xfrm>
                <a:off x="3145651" y="2047921"/>
                <a:ext cx="5900692" cy="353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FEF46E-59CA-4460-B844-32A11897FE29}"/>
                  </a:ext>
                </a:extLst>
              </p:cNvPr>
              <p:cNvSpPr/>
              <p:nvPr/>
            </p:nvSpPr>
            <p:spPr>
              <a:xfrm>
                <a:off x="8500363" y="1508602"/>
                <a:ext cx="545980" cy="539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547095E-6364-4D67-AFD2-C77B7E3E29DD}"/>
                  </a:ext>
                </a:extLst>
              </p:cNvPr>
              <p:cNvSpPr/>
              <p:nvPr/>
            </p:nvSpPr>
            <p:spPr>
              <a:xfrm>
                <a:off x="3145651" y="2657674"/>
                <a:ext cx="5900692" cy="5393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 sz="1100" dirty="0"/>
                  <a:t>メールアドレス</a:t>
                </a:r>
                <a:endParaRPr kumimoji="1" lang="ja-JP" altLang="en-US" sz="1100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7718F03-2F6B-4A40-A16A-0AB333F5AACF}"/>
                  </a:ext>
                </a:extLst>
              </p:cNvPr>
              <p:cNvSpPr/>
              <p:nvPr/>
            </p:nvSpPr>
            <p:spPr>
              <a:xfrm>
                <a:off x="4856085" y="2777961"/>
                <a:ext cx="3098308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メールアドレス</a:t>
                </a:r>
                <a:r>
                  <a:rPr lang="ja-JP" altLang="en-US" sz="1100" dirty="0"/>
                  <a:t>を</a:t>
                </a:r>
                <a:r>
                  <a:rPr kumimoji="1" lang="ja-JP" altLang="en-US" sz="1100" dirty="0"/>
                  <a:t>入力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39EDDAA-719A-41FF-BA05-B3FC2D7774D6}"/>
                  </a:ext>
                </a:extLst>
              </p:cNvPr>
              <p:cNvSpPr/>
              <p:nvPr/>
            </p:nvSpPr>
            <p:spPr>
              <a:xfrm>
                <a:off x="8159312" y="3353830"/>
                <a:ext cx="682110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認証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D9EC6FE-E033-4C29-A087-5D9853BDBC91}"/>
                  </a:ext>
                </a:extLst>
              </p:cNvPr>
              <p:cNvSpPr/>
              <p:nvPr/>
            </p:nvSpPr>
            <p:spPr>
              <a:xfrm>
                <a:off x="8159312" y="2777960"/>
                <a:ext cx="682110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送信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711B701-C489-4C00-86E3-0EB9601BCE89}"/>
                  </a:ext>
                </a:extLst>
              </p:cNvPr>
              <p:cNvSpPr/>
              <p:nvPr/>
            </p:nvSpPr>
            <p:spPr>
              <a:xfrm>
                <a:off x="4856085" y="3353830"/>
                <a:ext cx="3098306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認証コード入力 </a:t>
                </a:r>
                <a:r>
                  <a:rPr lang="en-US" altLang="ja-JP" sz="1100" dirty="0"/>
                  <a:t>05:00</a:t>
                </a:r>
                <a:endParaRPr kumimoji="1" lang="ja-JP" altLang="en-US" sz="11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7F7435B-C89F-4AF3-8932-2705EDA16B4F}"/>
                  </a:ext>
                </a:extLst>
              </p:cNvPr>
              <p:cNvSpPr/>
              <p:nvPr/>
            </p:nvSpPr>
            <p:spPr>
              <a:xfrm>
                <a:off x="3145651" y="3233541"/>
                <a:ext cx="5900692" cy="5393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100" dirty="0"/>
                  <a:t>認証コード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8BF97F1-A68A-4D12-A03A-1D91D37AFE4F}"/>
                  </a:ext>
                </a:extLst>
              </p:cNvPr>
              <p:cNvSpPr/>
              <p:nvPr/>
            </p:nvSpPr>
            <p:spPr>
              <a:xfrm>
                <a:off x="8159312" y="3893149"/>
                <a:ext cx="682110" cy="298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☑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BE23D76-D018-4BE1-9829-CE0BE3776DB4}"/>
                  </a:ext>
                </a:extLst>
              </p:cNvPr>
              <p:cNvSpPr/>
              <p:nvPr/>
            </p:nvSpPr>
            <p:spPr>
              <a:xfrm>
                <a:off x="4856085" y="3893149"/>
                <a:ext cx="3098306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新しいパスワードを入力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FBDCB1E-57E0-481E-A85A-DEFE5A9317E5}"/>
                  </a:ext>
                </a:extLst>
              </p:cNvPr>
              <p:cNvSpPr/>
              <p:nvPr/>
            </p:nvSpPr>
            <p:spPr>
              <a:xfrm>
                <a:off x="3145651" y="3772860"/>
                <a:ext cx="5900692" cy="5393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100" dirty="0"/>
                  <a:t>新しいパスワード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C91CC4E1-BDC6-4DBD-9ABA-D5DA481F0CB8}"/>
                  </a:ext>
                </a:extLst>
              </p:cNvPr>
              <p:cNvSpPr/>
              <p:nvPr/>
            </p:nvSpPr>
            <p:spPr>
              <a:xfrm>
                <a:off x="8159312" y="4475149"/>
                <a:ext cx="682110" cy="298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/>
                  <a:t>☑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C52FEBBE-D951-4FD1-BC0A-7A638404131A}"/>
                  </a:ext>
                </a:extLst>
              </p:cNvPr>
              <p:cNvSpPr/>
              <p:nvPr/>
            </p:nvSpPr>
            <p:spPr>
              <a:xfrm>
                <a:off x="4856085" y="4475149"/>
                <a:ext cx="3098306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パスワード再入力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5377E2C-C3AF-487D-BAED-AEC83985D043}"/>
                  </a:ext>
                </a:extLst>
              </p:cNvPr>
              <p:cNvSpPr/>
              <p:nvPr/>
            </p:nvSpPr>
            <p:spPr>
              <a:xfrm>
                <a:off x="3145651" y="4354860"/>
                <a:ext cx="5900692" cy="5393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 sz="1100" dirty="0"/>
                  <a:t>新しいパスワード再入力</a:t>
                </a:r>
                <a:endParaRPr kumimoji="1" lang="ja-JP" altLang="en-US" sz="1100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F09E721-978A-4B2C-B570-2DA453BED6EE}"/>
                  </a:ext>
                </a:extLst>
              </p:cNvPr>
              <p:cNvSpPr/>
              <p:nvPr/>
            </p:nvSpPr>
            <p:spPr>
              <a:xfrm>
                <a:off x="7272281" y="4961341"/>
                <a:ext cx="682110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戻る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C369767-C53C-4008-8AE0-52E69ED11E0D}"/>
                  </a:ext>
                </a:extLst>
              </p:cNvPr>
              <p:cNvSpPr/>
              <p:nvPr/>
            </p:nvSpPr>
            <p:spPr>
              <a:xfrm>
                <a:off x="4173975" y="4961962"/>
                <a:ext cx="682110" cy="298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/>
                  <a:t>確認</a:t>
                </a:r>
                <a:endParaRPr kumimoji="1" lang="ja-JP" altLang="en-US" sz="1100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375E54C3-A23E-43EE-99BC-163A29E675C1}"/>
                  </a:ext>
                </a:extLst>
              </p:cNvPr>
              <p:cNvSpPr/>
              <p:nvPr/>
            </p:nvSpPr>
            <p:spPr>
              <a:xfrm>
                <a:off x="3145651" y="2144916"/>
                <a:ext cx="5900692" cy="5393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/>
                  <a:t>パスワードを再設定してください</a:t>
                </a: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7EF74041-8D12-4BC0-89C5-C04A77D10947}"/>
                  </a:ext>
                </a:extLst>
              </p:cNvPr>
              <p:cNvSpPr/>
              <p:nvPr/>
            </p:nvSpPr>
            <p:spPr>
              <a:xfrm>
                <a:off x="4697762" y="2168211"/>
                <a:ext cx="2928155" cy="4510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13E1E8C4-FF6C-49AE-865C-537E41C2167D}"/>
                  </a:ext>
                </a:extLst>
              </p:cNvPr>
              <p:cNvCxnSpPr/>
              <p:nvPr/>
            </p:nvCxnSpPr>
            <p:spPr>
              <a:xfrm flipH="1">
                <a:off x="4216894" y="2393758"/>
                <a:ext cx="48086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350C04DE-189F-47D3-8CC3-BFA396677BB3}"/>
                  </a:ext>
                </a:extLst>
              </p:cNvPr>
              <p:cNvSpPr/>
              <p:nvPr/>
            </p:nvSpPr>
            <p:spPr>
              <a:xfrm>
                <a:off x="3832191" y="2214173"/>
                <a:ext cx="384702" cy="3462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rgbClr val="FF0000"/>
                    </a:solidFill>
                  </a:rPr>
                  <a:t>1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8AC2E3FF-FAFC-484D-80C7-59A98120E3B0}"/>
                  </a:ext>
                </a:extLst>
              </p:cNvPr>
              <p:cNvSpPr/>
              <p:nvPr/>
            </p:nvSpPr>
            <p:spPr>
              <a:xfrm>
                <a:off x="3187087" y="2703119"/>
                <a:ext cx="4793205" cy="4510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1A76303E-8C77-4CC8-B94C-B8ABAA557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6218" y="2928666"/>
                <a:ext cx="48086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15420352-8B01-49DB-AC8B-45EDD47B812D}"/>
                  </a:ext>
                </a:extLst>
              </p:cNvPr>
              <p:cNvSpPr/>
              <p:nvPr/>
            </p:nvSpPr>
            <p:spPr>
              <a:xfrm>
                <a:off x="2321515" y="2749081"/>
                <a:ext cx="384702" cy="3462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 dirty="0">
                    <a:solidFill>
                      <a:srgbClr val="FF0000"/>
                    </a:solidFill>
                  </a:rPr>
                  <a:t>2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D5F04DE4-5F64-4E51-A6B3-F59531492741}"/>
                  </a:ext>
                </a:extLst>
              </p:cNvPr>
              <p:cNvGrpSpPr/>
              <p:nvPr/>
            </p:nvGrpSpPr>
            <p:grpSpPr>
              <a:xfrm>
                <a:off x="2321515" y="3245502"/>
                <a:ext cx="5658778" cy="451095"/>
                <a:chOff x="2473915" y="2855519"/>
                <a:chExt cx="5658778" cy="451095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2F656633-4743-47DF-9270-F60B0CB8DC92}"/>
                    </a:ext>
                  </a:extLst>
                </p:cNvPr>
                <p:cNvSpPr/>
                <p:nvPr/>
              </p:nvSpPr>
              <p:spPr>
                <a:xfrm>
                  <a:off x="3339487" y="2855519"/>
                  <a:ext cx="4793206" cy="45109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E364E357-8E01-4DC9-8D85-2B9C9323E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8618" y="3081066"/>
                  <a:ext cx="48086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7360F924-09EC-4713-AEF7-4F2F5BC95A63}"/>
                    </a:ext>
                  </a:extLst>
                </p:cNvPr>
                <p:cNvSpPr/>
                <p:nvPr/>
              </p:nvSpPr>
              <p:spPr>
                <a:xfrm>
                  <a:off x="2473915" y="2901481"/>
                  <a:ext cx="384702" cy="34621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b="1" dirty="0">
                      <a:solidFill>
                        <a:srgbClr val="FF0000"/>
                      </a:solidFill>
                    </a:rPr>
                    <a:t>4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BFF425A5-847B-4DAF-A4F3-0725C8A786BC}"/>
                  </a:ext>
                </a:extLst>
              </p:cNvPr>
              <p:cNvGrpSpPr/>
              <p:nvPr/>
            </p:nvGrpSpPr>
            <p:grpSpPr>
              <a:xfrm>
                <a:off x="2321515" y="3824437"/>
                <a:ext cx="5658778" cy="451095"/>
                <a:chOff x="2473915" y="2855519"/>
                <a:chExt cx="5658778" cy="451095"/>
              </a:xfrm>
            </p:grpSpPr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8B895497-882B-4BCD-B6EE-45407656497A}"/>
                    </a:ext>
                  </a:extLst>
                </p:cNvPr>
                <p:cNvSpPr/>
                <p:nvPr/>
              </p:nvSpPr>
              <p:spPr>
                <a:xfrm>
                  <a:off x="3339487" y="2855519"/>
                  <a:ext cx="4793206" cy="45109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DEA7855E-6B70-4662-B373-FC0066B5F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8618" y="3081066"/>
                  <a:ext cx="48086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楕円 98">
                  <a:extLst>
                    <a:ext uri="{FF2B5EF4-FFF2-40B4-BE49-F238E27FC236}">
                      <a16:creationId xmlns:a16="http://schemas.microsoft.com/office/drawing/2014/main" id="{69943E5C-540A-4021-BB5E-D15D09BEBC60}"/>
                    </a:ext>
                  </a:extLst>
                </p:cNvPr>
                <p:cNvSpPr/>
                <p:nvPr/>
              </p:nvSpPr>
              <p:spPr>
                <a:xfrm>
                  <a:off x="2473915" y="2901481"/>
                  <a:ext cx="384702" cy="34621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b="1" dirty="0">
                      <a:solidFill>
                        <a:srgbClr val="FF0000"/>
                      </a:solidFill>
                    </a:rPr>
                    <a:t>6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0" name="グループ化 99">
                <a:extLst>
                  <a:ext uri="{FF2B5EF4-FFF2-40B4-BE49-F238E27FC236}">
                    <a16:creationId xmlns:a16="http://schemas.microsoft.com/office/drawing/2014/main" id="{7A5CBDED-ACA8-4C61-A692-8A46EFE73869}"/>
                  </a:ext>
                </a:extLst>
              </p:cNvPr>
              <p:cNvGrpSpPr/>
              <p:nvPr/>
            </p:nvGrpSpPr>
            <p:grpSpPr>
              <a:xfrm>
                <a:off x="2321515" y="4375620"/>
                <a:ext cx="5658778" cy="451095"/>
                <a:chOff x="2473915" y="2855519"/>
                <a:chExt cx="5658778" cy="451095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472140EE-3F78-478A-8995-14378A07FFD7}"/>
                    </a:ext>
                  </a:extLst>
                </p:cNvPr>
                <p:cNvSpPr/>
                <p:nvPr/>
              </p:nvSpPr>
              <p:spPr>
                <a:xfrm>
                  <a:off x="3339487" y="2855519"/>
                  <a:ext cx="4793206" cy="45109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EB34F2C8-B17C-49B2-8992-60DE6A09B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8618" y="3081066"/>
                  <a:ext cx="480869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楕円 102">
                  <a:extLst>
                    <a:ext uri="{FF2B5EF4-FFF2-40B4-BE49-F238E27FC236}">
                      <a16:creationId xmlns:a16="http://schemas.microsoft.com/office/drawing/2014/main" id="{5C634304-E5FB-476C-AD94-411EAF0908EE}"/>
                    </a:ext>
                  </a:extLst>
                </p:cNvPr>
                <p:cNvSpPr/>
                <p:nvPr/>
              </p:nvSpPr>
              <p:spPr>
                <a:xfrm>
                  <a:off x="2473915" y="2901481"/>
                  <a:ext cx="384702" cy="34621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b="1" dirty="0">
                      <a:solidFill>
                        <a:srgbClr val="FF0000"/>
                      </a:solidFill>
                    </a:rPr>
                    <a:t>8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337A3CF8-3443-4714-BE47-FC5873E1C86C}"/>
                  </a:ext>
                </a:extLst>
              </p:cNvPr>
              <p:cNvSpPr/>
              <p:nvPr/>
            </p:nvSpPr>
            <p:spPr>
              <a:xfrm>
                <a:off x="4083728" y="4901038"/>
                <a:ext cx="908484" cy="4510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7CDD035-4194-468B-B502-A204303D4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2859" y="5126585"/>
                <a:ext cx="48086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885C22EC-B07A-4E13-9344-CD6C485E9514}"/>
                  </a:ext>
                </a:extLst>
              </p:cNvPr>
              <p:cNvSpPr/>
              <p:nvPr/>
            </p:nvSpPr>
            <p:spPr>
              <a:xfrm>
                <a:off x="7199789" y="4910833"/>
                <a:ext cx="780503" cy="4510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B43095C-CB65-4D6F-B8C4-6B0E354BA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0757" y="5136380"/>
                <a:ext cx="48086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8A455945-CB62-4898-B6D8-D0A769E53A42}"/>
                </a:ext>
              </a:extLst>
            </p:cNvPr>
            <p:cNvSpPr/>
            <p:nvPr/>
          </p:nvSpPr>
          <p:spPr>
            <a:xfrm>
              <a:off x="8069803" y="2696131"/>
              <a:ext cx="861130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C8953D9E-905F-400D-A18F-DEDB24EFE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933" y="2928666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967BF40A-1342-4370-9949-F191E71710EE}"/>
                </a:ext>
              </a:extLst>
            </p:cNvPr>
            <p:cNvSpPr/>
            <p:nvPr/>
          </p:nvSpPr>
          <p:spPr>
            <a:xfrm>
              <a:off x="9411802" y="2755559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rgbClr val="FF0000"/>
                  </a:solidFill>
                </a:rPr>
                <a:t>3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C8F4D092-ACDF-4F3A-9827-D1817FC556F1}"/>
                </a:ext>
              </a:extLst>
            </p:cNvPr>
            <p:cNvSpPr/>
            <p:nvPr/>
          </p:nvSpPr>
          <p:spPr>
            <a:xfrm>
              <a:off x="8069798" y="3237541"/>
              <a:ext cx="861130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5F1BD8CF-C0CC-43CD-BEEA-5EEE93BAC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419" y="3479467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131D4EE-ACE4-47CE-86C3-9F6A9EFBAFAA}"/>
                </a:ext>
              </a:extLst>
            </p:cNvPr>
            <p:cNvSpPr/>
            <p:nvPr/>
          </p:nvSpPr>
          <p:spPr>
            <a:xfrm>
              <a:off x="9403288" y="3306360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5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7843553E-0934-4767-9B64-6E8108CC98F1}"/>
                </a:ext>
              </a:extLst>
            </p:cNvPr>
            <p:cNvSpPr/>
            <p:nvPr/>
          </p:nvSpPr>
          <p:spPr>
            <a:xfrm>
              <a:off x="8069798" y="3815836"/>
              <a:ext cx="861130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3839983-2631-4731-A16E-D38EE54CC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419" y="4057762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3F136C44-7960-42F5-8290-3DF5F7029DE2}"/>
                </a:ext>
              </a:extLst>
            </p:cNvPr>
            <p:cNvSpPr/>
            <p:nvPr/>
          </p:nvSpPr>
          <p:spPr>
            <a:xfrm>
              <a:off x="9403288" y="3884655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rgbClr val="FF0000"/>
                  </a:solidFill>
                </a:rPr>
                <a:t>7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B7E32063-3FE7-47EA-AA00-35B44D8EA8F8}"/>
                </a:ext>
              </a:extLst>
            </p:cNvPr>
            <p:cNvSpPr/>
            <p:nvPr/>
          </p:nvSpPr>
          <p:spPr>
            <a:xfrm>
              <a:off x="8069798" y="4378832"/>
              <a:ext cx="861130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C6BA6EEF-A170-4E60-BDB5-3BE67C14D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419" y="4620758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C5F99266-3F2B-49C3-9EDA-BCDA25B509B3}"/>
                </a:ext>
              </a:extLst>
            </p:cNvPr>
            <p:cNvSpPr/>
            <p:nvPr/>
          </p:nvSpPr>
          <p:spPr>
            <a:xfrm>
              <a:off x="9403288" y="4447651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rgbClr val="FF0000"/>
                  </a:solidFill>
                </a:rPr>
                <a:t>9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5DC1302B-3CCE-43E0-BBC1-2B77D4A9FA6C}"/>
                </a:ext>
              </a:extLst>
            </p:cNvPr>
            <p:cNvSpPr/>
            <p:nvPr/>
          </p:nvSpPr>
          <p:spPr>
            <a:xfrm>
              <a:off x="3107924" y="4882968"/>
              <a:ext cx="494948" cy="5119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rgbClr val="FF0000"/>
                  </a:solidFill>
                </a:rPr>
                <a:t>10</a:t>
              </a:r>
              <a:endParaRPr kumimoji="1" lang="ja-JP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B6BCB132-C93E-40D5-AB72-513691FBFA7E}"/>
                </a:ext>
              </a:extLst>
            </p:cNvPr>
            <p:cNvSpPr/>
            <p:nvPr/>
          </p:nvSpPr>
          <p:spPr>
            <a:xfrm>
              <a:off x="6236545" y="4901038"/>
              <a:ext cx="494948" cy="5119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rgbClr val="FF0000"/>
                  </a:solidFill>
                </a:rPr>
                <a:t>11</a:t>
              </a:r>
              <a:endParaRPr kumimoji="1" lang="ja-JP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95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1B1592C-86DC-4756-9C65-196B3E68A05E}"/>
              </a:ext>
            </a:extLst>
          </p:cNvPr>
          <p:cNvGrpSpPr/>
          <p:nvPr/>
        </p:nvGrpSpPr>
        <p:grpSpPr>
          <a:xfrm>
            <a:off x="1226597" y="543757"/>
            <a:ext cx="9738805" cy="5770486"/>
            <a:chOff x="1226597" y="543757"/>
            <a:chExt cx="9738805" cy="5770486"/>
          </a:xfrm>
        </p:grpSpPr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C856D3D1-755B-47C9-9437-8543921068F5}"/>
                </a:ext>
              </a:extLst>
            </p:cNvPr>
            <p:cNvSpPr/>
            <p:nvPr/>
          </p:nvSpPr>
          <p:spPr>
            <a:xfrm>
              <a:off x="1226598" y="543757"/>
              <a:ext cx="9738804" cy="57704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B0410CD6-1CC9-449E-A668-DD759B3D0071}"/>
                </a:ext>
              </a:extLst>
            </p:cNvPr>
            <p:cNvSpPr/>
            <p:nvPr/>
          </p:nvSpPr>
          <p:spPr>
            <a:xfrm>
              <a:off x="1226598" y="543757"/>
              <a:ext cx="9738803" cy="5393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ロゴ</a:t>
              </a:r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FED57362-96AB-4B79-B8A1-00E4F521AA9E}"/>
                </a:ext>
              </a:extLst>
            </p:cNvPr>
            <p:cNvSpPr/>
            <p:nvPr/>
          </p:nvSpPr>
          <p:spPr>
            <a:xfrm>
              <a:off x="3145651" y="1270524"/>
              <a:ext cx="5900692" cy="6636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WITTS TECHNOLOGY </a:t>
              </a:r>
              <a:r>
                <a:rPr lang="ja-JP" altLang="en-US" dirty="0"/>
                <a:t>リクルートシステム</a:t>
              </a:r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8E9CA957-2F8D-4F9F-8AB5-55CC09ADB012}"/>
                </a:ext>
              </a:extLst>
            </p:cNvPr>
            <p:cNvSpPr/>
            <p:nvPr/>
          </p:nvSpPr>
          <p:spPr>
            <a:xfrm>
              <a:off x="1226597" y="5774924"/>
              <a:ext cx="9738804" cy="5393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Copyright 2020 © WITTS TECHNOLOGY Inc. All Rights Reserved.</a:t>
              </a:r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3E6306-C90B-4E55-B473-0171A3A6F226}"/>
                </a:ext>
              </a:extLst>
            </p:cNvPr>
            <p:cNvSpPr/>
            <p:nvPr/>
          </p:nvSpPr>
          <p:spPr>
            <a:xfrm>
              <a:off x="3145651" y="1508603"/>
              <a:ext cx="5900692" cy="539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ログインヘルプ（お問い合わせ）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BD51575-82FF-46D7-8892-5CD61248C6CC}"/>
                </a:ext>
              </a:extLst>
            </p:cNvPr>
            <p:cNvSpPr/>
            <p:nvPr/>
          </p:nvSpPr>
          <p:spPr>
            <a:xfrm>
              <a:off x="3145651" y="2047921"/>
              <a:ext cx="5900692" cy="3539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9A5F5A2-1981-4FF3-B446-C8D1FFF116C6}"/>
                </a:ext>
              </a:extLst>
            </p:cNvPr>
            <p:cNvSpPr/>
            <p:nvPr/>
          </p:nvSpPr>
          <p:spPr>
            <a:xfrm>
              <a:off x="8500363" y="1508602"/>
              <a:ext cx="545980" cy="539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D425564-09E9-43F3-99E4-21B9CFDAF16C}"/>
                </a:ext>
              </a:extLst>
            </p:cNvPr>
            <p:cNvSpPr/>
            <p:nvPr/>
          </p:nvSpPr>
          <p:spPr>
            <a:xfrm>
              <a:off x="3206317" y="2235370"/>
              <a:ext cx="5779360" cy="416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400" dirty="0"/>
                <a:t>ログインの種類　　　　　　　　　　⦿応募者　　○採用担当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3C256A7-282A-45ED-B2E6-F2B51E6500A2}"/>
                </a:ext>
              </a:extLst>
            </p:cNvPr>
            <p:cNvSpPr/>
            <p:nvPr/>
          </p:nvSpPr>
          <p:spPr>
            <a:xfrm>
              <a:off x="3206317" y="2742459"/>
              <a:ext cx="5779360" cy="416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400" dirty="0"/>
                <a:t>メールアドレスまたは</a:t>
              </a:r>
              <a:r>
                <a:rPr lang="en-US" altLang="ja-JP" sz="1400" dirty="0"/>
                <a:t>ID</a:t>
              </a:r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F12AD17-BBFA-4060-AFCD-4B8D16BBA309}"/>
                </a:ext>
              </a:extLst>
            </p:cNvPr>
            <p:cNvSpPr/>
            <p:nvPr/>
          </p:nvSpPr>
          <p:spPr>
            <a:xfrm>
              <a:off x="3278074" y="3657878"/>
              <a:ext cx="5707603" cy="115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dirty="0"/>
                <a:t>最大</a:t>
              </a:r>
              <a:r>
                <a:rPr lang="en-US" altLang="ja-JP" sz="1100" dirty="0"/>
                <a:t>1000</a:t>
              </a:r>
              <a:r>
                <a:rPr lang="ja-JP" altLang="en-US" sz="1100" dirty="0"/>
                <a:t>文字</a:t>
              </a:r>
              <a:endParaRPr kumimoji="1" lang="ja-JP" altLang="en-US" sz="11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0391650-AC6B-449C-8A8E-57C3AAA9ECB6}"/>
                </a:ext>
              </a:extLst>
            </p:cNvPr>
            <p:cNvSpPr/>
            <p:nvPr/>
          </p:nvSpPr>
          <p:spPr>
            <a:xfrm>
              <a:off x="7681757" y="2792720"/>
              <a:ext cx="1144119" cy="298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チェック</a:t>
              </a:r>
              <a:endParaRPr kumimoji="1" lang="ja-JP" altLang="en-US" sz="11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C1260C-5933-4438-AFE6-2967C20E53DD}"/>
                </a:ext>
              </a:extLst>
            </p:cNvPr>
            <p:cNvSpPr/>
            <p:nvPr/>
          </p:nvSpPr>
          <p:spPr>
            <a:xfrm>
              <a:off x="3206317" y="3240997"/>
              <a:ext cx="5779360" cy="4168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400" dirty="0"/>
                <a:t>メモ　　　　　　　　　　　　　　　　　　　　　　　    </a:t>
              </a:r>
              <a:r>
                <a:rPr lang="en-US" altLang="ja-JP" sz="1400" dirty="0"/>
                <a:t>0/1000</a:t>
              </a:r>
              <a:r>
                <a:rPr lang="ja-JP" altLang="en-US" sz="1400" dirty="0"/>
                <a:t>文字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75A038F-9ECA-43EF-92D5-13F89C466EC3}"/>
                </a:ext>
              </a:extLst>
            </p:cNvPr>
            <p:cNvSpPr/>
            <p:nvPr/>
          </p:nvSpPr>
          <p:spPr>
            <a:xfrm>
              <a:off x="5739219" y="2792720"/>
              <a:ext cx="1782738" cy="298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メールアドレス入力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5E23FF-A674-4F7B-8140-1A7065D8D87A}"/>
                </a:ext>
              </a:extLst>
            </p:cNvPr>
            <p:cNvSpPr/>
            <p:nvPr/>
          </p:nvSpPr>
          <p:spPr>
            <a:xfrm>
              <a:off x="3278074" y="5035810"/>
              <a:ext cx="2095877" cy="298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送信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78CE34-5523-46C2-87AA-B644424F187E}"/>
                </a:ext>
              </a:extLst>
            </p:cNvPr>
            <p:cNvSpPr/>
            <p:nvPr/>
          </p:nvSpPr>
          <p:spPr>
            <a:xfrm>
              <a:off x="6818050" y="5035809"/>
              <a:ext cx="2167627" cy="298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戻る</a:t>
              </a:r>
              <a:endParaRPr kumimoji="1" lang="ja-JP" altLang="en-US" sz="1100" dirty="0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EAA72762-820E-497F-AC02-35F1B98EBF4A}"/>
                </a:ext>
              </a:extLst>
            </p:cNvPr>
            <p:cNvSpPr/>
            <p:nvPr/>
          </p:nvSpPr>
          <p:spPr>
            <a:xfrm>
              <a:off x="3206316" y="2228759"/>
              <a:ext cx="5619559" cy="4510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54" name="直線コネクタ 353">
              <a:extLst>
                <a:ext uri="{FF2B5EF4-FFF2-40B4-BE49-F238E27FC236}">
                  <a16:creationId xmlns:a16="http://schemas.microsoft.com/office/drawing/2014/main" id="{FA00518F-BE47-4EA4-A9A0-25421DC4A1C4}"/>
                </a:ext>
              </a:extLst>
            </p:cNvPr>
            <p:cNvCxnSpPr/>
            <p:nvPr/>
          </p:nvCxnSpPr>
          <p:spPr>
            <a:xfrm flipH="1">
              <a:off x="2725449" y="2454306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楕円 354">
              <a:extLst>
                <a:ext uri="{FF2B5EF4-FFF2-40B4-BE49-F238E27FC236}">
                  <a16:creationId xmlns:a16="http://schemas.microsoft.com/office/drawing/2014/main" id="{0297BED5-F918-4726-A6FD-D4ED2B0BE387}"/>
                </a:ext>
              </a:extLst>
            </p:cNvPr>
            <p:cNvSpPr/>
            <p:nvPr/>
          </p:nvSpPr>
          <p:spPr>
            <a:xfrm>
              <a:off x="2340746" y="2274721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solidFill>
                    <a:srgbClr val="FF0000"/>
                  </a:solidFill>
                </a:rPr>
                <a:t>1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B0402A4-2C29-4471-83F6-E76A61541FB5}"/>
                </a:ext>
              </a:extLst>
            </p:cNvPr>
            <p:cNvSpPr/>
            <p:nvPr/>
          </p:nvSpPr>
          <p:spPr>
            <a:xfrm>
              <a:off x="3225548" y="2752911"/>
              <a:ext cx="4395544" cy="416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A45CBB9-EF13-4BCF-9053-63A5522F726F}"/>
                </a:ext>
              </a:extLst>
            </p:cNvPr>
            <p:cNvSpPr/>
            <p:nvPr/>
          </p:nvSpPr>
          <p:spPr>
            <a:xfrm>
              <a:off x="7621092" y="2754250"/>
              <a:ext cx="1345362" cy="416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C5501C6-817D-4C3C-B656-2F482F161596}"/>
                </a:ext>
              </a:extLst>
            </p:cNvPr>
            <p:cNvSpPr/>
            <p:nvPr/>
          </p:nvSpPr>
          <p:spPr>
            <a:xfrm>
              <a:off x="3225547" y="3251558"/>
              <a:ext cx="5779359" cy="15968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21D43E8-8A39-4117-B090-E20B2770B2D2}"/>
                </a:ext>
              </a:extLst>
            </p:cNvPr>
            <p:cNvSpPr/>
            <p:nvPr/>
          </p:nvSpPr>
          <p:spPr>
            <a:xfrm>
              <a:off x="3225547" y="4996926"/>
              <a:ext cx="2167627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91D492F-07EB-4F4D-888B-5CD1BEFF9BF1}"/>
                </a:ext>
              </a:extLst>
            </p:cNvPr>
            <p:cNvSpPr/>
            <p:nvPr/>
          </p:nvSpPr>
          <p:spPr>
            <a:xfrm>
              <a:off x="6798827" y="4987076"/>
              <a:ext cx="2167627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A89A9F23-E208-48FC-91FF-DD1BECBD1D70}"/>
                </a:ext>
              </a:extLst>
            </p:cNvPr>
            <p:cNvCxnSpPr/>
            <p:nvPr/>
          </p:nvCxnSpPr>
          <p:spPr>
            <a:xfrm flipH="1">
              <a:off x="2733583" y="2925640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楕円 361">
              <a:extLst>
                <a:ext uri="{FF2B5EF4-FFF2-40B4-BE49-F238E27FC236}">
                  <a16:creationId xmlns:a16="http://schemas.microsoft.com/office/drawing/2014/main" id="{26C2A58F-1755-4BFB-9EFF-7172C1BB5D75}"/>
                </a:ext>
              </a:extLst>
            </p:cNvPr>
            <p:cNvSpPr/>
            <p:nvPr/>
          </p:nvSpPr>
          <p:spPr>
            <a:xfrm>
              <a:off x="2348880" y="2746055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2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3" name="直線コネクタ 362">
              <a:extLst>
                <a:ext uri="{FF2B5EF4-FFF2-40B4-BE49-F238E27FC236}">
                  <a16:creationId xmlns:a16="http://schemas.microsoft.com/office/drawing/2014/main" id="{AFC58892-A1F8-40EF-8345-05F13BAE4368}"/>
                </a:ext>
              </a:extLst>
            </p:cNvPr>
            <p:cNvCxnSpPr/>
            <p:nvPr/>
          </p:nvCxnSpPr>
          <p:spPr>
            <a:xfrm flipH="1">
              <a:off x="2744678" y="3961896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楕円 363">
              <a:extLst>
                <a:ext uri="{FF2B5EF4-FFF2-40B4-BE49-F238E27FC236}">
                  <a16:creationId xmlns:a16="http://schemas.microsoft.com/office/drawing/2014/main" id="{19D56467-2860-4F22-A1AC-9BADAF36E90D}"/>
                </a:ext>
              </a:extLst>
            </p:cNvPr>
            <p:cNvSpPr/>
            <p:nvPr/>
          </p:nvSpPr>
          <p:spPr>
            <a:xfrm>
              <a:off x="2359975" y="3782311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4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5" name="直線コネクタ 364">
              <a:extLst>
                <a:ext uri="{FF2B5EF4-FFF2-40B4-BE49-F238E27FC236}">
                  <a16:creationId xmlns:a16="http://schemas.microsoft.com/office/drawing/2014/main" id="{0AD5CADF-952A-4B57-B779-DEC3716303F1}"/>
                </a:ext>
              </a:extLst>
            </p:cNvPr>
            <p:cNvCxnSpPr/>
            <p:nvPr/>
          </p:nvCxnSpPr>
          <p:spPr>
            <a:xfrm flipH="1">
              <a:off x="2747628" y="5183590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楕円 365">
              <a:extLst>
                <a:ext uri="{FF2B5EF4-FFF2-40B4-BE49-F238E27FC236}">
                  <a16:creationId xmlns:a16="http://schemas.microsoft.com/office/drawing/2014/main" id="{E1E0353C-FE02-45B6-99E7-062CDD0DF1AD}"/>
                </a:ext>
              </a:extLst>
            </p:cNvPr>
            <p:cNvSpPr/>
            <p:nvPr/>
          </p:nvSpPr>
          <p:spPr>
            <a:xfrm>
              <a:off x="2362925" y="5004005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5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7" name="直線コネクタ 366">
              <a:extLst>
                <a:ext uri="{FF2B5EF4-FFF2-40B4-BE49-F238E27FC236}">
                  <a16:creationId xmlns:a16="http://schemas.microsoft.com/office/drawing/2014/main" id="{DFB60A7F-4D35-4CBB-93CC-D6F1D4D72AC6}"/>
                </a:ext>
              </a:extLst>
            </p:cNvPr>
            <p:cNvCxnSpPr/>
            <p:nvPr/>
          </p:nvCxnSpPr>
          <p:spPr>
            <a:xfrm flipH="1">
              <a:off x="8963497" y="2948944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BCF6B6AA-754C-4A22-9C18-911C5598B8C1}"/>
                </a:ext>
              </a:extLst>
            </p:cNvPr>
            <p:cNvSpPr/>
            <p:nvPr/>
          </p:nvSpPr>
          <p:spPr>
            <a:xfrm>
              <a:off x="9444366" y="2775837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3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9" name="直線コネクタ 368">
              <a:extLst>
                <a:ext uri="{FF2B5EF4-FFF2-40B4-BE49-F238E27FC236}">
                  <a16:creationId xmlns:a16="http://schemas.microsoft.com/office/drawing/2014/main" id="{70275902-4BFB-4E1C-B1BE-06787F0A55F2}"/>
                </a:ext>
              </a:extLst>
            </p:cNvPr>
            <p:cNvCxnSpPr/>
            <p:nvPr/>
          </p:nvCxnSpPr>
          <p:spPr>
            <a:xfrm flipH="1">
              <a:off x="8979007" y="5176021"/>
              <a:ext cx="4808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楕円 369">
              <a:extLst>
                <a:ext uri="{FF2B5EF4-FFF2-40B4-BE49-F238E27FC236}">
                  <a16:creationId xmlns:a16="http://schemas.microsoft.com/office/drawing/2014/main" id="{0EAB6DE2-C6BF-43C9-92C2-23717E9BEE9D}"/>
                </a:ext>
              </a:extLst>
            </p:cNvPr>
            <p:cNvSpPr/>
            <p:nvPr/>
          </p:nvSpPr>
          <p:spPr>
            <a:xfrm>
              <a:off x="9459876" y="5002914"/>
              <a:ext cx="384702" cy="3462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rgbClr val="FF0000"/>
                  </a:solidFill>
                </a:rPr>
                <a:t>6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155</Words>
  <Application>Microsoft Office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woonnnghee lee</dc:creator>
  <cp:lastModifiedBy>woonnnghee lee</cp:lastModifiedBy>
  <cp:revision>112</cp:revision>
  <dcterms:created xsi:type="dcterms:W3CDTF">2020-07-22T00:35:31Z</dcterms:created>
  <dcterms:modified xsi:type="dcterms:W3CDTF">2020-07-22T04:19:37Z</dcterms:modified>
</cp:coreProperties>
</file>