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9"/>
    <p:restoredTop sz="94772"/>
  </p:normalViewPr>
  <p:slideViewPr>
    <p:cSldViewPr snapToGrid="0" snapToObjects="1">
      <p:cViewPr varScale="1">
        <p:scale>
          <a:sx n="135" d="100"/>
          <a:sy n="13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  <c:pt idx="3">
                  <c:v>0.3</c:v>
                </c:pt>
                <c:pt idx="4">
                  <c:v>0.25</c:v>
                </c:pt>
                <c:pt idx="5">
                  <c:v>0.45</c:v>
                </c:pt>
                <c:pt idx="6">
                  <c:v>0.25</c:v>
                </c:pt>
                <c:pt idx="7">
                  <c:v>0.4</c:v>
                </c:pt>
                <c:pt idx="8">
                  <c:v>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47D-BF43-899A-BDD49FC50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708415"/>
        <c:axId val="78307999"/>
      </c:lineChart>
      <c:catAx>
        <c:axId val="777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8307999"/>
        <c:crosses val="autoZero"/>
        <c:auto val="1"/>
        <c:lblAlgn val="ctr"/>
        <c:lblOffset val="100"/>
        <c:noMultiLvlLbl val="0"/>
      </c:catAx>
      <c:valAx>
        <c:axId val="783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770841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  <c:pt idx="3">
                  <c:v>0.3</c:v>
                </c:pt>
                <c:pt idx="4">
                  <c:v>0.25</c:v>
                </c:pt>
                <c:pt idx="5">
                  <c:v>0.45</c:v>
                </c:pt>
                <c:pt idx="6">
                  <c:v>0.25</c:v>
                </c:pt>
                <c:pt idx="7">
                  <c:v>0.4</c:v>
                </c:pt>
                <c:pt idx="8">
                  <c:v>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47D-BF43-899A-BDD49FC50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708415"/>
        <c:axId val="78307999"/>
      </c:lineChart>
      <c:catAx>
        <c:axId val="777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8307999"/>
        <c:crosses val="autoZero"/>
        <c:auto val="1"/>
        <c:lblAlgn val="ctr"/>
        <c:lblOffset val="100"/>
        <c:noMultiLvlLbl val="0"/>
      </c:catAx>
      <c:valAx>
        <c:axId val="783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770841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C49C-CB95-3D4B-9482-002AA74D0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9957-9564-474F-BC18-0E321C49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836ED-CABD-7642-BB6C-A66004CD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EA8C-E7FA-8944-8AA1-FF5DD032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A1A4-5D4C-334C-85BE-F2A09A1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35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FE135-C674-2D44-8202-F79FB619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D4A35-1A10-3F47-8CB2-250131B9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BCA9B-EDAA-CD40-92DD-D443323E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FBEB-74F5-274F-8658-FDAF3AF2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BDC32-DAA7-7143-90A8-A337DDE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07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2D6CC-AA92-FA4B-A3E1-28764FC16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22C08-1D0A-3C45-BB62-70E38D8E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AC345-36E9-5542-AEA2-3A782383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A326C-BB20-DB43-AC8B-26A4A3A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CEF4D-0C42-8649-B932-F4EA5526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0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29CFF-4A14-BC44-8B0B-38867A9B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A19D0-B4F1-814A-A4BA-4B34E66B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62285-7A01-6648-A226-EF6AF756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575E-AD20-FD44-8F43-EA68685B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A3444-69BE-A641-AF85-70777CB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6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20B5-8ADB-134C-AA55-E1C262C1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F7D76-735B-3943-8C5B-F6026B92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08CEC-DC18-1A4C-A3C3-F71F2C34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A0AD3-F701-8A4C-AA40-340AC85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15E78-8189-1C4C-B73F-018FE73B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58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BD89-24D7-4D42-AB4B-C165DF5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FDA17-10CD-B24A-B965-52EA9BF3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4316A-598C-BD46-90E0-297DF55E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B938B-4CF1-8E4A-8CBE-D9B69A32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6431B-C164-2A42-BAD3-A6C4B4F6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335D1-4082-BA49-A7DC-D634FA88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95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FB2C-0EA2-5845-A4B0-F91BE0C6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EC7ED-6673-4D45-93CC-4DAC07967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36C23-5E6D-1244-9171-98F1E2EA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47E017-8C50-6442-80C9-A19D700A1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61FE29-A5A6-EA41-8B41-9FC2A7F9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58BD5-92E5-1E45-98FE-7B8906D4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1A7C2F-D978-B542-A063-CC3CE3A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663FB3-DEA7-5048-A2D0-F530E218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51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0F83-E2FE-4D4A-8916-DC78EFAF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5542EE-0138-5F48-B061-D2B7E138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62814-92B5-6043-961A-D20A06E7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5773E-27BB-1D49-B7D2-73D8BA7E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4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14EFD-DEC5-644D-B656-80199B12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094C61-3DD0-554D-8230-9F62862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33334-058B-5B4C-98B7-507D09CD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90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18B3-692F-BF46-99C5-DA5F8A51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31528-F5E8-9548-9ECB-87B93BAF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32BFE-5E13-C244-8A82-49EABEF3C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68647-C7C1-8B41-8E4E-8695068F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9D893-72C7-264F-9F4D-005D7BBD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74AA0-2E34-1944-A301-4755B30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0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16D6D-90A6-4F49-8CAC-7DBFF714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E2BCC4-91FC-A04C-BE17-1F8E1307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509C9-1967-FE4E-A911-89FDBAD1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9C40B-8411-8444-A0AB-3588BB38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5BADF-3837-364D-AFFA-28DE41EF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6A219-807E-534D-BB5F-87461659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5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786361-BBEF-034E-B060-2ED725B4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EDEE2-BB98-F54E-ABBD-E3D4D9D8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8DE3E-8714-754B-961F-A9401517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B57D-A65B-2A43-8FF4-0E22C57C0230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2DD0-08F3-AE45-B087-36C462FE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79ABE-4F01-0C40-A5E8-B945D0C3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D24A-5B08-004E-9D31-E88C26074A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2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D9C6A57-8C81-0445-80A1-5FEB04484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226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8F25528-DCA7-8E43-91C0-06B90BD207E1}"/>
              </a:ext>
            </a:extLst>
          </p:cNvPr>
          <p:cNvSpPr/>
          <p:nvPr/>
        </p:nvSpPr>
        <p:spPr>
          <a:xfrm rot="1535458">
            <a:off x="2970793" y="3088397"/>
            <a:ext cx="691489" cy="2102177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16CD57-0F32-1742-9B03-4898BAB8FCCB}"/>
              </a:ext>
            </a:extLst>
          </p:cNvPr>
          <p:cNvSpPr/>
          <p:nvPr/>
        </p:nvSpPr>
        <p:spPr>
          <a:xfrm rot="6615576">
            <a:off x="4638639" y="2245343"/>
            <a:ext cx="709711" cy="2651562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2C38124-821B-6541-8DAB-3067D400848E}"/>
              </a:ext>
            </a:extLst>
          </p:cNvPr>
          <p:cNvSpPr/>
          <p:nvPr/>
        </p:nvSpPr>
        <p:spPr>
          <a:xfrm rot="3876868">
            <a:off x="6861345" y="2120532"/>
            <a:ext cx="1206452" cy="2711382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6CB343-CD99-874D-AC1A-35D8E85D4C46}"/>
              </a:ext>
            </a:extLst>
          </p:cNvPr>
          <p:cNvSpPr/>
          <p:nvPr/>
        </p:nvSpPr>
        <p:spPr>
          <a:xfrm rot="9542380">
            <a:off x="8824615" y="2860549"/>
            <a:ext cx="689515" cy="2328173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9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D9C6A57-8C81-0445-80A1-5FEB044846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8F25528-DCA7-8E43-91C0-06B90BD207E1}"/>
              </a:ext>
            </a:extLst>
          </p:cNvPr>
          <p:cNvSpPr/>
          <p:nvPr/>
        </p:nvSpPr>
        <p:spPr>
          <a:xfrm rot="1535458">
            <a:off x="2777033" y="2648109"/>
            <a:ext cx="1221430" cy="2559030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16CD57-0F32-1742-9B03-4898BAB8FCCB}"/>
              </a:ext>
            </a:extLst>
          </p:cNvPr>
          <p:cNvSpPr/>
          <p:nvPr/>
        </p:nvSpPr>
        <p:spPr>
          <a:xfrm rot="9907396">
            <a:off x="5616890" y="3533654"/>
            <a:ext cx="709711" cy="890952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2C38124-821B-6541-8DAB-3067D400848E}"/>
              </a:ext>
            </a:extLst>
          </p:cNvPr>
          <p:cNvSpPr/>
          <p:nvPr/>
        </p:nvSpPr>
        <p:spPr>
          <a:xfrm rot="1596661">
            <a:off x="6338509" y="2529046"/>
            <a:ext cx="897479" cy="1505502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6CB343-CD99-874D-AC1A-35D8E85D4C46}"/>
              </a:ext>
            </a:extLst>
          </p:cNvPr>
          <p:cNvSpPr/>
          <p:nvPr/>
        </p:nvSpPr>
        <p:spPr>
          <a:xfrm rot="9435913">
            <a:off x="8708334" y="2843324"/>
            <a:ext cx="914378" cy="2328173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D4E017-DB35-9F4D-894F-0284099D1AEE}"/>
              </a:ext>
            </a:extLst>
          </p:cNvPr>
          <p:cNvSpPr/>
          <p:nvPr/>
        </p:nvSpPr>
        <p:spPr>
          <a:xfrm rot="1535458">
            <a:off x="4041029" y="1486380"/>
            <a:ext cx="349259" cy="1348511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21A2F2-20BC-1D49-B98A-CC8EF1104FBC}"/>
              </a:ext>
            </a:extLst>
          </p:cNvPr>
          <p:cNvSpPr/>
          <p:nvPr/>
        </p:nvSpPr>
        <p:spPr>
          <a:xfrm rot="9074354">
            <a:off x="7392078" y="2789615"/>
            <a:ext cx="689515" cy="1441625"/>
          </a:xfrm>
          <a:prstGeom prst="ellipse">
            <a:avLst/>
          </a:prstGeom>
          <a:solidFill>
            <a:srgbClr val="7DD6DA">
              <a:alpha val="66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36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최운호(대학원생-컴퓨터공학전공)</dc:creator>
  <cp:lastModifiedBy>최운호(대학원생-컴퓨터공학전공)</cp:lastModifiedBy>
  <cp:revision>6</cp:revision>
  <dcterms:created xsi:type="dcterms:W3CDTF">2021-07-01T14:17:41Z</dcterms:created>
  <dcterms:modified xsi:type="dcterms:W3CDTF">2021-07-02T01:59:30Z</dcterms:modified>
</cp:coreProperties>
</file>