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19FF2D-C988-43F4-8C52-F98D438F3486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12/7/17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7AD0A5-6D13-4B40-A9BB-E83B29C1D02C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20"/>
          <p:cNvSpPr/>
          <p:nvPr/>
        </p:nvSpPr>
        <p:spPr>
          <a:xfrm rot="10800000">
            <a:off x="842760" y="566604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2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C1C70FC-D430-4F81-A066-BE4C5E0A2E89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12/7/17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A2EEB9-EFEB-44D3-B672-AB279DD2809B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3" name="PlaceHolder 1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9DEA5DA-2D8E-4D76-92B3-E5D2D9BFEF4F}" type="datetime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12/7/17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1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1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887756-02ED-447F-B8DD-3442B66D90FD}" type="slidenum">
              <a:rPr b="0" lang="en-US" sz="9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 Project: Grocery Store App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77160" y="1270080"/>
            <a:ext cx="5461920" cy="82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 Joyce, Michael Sousa, Nicholas Wisniowski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1306080" y="2202480"/>
            <a:ext cx="2101680" cy="4188600"/>
          </a:xfrm>
          <a:prstGeom prst="rect">
            <a:avLst/>
          </a:prstGeom>
          <a:ln>
            <a:noFill/>
          </a:ln>
        </p:spPr>
      </p:pic>
      <p:pic>
        <p:nvPicPr>
          <p:cNvPr id="166" name="Picture 7" descr=""/>
          <p:cNvPicPr/>
          <p:nvPr/>
        </p:nvPicPr>
        <p:blipFill>
          <a:blip r:embed="rId2"/>
          <a:stretch/>
        </p:blipFill>
        <p:spPr>
          <a:xfrm>
            <a:off x="4094280" y="2181240"/>
            <a:ext cx="2170440" cy="4231440"/>
          </a:xfrm>
          <a:prstGeom prst="rect">
            <a:avLst/>
          </a:prstGeom>
          <a:ln>
            <a:noFill/>
          </a:ln>
        </p:spPr>
      </p:pic>
      <p:pic>
        <p:nvPicPr>
          <p:cNvPr id="167" name="Picture 8" descr=""/>
          <p:cNvPicPr/>
          <p:nvPr/>
        </p:nvPicPr>
        <p:blipFill>
          <a:blip r:embed="rId3"/>
          <a:stretch/>
        </p:blipFill>
        <p:spPr>
          <a:xfrm>
            <a:off x="6950880" y="2202480"/>
            <a:ext cx="2148480" cy="42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77160" y="609480"/>
            <a:ext cx="10042200" cy="798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Project Plan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474920" y="1409040"/>
            <a:ext cx="8596440" cy="4797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First Meeting: requirements developed, rolls assigned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Tim: Get SDK working,  Provide initial template, announcements page, SQA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Mike: Diagrams for initial design, Weekly Ad, Contacts, Home page, SQA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Nick: Product Requirements, Design Document, Test Cases, Menu page, SQA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GitHub created, design documents made, prototype app worked on, test cases developed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 2: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Second Meeting: checked progress, revised project documents, implemented more features in app, prepared for this presentation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227160"/>
            <a:ext cx="8596440" cy="714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Requirements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552760" y="1306440"/>
            <a:ext cx="9492840" cy="5098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Home Page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NavBar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Home Page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Menu Items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146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Ordering System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Weekly Ad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Announcements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Contact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Non-Functional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Easy to use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3" descr=""/>
          <p:cNvPicPr/>
          <p:nvPr/>
        </p:nvPicPr>
        <p:blipFill>
          <a:blip r:embed="rId1"/>
          <a:stretch/>
        </p:blipFill>
        <p:spPr>
          <a:xfrm>
            <a:off x="2399040" y="1166400"/>
            <a:ext cx="7075080" cy="5374080"/>
          </a:xfrm>
          <a:prstGeom prst="rect">
            <a:avLst/>
          </a:prstGeom>
          <a:ln>
            <a:noFill/>
          </a:ln>
        </p:spPr>
      </p:pic>
      <p:sp>
        <p:nvSpPr>
          <p:cNvPr id="173" name="TextShape 1"/>
          <p:cNvSpPr txBox="1"/>
          <p:nvPr/>
        </p:nvSpPr>
        <p:spPr>
          <a:xfrm>
            <a:off x="1506960" y="474120"/>
            <a:ext cx="8858880" cy="691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Software Design Documents: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Case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2377080" y="961200"/>
            <a:ext cx="6395040" cy="576612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1506960" y="137880"/>
            <a:ext cx="7766640" cy="8229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UML Diagram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728000" y="1371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Version Control: GitHub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92000" y="731520"/>
            <a:ext cx="10729440" cy="60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" descr=""/>
          <p:cNvPicPr/>
          <p:nvPr/>
        </p:nvPicPr>
        <p:blipFill>
          <a:blip r:embed="rId1"/>
          <a:stretch/>
        </p:blipFill>
        <p:spPr>
          <a:xfrm>
            <a:off x="849240" y="923760"/>
            <a:ext cx="10300680" cy="5793840"/>
          </a:xfrm>
          <a:prstGeom prst="rect">
            <a:avLst/>
          </a:prstGeom>
          <a:ln>
            <a:noFill/>
          </a:ln>
        </p:spPr>
      </p:pic>
      <p:sp>
        <p:nvSpPr>
          <p:cNvPr id="179" name="TextShape 1"/>
          <p:cNvSpPr txBox="1"/>
          <p:nvPr/>
        </p:nvSpPr>
        <p:spPr>
          <a:xfrm>
            <a:off x="1701360" y="1605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Development Tools: Android Studio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523880" y="385200"/>
            <a:ext cx="8646120" cy="1014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Test Cases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369880" y="1399680"/>
            <a:ext cx="7314840" cy="524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lpha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Home Page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Press NavBar to maximize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Weekly Ad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Announcements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Menu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Select Contact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Press NavBar to minimize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Scroll Up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Scroll Down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Zoom In/Out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Double tap functionality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lpha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Weekly Ad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Scroll Up/Down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Zoom In/Out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roman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Double tap functionality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90c226"/>
              </a:buClr>
              <a:buSzPct val="80000"/>
              <a:buFont typeface="Trebuchet MS"/>
              <a:buAutoNum type="alphaLcPeriod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ea typeface="MS Mincho"/>
              </a:rPr>
              <a:t>Announcements, Menu,  Checkout, Contact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77160" y="609480"/>
            <a:ext cx="8596440" cy="2002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Grocery Store App Demo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Q &amp; 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Application>LibreOffice/5.3.1.2$Linux_X86_64 LibreOffice_project/30m0$Build-2</Application>
  <Words>116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2017-12-06T02:02:43Z</dcterms:created>
  <dc:creator>Michael Sousa</dc:creator>
  <dc:description/>
  <dc:language>en-US</dc:language>
  <cp:lastModifiedBy/>
  <dcterms:modified xsi:type="dcterms:W3CDTF">2017-12-07T11:11:28Z</dcterms:modified>
  <cp:revision>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