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080" cy="612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080" cy="612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080" cy="612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CustomShape 1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1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1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1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1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1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1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20"/>
          <p:cNvSpPr/>
          <p:nvPr/>
        </p:nvSpPr>
        <p:spPr>
          <a:xfrm rot="10800000">
            <a:off x="1685160" y="11331720"/>
            <a:ext cx="842040" cy="566532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PlaceHolder 2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8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 Project: Grocery Store App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77160" y="1270080"/>
            <a:ext cx="5461560" cy="8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 Joyce, Michael Sousa, Nicholas Wisniowski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Picture 6" descr=""/>
          <p:cNvPicPr/>
          <p:nvPr/>
        </p:nvPicPr>
        <p:blipFill>
          <a:blip r:embed="rId1"/>
          <a:stretch/>
        </p:blipFill>
        <p:spPr>
          <a:xfrm>
            <a:off x="1306080" y="2202480"/>
            <a:ext cx="2101320" cy="4188240"/>
          </a:xfrm>
          <a:prstGeom prst="rect">
            <a:avLst/>
          </a:prstGeom>
          <a:ln>
            <a:noFill/>
          </a:ln>
        </p:spPr>
      </p:pic>
      <p:pic>
        <p:nvPicPr>
          <p:cNvPr id="157" name="Picture 7" descr=""/>
          <p:cNvPicPr/>
          <p:nvPr/>
        </p:nvPicPr>
        <p:blipFill>
          <a:blip r:embed="rId2"/>
          <a:stretch/>
        </p:blipFill>
        <p:spPr>
          <a:xfrm>
            <a:off x="4094280" y="2181240"/>
            <a:ext cx="2170080" cy="4231080"/>
          </a:xfrm>
          <a:prstGeom prst="rect">
            <a:avLst/>
          </a:prstGeom>
          <a:ln>
            <a:noFill/>
          </a:ln>
        </p:spPr>
      </p:pic>
      <p:pic>
        <p:nvPicPr>
          <p:cNvPr id="158" name="Picture 8" descr=""/>
          <p:cNvPicPr/>
          <p:nvPr/>
        </p:nvPicPr>
        <p:blipFill>
          <a:blip r:embed="rId3"/>
          <a:stretch/>
        </p:blipFill>
        <p:spPr>
          <a:xfrm>
            <a:off x="6950880" y="2202480"/>
            <a:ext cx="2148120" cy="420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77160" y="609480"/>
            <a:ext cx="10041840" cy="7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Plan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474920" y="1409040"/>
            <a:ext cx="8596080" cy="47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Week 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First Meeting: requirements developed, rolls assigned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Tim: Get SDK working,  Provide initial template, announcements page, SQA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Mike: Diagrams for initial design, Weekly Ad, Contacts, Home page, SQA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Nick: Product Requirements, Design Document, Test Cases, Menu page, SQA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GitHub created, design documents made, prototype app worked on, test cases developed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Week 2: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Meeting: checked progress, revised project documents, implemented more features in app, prepared for this presentation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77160" y="227160"/>
            <a:ext cx="859608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Requirements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552760" y="1306440"/>
            <a:ext cx="9492480" cy="50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Functional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Home Page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NavBar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Home Page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Menu Items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14600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Ordering System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Weekly 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Announcements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Contact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Non-Functional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Easy to use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3" descr=""/>
          <p:cNvPicPr/>
          <p:nvPr/>
        </p:nvPicPr>
        <p:blipFill>
          <a:blip r:embed="rId1"/>
          <a:stretch/>
        </p:blipFill>
        <p:spPr>
          <a:xfrm>
            <a:off x="2399040" y="1166400"/>
            <a:ext cx="7074720" cy="537372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1506960" y="474120"/>
            <a:ext cx="8858520" cy="69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Software Design Documents: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 Case Diagram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3" descr=""/>
          <p:cNvPicPr/>
          <p:nvPr/>
        </p:nvPicPr>
        <p:blipFill>
          <a:blip r:embed="rId1"/>
          <a:stretch/>
        </p:blipFill>
        <p:spPr>
          <a:xfrm>
            <a:off x="2377080" y="961200"/>
            <a:ext cx="6394680" cy="576576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1506960" y="137880"/>
            <a:ext cx="776628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UML Diagram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728000" y="13716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Version Control: GitHub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792000" y="731520"/>
            <a:ext cx="10729080" cy="603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2" descr=""/>
          <p:cNvPicPr/>
          <p:nvPr/>
        </p:nvPicPr>
        <p:blipFill>
          <a:blip r:embed="rId1"/>
          <a:stretch/>
        </p:blipFill>
        <p:spPr>
          <a:xfrm>
            <a:off x="849240" y="923760"/>
            <a:ext cx="10300320" cy="579348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1701360" y="16056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Development Tools: Android Studio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523880" y="385200"/>
            <a:ext cx="8645760" cy="10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Test Cases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369880" y="1399680"/>
            <a:ext cx="7314480" cy="52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alpha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Home Page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roman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Press NavBar to maximize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88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Select Weekly 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88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Select Announcements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88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Select Menu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88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Select Contact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roman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Press NavBar to minimize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roman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Scroll Up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roman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Scroll Down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roman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Zoom In/Out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roman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Back button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88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Double tap functionality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alpha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Weekly 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roman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Scroll Up/Down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roman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Zoom In/Out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roman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Double tap functionality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alpha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Announcements, Menu,  Checkout, Contact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77160" y="609480"/>
            <a:ext cx="8596080" cy="20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Grocery Store App Demo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 &amp; 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Application>LibreOffice/5.3.1.2$Linux_X86_64 LibreOffice_project/30m0$Build-2</Application>
  <Words>116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2017-12-06T02:02:43Z</dcterms:created>
  <dc:creator>Michael Sousa</dc:creator>
  <dc:description/>
  <dc:language>en-US</dc:language>
  <cp:lastModifiedBy/>
  <dcterms:modified xsi:type="dcterms:W3CDTF">2017-12-07T11:18:42Z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