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7315200" cy="4846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793189"/>
            <a:ext cx="6217920" cy="1687348"/>
          </a:xfrm>
        </p:spPr>
        <p:txBody>
          <a:bodyPr anchor="b"/>
          <a:lstStyle>
            <a:lvl1pPr algn="ctr">
              <a:defRPr sz="4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45607"/>
            <a:ext cx="5486400" cy="1170149"/>
          </a:xfrm>
        </p:spPr>
        <p:txBody>
          <a:bodyPr/>
          <a:lstStyle>
            <a:lvl1pPr marL="0" indent="0" algn="ctr">
              <a:buNone/>
              <a:defRPr sz="1696"/>
            </a:lvl1pPr>
            <a:lvl2pPr marL="323103" indent="0" algn="ctr">
              <a:buNone/>
              <a:defRPr sz="1413"/>
            </a:lvl2pPr>
            <a:lvl3pPr marL="646206" indent="0" algn="ctr">
              <a:buNone/>
              <a:defRPr sz="1272"/>
            </a:lvl3pPr>
            <a:lvl4pPr marL="969310" indent="0" algn="ctr">
              <a:buNone/>
              <a:defRPr sz="1131"/>
            </a:lvl4pPr>
            <a:lvl5pPr marL="1292413" indent="0" algn="ctr">
              <a:buNone/>
              <a:defRPr sz="1131"/>
            </a:lvl5pPr>
            <a:lvl6pPr marL="1615516" indent="0" algn="ctr">
              <a:buNone/>
              <a:defRPr sz="1131"/>
            </a:lvl6pPr>
            <a:lvl7pPr marL="1938619" indent="0" algn="ctr">
              <a:buNone/>
              <a:defRPr sz="1131"/>
            </a:lvl7pPr>
            <a:lvl8pPr marL="2261723" indent="0" algn="ctr">
              <a:buNone/>
              <a:defRPr sz="1131"/>
            </a:lvl8pPr>
            <a:lvl9pPr marL="2584826" indent="0" algn="ctr">
              <a:buNone/>
              <a:defRPr sz="113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50BE-1701-4F45-99BB-7540AB79D83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8C8F-E727-4C85-B130-A1D03F2F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5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50BE-1701-4F45-99BB-7540AB79D83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8C8F-E727-4C85-B130-A1D03F2F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1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58038"/>
            <a:ext cx="1577340" cy="41073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58038"/>
            <a:ext cx="4640580" cy="410730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50BE-1701-4F45-99BB-7540AB79D83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8C8F-E727-4C85-B130-A1D03F2F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1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50BE-1701-4F45-99BB-7540AB79D83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8C8F-E727-4C85-B130-A1D03F2F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4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208295"/>
            <a:ext cx="6309360" cy="2016066"/>
          </a:xfrm>
        </p:spPr>
        <p:txBody>
          <a:bodyPr anchor="b"/>
          <a:lstStyle>
            <a:lvl1pPr>
              <a:defRPr sz="4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243434"/>
            <a:ext cx="6309360" cy="1060202"/>
          </a:xfrm>
        </p:spPr>
        <p:txBody>
          <a:bodyPr/>
          <a:lstStyle>
            <a:lvl1pPr marL="0" indent="0">
              <a:buNone/>
              <a:defRPr sz="1696">
                <a:solidFill>
                  <a:schemeClr val="tx1"/>
                </a:solidFill>
              </a:defRPr>
            </a:lvl1pPr>
            <a:lvl2pPr marL="323103" indent="0">
              <a:buNone/>
              <a:defRPr sz="1413">
                <a:solidFill>
                  <a:schemeClr val="tx1">
                    <a:tint val="75000"/>
                  </a:schemeClr>
                </a:solidFill>
              </a:defRPr>
            </a:lvl2pPr>
            <a:lvl3pPr marL="646206" indent="0">
              <a:buNone/>
              <a:defRPr sz="1272">
                <a:solidFill>
                  <a:schemeClr val="tx1">
                    <a:tint val="75000"/>
                  </a:schemeClr>
                </a:solidFill>
              </a:defRPr>
            </a:lvl3pPr>
            <a:lvl4pPr marL="969310" indent="0">
              <a:buNone/>
              <a:defRPr sz="1131">
                <a:solidFill>
                  <a:schemeClr val="tx1">
                    <a:tint val="75000"/>
                  </a:schemeClr>
                </a:solidFill>
              </a:defRPr>
            </a:lvl4pPr>
            <a:lvl5pPr marL="1292413" indent="0">
              <a:buNone/>
              <a:defRPr sz="1131">
                <a:solidFill>
                  <a:schemeClr val="tx1">
                    <a:tint val="75000"/>
                  </a:schemeClr>
                </a:solidFill>
              </a:defRPr>
            </a:lvl5pPr>
            <a:lvl6pPr marL="1615516" indent="0">
              <a:buNone/>
              <a:defRPr sz="1131">
                <a:solidFill>
                  <a:schemeClr val="tx1">
                    <a:tint val="75000"/>
                  </a:schemeClr>
                </a:solidFill>
              </a:defRPr>
            </a:lvl6pPr>
            <a:lvl7pPr marL="1938619" indent="0">
              <a:buNone/>
              <a:defRPr sz="1131">
                <a:solidFill>
                  <a:schemeClr val="tx1">
                    <a:tint val="75000"/>
                  </a:schemeClr>
                </a:solidFill>
              </a:defRPr>
            </a:lvl7pPr>
            <a:lvl8pPr marL="2261723" indent="0">
              <a:buNone/>
              <a:defRPr sz="1131">
                <a:solidFill>
                  <a:schemeClr val="tx1">
                    <a:tint val="75000"/>
                  </a:schemeClr>
                </a:solidFill>
              </a:defRPr>
            </a:lvl8pPr>
            <a:lvl9pPr marL="2584826" indent="0">
              <a:buNone/>
              <a:defRPr sz="1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50BE-1701-4F45-99BB-7540AB79D83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8C8F-E727-4C85-B130-A1D03F2F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6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290193"/>
            <a:ext cx="3108960" cy="307514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290193"/>
            <a:ext cx="3108960" cy="307514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50BE-1701-4F45-99BB-7540AB79D83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8C8F-E727-4C85-B130-A1D03F2F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58039"/>
            <a:ext cx="6309360" cy="93679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188100"/>
            <a:ext cx="3094672" cy="582269"/>
          </a:xfrm>
        </p:spPr>
        <p:txBody>
          <a:bodyPr anchor="b"/>
          <a:lstStyle>
            <a:lvl1pPr marL="0" indent="0">
              <a:buNone/>
              <a:defRPr sz="1696" b="1"/>
            </a:lvl1pPr>
            <a:lvl2pPr marL="323103" indent="0">
              <a:buNone/>
              <a:defRPr sz="1413" b="1"/>
            </a:lvl2pPr>
            <a:lvl3pPr marL="646206" indent="0">
              <a:buNone/>
              <a:defRPr sz="1272" b="1"/>
            </a:lvl3pPr>
            <a:lvl4pPr marL="969310" indent="0">
              <a:buNone/>
              <a:defRPr sz="1131" b="1"/>
            </a:lvl4pPr>
            <a:lvl5pPr marL="1292413" indent="0">
              <a:buNone/>
              <a:defRPr sz="1131" b="1"/>
            </a:lvl5pPr>
            <a:lvl6pPr marL="1615516" indent="0">
              <a:buNone/>
              <a:defRPr sz="1131" b="1"/>
            </a:lvl6pPr>
            <a:lvl7pPr marL="1938619" indent="0">
              <a:buNone/>
              <a:defRPr sz="1131" b="1"/>
            </a:lvl7pPr>
            <a:lvl8pPr marL="2261723" indent="0">
              <a:buNone/>
              <a:defRPr sz="1131" b="1"/>
            </a:lvl8pPr>
            <a:lvl9pPr marL="2584826" indent="0">
              <a:buNone/>
              <a:defRPr sz="113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770369"/>
            <a:ext cx="3094672" cy="2603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188100"/>
            <a:ext cx="3109913" cy="582269"/>
          </a:xfrm>
        </p:spPr>
        <p:txBody>
          <a:bodyPr anchor="b"/>
          <a:lstStyle>
            <a:lvl1pPr marL="0" indent="0">
              <a:buNone/>
              <a:defRPr sz="1696" b="1"/>
            </a:lvl1pPr>
            <a:lvl2pPr marL="323103" indent="0">
              <a:buNone/>
              <a:defRPr sz="1413" b="1"/>
            </a:lvl2pPr>
            <a:lvl3pPr marL="646206" indent="0">
              <a:buNone/>
              <a:defRPr sz="1272" b="1"/>
            </a:lvl3pPr>
            <a:lvl4pPr marL="969310" indent="0">
              <a:buNone/>
              <a:defRPr sz="1131" b="1"/>
            </a:lvl4pPr>
            <a:lvl5pPr marL="1292413" indent="0">
              <a:buNone/>
              <a:defRPr sz="1131" b="1"/>
            </a:lvl5pPr>
            <a:lvl6pPr marL="1615516" indent="0">
              <a:buNone/>
              <a:defRPr sz="1131" b="1"/>
            </a:lvl6pPr>
            <a:lvl7pPr marL="1938619" indent="0">
              <a:buNone/>
              <a:defRPr sz="1131" b="1"/>
            </a:lvl7pPr>
            <a:lvl8pPr marL="2261723" indent="0">
              <a:buNone/>
              <a:defRPr sz="1131" b="1"/>
            </a:lvl8pPr>
            <a:lvl9pPr marL="2584826" indent="0">
              <a:buNone/>
              <a:defRPr sz="113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770369"/>
            <a:ext cx="3109913" cy="2603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50BE-1701-4F45-99BB-7540AB79D83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8C8F-E727-4C85-B130-A1D03F2F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2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50BE-1701-4F45-99BB-7540AB79D83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8C8F-E727-4C85-B130-A1D03F2F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0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50BE-1701-4F45-99BB-7540AB79D83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8C8F-E727-4C85-B130-A1D03F2F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23109"/>
            <a:ext cx="2359342" cy="1130882"/>
          </a:xfrm>
        </p:spPr>
        <p:txBody>
          <a:bodyPr anchor="b"/>
          <a:lstStyle>
            <a:lvl1pPr>
              <a:defRPr sz="22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697827"/>
            <a:ext cx="3703320" cy="3444254"/>
          </a:xfrm>
        </p:spPr>
        <p:txBody>
          <a:bodyPr/>
          <a:lstStyle>
            <a:lvl1pPr>
              <a:defRPr sz="2261"/>
            </a:lvl1pPr>
            <a:lvl2pPr>
              <a:defRPr sz="1979"/>
            </a:lvl2pPr>
            <a:lvl3pPr>
              <a:defRPr sz="1696"/>
            </a:lvl3pPr>
            <a:lvl4pPr>
              <a:defRPr sz="1413"/>
            </a:lvl4pPr>
            <a:lvl5pPr>
              <a:defRPr sz="1413"/>
            </a:lvl5pPr>
            <a:lvl6pPr>
              <a:defRPr sz="1413"/>
            </a:lvl6pPr>
            <a:lvl7pPr>
              <a:defRPr sz="1413"/>
            </a:lvl7pPr>
            <a:lvl8pPr>
              <a:defRPr sz="1413"/>
            </a:lvl8pPr>
            <a:lvl9pPr>
              <a:defRPr sz="141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453991"/>
            <a:ext cx="2359342" cy="2693699"/>
          </a:xfrm>
        </p:spPr>
        <p:txBody>
          <a:bodyPr/>
          <a:lstStyle>
            <a:lvl1pPr marL="0" indent="0">
              <a:buNone/>
              <a:defRPr sz="1131"/>
            </a:lvl1pPr>
            <a:lvl2pPr marL="323103" indent="0">
              <a:buNone/>
              <a:defRPr sz="989"/>
            </a:lvl2pPr>
            <a:lvl3pPr marL="646206" indent="0">
              <a:buNone/>
              <a:defRPr sz="848"/>
            </a:lvl3pPr>
            <a:lvl4pPr marL="969310" indent="0">
              <a:buNone/>
              <a:defRPr sz="707"/>
            </a:lvl4pPr>
            <a:lvl5pPr marL="1292413" indent="0">
              <a:buNone/>
              <a:defRPr sz="707"/>
            </a:lvl5pPr>
            <a:lvl6pPr marL="1615516" indent="0">
              <a:buNone/>
              <a:defRPr sz="707"/>
            </a:lvl6pPr>
            <a:lvl7pPr marL="1938619" indent="0">
              <a:buNone/>
              <a:defRPr sz="707"/>
            </a:lvl7pPr>
            <a:lvl8pPr marL="2261723" indent="0">
              <a:buNone/>
              <a:defRPr sz="707"/>
            </a:lvl8pPr>
            <a:lvl9pPr marL="2584826" indent="0">
              <a:buNone/>
              <a:defRPr sz="70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50BE-1701-4F45-99BB-7540AB79D83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8C8F-E727-4C85-B130-A1D03F2F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8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23109"/>
            <a:ext cx="2359342" cy="1130882"/>
          </a:xfrm>
        </p:spPr>
        <p:txBody>
          <a:bodyPr anchor="b"/>
          <a:lstStyle>
            <a:lvl1pPr>
              <a:defRPr sz="22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697827"/>
            <a:ext cx="3703320" cy="3444254"/>
          </a:xfrm>
        </p:spPr>
        <p:txBody>
          <a:bodyPr anchor="t"/>
          <a:lstStyle>
            <a:lvl1pPr marL="0" indent="0">
              <a:buNone/>
              <a:defRPr sz="2261"/>
            </a:lvl1pPr>
            <a:lvl2pPr marL="323103" indent="0">
              <a:buNone/>
              <a:defRPr sz="1979"/>
            </a:lvl2pPr>
            <a:lvl3pPr marL="646206" indent="0">
              <a:buNone/>
              <a:defRPr sz="1696"/>
            </a:lvl3pPr>
            <a:lvl4pPr marL="969310" indent="0">
              <a:buNone/>
              <a:defRPr sz="1413"/>
            </a:lvl4pPr>
            <a:lvl5pPr marL="1292413" indent="0">
              <a:buNone/>
              <a:defRPr sz="1413"/>
            </a:lvl5pPr>
            <a:lvl6pPr marL="1615516" indent="0">
              <a:buNone/>
              <a:defRPr sz="1413"/>
            </a:lvl6pPr>
            <a:lvl7pPr marL="1938619" indent="0">
              <a:buNone/>
              <a:defRPr sz="1413"/>
            </a:lvl7pPr>
            <a:lvl8pPr marL="2261723" indent="0">
              <a:buNone/>
              <a:defRPr sz="1413"/>
            </a:lvl8pPr>
            <a:lvl9pPr marL="2584826" indent="0">
              <a:buNone/>
              <a:defRPr sz="141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453991"/>
            <a:ext cx="2359342" cy="2693699"/>
          </a:xfrm>
        </p:spPr>
        <p:txBody>
          <a:bodyPr/>
          <a:lstStyle>
            <a:lvl1pPr marL="0" indent="0">
              <a:buNone/>
              <a:defRPr sz="1131"/>
            </a:lvl1pPr>
            <a:lvl2pPr marL="323103" indent="0">
              <a:buNone/>
              <a:defRPr sz="989"/>
            </a:lvl2pPr>
            <a:lvl3pPr marL="646206" indent="0">
              <a:buNone/>
              <a:defRPr sz="848"/>
            </a:lvl3pPr>
            <a:lvl4pPr marL="969310" indent="0">
              <a:buNone/>
              <a:defRPr sz="707"/>
            </a:lvl4pPr>
            <a:lvl5pPr marL="1292413" indent="0">
              <a:buNone/>
              <a:defRPr sz="707"/>
            </a:lvl5pPr>
            <a:lvl6pPr marL="1615516" indent="0">
              <a:buNone/>
              <a:defRPr sz="707"/>
            </a:lvl6pPr>
            <a:lvl7pPr marL="1938619" indent="0">
              <a:buNone/>
              <a:defRPr sz="707"/>
            </a:lvl7pPr>
            <a:lvl8pPr marL="2261723" indent="0">
              <a:buNone/>
              <a:defRPr sz="707"/>
            </a:lvl8pPr>
            <a:lvl9pPr marL="2584826" indent="0">
              <a:buNone/>
              <a:defRPr sz="70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50BE-1701-4F45-99BB-7540AB79D83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8C8F-E727-4C85-B130-A1D03F2F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5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58039"/>
            <a:ext cx="6309360" cy="936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90193"/>
            <a:ext cx="6309360" cy="3075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492116"/>
            <a:ext cx="1645920" cy="25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A50BE-1701-4F45-99BB-7540AB79D83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492116"/>
            <a:ext cx="2468880" cy="25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492116"/>
            <a:ext cx="1645920" cy="25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48C8F-E727-4C85-B130-A1D03F2F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9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46206" rtl="0" eaLnBrk="1" latinLnBrk="0" hangingPunct="1">
        <a:lnSpc>
          <a:spcPct val="90000"/>
        </a:lnSpc>
        <a:spcBef>
          <a:spcPct val="0"/>
        </a:spcBef>
        <a:buNone/>
        <a:defRPr sz="31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552" indent="-161552" algn="l" defTabSz="646206" rtl="0" eaLnBrk="1" latinLnBrk="0" hangingPunct="1">
        <a:lnSpc>
          <a:spcPct val="90000"/>
        </a:lnSpc>
        <a:spcBef>
          <a:spcPts val="707"/>
        </a:spcBef>
        <a:buFont typeface="Arial" panose="020B0604020202020204" pitchFamily="34" charset="0"/>
        <a:buChar char="•"/>
        <a:defRPr sz="1979" kern="1200">
          <a:solidFill>
            <a:schemeClr val="tx1"/>
          </a:solidFill>
          <a:latin typeface="+mn-lt"/>
          <a:ea typeface="+mn-ea"/>
          <a:cs typeface="+mn-cs"/>
        </a:defRPr>
      </a:lvl1pPr>
      <a:lvl2pPr marL="484655" indent="-161552" algn="l" defTabSz="646206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696" kern="1200">
          <a:solidFill>
            <a:schemeClr val="tx1"/>
          </a:solidFill>
          <a:latin typeface="+mn-lt"/>
          <a:ea typeface="+mn-ea"/>
          <a:cs typeface="+mn-cs"/>
        </a:defRPr>
      </a:lvl2pPr>
      <a:lvl3pPr marL="807758" indent="-161552" algn="l" defTabSz="646206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413" kern="1200">
          <a:solidFill>
            <a:schemeClr val="tx1"/>
          </a:solidFill>
          <a:latin typeface="+mn-lt"/>
          <a:ea typeface="+mn-ea"/>
          <a:cs typeface="+mn-cs"/>
        </a:defRPr>
      </a:lvl3pPr>
      <a:lvl4pPr marL="1130861" indent="-161552" algn="l" defTabSz="646206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4pPr>
      <a:lvl5pPr marL="1453965" indent="-161552" algn="l" defTabSz="646206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5pPr>
      <a:lvl6pPr marL="1777068" indent="-161552" algn="l" defTabSz="646206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6pPr>
      <a:lvl7pPr marL="2100171" indent="-161552" algn="l" defTabSz="646206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7pPr>
      <a:lvl8pPr marL="2423274" indent="-161552" algn="l" defTabSz="646206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8pPr>
      <a:lvl9pPr marL="2746378" indent="-161552" algn="l" defTabSz="646206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6206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1pPr>
      <a:lvl2pPr marL="323103" algn="l" defTabSz="646206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2pPr>
      <a:lvl3pPr marL="646206" algn="l" defTabSz="646206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3pPr>
      <a:lvl4pPr marL="969310" algn="l" defTabSz="646206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4pPr>
      <a:lvl5pPr marL="1292413" algn="l" defTabSz="646206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5pPr>
      <a:lvl6pPr marL="1615516" algn="l" defTabSz="646206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6pPr>
      <a:lvl7pPr marL="1938619" algn="l" defTabSz="646206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7pPr>
      <a:lvl8pPr marL="2261723" algn="l" defTabSz="646206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8pPr>
      <a:lvl9pPr marL="2584826" algn="l" defTabSz="646206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093" y="418799"/>
            <a:ext cx="4410775" cy="129121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497" y="2213306"/>
            <a:ext cx="5036635" cy="262464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415759" y="2"/>
            <a:ext cx="1736373" cy="320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84" dirty="0">
                <a:latin typeface="Arial" panose="020B0604020202020204" pitchFamily="34" charset="0"/>
                <a:cs typeface="Arial" panose="020B0604020202020204" pitchFamily="34" charset="0"/>
              </a:rPr>
              <a:t>Collection channel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08067" y="564277"/>
            <a:ext cx="1619354" cy="271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6" dirty="0">
                <a:latin typeface="Arial" panose="020B0604020202020204" pitchFamily="34" charset="0"/>
                <a:cs typeface="Arial" panose="020B0604020202020204" pitchFamily="34" charset="0"/>
              </a:rPr>
              <a:t>Encapsulated sample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05820" y="2"/>
            <a:ext cx="1869423" cy="320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84" dirty="0">
                <a:latin typeface="Arial" panose="020B0604020202020204" pitchFamily="34" charset="0"/>
                <a:cs typeface="Arial" panose="020B0604020202020204" pitchFamily="34" charset="0"/>
              </a:rPr>
              <a:t>Sample + biosensor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6124" y="1024313"/>
            <a:ext cx="468398" cy="320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84" dirty="0">
                <a:latin typeface="Arial" panose="020B0604020202020204" pitchFamily="34" charset="0"/>
                <a:cs typeface="Arial" panose="020B0604020202020204" pitchFamily="34" charset="0"/>
              </a:rPr>
              <a:t>Oil 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214756" y="1200418"/>
            <a:ext cx="441093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936078" y="293638"/>
            <a:ext cx="0" cy="459888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17860" y="834458"/>
            <a:ext cx="592" cy="348008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846953" y="809070"/>
            <a:ext cx="120476" cy="373398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655849" y="270851"/>
            <a:ext cx="256051" cy="25273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41322" y="1808079"/>
            <a:ext cx="3779304" cy="320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84" dirty="0">
                <a:latin typeface="Arial" panose="020B0604020202020204" pitchFamily="34" charset="0"/>
                <a:cs typeface="Arial" panose="020B0604020202020204" pitchFamily="34" charset="0"/>
              </a:rPr>
              <a:t>Detection of mRNA and protein expression</a:t>
            </a:r>
          </a:p>
        </p:txBody>
      </p:sp>
    </p:spTree>
    <p:extLst>
      <p:ext uri="{BB962C8B-B14F-4D97-AF65-F5344CB8AC3E}">
        <p14:creationId xmlns:p14="http://schemas.microsoft.com/office/powerpoint/2010/main" val="2513163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677"/>
    </mc:Choice>
    <mc:Fallback>
      <p:transition spd="slow" advTm="20677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2003</TotalTime>
  <Words>14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Shue</dc:creator>
  <cp:lastModifiedBy>Wang, Shue</cp:lastModifiedBy>
  <cp:revision>5</cp:revision>
  <dcterms:created xsi:type="dcterms:W3CDTF">2019-05-28T18:23:02Z</dcterms:created>
  <dcterms:modified xsi:type="dcterms:W3CDTF">2019-05-30T03:58:15Z</dcterms:modified>
</cp:coreProperties>
</file>