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7" r:id="rId5"/>
    <p:sldId id="278" r:id="rId6"/>
    <p:sldId id="274" r:id="rId7"/>
    <p:sldId id="275" r:id="rId8"/>
    <p:sldId id="276" r:id="rId9"/>
    <p:sldId id="277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72FFE-F5DF-47E8-8982-4773FB875A02}" v="2" dt="2023-12-21T19:08:30.973"/>
    <p1510:client id="{398985C2-1866-4544-A47F-585BA9A43CD1}" v="1130" dt="2023-12-29T18:43:21.868"/>
    <p1510:client id="{C9518C57-7687-48F0-85F9-FF515CFA843B}" v="505" dt="2023-12-21T15:56:07.714"/>
    <p1510:client id="{CBDC90CD-E60C-4F9C-BB1C-8B9EA18AAC7D}" v="39" dt="2023-12-22T07:00:34.1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04" autoAdjust="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7/5/2025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7/5/2025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QUIZ GAME </a:t>
            </a:r>
            <a:br>
              <a:rPr lang="en-US" dirty="0"/>
            </a:br>
            <a:r>
              <a:rPr lang="en-US" dirty="0"/>
              <a:t>(5 QUESTIONS)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OUTPUTS (ALL SCENARIOS)</a:t>
            </a:r>
          </a:p>
          <a:p>
            <a:r>
              <a:rPr lang="en-US" dirty="0"/>
              <a:t>CODE (FUNCTIONS)</a:t>
            </a:r>
          </a:p>
          <a:p>
            <a:r>
              <a:rPr lang="en-US" dirty="0"/>
              <a:t>CODE (MAIN PROGRAM)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QUIZ GAME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66AF2-98F9-9CD2-B920-DDB9A1091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CAF6-FAC7-535B-8129-BAF061BA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2"/>
            <a:ext cx="10515600" cy="660019"/>
          </a:xfrm>
        </p:spPr>
        <p:txBody>
          <a:bodyPr/>
          <a:lstStyle/>
          <a:p>
            <a:r>
              <a:rPr lang="en-US" b="1"/>
              <a:t>outputs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72FC4-4540-DA58-820E-4283742BC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0650"/>
            <a:ext cx="4114800" cy="250825"/>
          </a:xfrm>
        </p:spPr>
        <p:txBody>
          <a:bodyPr/>
          <a:lstStyle/>
          <a:p>
            <a:r>
              <a:rPr lang="en-US" dirty="0"/>
              <a:t>QUIZ GAME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BC342-D942-0D0D-2BA5-3C87EFD6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CE523-6BE5-C189-8682-D60212D63318}"/>
              </a:ext>
            </a:extLst>
          </p:cNvPr>
          <p:cNvSpPr txBox="1"/>
          <p:nvPr/>
        </p:nvSpPr>
        <p:spPr>
          <a:xfrm>
            <a:off x="257175" y="723899"/>
            <a:ext cx="11830050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CORRECT ANSWER IN CAPITAL LETTER:                      INVALID ANSWER (ERROR HANDLING):</a:t>
            </a:r>
          </a:p>
          <a:p>
            <a:r>
              <a:rPr lang="en-US" dirty="0"/>
              <a:t>                                                                                  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CORRECT ANSWER IN SMALL LETTER:</a:t>
            </a:r>
          </a:p>
          <a:p>
            <a:r>
              <a:rPr lang="en-US" dirty="0"/>
              <a:t>                                                                                  SCORE IS DISPLAYED AFTER THE FINAL QUESTION:</a:t>
            </a:r>
          </a:p>
          <a:p>
            <a:r>
              <a:rPr lang="en-US" dirty="0"/>
              <a:t>                                                                                 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INCORRECT ANSWER: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4772372E-E027-4AF5-685E-EB8F4DDB6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085850"/>
            <a:ext cx="2952750" cy="1409700"/>
          </a:xfrm>
          <a:prstGeom prst="rect">
            <a:avLst/>
          </a:prstGeom>
        </p:spPr>
      </p:pic>
      <p:pic>
        <p:nvPicPr>
          <p:cNvPr id="8" name="Picture 7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B4975B14-9828-7466-8129-76F45F5FC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3062288"/>
            <a:ext cx="3181350" cy="1304925"/>
          </a:xfrm>
          <a:prstGeom prst="rect">
            <a:avLst/>
          </a:prstGeom>
        </p:spPr>
      </p:pic>
      <p:pic>
        <p:nvPicPr>
          <p:cNvPr id="9" name="Picture 8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483AF10D-6EA3-B468-12FC-597EB6168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88" y="4924425"/>
            <a:ext cx="3019425" cy="1390650"/>
          </a:xfrm>
          <a:prstGeom prst="rect">
            <a:avLst/>
          </a:prstGeom>
        </p:spPr>
      </p:pic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E2826C5-3113-FE72-01C0-A280D4104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900" y="1114425"/>
            <a:ext cx="3505200" cy="1676400"/>
          </a:xfrm>
          <a:prstGeom prst="rect">
            <a:avLst/>
          </a:prstGeom>
        </p:spPr>
      </p:pic>
      <p:pic>
        <p:nvPicPr>
          <p:cNvPr id="11" name="Picture 10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F25F2DB-BDE8-B83A-08BD-98B48E9D65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4038" y="3309938"/>
            <a:ext cx="42576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6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12E75-7F15-2EFC-F729-A932B82EE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3DE61-5FB8-3B76-329E-6A6A9C3E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19061"/>
            <a:ext cx="5111750" cy="1204912"/>
          </a:xfrm>
        </p:spPr>
        <p:txBody>
          <a:bodyPr>
            <a:normAutofit/>
          </a:bodyPr>
          <a:lstStyle/>
          <a:p>
            <a:r>
              <a:rPr lang="en-US" sz="2400" b="1" dirty="0"/>
              <a:t>CODE</a:t>
            </a:r>
            <a:r>
              <a:rPr lang="en-US" sz="2400" b="1"/>
              <a:t> (Functions)</a:t>
            </a:r>
            <a:br>
              <a:rPr lang="en-US" sz="2400" b="1" dirty="0"/>
            </a:br>
            <a:endParaRPr lang="en-US" sz="2400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37F5D-8A57-B946-5D45-A992569DC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775" y="812799"/>
            <a:ext cx="6911975" cy="51927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#include &lt;</a:t>
            </a:r>
            <a:r>
              <a:rPr lang="en-US" dirty="0" err="1">
                <a:ea typeface="+mn-lt"/>
                <a:cs typeface="+mn-lt"/>
              </a:rPr>
              <a:t>stdio.h</a:t>
            </a:r>
            <a:r>
              <a:rPr lang="en-US" dirty="0">
                <a:ea typeface="+mn-lt"/>
                <a:cs typeface="+mn-lt"/>
              </a:rPr>
              <a:t>&gt;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#include &lt;</a:t>
            </a:r>
            <a:r>
              <a:rPr lang="en-US" dirty="0" err="1">
                <a:ea typeface="+mn-lt"/>
                <a:cs typeface="+mn-lt"/>
              </a:rPr>
              <a:t>ctype.h</a:t>
            </a:r>
            <a:r>
              <a:rPr lang="en-US" dirty="0">
                <a:ea typeface="+mn-lt"/>
                <a:cs typeface="+mn-lt"/>
              </a:rPr>
              <a:t>&gt;</a:t>
            </a:r>
            <a:endParaRPr lang="en-US"/>
          </a:p>
          <a:p>
            <a:endParaRPr lang="en-US" b="1" dirty="0"/>
          </a:p>
          <a:p>
            <a:r>
              <a:rPr lang="en-US" b="1" dirty="0">
                <a:ea typeface="+mn-lt"/>
                <a:cs typeface="+mn-lt"/>
              </a:rPr>
              <a:t>// Structure to represent a question</a:t>
            </a:r>
            <a:endParaRPr lang="en-US" b="1"/>
          </a:p>
          <a:p>
            <a:r>
              <a:rPr lang="en-US" dirty="0">
                <a:ea typeface="+mn-lt"/>
                <a:cs typeface="+mn-lt"/>
              </a:rPr>
              <a:t>typedef struct {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   char question[100];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   char options[4][50];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   int </a:t>
            </a:r>
            <a:r>
              <a:rPr lang="en-US" dirty="0" err="1">
                <a:ea typeface="+mn-lt"/>
                <a:cs typeface="+mn-lt"/>
              </a:rPr>
              <a:t>correctOption</a:t>
            </a:r>
            <a:r>
              <a:rPr lang="en-US" dirty="0">
                <a:ea typeface="+mn-lt"/>
                <a:cs typeface="+mn-lt"/>
              </a:rPr>
              <a:t>;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} Question;</a:t>
            </a:r>
            <a:endParaRPr lang="en-US"/>
          </a:p>
          <a:p>
            <a:endParaRPr lang="en-US"/>
          </a:p>
          <a:p>
            <a:r>
              <a:rPr lang="en-US" b="1" dirty="0">
                <a:ea typeface="+mn-lt"/>
                <a:cs typeface="+mn-lt"/>
              </a:rPr>
              <a:t>// Function to display a question</a:t>
            </a:r>
            <a:endParaRPr lang="en-US" b="1"/>
          </a:p>
          <a:p>
            <a:r>
              <a:rPr lang="en-US" dirty="0">
                <a:ea typeface="+mn-lt"/>
                <a:cs typeface="+mn-lt"/>
              </a:rPr>
              <a:t>void </a:t>
            </a:r>
            <a:r>
              <a:rPr lang="en-US" dirty="0" err="1">
                <a:ea typeface="+mn-lt"/>
                <a:cs typeface="+mn-lt"/>
              </a:rPr>
              <a:t>displayQuestion</a:t>
            </a:r>
            <a:r>
              <a:rPr lang="en-US" dirty="0">
                <a:ea typeface="+mn-lt"/>
                <a:cs typeface="+mn-lt"/>
              </a:rPr>
              <a:t>(Question q) {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printf</a:t>
            </a:r>
            <a:r>
              <a:rPr lang="en-US" dirty="0">
                <a:ea typeface="+mn-lt"/>
                <a:cs typeface="+mn-lt"/>
              </a:rPr>
              <a:t>("%s\n", </a:t>
            </a:r>
            <a:r>
              <a:rPr lang="en-US" dirty="0" err="1">
                <a:ea typeface="+mn-lt"/>
                <a:cs typeface="+mn-lt"/>
              </a:rPr>
              <a:t>q.question</a:t>
            </a:r>
            <a:r>
              <a:rPr lang="en-US" dirty="0">
                <a:ea typeface="+mn-lt"/>
                <a:cs typeface="+mn-lt"/>
              </a:rPr>
              <a:t>);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   for (int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= 0;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&lt; 4;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++) {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 dirty="0" err="1">
                <a:ea typeface="+mn-lt"/>
                <a:cs typeface="+mn-lt"/>
              </a:rPr>
              <a:t>printf</a:t>
            </a:r>
            <a:r>
              <a:rPr lang="en-US" dirty="0">
                <a:ea typeface="+mn-lt"/>
                <a:cs typeface="+mn-lt"/>
              </a:rPr>
              <a:t>("%s\n", </a:t>
            </a:r>
            <a:r>
              <a:rPr lang="en-US" dirty="0" err="1">
                <a:ea typeface="+mn-lt"/>
                <a:cs typeface="+mn-lt"/>
              </a:rPr>
              <a:t>q.options</a:t>
            </a:r>
            <a:r>
              <a:rPr lang="en-US" dirty="0">
                <a:ea typeface="+mn-lt"/>
                <a:cs typeface="+mn-lt"/>
              </a:rPr>
              <a:t>[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]);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   }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}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6E82E-5942-DC12-D94F-BB4B25722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QUIZ GAME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498E-11D5-B742-EDA0-3648C295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38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60671-2A32-740B-D1CC-EBDA22646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0FCD5-0665-062C-3347-BC713F757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19061"/>
            <a:ext cx="5111750" cy="1204912"/>
          </a:xfrm>
        </p:spPr>
        <p:txBody>
          <a:bodyPr>
            <a:normAutofit/>
          </a:bodyPr>
          <a:lstStyle/>
          <a:p>
            <a:r>
              <a:rPr lang="en-US" sz="2400" b="1" dirty="0"/>
              <a:t>CODE</a:t>
            </a:r>
            <a:r>
              <a:rPr lang="en-US" sz="2400" b="1"/>
              <a:t> (Functions)</a:t>
            </a:r>
            <a:br>
              <a:rPr lang="en-US" sz="2400" b="1" dirty="0"/>
            </a:br>
            <a:endParaRPr lang="en-US" sz="2400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7B7A8-7C29-170B-1C9D-3261B8BE9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775" y="812799"/>
            <a:ext cx="6911975" cy="51927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/>
              <a:t>// Function to get user's answer</a:t>
            </a:r>
            <a:endParaRPr lang="en-US" b="1"/>
          </a:p>
          <a:p>
            <a:r>
              <a:rPr lang="en-US" sz="2000" dirty="0"/>
              <a:t>char </a:t>
            </a:r>
            <a:r>
              <a:rPr lang="en-US" sz="2000" dirty="0" err="1"/>
              <a:t>getUserAnswer</a:t>
            </a:r>
            <a:r>
              <a:rPr lang="en-US" sz="2000" dirty="0"/>
              <a:t>() {</a:t>
            </a:r>
            <a:endParaRPr lang="en-US" dirty="0"/>
          </a:p>
          <a:p>
            <a:r>
              <a:rPr lang="en-US" sz="2000" dirty="0"/>
              <a:t>    char input[10];</a:t>
            </a:r>
            <a:endParaRPr lang="en-US"/>
          </a:p>
          <a:p>
            <a:r>
              <a:rPr lang="en-US" sz="2000" dirty="0"/>
              <a:t>    </a:t>
            </a:r>
            <a:r>
              <a:rPr lang="en-US" sz="2000" dirty="0" err="1"/>
              <a:t>printf</a:t>
            </a:r>
            <a:r>
              <a:rPr lang="en-US" sz="2000" dirty="0"/>
              <a:t>("Enter your choice (A, B, C, or D): ");</a:t>
            </a:r>
            <a:endParaRPr lang="en-US" dirty="0"/>
          </a:p>
          <a:p>
            <a:r>
              <a:rPr lang="en-US" sz="2000" dirty="0"/>
              <a:t>    </a:t>
            </a:r>
            <a:r>
              <a:rPr lang="en-US" sz="2000" dirty="0" err="1"/>
              <a:t>fgets</a:t>
            </a:r>
            <a:r>
              <a:rPr lang="en-US" sz="2000" dirty="0"/>
              <a:t>(input, </a:t>
            </a:r>
            <a:r>
              <a:rPr lang="en-US" sz="2000" dirty="0" err="1"/>
              <a:t>sizeof</a:t>
            </a:r>
            <a:r>
              <a:rPr lang="en-US" sz="2000" dirty="0"/>
              <a:t>(input), stdin);</a:t>
            </a:r>
            <a:endParaRPr lang="en-US" dirty="0"/>
          </a:p>
          <a:p>
            <a:r>
              <a:rPr lang="en-US" sz="2000" dirty="0"/>
              <a:t>    return </a:t>
            </a:r>
            <a:r>
              <a:rPr lang="en-US" sz="2000" dirty="0" err="1"/>
              <a:t>toupper</a:t>
            </a:r>
            <a:r>
              <a:rPr lang="en-US" sz="2000" dirty="0"/>
              <a:t>(input[0]);</a:t>
            </a:r>
            <a:endParaRPr lang="en-US" dirty="0"/>
          </a:p>
          <a:p>
            <a:r>
              <a:rPr lang="en-US" sz="2000" dirty="0"/>
              <a:t>}</a:t>
            </a:r>
            <a:endParaRPr lang="en-US" dirty="0"/>
          </a:p>
          <a:p>
            <a:endParaRPr lang="en-US"/>
          </a:p>
          <a:p>
            <a:r>
              <a:rPr lang="en-US" sz="2000" b="1" dirty="0"/>
              <a:t>// Function to check if the user's answer is correct</a:t>
            </a:r>
            <a:endParaRPr lang="en-US" b="1" dirty="0"/>
          </a:p>
          <a:p>
            <a:r>
              <a:rPr lang="en-US" sz="2000" dirty="0"/>
              <a:t>int </a:t>
            </a:r>
            <a:r>
              <a:rPr lang="en-US" sz="2000" dirty="0" err="1"/>
              <a:t>isAnswerCorrect</a:t>
            </a:r>
            <a:r>
              <a:rPr lang="en-US" sz="2000" dirty="0"/>
              <a:t>(Question q, char </a:t>
            </a:r>
            <a:r>
              <a:rPr lang="en-US" sz="2000" dirty="0" err="1"/>
              <a:t>userAnswer</a:t>
            </a:r>
            <a:r>
              <a:rPr lang="en-US" sz="2000" dirty="0"/>
              <a:t>) {</a:t>
            </a:r>
            <a:endParaRPr lang="en-US"/>
          </a:p>
          <a:p>
            <a:r>
              <a:rPr lang="en-US" sz="2000" dirty="0"/>
              <a:t>    return (</a:t>
            </a:r>
            <a:r>
              <a:rPr lang="en-US" sz="2000" dirty="0" err="1"/>
              <a:t>toupper</a:t>
            </a:r>
            <a:r>
              <a:rPr lang="en-US" sz="2000" dirty="0"/>
              <a:t>(</a:t>
            </a:r>
            <a:r>
              <a:rPr lang="en-US" sz="2000" dirty="0" err="1"/>
              <a:t>userAnswer</a:t>
            </a:r>
            <a:r>
              <a:rPr lang="en-US" sz="2000" dirty="0"/>
              <a:t>) == 'A' + </a:t>
            </a:r>
            <a:r>
              <a:rPr lang="en-US" sz="2000" dirty="0" err="1"/>
              <a:t>q.correctOption</a:t>
            </a:r>
            <a:r>
              <a:rPr lang="en-US" sz="2000" dirty="0"/>
              <a:t>);</a:t>
            </a:r>
            <a:endParaRPr lang="en-US" dirty="0"/>
          </a:p>
          <a:p>
            <a:r>
              <a:rPr lang="en-US" sz="2000" dirty="0"/>
              <a:t>}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95428-5C4B-D7A7-F4F8-D643305F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QUIZ GAME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FEB66-D6CD-BEFA-966A-D6F99F450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504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990A-11B9-398D-BBAA-A0724B2EA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2"/>
            <a:ext cx="10515600" cy="660019"/>
          </a:xfrm>
        </p:spPr>
        <p:txBody>
          <a:bodyPr/>
          <a:lstStyle/>
          <a:p>
            <a:r>
              <a:rPr lang="en-US" b="1"/>
              <a:t>CODE (MAIN PROGRAM)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B7F1F-BB55-665A-B018-A60E30FE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QUIZ GAME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B1F2D-3037-476F-31F7-3B485C7F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dirty="0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F83427-7F52-89D6-F5EA-E46BD23AA368}"/>
              </a:ext>
            </a:extLst>
          </p:cNvPr>
          <p:cNvSpPr txBox="1"/>
          <p:nvPr/>
        </p:nvSpPr>
        <p:spPr>
          <a:xfrm>
            <a:off x="299012" y="810228"/>
            <a:ext cx="11729012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int main() {</a:t>
            </a:r>
          </a:p>
          <a:p>
            <a:r>
              <a:rPr lang="en-US" dirty="0"/>
              <a:t>    int score = 0;</a:t>
            </a:r>
          </a:p>
          <a:p>
            <a:endParaRPr lang="en-US"/>
          </a:p>
          <a:p>
            <a:r>
              <a:rPr lang="en-US" dirty="0"/>
              <a:t> </a:t>
            </a:r>
            <a:r>
              <a:rPr lang="en-US" b="1" dirty="0"/>
              <a:t>   // Array of questions</a:t>
            </a:r>
          </a:p>
          <a:p>
            <a:r>
              <a:rPr lang="en-US" dirty="0"/>
              <a:t>    Question questions[] = {</a:t>
            </a:r>
          </a:p>
          <a:p>
            <a:r>
              <a:rPr lang="en-US" dirty="0"/>
              <a:t>        {"What is the capital of France?", {"A. Berlin", "B. Paris", "C. Rome", "D. Madrid"}, 1},</a:t>
            </a:r>
          </a:p>
          <a:p>
            <a:r>
              <a:rPr lang="en-US" dirty="0"/>
              <a:t>        {"Which planet is known as the Red Planet?", {"A. Mars", "B. Venus", "C. Jupiter", "D. Saturn"}, 0},</a:t>
            </a:r>
          </a:p>
          <a:p>
            <a:r>
              <a:rPr lang="en-US" dirty="0"/>
              <a:t>        {"What is the largest mammal?", {"A. Elephant", "B. Blue Whale", "C. Giraffe", "D. Gorilla"}, 1},</a:t>
            </a:r>
          </a:p>
          <a:p>
            <a:r>
              <a:rPr lang="en-US" dirty="0"/>
              <a:t>        {"In which year did World War II end?", {"A. 1943", "B. 1945", "C. 1947", "D. 1950"}, 1},</a:t>
            </a:r>
          </a:p>
          <a:p>
            <a:r>
              <a:rPr lang="en-US" dirty="0"/>
              <a:t>        {"Who wrote 'Romeo and Juliet'?", {"A. Charles Dickens", "B. William Shakespeare", "C. Jane Austen", "D. Mark Twain"}, 1}</a:t>
            </a:r>
          </a:p>
          <a:p>
            <a:r>
              <a:rPr lang="en-US" dirty="0"/>
              <a:t>    };</a:t>
            </a:r>
          </a:p>
          <a:p>
            <a:endParaRPr lang="en-US"/>
          </a:p>
          <a:p>
            <a:r>
              <a:rPr lang="en-US" dirty="0"/>
              <a:t>    int </a:t>
            </a:r>
            <a:r>
              <a:rPr lang="en-US" dirty="0" err="1"/>
              <a:t>numQuestions</a:t>
            </a:r>
            <a:r>
              <a:rPr lang="en-US" dirty="0"/>
              <a:t> = </a:t>
            </a:r>
            <a:r>
              <a:rPr lang="en-US" dirty="0" err="1"/>
              <a:t>sizeof</a:t>
            </a:r>
            <a:r>
              <a:rPr lang="en-US" dirty="0"/>
              <a:t>(questions) / </a:t>
            </a:r>
            <a:r>
              <a:rPr lang="en-US" dirty="0" err="1"/>
              <a:t>sizeof</a:t>
            </a:r>
            <a:r>
              <a:rPr lang="en-US" dirty="0"/>
              <a:t>(questions[0]);</a:t>
            </a:r>
          </a:p>
          <a:p>
            <a:endParaRPr lang="en-US"/>
          </a:p>
          <a:p>
            <a:r>
              <a:rPr lang="en-US" dirty="0"/>
              <a:t> </a:t>
            </a:r>
            <a:r>
              <a:rPr lang="en-US" b="1" dirty="0"/>
              <a:t>   // Iterate through each question</a:t>
            </a:r>
          </a:p>
          <a:p>
            <a:r>
              <a:rPr lang="en-US" dirty="0"/>
              <a:t>   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numQuestions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       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nQuestion</a:t>
            </a:r>
            <a:r>
              <a:rPr lang="en-US" dirty="0"/>
              <a:t> %d:\n", </a:t>
            </a:r>
            <a:r>
              <a:rPr lang="en-US" dirty="0" err="1"/>
              <a:t>i</a:t>
            </a:r>
            <a:r>
              <a:rPr lang="en-US" dirty="0"/>
              <a:t> + 1);</a:t>
            </a:r>
          </a:p>
          <a:p>
            <a:r>
              <a:rPr lang="en-US" dirty="0"/>
              <a:t>        </a:t>
            </a:r>
            <a:r>
              <a:rPr lang="en-US" dirty="0" err="1"/>
              <a:t>displayQuestion</a:t>
            </a:r>
            <a:r>
              <a:rPr lang="en-US" dirty="0"/>
              <a:t>(questions[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0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22CCD-116F-AB3B-CE0F-5FD5E1332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4693-A66A-80D8-DE80-4873E1DB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2"/>
            <a:ext cx="10515600" cy="660019"/>
          </a:xfrm>
        </p:spPr>
        <p:txBody>
          <a:bodyPr/>
          <a:lstStyle/>
          <a:p>
            <a:r>
              <a:rPr lang="en-US" b="1" dirty="0"/>
              <a:t>CODE (MAIN PROGRAM)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EA168-B4C6-7713-C27E-CD4F2B4CF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0650"/>
            <a:ext cx="4114800" cy="250825"/>
          </a:xfrm>
        </p:spPr>
        <p:txBody>
          <a:bodyPr/>
          <a:lstStyle/>
          <a:p>
            <a:r>
              <a:rPr lang="en-US" dirty="0"/>
              <a:t>QUIZ GAME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BC669-25E4-43B8-16E1-0C9F9635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1B14F-CF5B-DEBC-66A3-43E8FA3646B6}"/>
              </a:ext>
            </a:extLst>
          </p:cNvPr>
          <p:cNvSpPr txBox="1"/>
          <p:nvPr/>
        </p:nvSpPr>
        <p:spPr>
          <a:xfrm>
            <a:off x="118037" y="791178"/>
            <a:ext cx="12033812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char </a:t>
            </a:r>
            <a:r>
              <a:rPr lang="en-US" dirty="0" err="1"/>
              <a:t>userAnswer</a:t>
            </a:r>
            <a:r>
              <a:rPr lang="en-US" dirty="0"/>
              <a:t>;</a:t>
            </a:r>
          </a:p>
          <a:p>
            <a:r>
              <a:rPr lang="en-US" dirty="0"/>
              <a:t>        do {</a:t>
            </a:r>
          </a:p>
          <a:p>
            <a:r>
              <a:rPr lang="en-US" dirty="0"/>
              <a:t>            </a:t>
            </a:r>
            <a:r>
              <a:rPr lang="en-US" dirty="0" err="1"/>
              <a:t>userAnswer</a:t>
            </a:r>
            <a:r>
              <a:rPr lang="en-US" dirty="0"/>
              <a:t> = </a:t>
            </a:r>
            <a:r>
              <a:rPr lang="en-US" dirty="0" err="1"/>
              <a:t>getUserAnswer</a:t>
            </a:r>
            <a:r>
              <a:rPr lang="en-US" dirty="0"/>
              <a:t>();</a:t>
            </a:r>
          </a:p>
          <a:p>
            <a:r>
              <a:rPr lang="en-US" dirty="0"/>
              <a:t>            if (</a:t>
            </a:r>
            <a:r>
              <a:rPr lang="en-US" dirty="0" err="1"/>
              <a:t>userAnswer</a:t>
            </a:r>
            <a:r>
              <a:rPr lang="en-US" dirty="0"/>
              <a:t> &lt; 'A' || </a:t>
            </a:r>
            <a:r>
              <a:rPr lang="en-US" dirty="0" err="1"/>
              <a:t>userAnswer</a:t>
            </a:r>
            <a:r>
              <a:rPr lang="en-US" dirty="0"/>
              <a:t> &gt; 'D') {</a:t>
            </a:r>
          </a:p>
          <a:p>
            <a:r>
              <a:rPr lang="en-US" dirty="0"/>
              <a:t>                </a:t>
            </a:r>
            <a:r>
              <a:rPr lang="en-US" dirty="0" err="1"/>
              <a:t>printf</a:t>
            </a:r>
            <a:r>
              <a:rPr lang="en-US" dirty="0"/>
              <a:t>("Invalid input. Please enter A, B, C, or D.\n");</a:t>
            </a:r>
          </a:p>
          <a:p>
            <a:r>
              <a:rPr lang="en-US" dirty="0"/>
              <a:t>            }</a:t>
            </a:r>
          </a:p>
          <a:p>
            <a:r>
              <a:rPr lang="en-US" dirty="0"/>
              <a:t>        } while (</a:t>
            </a:r>
            <a:r>
              <a:rPr lang="en-US" dirty="0" err="1"/>
              <a:t>userAnswer</a:t>
            </a:r>
            <a:r>
              <a:rPr lang="en-US" dirty="0"/>
              <a:t> &lt; 'A' || </a:t>
            </a:r>
            <a:r>
              <a:rPr lang="en-US" dirty="0" err="1"/>
              <a:t>userAnswer</a:t>
            </a:r>
            <a:r>
              <a:rPr lang="en-US" dirty="0"/>
              <a:t> &gt; 'D');</a:t>
            </a:r>
          </a:p>
          <a:p>
            <a:endParaRPr lang="en-US"/>
          </a:p>
          <a:p>
            <a:r>
              <a:rPr lang="en-US" dirty="0"/>
              <a:t>        if (</a:t>
            </a:r>
            <a:r>
              <a:rPr lang="en-US" dirty="0" err="1"/>
              <a:t>isAnswerCorrect</a:t>
            </a:r>
            <a:r>
              <a:rPr lang="en-US" dirty="0"/>
              <a:t>(questions[</a:t>
            </a:r>
            <a:r>
              <a:rPr lang="en-US" dirty="0" err="1"/>
              <a:t>i</a:t>
            </a:r>
            <a:r>
              <a:rPr lang="en-US" dirty="0"/>
              <a:t>], </a:t>
            </a:r>
            <a:r>
              <a:rPr lang="en-US" dirty="0" err="1"/>
              <a:t>userAnswer</a:t>
            </a:r>
            <a:r>
              <a:rPr lang="en-US" dirty="0"/>
              <a:t>)) {</a:t>
            </a:r>
          </a:p>
          <a:p>
            <a:r>
              <a:rPr lang="en-US" dirty="0"/>
              <a:t>            </a:t>
            </a:r>
            <a:r>
              <a:rPr lang="en-US" dirty="0" err="1"/>
              <a:t>printf</a:t>
            </a:r>
            <a:r>
              <a:rPr lang="en-US" dirty="0"/>
              <a:t>("Correct!\n");</a:t>
            </a:r>
          </a:p>
          <a:p>
            <a:r>
              <a:rPr lang="en-US" dirty="0"/>
              <a:t>            score++;</a:t>
            </a:r>
          </a:p>
          <a:p>
            <a:r>
              <a:rPr lang="en-US" dirty="0"/>
              <a:t>        } else {</a:t>
            </a:r>
          </a:p>
          <a:p>
            <a:r>
              <a:rPr lang="en-US" dirty="0"/>
              <a:t>            </a:t>
            </a:r>
            <a:r>
              <a:rPr lang="en-US" dirty="0" err="1"/>
              <a:t>printf</a:t>
            </a:r>
            <a:r>
              <a:rPr lang="en-US" dirty="0"/>
              <a:t>("Incorrect! The correct answer was %c.\n", 'A' + questions[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correctOption</a:t>
            </a:r>
            <a:r>
              <a:rPr lang="en-US" dirty="0"/>
              <a:t>);</a:t>
            </a:r>
          </a:p>
          <a:p>
            <a:r>
              <a:rPr lang="en-US" dirty="0"/>
              <a:t>        }</a:t>
            </a:r>
          </a:p>
          <a:p>
            <a:r>
              <a:rPr lang="en-US" dirty="0"/>
              <a:t>    }</a:t>
            </a:r>
          </a:p>
          <a:p>
            <a:endParaRPr lang="en-US"/>
          </a:p>
          <a:p>
            <a:r>
              <a:rPr lang="en-US" dirty="0"/>
              <a:t>   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nQuiz</a:t>
            </a:r>
            <a:r>
              <a:rPr lang="en-US" dirty="0"/>
              <a:t> complete! Your score: %d/%d\n", score, </a:t>
            </a:r>
            <a:r>
              <a:rPr lang="en-US" dirty="0" err="1"/>
              <a:t>numQuestions</a:t>
            </a:r>
            <a:r>
              <a:rPr lang="en-US" dirty="0"/>
              <a:t>);</a:t>
            </a:r>
          </a:p>
          <a:p>
            <a:endParaRPr lang="en-US"/>
          </a:p>
          <a:p>
            <a:r>
              <a:rPr lang="en-US" dirty="0"/>
              <a:t>   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847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QUIZ GAME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662</Words>
  <Application>Microsoft Office PowerPoint</Application>
  <PresentationFormat>Widescreen</PresentationFormat>
  <Paragraphs>108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Office Theme</vt:lpstr>
      <vt:lpstr>QUIZ GAME  (5 QUESTIONS)</vt:lpstr>
      <vt:lpstr>outputs</vt:lpstr>
      <vt:lpstr>CODE (Functions) </vt:lpstr>
      <vt:lpstr>CODE (Functions) </vt:lpstr>
      <vt:lpstr>CODE (MAIN PROGRAM)</vt:lpstr>
      <vt:lpstr>CODE (MAIN PROGRAM)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>Umer Malik</cp:lastModifiedBy>
  <cp:revision>335</cp:revision>
  <dcterms:created xsi:type="dcterms:W3CDTF">2023-12-21T15:33:20Z</dcterms:created>
  <dcterms:modified xsi:type="dcterms:W3CDTF">2025-07-05T15:36:06Z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