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</p:sldIdLst>
  <p:sldSz cx="1343977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slide" Target="slides/slide24.xml"/><Relationship Id="rId51" Type="http://schemas.openxmlformats.org/officeDocument/2006/relationships/slide" Target="slides/slide25.xml"/><Relationship Id="rId52" Type="http://schemas.openxmlformats.org/officeDocument/2006/relationships/slide" Target="slides/slide26.xml"/><Relationship Id="rId53" Type="http://schemas.openxmlformats.org/officeDocument/2006/relationships/slide" Target="slides/slide27.xml"/><Relationship Id="rId54" Type="http://schemas.openxmlformats.org/officeDocument/2006/relationships/slide" Target="slides/slide28.xml"/><Relationship Id="rId55" Type="http://schemas.openxmlformats.org/officeDocument/2006/relationships/slide" Target="slides/slide29.xml"/><Relationship Id="rId56" Type="http://schemas.openxmlformats.org/officeDocument/2006/relationships/slide" Target="slides/slide30.xml"/><Relationship Id="rId57" Type="http://schemas.openxmlformats.org/officeDocument/2006/relationships/slide" Target="slides/slide31.xml"/><Relationship Id="rId58" Type="http://schemas.openxmlformats.org/officeDocument/2006/relationships/slide" Target="slides/slide32.xml"/><Relationship Id="rId59" Type="http://schemas.openxmlformats.org/officeDocument/2006/relationships/slide" Target="slides/slide33.xml"/><Relationship Id="rId60" Type="http://schemas.openxmlformats.org/officeDocument/2006/relationships/slide" Target="slides/slide34.xml"/><Relationship Id="rId61" Type="http://schemas.openxmlformats.org/officeDocument/2006/relationships/slide" Target="slides/slide35.xml"/><Relationship Id="rId62" Type="http://schemas.openxmlformats.org/officeDocument/2006/relationships/slide" Target="slides/slide36.xml"/><Relationship Id="rId63" Type="http://schemas.openxmlformats.org/officeDocument/2006/relationships/slide" Target="slides/slide37.xml"/><Relationship Id="rId64" Type="http://schemas.openxmlformats.org/officeDocument/2006/relationships/slide" Target="slides/slide38.xml"/><Relationship Id="rId65" Type="http://schemas.openxmlformats.org/officeDocument/2006/relationships/slide" Target="slides/slide39.xml"/><Relationship Id="rId66" Type="http://schemas.openxmlformats.org/officeDocument/2006/relationships/slide" Target="slides/slide40.xml"/><Relationship Id="rId67" Type="http://schemas.openxmlformats.org/officeDocument/2006/relationships/slide" Target="slides/slide41.xml"/><Relationship Id="rId68" Type="http://schemas.openxmlformats.org/officeDocument/2006/relationships/slide" Target="slides/slide42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1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84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93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94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99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01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C8B3DEF6-C7DC-4C08-8412-8E4D36EC800B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11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9487D6CF-0AEC-4A39-A821-0E29C89C6A72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21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DE80FBA9-09FF-46F3-9041-B8376F51296D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29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31C79614-BC5C-4B67-9271-421AC735A192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41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35CFF051-E11C-4BA8-AC4E-BABBECC001BE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7613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8509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717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7613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88509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50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E95D6AEA-738F-43A0-B3CA-11DC39D9EFA7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54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108D9594-AC3B-4A96-B074-E2826C217D6E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12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13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59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982A72A6-EE99-4BDA-9CE2-6CB534A08589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4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65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99BFCD8D-0BF1-44DC-B278-2A0C6C48EA67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73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AF274977-52D9-4E8C-A174-E74C303DC700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77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59E327BF-AE0E-4FDE-9B1C-3BD8DACC7CC3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79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CC94F496-EA63-493A-822E-DAB8C0DB8FFB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sp>
        <p:nvSpPr>
          <p:cNvPr id="189" name="Foliennummernplatzhalter 5"/>
          <p:cNvSpPr/>
          <p:nvPr/>
        </p:nvSpPr>
        <p:spPr>
          <a:xfrm>
            <a:off x="11892240" y="6980400"/>
            <a:ext cx="13071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3000"/>
              </a:lnSpc>
            </a:pPr>
            <a:fld id="{8DEEA0F2-050C-4027-9DA6-8FD18231A5BD}" type="slidenum">
              <a:rPr b="0" lang="en-US" sz="1600" spc="-1" strike="noStrike">
                <a:solidFill>
                  <a:srgbClr val="595959"/>
                </a:solidFill>
                <a:latin typeface="Calibri Light"/>
                <a:ea typeface="DejaVu Sans"/>
              </a:rPr>
              <a:t>&lt;Foliennummer&gt;</a:t>
            </a:fld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23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24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34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4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43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44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18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56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57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613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850960" y="176868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717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7613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850960" y="4058640"/>
            <a:ext cx="38941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66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67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71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72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"/>
          <p:cNvPicPr/>
          <p:nvPr/>
        </p:nvPicPr>
        <p:blipFill>
          <a:blip r:embed="rId2"/>
          <a:stretch/>
        </p:blipFill>
        <p:spPr>
          <a:xfrm>
            <a:off x="241200" y="6980760"/>
            <a:ext cx="1067760" cy="381600"/>
          </a:xfrm>
          <a:prstGeom prst="rect">
            <a:avLst/>
          </a:prstGeom>
          <a:ln w="0">
            <a:noFill/>
          </a:ln>
        </p:spPr>
      </p:pic>
      <p:pic>
        <p:nvPicPr>
          <p:cNvPr id="77" name="Grafik 4" descr=""/>
          <p:cNvPicPr/>
          <p:nvPr/>
        </p:nvPicPr>
        <p:blipFill>
          <a:blip r:embed="rId3"/>
          <a:stretch/>
        </p:blipFill>
        <p:spPr>
          <a:xfrm>
            <a:off x="11544480" y="353880"/>
            <a:ext cx="1523520" cy="79812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1"/>
          <p:cNvSpPr/>
          <p:nvPr/>
        </p:nvSpPr>
        <p:spPr>
          <a:xfrm>
            <a:off x="5726160" y="7066800"/>
            <a:ext cx="2013480" cy="40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4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4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www.nature.com/articles/s41416-020-01149-0" TargetMode="External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41200" y="2700000"/>
            <a:ext cx="12958200" cy="15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2f5a7d"/>
                </a:solidFill>
                <a:latin typeface="Segoe UI Light"/>
              </a:rPr>
              <a:t>Bachelor Thesis:</a:t>
            </a:r>
            <a:br>
              <a:rPr sz="3800"/>
            </a:br>
            <a:r>
              <a:rPr b="0" lang="en-US" sz="3800" spc="-1" strike="noStrike">
                <a:solidFill>
                  <a:srgbClr val="2f5a7d"/>
                </a:solidFill>
                <a:latin typeface="Segoe UI Light"/>
              </a:rPr>
              <a:t>Continuous Modeling of</a:t>
            </a:r>
            <a:br>
              <a:rPr sz="3800"/>
            </a:br>
            <a:r>
              <a:rPr b="0" lang="en-US" sz="3800" spc="-1" strike="noStrike">
                <a:solidFill>
                  <a:srgbClr val="2f5a7d"/>
                </a:solidFill>
                <a:latin typeface="Segoe UI Light"/>
              </a:rPr>
              <a:t>Extracellular Matrix </a:t>
            </a:r>
            <a:br>
              <a:rPr sz="3800"/>
            </a:br>
            <a:r>
              <a:rPr b="0" lang="en-US" sz="3800" spc="-1" strike="noStrike">
                <a:solidFill>
                  <a:srgbClr val="2f5a7d"/>
                </a:solidFill>
                <a:latin typeface="Segoe UI Light"/>
              </a:rPr>
              <a:t>Invasion by Tumor Growth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241200" y="4896000"/>
            <a:ext cx="12958200" cy="19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788388"/>
                </a:solidFill>
                <a:latin typeface="Segoe UI"/>
                <a:ea typeface="Segoe UI"/>
              </a:rPr>
              <a:t>Student: Maximilian Bing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788388"/>
                </a:solidFill>
                <a:latin typeface="Segoe UI"/>
                <a:ea typeface="Segoe UI"/>
              </a:rPr>
              <a:t>Supervisor: Professor Vincent Heuveline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788388"/>
                </a:solidFill>
                <a:latin typeface="Segoe UI"/>
                <a:ea typeface="Segoe UI"/>
              </a:rPr>
              <a:t>Interdisciplinary Center for Scientific Computing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788388"/>
                </a:solidFill>
                <a:latin typeface="Segoe UI"/>
                <a:ea typeface="Segoe UI"/>
              </a:rPr>
              <a:t>Engineering Mathematics and Computing Lab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788388"/>
                </a:solidFill>
                <a:latin typeface="Segoe UI"/>
                <a:ea typeface="Segoe UI"/>
              </a:rPr>
              <a:t>Heidelberg, Germany, May 27, 2024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hteck 6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0980000" y="180000"/>
            <a:ext cx="2338560" cy="12585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653880" y="1259640"/>
            <a:ext cx="6513480" cy="503856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12240000" y="6120000"/>
            <a:ext cx="5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788388"/>
                </a:solidFill>
                <a:latin typeface="Segoe UI"/>
                <a:ea typeface="DejaVu Sans"/>
              </a:rPr>
              <a:t>[1]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The previous assumptions and steps yield the system of partial differential equations: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With zero-flux boundary conditions: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All parameters are assumed to be positive real numbers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Mathematical Derivation: Model 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15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Rescale spacial domain to unit domain Omega: unit line [0,1], unit square [0,1] x [0,1], unit cube: [0,1] x [0,1] x [0,1]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Non-dimensionalize variables: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 = c/co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 = e/eo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m=m/m0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Modify free parameters: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Dc = dc / d, gamma = chi e0/d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Numerical Formulation I 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hteck 13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Numerical model: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With zero-flux boundry conditions: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Variational Formulation: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Var formulation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Numerical Formulation II 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echteck 16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HiFlow^{3} and Paraview are used to evaluated the numerical simulations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Using parameter estimates from [2] and [3] to non-dimensionalize time: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Model Settings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hteck 7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5105160" y="2725560"/>
            <a:ext cx="8280360" cy="414000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Tumor Cell Density and Matrix-degrading Enzyme concentration: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Two cases for Extracellular Matrix structure: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Homogenous ECM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structure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Heterogenous ECM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structure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Initial Conditions 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hteck 28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520000" y="2880000"/>
            <a:ext cx="8754840" cy="437724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 Extracellular Matrix structure two cases: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Homogenous ECM: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Heterogenous ECM: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Initial Conditions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9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14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60000" y="1343880"/>
            <a:ext cx="6660000" cy="559008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7020000" y="1476000"/>
            <a:ext cx="594000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Main differences: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Matrix-degrading Enzyme concentration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Tumor Cell density at origin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Adjust parameters to make 2D and 3D simulations fit 1D experiment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42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53388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Comparison of 2D experiments varying $d_c$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Use $d_c=5 10^{-4}$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17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789768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VI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41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02320" y="1620000"/>
            <a:ext cx="7897680" cy="4860000"/>
          </a:xfrm>
          <a:prstGeom prst="rect">
            <a:avLst/>
          </a:prstGeom>
          <a:ln w="0">
            <a:noFill/>
          </a:ln>
        </p:spPr>
      </p:pic>
      <p:sp>
        <p:nvSpPr>
          <p:cNvPr id="303" name="PlaceHolder 55"/>
          <p:cNvSpPr txBox="1"/>
          <p:nvPr/>
        </p:nvSpPr>
        <p:spPr>
          <a:xfrm>
            <a:off x="8100000" y="1440000"/>
            <a:ext cx="53388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Comparison of 2D experiments varying $\alpha$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Use $\alpha=0.35$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Table of Contents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41200" y="2537640"/>
            <a:ext cx="12958200" cy="24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Theoretical Basics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Modeling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Experiments and Results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Conclusion and Discussion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hteck 4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Insert image of 2D basecase without proliferation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V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hteck 30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Most significant variable tumor cell density c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Controls motility of tumor cells and matrix-degrading enzymes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Shape is imprinted on MDE concentration as well, since production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Going from 1D to 2D adjusting d_c, gamma, alpha, does the same hold for going from 2D to 3D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VI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31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d_c: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Fromula for dimensions explained and applied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\gamma: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Does not work variablity of haptotaxis in local areas influence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too high, Experimental evaulation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\alpha: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Concentration of tumor cells for increasing dimensions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decreases, therefore increase alpha, non-linearity and local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dependence on tumor cell concentration, Experimental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evaluation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VII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hteck 32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VIII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hteck 33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34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hteck 35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hteck 36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hteck 37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echteck 38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hteck 39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Modeling Tumor growth plays cruical role in understanding the complex mechanisms governing development and professrion of cancer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Mathematical Oncology provides models to describe this process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Different Types of Models: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Continuous: focus on continuous quantities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Discrete: focus on discrete entities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Hybrid: combination of both approaches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Model by Anderson et al. used in this work to describe extracellular matrix invasion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Focus on varying parameters and dimensions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Outlook on varying ECM structure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1. Introduction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hteck 1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chteck 40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Dimension Variation I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hteck 18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hteck 19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hteck 20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Rechteck 21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Rechteck 22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chteck 23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hteck 24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hteck 25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5. Experiments &amp; Results: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hteck 26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Malignant DNA mutations may cause diseases like cancer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Failure of complex system managing cell birth, proliferation and death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5 medical stages of Cancer: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Tumor Initiation: genetic mutations of healthy cells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Tumor Promotion: furher genetic alterations of affected cells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Tumor Progression: growth and proliferation, formation of local tumor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Tumor Invasion: invasion of surrounding tissue of tumor cells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Metastization: blood circulation entered, spread throughout body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2. Theoretical Background 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5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6. Conclusion &amp; Discussion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echteck 8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6. Conclusion &amp; Discussion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Rechteck 27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Image Resources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[1]: </a:t>
            </a:r>
            <a:r>
              <a:rPr b="0" lang="de-DE" sz="2400" spc="-1" strike="noStrike" u="sng">
                <a:solidFill>
                  <a:srgbClr val="7f7f7f"/>
                </a:solidFill>
                <a:uFillTx/>
                <a:latin typeface="Segoe UI"/>
                <a:hlinkClick r:id="rId1"/>
              </a:rPr>
              <a:t>https://www.nature.com/articles/s41416-020-01149-0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Segoe UI"/>
              </a:rPr>
              <a:t>[2]: https://aacrjournals.org/cancerdiscovery/article-pdf/12/1/31/3052722/31.pdf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12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731772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Other organization principle Hallmarks of Cancer: fundamental characteristics acquired by cells as they become cancerous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Hallmarks incorporated in the model: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Sustaining proliferative signaling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Avoiding immune destruction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Activating invasion &amp; metastasis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Resisting Cell Death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Evading Growth Suppressors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2. Theoretical Background I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10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7560000" y="1775160"/>
            <a:ext cx="5713560" cy="470376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12240000" y="6120000"/>
            <a:ext cx="5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788388"/>
                </a:solidFill>
                <a:latin typeface="Segoe UI"/>
                <a:ea typeface="DejaVu Sans"/>
              </a:rPr>
              <a:t>[2]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Investigate numerical model proposed by Anderson et al. To model tumor development at invasion stage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Examine how configuration of free parameters influences model’s results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Compare results across varying spacial dimensions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Explore effects of extracellular matrix geometry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Provide starting point to utilize this model for research in other areas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3. Aims of this Work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2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Extracellular Matrix is degraded by matrix-degrading enzymes upon contact: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Partial e \partial = -delta me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Renewal of ECM molecules modeled by: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Ladsfjladsjf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Expression for ECM concentration e: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lateralds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Mathematical Derivation: ECM 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hteck 9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Motility of Tumor Cells subject to Haptotaxis and Random movement; flux of tumor cells: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3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Proliferation controlled by: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Mu_1 = …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Combine to yield expression for tumor cells: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\partial c \parical t = ….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Mathematical Derivation: Tumor Cells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hteck 3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"/>
          <p:cNvGrpSpPr/>
          <p:nvPr/>
        </p:nvGrpSpPr>
        <p:grpSpPr>
          <a:xfrm>
            <a:off x="3908880" y="2700000"/>
            <a:ext cx="5450760" cy="353520"/>
            <a:chOff x="3908880" y="2700000"/>
            <a:chExt cx="5450760" cy="353520"/>
          </a:xfrm>
        </p:grpSpPr>
        <p:sp>
          <p:nvSpPr>
            <p:cNvPr id="229" name=""/>
            <p:cNvSpPr/>
            <p:nvPr/>
          </p:nvSpPr>
          <p:spPr>
            <a:xfrm>
              <a:off x="3908880" y="2718000"/>
              <a:ext cx="5432760" cy="317520"/>
            </a:xfrm>
            <a:custGeom>
              <a:avLst/>
              <a:gdLst>
                <a:gd name="textAreaLeft" fmla="*/ 0 w 5432760"/>
                <a:gd name="textAreaRight" fmla="*/ 5433120 w 5432760"/>
                <a:gd name="textAreaTop" fmla="*/ 0 h 317520"/>
                <a:gd name="textAreaBottom" fmla="*/ 317880 h 317520"/>
              </a:gdLst>
              <a:ahLst/>
              <a:rect l="textAreaLeft" t="textAreaTop" r="textAreaRight" b="textAreaBottom"/>
              <a:pathLst>
                <a:path w="15092" h="883">
                  <a:moveTo>
                    <a:pt x="7547" y="883"/>
                  </a:moveTo>
                  <a:cubicBezTo>
                    <a:pt x="5031" y="883"/>
                    <a:pt x="2516" y="883"/>
                    <a:pt x="0" y="883"/>
                  </a:cubicBezTo>
                  <a:cubicBezTo>
                    <a:pt x="0" y="589"/>
                    <a:pt x="0" y="294"/>
                    <a:pt x="0" y="0"/>
                  </a:cubicBezTo>
                  <a:cubicBezTo>
                    <a:pt x="5031" y="0"/>
                    <a:pt x="10061" y="0"/>
                    <a:pt x="15092" y="0"/>
                  </a:cubicBezTo>
                  <a:cubicBezTo>
                    <a:pt x="15092" y="294"/>
                    <a:pt x="15092" y="589"/>
                    <a:pt x="15092" y="883"/>
                  </a:cubicBezTo>
                  <a:cubicBezTo>
                    <a:pt x="12577" y="883"/>
                    <a:pt x="10062" y="883"/>
                    <a:pt x="7547" y="88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3916080" y="2711880"/>
              <a:ext cx="199080" cy="2480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248040"/>
                <a:gd name="textAreaBottom" fmla="*/ 248400 h 248040"/>
              </a:gdLst>
              <a:ahLst/>
              <a:rect l="textAreaLeft" t="textAreaTop" r="textAreaRight" b="textAreaBottom"/>
              <a:pathLst>
                <a:path w="554" h="690">
                  <a:moveTo>
                    <a:pt x="461" y="70"/>
                  </a:moveTo>
                  <a:cubicBezTo>
                    <a:pt x="470" y="40"/>
                    <a:pt x="473" y="31"/>
                    <a:pt x="526" y="31"/>
                  </a:cubicBezTo>
                  <a:cubicBezTo>
                    <a:pt x="543" y="31"/>
                    <a:pt x="554" y="31"/>
                    <a:pt x="554" y="12"/>
                  </a:cubicBezTo>
                  <a:cubicBezTo>
                    <a:pt x="554" y="3"/>
                    <a:pt x="548" y="0"/>
                    <a:pt x="540" y="0"/>
                  </a:cubicBezTo>
                  <a:cubicBezTo>
                    <a:pt x="515" y="0"/>
                    <a:pt x="456" y="3"/>
                    <a:pt x="431" y="3"/>
                  </a:cubicBezTo>
                  <a:cubicBezTo>
                    <a:pt x="397" y="3"/>
                    <a:pt x="319" y="0"/>
                    <a:pt x="285" y="0"/>
                  </a:cubicBezTo>
                  <a:cubicBezTo>
                    <a:pt x="277" y="0"/>
                    <a:pt x="266" y="0"/>
                    <a:pt x="266" y="20"/>
                  </a:cubicBezTo>
                  <a:cubicBezTo>
                    <a:pt x="266" y="31"/>
                    <a:pt x="274" y="31"/>
                    <a:pt x="299" y="31"/>
                  </a:cubicBezTo>
                  <a:cubicBezTo>
                    <a:pt x="322" y="31"/>
                    <a:pt x="330" y="31"/>
                    <a:pt x="355" y="31"/>
                  </a:cubicBezTo>
                  <a:cubicBezTo>
                    <a:pt x="378" y="34"/>
                    <a:pt x="386" y="37"/>
                    <a:pt x="386" y="51"/>
                  </a:cubicBezTo>
                  <a:cubicBezTo>
                    <a:pt x="386" y="56"/>
                    <a:pt x="383" y="65"/>
                    <a:pt x="383" y="73"/>
                  </a:cubicBezTo>
                  <a:cubicBezTo>
                    <a:pt x="345" y="223"/>
                    <a:pt x="307" y="373"/>
                    <a:pt x="268" y="523"/>
                  </a:cubicBezTo>
                  <a:cubicBezTo>
                    <a:pt x="246" y="618"/>
                    <a:pt x="179" y="668"/>
                    <a:pt x="126" y="668"/>
                  </a:cubicBezTo>
                  <a:cubicBezTo>
                    <a:pt x="100" y="668"/>
                    <a:pt x="50" y="660"/>
                    <a:pt x="33" y="609"/>
                  </a:cubicBezTo>
                  <a:cubicBezTo>
                    <a:pt x="36" y="609"/>
                    <a:pt x="41" y="609"/>
                    <a:pt x="44" y="609"/>
                  </a:cubicBezTo>
                  <a:cubicBezTo>
                    <a:pt x="84" y="609"/>
                    <a:pt x="109" y="576"/>
                    <a:pt x="109" y="548"/>
                  </a:cubicBezTo>
                  <a:cubicBezTo>
                    <a:pt x="109" y="514"/>
                    <a:pt x="84" y="506"/>
                    <a:pt x="67" y="506"/>
                  </a:cubicBezTo>
                  <a:cubicBezTo>
                    <a:pt x="47" y="506"/>
                    <a:pt x="0" y="517"/>
                    <a:pt x="0" y="584"/>
                  </a:cubicBezTo>
                  <a:cubicBezTo>
                    <a:pt x="0" y="646"/>
                    <a:pt x="53" y="690"/>
                    <a:pt x="131" y="690"/>
                  </a:cubicBezTo>
                  <a:cubicBezTo>
                    <a:pt x="221" y="690"/>
                    <a:pt x="322" y="626"/>
                    <a:pt x="347" y="528"/>
                  </a:cubicBezTo>
                  <a:cubicBezTo>
                    <a:pt x="385" y="376"/>
                    <a:pt x="423" y="223"/>
                    <a:pt x="461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4239360" y="2823480"/>
              <a:ext cx="235440" cy="8244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655" h="230">
                  <a:moveTo>
                    <a:pt x="622" y="40"/>
                  </a:moveTo>
                  <a:cubicBezTo>
                    <a:pt x="636" y="40"/>
                    <a:pt x="655" y="40"/>
                    <a:pt x="655" y="20"/>
                  </a:cubicBezTo>
                  <a:cubicBezTo>
                    <a:pt x="655" y="0"/>
                    <a:pt x="636" y="0"/>
                    <a:pt x="622" y="0"/>
                  </a:cubicBezTo>
                  <a:cubicBezTo>
                    <a:pt x="426" y="0"/>
                    <a:pt x="230" y="0"/>
                    <a:pt x="34" y="0"/>
                  </a:cubicBezTo>
                  <a:cubicBezTo>
                    <a:pt x="20" y="0"/>
                    <a:pt x="0" y="0"/>
                    <a:pt x="0" y="20"/>
                  </a:cubicBezTo>
                  <a:cubicBezTo>
                    <a:pt x="0" y="40"/>
                    <a:pt x="20" y="40"/>
                    <a:pt x="34" y="40"/>
                  </a:cubicBezTo>
                  <a:cubicBezTo>
                    <a:pt x="230" y="40"/>
                    <a:pt x="426" y="40"/>
                    <a:pt x="622" y="40"/>
                  </a:cubicBezTo>
                  <a:moveTo>
                    <a:pt x="622" y="230"/>
                  </a:moveTo>
                  <a:cubicBezTo>
                    <a:pt x="636" y="230"/>
                    <a:pt x="655" y="230"/>
                    <a:pt x="655" y="210"/>
                  </a:cubicBezTo>
                  <a:cubicBezTo>
                    <a:pt x="655" y="190"/>
                    <a:pt x="636" y="190"/>
                    <a:pt x="622" y="190"/>
                  </a:cubicBezTo>
                  <a:cubicBezTo>
                    <a:pt x="426" y="190"/>
                    <a:pt x="230" y="190"/>
                    <a:pt x="34" y="190"/>
                  </a:cubicBezTo>
                  <a:cubicBezTo>
                    <a:pt x="20" y="190"/>
                    <a:pt x="0" y="190"/>
                    <a:pt x="0" y="210"/>
                  </a:cubicBezTo>
                  <a:cubicBezTo>
                    <a:pt x="0" y="230"/>
                    <a:pt x="20" y="230"/>
                    <a:pt x="34" y="230"/>
                  </a:cubicBezTo>
                  <a:cubicBezTo>
                    <a:pt x="230" y="230"/>
                    <a:pt x="426" y="230"/>
                    <a:pt x="622" y="2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4618440" y="2711880"/>
              <a:ext cx="199080" cy="2480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248040"/>
                <a:gd name="textAreaBottom" fmla="*/ 248400 h 248040"/>
              </a:gdLst>
              <a:ahLst/>
              <a:rect l="textAreaLeft" t="textAreaTop" r="textAreaRight" b="textAreaBottom"/>
              <a:pathLst>
                <a:path w="554" h="690">
                  <a:moveTo>
                    <a:pt x="462" y="70"/>
                  </a:moveTo>
                  <a:cubicBezTo>
                    <a:pt x="470" y="40"/>
                    <a:pt x="473" y="31"/>
                    <a:pt x="526" y="31"/>
                  </a:cubicBezTo>
                  <a:cubicBezTo>
                    <a:pt x="543" y="31"/>
                    <a:pt x="554" y="31"/>
                    <a:pt x="554" y="12"/>
                  </a:cubicBezTo>
                  <a:cubicBezTo>
                    <a:pt x="554" y="3"/>
                    <a:pt x="548" y="0"/>
                    <a:pt x="540" y="0"/>
                  </a:cubicBezTo>
                  <a:cubicBezTo>
                    <a:pt x="515" y="0"/>
                    <a:pt x="456" y="3"/>
                    <a:pt x="431" y="3"/>
                  </a:cubicBezTo>
                  <a:cubicBezTo>
                    <a:pt x="397" y="3"/>
                    <a:pt x="319" y="0"/>
                    <a:pt x="285" y="0"/>
                  </a:cubicBezTo>
                  <a:cubicBezTo>
                    <a:pt x="277" y="0"/>
                    <a:pt x="266" y="0"/>
                    <a:pt x="266" y="20"/>
                  </a:cubicBezTo>
                  <a:cubicBezTo>
                    <a:pt x="266" y="31"/>
                    <a:pt x="274" y="31"/>
                    <a:pt x="299" y="31"/>
                  </a:cubicBezTo>
                  <a:cubicBezTo>
                    <a:pt x="322" y="31"/>
                    <a:pt x="330" y="31"/>
                    <a:pt x="355" y="31"/>
                  </a:cubicBezTo>
                  <a:cubicBezTo>
                    <a:pt x="380" y="34"/>
                    <a:pt x="386" y="37"/>
                    <a:pt x="386" y="51"/>
                  </a:cubicBezTo>
                  <a:cubicBezTo>
                    <a:pt x="386" y="56"/>
                    <a:pt x="383" y="65"/>
                    <a:pt x="383" y="73"/>
                  </a:cubicBezTo>
                  <a:cubicBezTo>
                    <a:pt x="345" y="223"/>
                    <a:pt x="307" y="373"/>
                    <a:pt x="269" y="523"/>
                  </a:cubicBezTo>
                  <a:cubicBezTo>
                    <a:pt x="246" y="618"/>
                    <a:pt x="179" y="668"/>
                    <a:pt x="129" y="668"/>
                  </a:cubicBezTo>
                  <a:cubicBezTo>
                    <a:pt x="101" y="668"/>
                    <a:pt x="50" y="660"/>
                    <a:pt x="33" y="609"/>
                  </a:cubicBezTo>
                  <a:cubicBezTo>
                    <a:pt x="36" y="609"/>
                    <a:pt x="41" y="609"/>
                    <a:pt x="45" y="609"/>
                  </a:cubicBezTo>
                  <a:cubicBezTo>
                    <a:pt x="84" y="609"/>
                    <a:pt x="109" y="576"/>
                    <a:pt x="109" y="548"/>
                  </a:cubicBezTo>
                  <a:cubicBezTo>
                    <a:pt x="109" y="514"/>
                    <a:pt x="84" y="506"/>
                    <a:pt x="67" y="506"/>
                  </a:cubicBezTo>
                  <a:cubicBezTo>
                    <a:pt x="50" y="506"/>
                    <a:pt x="0" y="517"/>
                    <a:pt x="0" y="584"/>
                  </a:cubicBezTo>
                  <a:cubicBezTo>
                    <a:pt x="0" y="646"/>
                    <a:pt x="53" y="690"/>
                    <a:pt x="131" y="690"/>
                  </a:cubicBezTo>
                  <a:cubicBezTo>
                    <a:pt x="221" y="690"/>
                    <a:pt x="325" y="626"/>
                    <a:pt x="347" y="528"/>
                  </a:cubicBezTo>
                  <a:cubicBezTo>
                    <a:pt x="385" y="376"/>
                    <a:pt x="423" y="223"/>
                    <a:pt x="462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4808880" y="2834640"/>
              <a:ext cx="134640" cy="17352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173520"/>
                <a:gd name="textAreaBottom" fmla="*/ 173880 h 173520"/>
              </a:gdLst>
              <a:ahLst/>
              <a:rect l="textAreaLeft" t="textAreaTop" r="textAreaRight" b="textAreaBottom"/>
              <a:pathLst>
                <a:path w="375" h="483">
                  <a:moveTo>
                    <a:pt x="162" y="20"/>
                  </a:moveTo>
                  <a:cubicBezTo>
                    <a:pt x="163" y="16"/>
                    <a:pt x="164" y="12"/>
                    <a:pt x="165" y="9"/>
                  </a:cubicBezTo>
                  <a:cubicBezTo>
                    <a:pt x="165" y="6"/>
                    <a:pt x="162" y="0"/>
                    <a:pt x="154" y="0"/>
                  </a:cubicBezTo>
                  <a:cubicBezTo>
                    <a:pt x="140" y="0"/>
                    <a:pt x="84" y="6"/>
                    <a:pt x="67" y="6"/>
                  </a:cubicBezTo>
                  <a:cubicBezTo>
                    <a:pt x="61" y="6"/>
                    <a:pt x="50" y="9"/>
                    <a:pt x="50" y="23"/>
                  </a:cubicBezTo>
                  <a:cubicBezTo>
                    <a:pt x="50" y="31"/>
                    <a:pt x="61" y="31"/>
                    <a:pt x="70" y="31"/>
                  </a:cubicBezTo>
                  <a:cubicBezTo>
                    <a:pt x="103" y="31"/>
                    <a:pt x="103" y="37"/>
                    <a:pt x="103" y="42"/>
                  </a:cubicBezTo>
                  <a:cubicBezTo>
                    <a:pt x="103" y="48"/>
                    <a:pt x="101" y="50"/>
                    <a:pt x="101" y="56"/>
                  </a:cubicBezTo>
                  <a:cubicBezTo>
                    <a:pt x="68" y="185"/>
                    <a:pt x="35" y="315"/>
                    <a:pt x="3" y="444"/>
                  </a:cubicBezTo>
                  <a:cubicBezTo>
                    <a:pt x="0" y="458"/>
                    <a:pt x="0" y="458"/>
                    <a:pt x="0" y="461"/>
                  </a:cubicBezTo>
                  <a:cubicBezTo>
                    <a:pt x="0" y="469"/>
                    <a:pt x="8" y="483"/>
                    <a:pt x="22" y="483"/>
                  </a:cubicBezTo>
                  <a:cubicBezTo>
                    <a:pt x="31" y="483"/>
                    <a:pt x="42" y="478"/>
                    <a:pt x="50" y="464"/>
                  </a:cubicBezTo>
                  <a:cubicBezTo>
                    <a:pt x="53" y="461"/>
                    <a:pt x="59" y="436"/>
                    <a:pt x="61" y="422"/>
                  </a:cubicBezTo>
                  <a:cubicBezTo>
                    <a:pt x="67" y="401"/>
                    <a:pt x="73" y="381"/>
                    <a:pt x="78" y="361"/>
                  </a:cubicBezTo>
                  <a:cubicBezTo>
                    <a:pt x="81" y="349"/>
                    <a:pt x="87" y="324"/>
                    <a:pt x="89" y="313"/>
                  </a:cubicBezTo>
                  <a:cubicBezTo>
                    <a:pt x="95" y="288"/>
                    <a:pt x="95" y="288"/>
                    <a:pt x="109" y="266"/>
                  </a:cubicBezTo>
                  <a:cubicBezTo>
                    <a:pt x="131" y="232"/>
                    <a:pt x="165" y="193"/>
                    <a:pt x="221" y="193"/>
                  </a:cubicBezTo>
                  <a:cubicBezTo>
                    <a:pt x="257" y="193"/>
                    <a:pt x="260" y="224"/>
                    <a:pt x="260" y="240"/>
                  </a:cubicBezTo>
                  <a:cubicBezTo>
                    <a:pt x="260" y="282"/>
                    <a:pt x="232" y="358"/>
                    <a:pt x="221" y="386"/>
                  </a:cubicBezTo>
                  <a:cubicBezTo>
                    <a:pt x="213" y="405"/>
                    <a:pt x="210" y="411"/>
                    <a:pt x="210" y="422"/>
                  </a:cubicBezTo>
                  <a:cubicBezTo>
                    <a:pt x="210" y="458"/>
                    <a:pt x="241" y="483"/>
                    <a:pt x="274" y="483"/>
                  </a:cubicBezTo>
                  <a:cubicBezTo>
                    <a:pt x="344" y="483"/>
                    <a:pt x="375" y="388"/>
                    <a:pt x="375" y="377"/>
                  </a:cubicBezTo>
                  <a:cubicBezTo>
                    <a:pt x="375" y="369"/>
                    <a:pt x="368" y="372"/>
                    <a:pt x="364" y="369"/>
                  </a:cubicBezTo>
                  <a:cubicBezTo>
                    <a:pt x="353" y="369"/>
                    <a:pt x="353" y="372"/>
                    <a:pt x="350" y="380"/>
                  </a:cubicBezTo>
                  <a:cubicBezTo>
                    <a:pt x="333" y="436"/>
                    <a:pt x="305" y="464"/>
                    <a:pt x="277" y="464"/>
                  </a:cubicBezTo>
                  <a:cubicBezTo>
                    <a:pt x="263" y="464"/>
                    <a:pt x="260" y="453"/>
                    <a:pt x="260" y="439"/>
                  </a:cubicBezTo>
                  <a:cubicBezTo>
                    <a:pt x="260" y="422"/>
                    <a:pt x="263" y="414"/>
                    <a:pt x="277" y="383"/>
                  </a:cubicBezTo>
                  <a:cubicBezTo>
                    <a:pt x="283" y="363"/>
                    <a:pt x="313" y="291"/>
                    <a:pt x="313" y="252"/>
                  </a:cubicBezTo>
                  <a:cubicBezTo>
                    <a:pt x="313" y="240"/>
                    <a:pt x="313" y="212"/>
                    <a:pt x="285" y="190"/>
                  </a:cubicBezTo>
                  <a:cubicBezTo>
                    <a:pt x="274" y="182"/>
                    <a:pt x="255" y="173"/>
                    <a:pt x="224" y="173"/>
                  </a:cubicBezTo>
                  <a:cubicBezTo>
                    <a:pt x="173" y="173"/>
                    <a:pt x="137" y="201"/>
                    <a:pt x="109" y="229"/>
                  </a:cubicBezTo>
                  <a:cubicBezTo>
                    <a:pt x="127" y="159"/>
                    <a:pt x="144" y="90"/>
                    <a:pt x="16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4971240" y="2896920"/>
              <a:ext cx="125280" cy="11124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349" h="310">
                  <a:moveTo>
                    <a:pt x="246" y="39"/>
                  </a:moveTo>
                  <a:cubicBezTo>
                    <a:pt x="232" y="17"/>
                    <a:pt x="210" y="0"/>
                    <a:pt x="176" y="0"/>
                  </a:cubicBezTo>
                  <a:cubicBezTo>
                    <a:pt x="89" y="0"/>
                    <a:pt x="0" y="95"/>
                    <a:pt x="0" y="196"/>
                  </a:cubicBezTo>
                  <a:cubicBezTo>
                    <a:pt x="0" y="263"/>
                    <a:pt x="44" y="310"/>
                    <a:pt x="103" y="310"/>
                  </a:cubicBezTo>
                  <a:cubicBezTo>
                    <a:pt x="140" y="310"/>
                    <a:pt x="173" y="288"/>
                    <a:pt x="201" y="260"/>
                  </a:cubicBezTo>
                  <a:cubicBezTo>
                    <a:pt x="212" y="302"/>
                    <a:pt x="254" y="310"/>
                    <a:pt x="271" y="310"/>
                  </a:cubicBezTo>
                  <a:cubicBezTo>
                    <a:pt x="296" y="310"/>
                    <a:pt x="313" y="294"/>
                    <a:pt x="327" y="274"/>
                  </a:cubicBezTo>
                  <a:cubicBezTo>
                    <a:pt x="341" y="246"/>
                    <a:pt x="349" y="207"/>
                    <a:pt x="349" y="204"/>
                  </a:cubicBezTo>
                  <a:cubicBezTo>
                    <a:pt x="349" y="196"/>
                    <a:pt x="341" y="196"/>
                    <a:pt x="338" y="196"/>
                  </a:cubicBezTo>
                  <a:cubicBezTo>
                    <a:pt x="330" y="196"/>
                    <a:pt x="330" y="199"/>
                    <a:pt x="324" y="215"/>
                  </a:cubicBezTo>
                  <a:cubicBezTo>
                    <a:pt x="316" y="249"/>
                    <a:pt x="302" y="291"/>
                    <a:pt x="274" y="291"/>
                  </a:cubicBezTo>
                  <a:cubicBezTo>
                    <a:pt x="254" y="291"/>
                    <a:pt x="252" y="274"/>
                    <a:pt x="252" y="257"/>
                  </a:cubicBezTo>
                  <a:cubicBezTo>
                    <a:pt x="252" y="243"/>
                    <a:pt x="257" y="221"/>
                    <a:pt x="260" y="201"/>
                  </a:cubicBezTo>
                  <a:cubicBezTo>
                    <a:pt x="266" y="185"/>
                    <a:pt x="274" y="157"/>
                    <a:pt x="277" y="140"/>
                  </a:cubicBezTo>
                  <a:cubicBezTo>
                    <a:pt x="281" y="122"/>
                    <a:pt x="286" y="105"/>
                    <a:pt x="291" y="87"/>
                  </a:cubicBezTo>
                  <a:cubicBezTo>
                    <a:pt x="294" y="70"/>
                    <a:pt x="302" y="39"/>
                    <a:pt x="302" y="34"/>
                  </a:cubicBezTo>
                  <a:cubicBezTo>
                    <a:pt x="302" y="20"/>
                    <a:pt x="291" y="12"/>
                    <a:pt x="280" y="12"/>
                  </a:cubicBezTo>
                  <a:cubicBezTo>
                    <a:pt x="268" y="12"/>
                    <a:pt x="252" y="20"/>
                    <a:pt x="246" y="39"/>
                  </a:cubicBezTo>
                  <a:moveTo>
                    <a:pt x="204" y="215"/>
                  </a:moveTo>
                  <a:cubicBezTo>
                    <a:pt x="198" y="235"/>
                    <a:pt x="184" y="249"/>
                    <a:pt x="168" y="263"/>
                  </a:cubicBezTo>
                  <a:cubicBezTo>
                    <a:pt x="162" y="269"/>
                    <a:pt x="134" y="291"/>
                    <a:pt x="106" y="291"/>
                  </a:cubicBezTo>
                  <a:cubicBezTo>
                    <a:pt x="78" y="291"/>
                    <a:pt x="56" y="271"/>
                    <a:pt x="56" y="224"/>
                  </a:cubicBezTo>
                  <a:cubicBezTo>
                    <a:pt x="56" y="188"/>
                    <a:pt x="75" y="112"/>
                    <a:pt x="89" y="84"/>
                  </a:cubicBezTo>
                  <a:cubicBezTo>
                    <a:pt x="123" y="28"/>
                    <a:pt x="156" y="20"/>
                    <a:pt x="176" y="20"/>
                  </a:cubicBezTo>
                  <a:cubicBezTo>
                    <a:pt x="224" y="20"/>
                    <a:pt x="238" y="70"/>
                    <a:pt x="238" y="79"/>
                  </a:cubicBezTo>
                  <a:cubicBezTo>
                    <a:pt x="238" y="81"/>
                    <a:pt x="238" y="87"/>
                    <a:pt x="235" y="87"/>
                  </a:cubicBezTo>
                  <a:cubicBezTo>
                    <a:pt x="224" y="130"/>
                    <a:pt x="214" y="173"/>
                    <a:pt x="204" y="2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5109120" y="2896920"/>
              <a:ext cx="137880" cy="15660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84" h="436">
                  <a:moveTo>
                    <a:pt x="53" y="386"/>
                  </a:moveTo>
                  <a:cubicBezTo>
                    <a:pt x="48" y="405"/>
                    <a:pt x="45" y="411"/>
                    <a:pt x="17" y="411"/>
                  </a:cubicBezTo>
                  <a:cubicBezTo>
                    <a:pt x="8" y="411"/>
                    <a:pt x="0" y="411"/>
                    <a:pt x="0" y="425"/>
                  </a:cubicBezTo>
                  <a:cubicBezTo>
                    <a:pt x="0" y="433"/>
                    <a:pt x="6" y="436"/>
                    <a:pt x="8" y="436"/>
                  </a:cubicBezTo>
                  <a:cubicBezTo>
                    <a:pt x="28" y="436"/>
                    <a:pt x="50" y="433"/>
                    <a:pt x="67" y="433"/>
                  </a:cubicBezTo>
                  <a:cubicBezTo>
                    <a:pt x="92" y="433"/>
                    <a:pt x="118" y="436"/>
                    <a:pt x="140" y="436"/>
                  </a:cubicBezTo>
                  <a:cubicBezTo>
                    <a:pt x="146" y="436"/>
                    <a:pt x="154" y="433"/>
                    <a:pt x="154" y="419"/>
                  </a:cubicBezTo>
                  <a:cubicBezTo>
                    <a:pt x="154" y="411"/>
                    <a:pt x="146" y="411"/>
                    <a:pt x="137" y="411"/>
                  </a:cubicBezTo>
                  <a:cubicBezTo>
                    <a:pt x="120" y="411"/>
                    <a:pt x="104" y="411"/>
                    <a:pt x="104" y="403"/>
                  </a:cubicBezTo>
                  <a:cubicBezTo>
                    <a:pt x="104" y="400"/>
                    <a:pt x="106" y="380"/>
                    <a:pt x="109" y="372"/>
                  </a:cubicBezTo>
                  <a:cubicBezTo>
                    <a:pt x="118" y="336"/>
                    <a:pt x="129" y="296"/>
                    <a:pt x="137" y="269"/>
                  </a:cubicBezTo>
                  <a:cubicBezTo>
                    <a:pt x="146" y="282"/>
                    <a:pt x="165" y="310"/>
                    <a:pt x="207" y="310"/>
                  </a:cubicBezTo>
                  <a:cubicBezTo>
                    <a:pt x="291" y="310"/>
                    <a:pt x="384" y="215"/>
                    <a:pt x="384" y="115"/>
                  </a:cubicBezTo>
                  <a:cubicBezTo>
                    <a:pt x="384" y="34"/>
                    <a:pt x="328" y="0"/>
                    <a:pt x="280" y="0"/>
                  </a:cubicBezTo>
                  <a:cubicBezTo>
                    <a:pt x="238" y="0"/>
                    <a:pt x="202" y="28"/>
                    <a:pt x="182" y="48"/>
                  </a:cubicBezTo>
                  <a:cubicBezTo>
                    <a:pt x="171" y="9"/>
                    <a:pt x="132" y="0"/>
                    <a:pt x="112" y="0"/>
                  </a:cubicBezTo>
                  <a:cubicBezTo>
                    <a:pt x="84" y="0"/>
                    <a:pt x="67" y="17"/>
                    <a:pt x="59" y="37"/>
                  </a:cubicBezTo>
                  <a:cubicBezTo>
                    <a:pt x="45" y="59"/>
                    <a:pt x="34" y="101"/>
                    <a:pt x="34" y="104"/>
                  </a:cubicBezTo>
                  <a:cubicBezTo>
                    <a:pt x="34" y="115"/>
                    <a:pt x="42" y="115"/>
                    <a:pt x="45" y="115"/>
                  </a:cubicBezTo>
                  <a:cubicBezTo>
                    <a:pt x="53" y="115"/>
                    <a:pt x="56" y="112"/>
                    <a:pt x="59" y="93"/>
                  </a:cubicBezTo>
                  <a:cubicBezTo>
                    <a:pt x="70" y="53"/>
                    <a:pt x="84" y="20"/>
                    <a:pt x="109" y="20"/>
                  </a:cubicBezTo>
                  <a:cubicBezTo>
                    <a:pt x="129" y="20"/>
                    <a:pt x="132" y="34"/>
                    <a:pt x="132" y="53"/>
                  </a:cubicBezTo>
                  <a:cubicBezTo>
                    <a:pt x="132" y="59"/>
                    <a:pt x="132" y="70"/>
                    <a:pt x="132" y="73"/>
                  </a:cubicBezTo>
                  <a:cubicBezTo>
                    <a:pt x="106" y="177"/>
                    <a:pt x="79" y="282"/>
                    <a:pt x="53" y="386"/>
                  </a:cubicBezTo>
                  <a:moveTo>
                    <a:pt x="182" y="81"/>
                  </a:moveTo>
                  <a:cubicBezTo>
                    <a:pt x="221" y="28"/>
                    <a:pt x="258" y="20"/>
                    <a:pt x="277" y="20"/>
                  </a:cubicBezTo>
                  <a:cubicBezTo>
                    <a:pt x="305" y="20"/>
                    <a:pt x="328" y="39"/>
                    <a:pt x="328" y="87"/>
                  </a:cubicBezTo>
                  <a:cubicBezTo>
                    <a:pt x="328" y="115"/>
                    <a:pt x="314" y="185"/>
                    <a:pt x="294" y="224"/>
                  </a:cubicBezTo>
                  <a:cubicBezTo>
                    <a:pt x="274" y="257"/>
                    <a:pt x="241" y="291"/>
                    <a:pt x="207" y="291"/>
                  </a:cubicBezTo>
                  <a:cubicBezTo>
                    <a:pt x="157" y="291"/>
                    <a:pt x="146" y="238"/>
                    <a:pt x="146" y="229"/>
                  </a:cubicBezTo>
                  <a:cubicBezTo>
                    <a:pt x="146" y="227"/>
                    <a:pt x="146" y="224"/>
                    <a:pt x="148" y="221"/>
                  </a:cubicBezTo>
                  <a:cubicBezTo>
                    <a:pt x="160" y="174"/>
                    <a:pt x="171" y="128"/>
                    <a:pt x="18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5265360" y="2851920"/>
              <a:ext cx="83160" cy="15624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32" h="435">
                  <a:moveTo>
                    <a:pt x="140" y="156"/>
                  </a:moveTo>
                  <a:cubicBezTo>
                    <a:pt x="164" y="156"/>
                    <a:pt x="188" y="156"/>
                    <a:pt x="213" y="156"/>
                  </a:cubicBezTo>
                  <a:cubicBezTo>
                    <a:pt x="224" y="156"/>
                    <a:pt x="232" y="156"/>
                    <a:pt x="232" y="142"/>
                  </a:cubicBezTo>
                  <a:cubicBezTo>
                    <a:pt x="232" y="131"/>
                    <a:pt x="224" y="131"/>
                    <a:pt x="213" y="131"/>
                  </a:cubicBezTo>
                  <a:cubicBezTo>
                    <a:pt x="191" y="131"/>
                    <a:pt x="170" y="131"/>
                    <a:pt x="148" y="131"/>
                  </a:cubicBezTo>
                  <a:cubicBezTo>
                    <a:pt x="157" y="97"/>
                    <a:pt x="165" y="64"/>
                    <a:pt x="174" y="30"/>
                  </a:cubicBezTo>
                  <a:cubicBezTo>
                    <a:pt x="174" y="28"/>
                    <a:pt x="176" y="22"/>
                    <a:pt x="176" y="19"/>
                  </a:cubicBezTo>
                  <a:cubicBezTo>
                    <a:pt x="176" y="8"/>
                    <a:pt x="165" y="0"/>
                    <a:pt x="151" y="0"/>
                  </a:cubicBezTo>
                  <a:cubicBezTo>
                    <a:pt x="134" y="0"/>
                    <a:pt x="123" y="11"/>
                    <a:pt x="120" y="28"/>
                  </a:cubicBezTo>
                  <a:cubicBezTo>
                    <a:pt x="115" y="44"/>
                    <a:pt x="123" y="14"/>
                    <a:pt x="92" y="131"/>
                  </a:cubicBezTo>
                  <a:cubicBezTo>
                    <a:pt x="69" y="131"/>
                    <a:pt x="46" y="131"/>
                    <a:pt x="22" y="131"/>
                  </a:cubicBezTo>
                  <a:cubicBezTo>
                    <a:pt x="8" y="131"/>
                    <a:pt x="0" y="131"/>
                    <a:pt x="0" y="148"/>
                  </a:cubicBezTo>
                  <a:cubicBezTo>
                    <a:pt x="0" y="156"/>
                    <a:pt x="8" y="156"/>
                    <a:pt x="22" y="156"/>
                  </a:cubicBezTo>
                  <a:cubicBezTo>
                    <a:pt x="44" y="156"/>
                    <a:pt x="65" y="156"/>
                    <a:pt x="87" y="156"/>
                  </a:cubicBezTo>
                  <a:cubicBezTo>
                    <a:pt x="74" y="210"/>
                    <a:pt x="61" y="264"/>
                    <a:pt x="48" y="318"/>
                  </a:cubicBezTo>
                  <a:cubicBezTo>
                    <a:pt x="42" y="335"/>
                    <a:pt x="36" y="360"/>
                    <a:pt x="36" y="368"/>
                  </a:cubicBezTo>
                  <a:cubicBezTo>
                    <a:pt x="36" y="410"/>
                    <a:pt x="70" y="435"/>
                    <a:pt x="109" y="435"/>
                  </a:cubicBezTo>
                  <a:cubicBezTo>
                    <a:pt x="185" y="435"/>
                    <a:pt x="230" y="338"/>
                    <a:pt x="230" y="329"/>
                  </a:cubicBezTo>
                  <a:cubicBezTo>
                    <a:pt x="230" y="321"/>
                    <a:pt x="221" y="321"/>
                    <a:pt x="218" y="321"/>
                  </a:cubicBezTo>
                  <a:cubicBezTo>
                    <a:pt x="210" y="321"/>
                    <a:pt x="210" y="321"/>
                    <a:pt x="204" y="332"/>
                  </a:cubicBezTo>
                  <a:cubicBezTo>
                    <a:pt x="185" y="377"/>
                    <a:pt x="148" y="416"/>
                    <a:pt x="112" y="416"/>
                  </a:cubicBezTo>
                  <a:cubicBezTo>
                    <a:pt x="98" y="416"/>
                    <a:pt x="87" y="407"/>
                    <a:pt x="87" y="382"/>
                  </a:cubicBezTo>
                  <a:cubicBezTo>
                    <a:pt x="87" y="374"/>
                    <a:pt x="90" y="360"/>
                    <a:pt x="92" y="354"/>
                  </a:cubicBezTo>
                  <a:cubicBezTo>
                    <a:pt x="108" y="288"/>
                    <a:pt x="124" y="222"/>
                    <a:pt x="140" y="1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5377320" y="2896920"/>
              <a:ext cx="116280" cy="1112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324" h="310">
                  <a:moveTo>
                    <a:pt x="324" y="120"/>
                  </a:moveTo>
                  <a:cubicBezTo>
                    <a:pt x="324" y="45"/>
                    <a:pt x="266" y="0"/>
                    <a:pt x="198" y="0"/>
                  </a:cubicBezTo>
                  <a:cubicBezTo>
                    <a:pt x="98" y="0"/>
                    <a:pt x="0" y="95"/>
                    <a:pt x="0" y="190"/>
                  </a:cubicBezTo>
                  <a:cubicBezTo>
                    <a:pt x="0" y="257"/>
                    <a:pt x="50" y="310"/>
                    <a:pt x="126" y="310"/>
                  </a:cubicBezTo>
                  <a:cubicBezTo>
                    <a:pt x="224" y="310"/>
                    <a:pt x="324" y="218"/>
                    <a:pt x="324" y="120"/>
                  </a:cubicBezTo>
                  <a:moveTo>
                    <a:pt x="126" y="291"/>
                  </a:moveTo>
                  <a:cubicBezTo>
                    <a:pt x="92" y="291"/>
                    <a:pt x="59" y="269"/>
                    <a:pt x="59" y="213"/>
                  </a:cubicBezTo>
                  <a:cubicBezTo>
                    <a:pt x="59" y="185"/>
                    <a:pt x="70" y="118"/>
                    <a:pt x="98" y="79"/>
                  </a:cubicBezTo>
                  <a:cubicBezTo>
                    <a:pt x="129" y="37"/>
                    <a:pt x="168" y="20"/>
                    <a:pt x="198" y="20"/>
                  </a:cubicBezTo>
                  <a:cubicBezTo>
                    <a:pt x="235" y="20"/>
                    <a:pt x="268" y="45"/>
                    <a:pt x="268" y="95"/>
                  </a:cubicBezTo>
                  <a:cubicBezTo>
                    <a:pt x="268" y="112"/>
                    <a:pt x="260" y="179"/>
                    <a:pt x="229" y="227"/>
                  </a:cubicBezTo>
                  <a:cubicBezTo>
                    <a:pt x="201" y="269"/>
                    <a:pt x="162" y="291"/>
                    <a:pt x="126" y="2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5618160" y="2747160"/>
              <a:ext cx="235440" cy="235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655" h="654">
                  <a:moveTo>
                    <a:pt x="347" y="347"/>
                  </a:moveTo>
                  <a:cubicBezTo>
                    <a:pt x="438" y="347"/>
                    <a:pt x="530" y="347"/>
                    <a:pt x="621" y="347"/>
                  </a:cubicBezTo>
                  <a:cubicBezTo>
                    <a:pt x="635" y="347"/>
                    <a:pt x="655" y="347"/>
                    <a:pt x="655" y="327"/>
                  </a:cubicBezTo>
                  <a:cubicBezTo>
                    <a:pt x="655" y="307"/>
                    <a:pt x="635" y="307"/>
                    <a:pt x="621" y="307"/>
                  </a:cubicBezTo>
                  <a:cubicBezTo>
                    <a:pt x="530" y="307"/>
                    <a:pt x="438" y="307"/>
                    <a:pt x="347" y="307"/>
                  </a:cubicBezTo>
                  <a:cubicBezTo>
                    <a:pt x="347" y="215"/>
                    <a:pt x="347" y="123"/>
                    <a:pt x="347" y="31"/>
                  </a:cubicBezTo>
                  <a:cubicBezTo>
                    <a:pt x="347" y="20"/>
                    <a:pt x="347" y="0"/>
                    <a:pt x="327" y="0"/>
                  </a:cubicBezTo>
                  <a:cubicBezTo>
                    <a:pt x="308" y="0"/>
                    <a:pt x="308" y="20"/>
                    <a:pt x="308" y="31"/>
                  </a:cubicBezTo>
                  <a:cubicBezTo>
                    <a:pt x="308" y="123"/>
                    <a:pt x="308" y="215"/>
                    <a:pt x="308" y="307"/>
                  </a:cubicBezTo>
                  <a:cubicBezTo>
                    <a:pt x="216" y="307"/>
                    <a:pt x="125" y="307"/>
                    <a:pt x="33" y="307"/>
                  </a:cubicBezTo>
                  <a:cubicBezTo>
                    <a:pt x="19" y="307"/>
                    <a:pt x="0" y="307"/>
                    <a:pt x="0" y="327"/>
                  </a:cubicBezTo>
                  <a:cubicBezTo>
                    <a:pt x="0" y="347"/>
                    <a:pt x="19" y="347"/>
                    <a:pt x="33" y="347"/>
                  </a:cubicBezTo>
                  <a:cubicBezTo>
                    <a:pt x="125" y="347"/>
                    <a:pt x="216" y="347"/>
                    <a:pt x="308" y="347"/>
                  </a:cubicBezTo>
                  <a:cubicBezTo>
                    <a:pt x="308" y="438"/>
                    <a:pt x="308" y="529"/>
                    <a:pt x="308" y="620"/>
                  </a:cubicBezTo>
                  <a:cubicBezTo>
                    <a:pt x="308" y="634"/>
                    <a:pt x="308" y="654"/>
                    <a:pt x="327" y="654"/>
                  </a:cubicBezTo>
                  <a:cubicBezTo>
                    <a:pt x="347" y="654"/>
                    <a:pt x="347" y="634"/>
                    <a:pt x="347" y="620"/>
                  </a:cubicBezTo>
                  <a:cubicBezTo>
                    <a:pt x="347" y="529"/>
                    <a:pt x="347" y="438"/>
                    <a:pt x="347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5977800" y="2711880"/>
              <a:ext cx="198360" cy="248040"/>
            </a:xfrm>
            <a:custGeom>
              <a:avLst/>
              <a:gdLst>
                <a:gd name="textAreaLeft" fmla="*/ 0 w 198360"/>
                <a:gd name="textAreaRight" fmla="*/ 198720 w 198360"/>
                <a:gd name="textAreaTop" fmla="*/ 0 h 248040"/>
                <a:gd name="textAreaBottom" fmla="*/ 248400 h 248040"/>
              </a:gdLst>
              <a:ahLst/>
              <a:rect l="textAreaLeft" t="textAreaTop" r="textAreaRight" b="textAreaBottom"/>
              <a:pathLst>
                <a:path w="552" h="690">
                  <a:moveTo>
                    <a:pt x="462" y="70"/>
                  </a:moveTo>
                  <a:cubicBezTo>
                    <a:pt x="470" y="40"/>
                    <a:pt x="470" y="31"/>
                    <a:pt x="526" y="31"/>
                  </a:cubicBezTo>
                  <a:cubicBezTo>
                    <a:pt x="540" y="31"/>
                    <a:pt x="552" y="31"/>
                    <a:pt x="552" y="12"/>
                  </a:cubicBezTo>
                  <a:cubicBezTo>
                    <a:pt x="552" y="3"/>
                    <a:pt x="546" y="0"/>
                    <a:pt x="538" y="0"/>
                  </a:cubicBezTo>
                  <a:cubicBezTo>
                    <a:pt x="515" y="0"/>
                    <a:pt x="454" y="3"/>
                    <a:pt x="428" y="3"/>
                  </a:cubicBezTo>
                  <a:cubicBezTo>
                    <a:pt x="398" y="3"/>
                    <a:pt x="317" y="0"/>
                    <a:pt x="286" y="0"/>
                  </a:cubicBezTo>
                  <a:cubicBezTo>
                    <a:pt x="275" y="0"/>
                    <a:pt x="263" y="0"/>
                    <a:pt x="263" y="20"/>
                  </a:cubicBezTo>
                  <a:cubicBezTo>
                    <a:pt x="263" y="31"/>
                    <a:pt x="272" y="31"/>
                    <a:pt x="297" y="31"/>
                  </a:cubicBezTo>
                  <a:cubicBezTo>
                    <a:pt x="319" y="31"/>
                    <a:pt x="331" y="31"/>
                    <a:pt x="356" y="31"/>
                  </a:cubicBezTo>
                  <a:cubicBezTo>
                    <a:pt x="378" y="34"/>
                    <a:pt x="384" y="37"/>
                    <a:pt x="384" y="51"/>
                  </a:cubicBezTo>
                  <a:cubicBezTo>
                    <a:pt x="384" y="56"/>
                    <a:pt x="384" y="65"/>
                    <a:pt x="381" y="73"/>
                  </a:cubicBezTo>
                  <a:cubicBezTo>
                    <a:pt x="344" y="223"/>
                    <a:pt x="306" y="373"/>
                    <a:pt x="269" y="523"/>
                  </a:cubicBezTo>
                  <a:cubicBezTo>
                    <a:pt x="244" y="618"/>
                    <a:pt x="177" y="668"/>
                    <a:pt x="126" y="668"/>
                  </a:cubicBezTo>
                  <a:cubicBezTo>
                    <a:pt x="101" y="668"/>
                    <a:pt x="48" y="660"/>
                    <a:pt x="34" y="609"/>
                  </a:cubicBezTo>
                  <a:cubicBezTo>
                    <a:pt x="37" y="609"/>
                    <a:pt x="42" y="609"/>
                    <a:pt x="45" y="609"/>
                  </a:cubicBezTo>
                  <a:cubicBezTo>
                    <a:pt x="84" y="609"/>
                    <a:pt x="109" y="576"/>
                    <a:pt x="109" y="548"/>
                  </a:cubicBezTo>
                  <a:cubicBezTo>
                    <a:pt x="109" y="514"/>
                    <a:pt x="81" y="506"/>
                    <a:pt x="65" y="506"/>
                  </a:cubicBezTo>
                  <a:cubicBezTo>
                    <a:pt x="48" y="506"/>
                    <a:pt x="0" y="517"/>
                    <a:pt x="0" y="584"/>
                  </a:cubicBezTo>
                  <a:cubicBezTo>
                    <a:pt x="0" y="646"/>
                    <a:pt x="51" y="690"/>
                    <a:pt x="129" y="690"/>
                  </a:cubicBezTo>
                  <a:cubicBezTo>
                    <a:pt x="219" y="690"/>
                    <a:pt x="322" y="626"/>
                    <a:pt x="347" y="528"/>
                  </a:cubicBezTo>
                  <a:cubicBezTo>
                    <a:pt x="386" y="376"/>
                    <a:pt x="424" y="223"/>
                    <a:pt x="462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6160320" y="2896920"/>
              <a:ext cx="115560" cy="11124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322" h="310">
                  <a:moveTo>
                    <a:pt x="129" y="165"/>
                  </a:moveTo>
                  <a:cubicBezTo>
                    <a:pt x="131" y="160"/>
                    <a:pt x="145" y="98"/>
                    <a:pt x="148" y="95"/>
                  </a:cubicBezTo>
                  <a:cubicBezTo>
                    <a:pt x="148" y="90"/>
                    <a:pt x="168" y="53"/>
                    <a:pt x="190" y="39"/>
                  </a:cubicBezTo>
                  <a:cubicBezTo>
                    <a:pt x="199" y="34"/>
                    <a:pt x="218" y="20"/>
                    <a:pt x="246" y="20"/>
                  </a:cubicBezTo>
                  <a:cubicBezTo>
                    <a:pt x="255" y="20"/>
                    <a:pt x="271" y="20"/>
                    <a:pt x="285" y="28"/>
                  </a:cubicBezTo>
                  <a:cubicBezTo>
                    <a:pt x="263" y="34"/>
                    <a:pt x="255" y="53"/>
                    <a:pt x="255" y="67"/>
                  </a:cubicBezTo>
                  <a:cubicBezTo>
                    <a:pt x="255" y="81"/>
                    <a:pt x="267" y="93"/>
                    <a:pt x="283" y="93"/>
                  </a:cubicBezTo>
                  <a:cubicBezTo>
                    <a:pt x="298" y="93"/>
                    <a:pt x="322" y="79"/>
                    <a:pt x="322" y="51"/>
                  </a:cubicBezTo>
                  <a:cubicBezTo>
                    <a:pt x="322" y="14"/>
                    <a:pt x="283" y="0"/>
                    <a:pt x="246" y="0"/>
                  </a:cubicBezTo>
                  <a:cubicBezTo>
                    <a:pt x="213" y="0"/>
                    <a:pt x="182" y="14"/>
                    <a:pt x="151" y="48"/>
                  </a:cubicBezTo>
                  <a:cubicBezTo>
                    <a:pt x="137" y="6"/>
                    <a:pt x="95" y="0"/>
                    <a:pt x="78" y="0"/>
                  </a:cubicBezTo>
                  <a:cubicBezTo>
                    <a:pt x="53" y="0"/>
                    <a:pt x="36" y="14"/>
                    <a:pt x="25" y="34"/>
                  </a:cubicBezTo>
                  <a:cubicBezTo>
                    <a:pt x="11" y="62"/>
                    <a:pt x="0" y="101"/>
                    <a:pt x="0" y="104"/>
                  </a:cubicBezTo>
                  <a:cubicBezTo>
                    <a:pt x="0" y="115"/>
                    <a:pt x="7" y="111"/>
                    <a:pt x="11" y="115"/>
                  </a:cubicBezTo>
                  <a:cubicBezTo>
                    <a:pt x="22" y="115"/>
                    <a:pt x="22" y="112"/>
                    <a:pt x="28" y="93"/>
                  </a:cubicBezTo>
                  <a:cubicBezTo>
                    <a:pt x="36" y="51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5"/>
                    <a:pt x="95" y="90"/>
                    <a:pt x="89" y="109"/>
                  </a:cubicBezTo>
                  <a:cubicBezTo>
                    <a:pt x="84" y="129"/>
                    <a:pt x="78" y="157"/>
                    <a:pt x="75" y="171"/>
                  </a:cubicBezTo>
                  <a:cubicBezTo>
                    <a:pt x="68" y="201"/>
                    <a:pt x="61" y="230"/>
                    <a:pt x="53" y="260"/>
                  </a:cubicBezTo>
                  <a:cubicBezTo>
                    <a:pt x="50" y="269"/>
                    <a:pt x="45" y="285"/>
                    <a:pt x="45" y="288"/>
                  </a:cubicBezTo>
                  <a:cubicBezTo>
                    <a:pt x="45" y="302"/>
                    <a:pt x="59" y="310"/>
                    <a:pt x="70" y="310"/>
                  </a:cubicBezTo>
                  <a:cubicBezTo>
                    <a:pt x="78" y="310"/>
                    <a:pt x="92" y="302"/>
                    <a:pt x="98" y="288"/>
                  </a:cubicBezTo>
                  <a:cubicBezTo>
                    <a:pt x="101" y="285"/>
                    <a:pt x="106" y="255"/>
                    <a:pt x="112" y="238"/>
                  </a:cubicBezTo>
                  <a:cubicBezTo>
                    <a:pt x="117" y="214"/>
                    <a:pt x="123" y="189"/>
                    <a:pt x="129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6303240" y="2896920"/>
              <a:ext cx="125640" cy="111240"/>
            </a:xfrm>
            <a:custGeom>
              <a:avLst/>
              <a:gdLst>
                <a:gd name="textAreaLeft" fmla="*/ 0 w 125640"/>
                <a:gd name="textAreaRight" fmla="*/ 126000 w 12564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350" h="310">
                  <a:moveTo>
                    <a:pt x="247" y="39"/>
                  </a:moveTo>
                  <a:cubicBezTo>
                    <a:pt x="233" y="17"/>
                    <a:pt x="210" y="0"/>
                    <a:pt x="177" y="0"/>
                  </a:cubicBezTo>
                  <a:cubicBezTo>
                    <a:pt x="90" y="0"/>
                    <a:pt x="0" y="95"/>
                    <a:pt x="0" y="196"/>
                  </a:cubicBezTo>
                  <a:cubicBezTo>
                    <a:pt x="0" y="263"/>
                    <a:pt x="45" y="310"/>
                    <a:pt x="104" y="310"/>
                  </a:cubicBezTo>
                  <a:cubicBezTo>
                    <a:pt x="140" y="310"/>
                    <a:pt x="174" y="288"/>
                    <a:pt x="202" y="260"/>
                  </a:cubicBezTo>
                  <a:cubicBezTo>
                    <a:pt x="213" y="302"/>
                    <a:pt x="255" y="310"/>
                    <a:pt x="272" y="310"/>
                  </a:cubicBezTo>
                  <a:cubicBezTo>
                    <a:pt x="297" y="310"/>
                    <a:pt x="314" y="294"/>
                    <a:pt x="325" y="274"/>
                  </a:cubicBezTo>
                  <a:cubicBezTo>
                    <a:pt x="342" y="246"/>
                    <a:pt x="350" y="207"/>
                    <a:pt x="350" y="204"/>
                  </a:cubicBezTo>
                  <a:cubicBezTo>
                    <a:pt x="350" y="196"/>
                    <a:pt x="342" y="196"/>
                    <a:pt x="339" y="196"/>
                  </a:cubicBezTo>
                  <a:cubicBezTo>
                    <a:pt x="331" y="196"/>
                    <a:pt x="328" y="199"/>
                    <a:pt x="325" y="215"/>
                  </a:cubicBezTo>
                  <a:cubicBezTo>
                    <a:pt x="317" y="249"/>
                    <a:pt x="303" y="291"/>
                    <a:pt x="275" y="291"/>
                  </a:cubicBezTo>
                  <a:cubicBezTo>
                    <a:pt x="255" y="291"/>
                    <a:pt x="252" y="274"/>
                    <a:pt x="252" y="257"/>
                  </a:cubicBezTo>
                  <a:cubicBezTo>
                    <a:pt x="252" y="243"/>
                    <a:pt x="258" y="221"/>
                    <a:pt x="261" y="201"/>
                  </a:cubicBezTo>
                  <a:cubicBezTo>
                    <a:pt x="266" y="185"/>
                    <a:pt x="275" y="157"/>
                    <a:pt x="278" y="140"/>
                  </a:cubicBezTo>
                  <a:cubicBezTo>
                    <a:pt x="282" y="122"/>
                    <a:pt x="287" y="105"/>
                    <a:pt x="292" y="87"/>
                  </a:cubicBezTo>
                  <a:cubicBezTo>
                    <a:pt x="294" y="70"/>
                    <a:pt x="303" y="39"/>
                    <a:pt x="303" y="34"/>
                  </a:cubicBezTo>
                  <a:cubicBezTo>
                    <a:pt x="303" y="20"/>
                    <a:pt x="292" y="12"/>
                    <a:pt x="280" y="12"/>
                  </a:cubicBezTo>
                  <a:cubicBezTo>
                    <a:pt x="269" y="12"/>
                    <a:pt x="252" y="20"/>
                    <a:pt x="247" y="39"/>
                  </a:cubicBezTo>
                  <a:moveTo>
                    <a:pt x="205" y="215"/>
                  </a:moveTo>
                  <a:cubicBezTo>
                    <a:pt x="199" y="235"/>
                    <a:pt x="185" y="249"/>
                    <a:pt x="168" y="263"/>
                  </a:cubicBezTo>
                  <a:cubicBezTo>
                    <a:pt x="163" y="269"/>
                    <a:pt x="135" y="291"/>
                    <a:pt x="107" y="291"/>
                  </a:cubicBezTo>
                  <a:cubicBezTo>
                    <a:pt x="79" y="291"/>
                    <a:pt x="56" y="271"/>
                    <a:pt x="56" y="224"/>
                  </a:cubicBezTo>
                  <a:cubicBezTo>
                    <a:pt x="56" y="188"/>
                    <a:pt x="76" y="112"/>
                    <a:pt x="90" y="84"/>
                  </a:cubicBezTo>
                  <a:cubicBezTo>
                    <a:pt x="124" y="28"/>
                    <a:pt x="157" y="20"/>
                    <a:pt x="177" y="20"/>
                  </a:cubicBezTo>
                  <a:cubicBezTo>
                    <a:pt x="224" y="20"/>
                    <a:pt x="238" y="70"/>
                    <a:pt x="238" y="79"/>
                  </a:cubicBezTo>
                  <a:cubicBezTo>
                    <a:pt x="238" y="81"/>
                    <a:pt x="238" y="87"/>
                    <a:pt x="236" y="87"/>
                  </a:cubicBezTo>
                  <a:cubicBezTo>
                    <a:pt x="225" y="130"/>
                    <a:pt x="215" y="173"/>
                    <a:pt x="205" y="2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6453720" y="2896920"/>
              <a:ext cx="150480" cy="1112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419" h="310">
                  <a:moveTo>
                    <a:pt x="50" y="260"/>
                  </a:moveTo>
                  <a:cubicBezTo>
                    <a:pt x="47" y="269"/>
                    <a:pt x="44" y="285"/>
                    <a:pt x="44" y="288"/>
                  </a:cubicBezTo>
                  <a:cubicBezTo>
                    <a:pt x="44" y="302"/>
                    <a:pt x="55" y="310"/>
                    <a:pt x="67" y="310"/>
                  </a:cubicBezTo>
                  <a:cubicBezTo>
                    <a:pt x="78" y="310"/>
                    <a:pt x="90" y="299"/>
                    <a:pt x="95" y="294"/>
                  </a:cubicBezTo>
                  <a:cubicBezTo>
                    <a:pt x="99" y="288"/>
                    <a:pt x="103" y="266"/>
                    <a:pt x="106" y="252"/>
                  </a:cubicBezTo>
                  <a:cubicBezTo>
                    <a:pt x="109" y="238"/>
                    <a:pt x="117" y="207"/>
                    <a:pt x="120" y="190"/>
                  </a:cubicBezTo>
                  <a:cubicBezTo>
                    <a:pt x="125" y="174"/>
                    <a:pt x="128" y="160"/>
                    <a:pt x="134" y="143"/>
                  </a:cubicBezTo>
                  <a:cubicBezTo>
                    <a:pt x="139" y="115"/>
                    <a:pt x="142" y="109"/>
                    <a:pt x="162" y="81"/>
                  </a:cubicBezTo>
                  <a:cubicBezTo>
                    <a:pt x="181" y="53"/>
                    <a:pt x="212" y="20"/>
                    <a:pt x="265" y="20"/>
                  </a:cubicBezTo>
                  <a:cubicBezTo>
                    <a:pt x="305" y="20"/>
                    <a:pt x="305" y="53"/>
                    <a:pt x="305" y="67"/>
                  </a:cubicBezTo>
                  <a:cubicBezTo>
                    <a:pt x="305" y="109"/>
                    <a:pt x="277" y="185"/>
                    <a:pt x="265" y="213"/>
                  </a:cubicBezTo>
                  <a:cubicBezTo>
                    <a:pt x="257" y="232"/>
                    <a:pt x="254" y="238"/>
                    <a:pt x="254" y="249"/>
                  </a:cubicBezTo>
                  <a:cubicBezTo>
                    <a:pt x="254" y="285"/>
                    <a:pt x="285" y="310"/>
                    <a:pt x="319" y="310"/>
                  </a:cubicBezTo>
                  <a:cubicBezTo>
                    <a:pt x="389" y="310"/>
                    <a:pt x="419" y="215"/>
                    <a:pt x="419" y="204"/>
                  </a:cubicBezTo>
                  <a:cubicBezTo>
                    <a:pt x="419" y="196"/>
                    <a:pt x="411" y="196"/>
                    <a:pt x="408" y="196"/>
                  </a:cubicBezTo>
                  <a:cubicBezTo>
                    <a:pt x="400" y="196"/>
                    <a:pt x="397" y="199"/>
                    <a:pt x="394" y="207"/>
                  </a:cubicBezTo>
                  <a:cubicBezTo>
                    <a:pt x="380" y="263"/>
                    <a:pt x="349" y="291"/>
                    <a:pt x="321" y="291"/>
                  </a:cubicBezTo>
                  <a:cubicBezTo>
                    <a:pt x="307" y="291"/>
                    <a:pt x="305" y="280"/>
                    <a:pt x="305" y="266"/>
                  </a:cubicBezTo>
                  <a:cubicBezTo>
                    <a:pt x="305" y="249"/>
                    <a:pt x="307" y="241"/>
                    <a:pt x="321" y="210"/>
                  </a:cubicBezTo>
                  <a:cubicBezTo>
                    <a:pt x="330" y="190"/>
                    <a:pt x="358" y="118"/>
                    <a:pt x="358" y="79"/>
                  </a:cubicBezTo>
                  <a:cubicBezTo>
                    <a:pt x="358" y="12"/>
                    <a:pt x="305" y="0"/>
                    <a:pt x="268" y="0"/>
                  </a:cubicBezTo>
                  <a:cubicBezTo>
                    <a:pt x="209" y="0"/>
                    <a:pt x="173" y="34"/>
                    <a:pt x="151" y="62"/>
                  </a:cubicBezTo>
                  <a:cubicBezTo>
                    <a:pt x="148" y="14"/>
                    <a:pt x="106" y="0"/>
                    <a:pt x="78" y="0"/>
                  </a:cubicBezTo>
                  <a:cubicBezTo>
                    <a:pt x="47" y="0"/>
                    <a:pt x="33" y="20"/>
                    <a:pt x="22" y="37"/>
                  </a:cubicBezTo>
                  <a:cubicBezTo>
                    <a:pt x="8" y="62"/>
                    <a:pt x="0" y="101"/>
                    <a:pt x="0" y="104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19" y="115"/>
                    <a:pt x="19" y="112"/>
                    <a:pt x="25" y="93"/>
                  </a:cubicBezTo>
                  <a:cubicBezTo>
                    <a:pt x="36" y="53"/>
                    <a:pt x="50" y="20"/>
                    <a:pt x="75" y="20"/>
                  </a:cubicBezTo>
                  <a:cubicBezTo>
                    <a:pt x="95" y="20"/>
                    <a:pt x="97" y="34"/>
                    <a:pt x="97" y="53"/>
                  </a:cubicBezTo>
                  <a:cubicBezTo>
                    <a:pt x="97" y="65"/>
                    <a:pt x="90" y="90"/>
                    <a:pt x="86" y="109"/>
                  </a:cubicBezTo>
                  <a:cubicBezTo>
                    <a:pt x="82" y="129"/>
                    <a:pt x="75" y="157"/>
                    <a:pt x="72" y="171"/>
                  </a:cubicBezTo>
                  <a:cubicBezTo>
                    <a:pt x="65" y="201"/>
                    <a:pt x="57" y="230"/>
                    <a:pt x="50" y="2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6631920" y="2834640"/>
              <a:ext cx="126720" cy="173520"/>
            </a:xfrm>
            <a:custGeom>
              <a:avLst/>
              <a:gdLst>
                <a:gd name="textAreaLeft" fmla="*/ 0 w 126720"/>
                <a:gd name="textAreaRight" fmla="*/ 127080 w 126720"/>
                <a:gd name="textAreaTop" fmla="*/ 0 h 173520"/>
                <a:gd name="textAreaBottom" fmla="*/ 173880 h 173520"/>
              </a:gdLst>
              <a:ahLst/>
              <a:rect l="textAreaLeft" t="textAreaTop" r="textAreaRight" b="textAreaBottom"/>
              <a:pathLst>
                <a:path w="353" h="483">
                  <a:moveTo>
                    <a:pt x="350" y="20"/>
                  </a:moveTo>
                  <a:cubicBezTo>
                    <a:pt x="351" y="16"/>
                    <a:pt x="352" y="12"/>
                    <a:pt x="353" y="9"/>
                  </a:cubicBezTo>
                  <a:cubicBezTo>
                    <a:pt x="353" y="6"/>
                    <a:pt x="350" y="0"/>
                    <a:pt x="342" y="0"/>
                  </a:cubicBezTo>
                  <a:cubicBezTo>
                    <a:pt x="328" y="0"/>
                    <a:pt x="272" y="6"/>
                    <a:pt x="255" y="6"/>
                  </a:cubicBezTo>
                  <a:cubicBezTo>
                    <a:pt x="249" y="6"/>
                    <a:pt x="238" y="9"/>
                    <a:pt x="238" y="23"/>
                  </a:cubicBezTo>
                  <a:cubicBezTo>
                    <a:pt x="238" y="31"/>
                    <a:pt x="249" y="31"/>
                    <a:pt x="258" y="31"/>
                  </a:cubicBezTo>
                  <a:cubicBezTo>
                    <a:pt x="291" y="31"/>
                    <a:pt x="291" y="37"/>
                    <a:pt x="291" y="42"/>
                  </a:cubicBezTo>
                  <a:cubicBezTo>
                    <a:pt x="291" y="48"/>
                    <a:pt x="288" y="50"/>
                    <a:pt x="288" y="56"/>
                  </a:cubicBezTo>
                  <a:cubicBezTo>
                    <a:pt x="275" y="108"/>
                    <a:pt x="262" y="160"/>
                    <a:pt x="249" y="212"/>
                  </a:cubicBezTo>
                  <a:cubicBezTo>
                    <a:pt x="232" y="190"/>
                    <a:pt x="210" y="173"/>
                    <a:pt x="176" y="173"/>
                  </a:cubicBezTo>
                  <a:cubicBezTo>
                    <a:pt x="90" y="173"/>
                    <a:pt x="0" y="268"/>
                    <a:pt x="0" y="369"/>
                  </a:cubicBezTo>
                  <a:cubicBezTo>
                    <a:pt x="0" y="436"/>
                    <a:pt x="45" y="483"/>
                    <a:pt x="104" y="483"/>
                  </a:cubicBezTo>
                  <a:cubicBezTo>
                    <a:pt x="140" y="483"/>
                    <a:pt x="174" y="461"/>
                    <a:pt x="202" y="433"/>
                  </a:cubicBezTo>
                  <a:cubicBezTo>
                    <a:pt x="216" y="475"/>
                    <a:pt x="255" y="483"/>
                    <a:pt x="272" y="483"/>
                  </a:cubicBezTo>
                  <a:cubicBezTo>
                    <a:pt x="297" y="483"/>
                    <a:pt x="314" y="467"/>
                    <a:pt x="328" y="447"/>
                  </a:cubicBezTo>
                  <a:cubicBezTo>
                    <a:pt x="342" y="419"/>
                    <a:pt x="350" y="380"/>
                    <a:pt x="350" y="377"/>
                  </a:cubicBezTo>
                  <a:cubicBezTo>
                    <a:pt x="350" y="369"/>
                    <a:pt x="342" y="369"/>
                    <a:pt x="339" y="369"/>
                  </a:cubicBezTo>
                  <a:cubicBezTo>
                    <a:pt x="330" y="369"/>
                    <a:pt x="330" y="372"/>
                    <a:pt x="325" y="388"/>
                  </a:cubicBezTo>
                  <a:cubicBezTo>
                    <a:pt x="316" y="422"/>
                    <a:pt x="302" y="464"/>
                    <a:pt x="274" y="464"/>
                  </a:cubicBezTo>
                  <a:cubicBezTo>
                    <a:pt x="258" y="464"/>
                    <a:pt x="252" y="447"/>
                    <a:pt x="252" y="430"/>
                  </a:cubicBezTo>
                  <a:cubicBezTo>
                    <a:pt x="252" y="416"/>
                    <a:pt x="252" y="411"/>
                    <a:pt x="255" y="402"/>
                  </a:cubicBezTo>
                  <a:cubicBezTo>
                    <a:pt x="286" y="275"/>
                    <a:pt x="318" y="147"/>
                    <a:pt x="350" y="20"/>
                  </a:cubicBezTo>
                  <a:moveTo>
                    <a:pt x="204" y="388"/>
                  </a:moveTo>
                  <a:cubicBezTo>
                    <a:pt x="199" y="408"/>
                    <a:pt x="185" y="422"/>
                    <a:pt x="168" y="436"/>
                  </a:cubicBezTo>
                  <a:cubicBezTo>
                    <a:pt x="162" y="442"/>
                    <a:pt x="134" y="464"/>
                    <a:pt x="106" y="464"/>
                  </a:cubicBezTo>
                  <a:cubicBezTo>
                    <a:pt x="81" y="464"/>
                    <a:pt x="56" y="444"/>
                    <a:pt x="56" y="397"/>
                  </a:cubicBezTo>
                  <a:cubicBezTo>
                    <a:pt x="56" y="361"/>
                    <a:pt x="76" y="285"/>
                    <a:pt x="90" y="257"/>
                  </a:cubicBezTo>
                  <a:cubicBezTo>
                    <a:pt x="123" y="201"/>
                    <a:pt x="157" y="193"/>
                    <a:pt x="176" y="193"/>
                  </a:cubicBezTo>
                  <a:cubicBezTo>
                    <a:pt x="224" y="193"/>
                    <a:pt x="238" y="243"/>
                    <a:pt x="238" y="252"/>
                  </a:cubicBezTo>
                  <a:cubicBezTo>
                    <a:pt x="238" y="254"/>
                    <a:pt x="238" y="260"/>
                    <a:pt x="235" y="260"/>
                  </a:cubicBezTo>
                  <a:cubicBezTo>
                    <a:pt x="225" y="303"/>
                    <a:pt x="215" y="346"/>
                    <a:pt x="204" y="3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6779160" y="2896920"/>
              <a:ext cx="116280" cy="1112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324" h="310">
                  <a:moveTo>
                    <a:pt x="324" y="120"/>
                  </a:moveTo>
                  <a:cubicBezTo>
                    <a:pt x="324" y="45"/>
                    <a:pt x="266" y="0"/>
                    <a:pt x="198" y="0"/>
                  </a:cubicBezTo>
                  <a:cubicBezTo>
                    <a:pt x="98" y="0"/>
                    <a:pt x="0" y="95"/>
                    <a:pt x="0" y="190"/>
                  </a:cubicBezTo>
                  <a:cubicBezTo>
                    <a:pt x="0" y="257"/>
                    <a:pt x="50" y="310"/>
                    <a:pt x="126" y="310"/>
                  </a:cubicBezTo>
                  <a:cubicBezTo>
                    <a:pt x="224" y="310"/>
                    <a:pt x="324" y="218"/>
                    <a:pt x="324" y="120"/>
                  </a:cubicBezTo>
                  <a:moveTo>
                    <a:pt x="126" y="291"/>
                  </a:moveTo>
                  <a:cubicBezTo>
                    <a:pt x="92" y="291"/>
                    <a:pt x="58" y="269"/>
                    <a:pt x="58" y="213"/>
                  </a:cubicBezTo>
                  <a:cubicBezTo>
                    <a:pt x="58" y="185"/>
                    <a:pt x="70" y="118"/>
                    <a:pt x="98" y="79"/>
                  </a:cubicBezTo>
                  <a:cubicBezTo>
                    <a:pt x="128" y="37"/>
                    <a:pt x="168" y="20"/>
                    <a:pt x="198" y="20"/>
                  </a:cubicBezTo>
                  <a:cubicBezTo>
                    <a:pt x="235" y="20"/>
                    <a:pt x="266" y="45"/>
                    <a:pt x="266" y="95"/>
                  </a:cubicBezTo>
                  <a:cubicBezTo>
                    <a:pt x="266" y="112"/>
                    <a:pt x="260" y="179"/>
                    <a:pt x="229" y="227"/>
                  </a:cubicBezTo>
                  <a:cubicBezTo>
                    <a:pt x="201" y="269"/>
                    <a:pt x="162" y="291"/>
                    <a:pt x="126" y="2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6915240" y="2896920"/>
              <a:ext cx="227160" cy="111240"/>
            </a:xfrm>
            <a:custGeom>
              <a:avLst/>
              <a:gdLst>
                <a:gd name="textAreaLeft" fmla="*/ 0 w 227160"/>
                <a:gd name="textAreaRight" fmla="*/ 227520 w 22716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w="632" h="310">
                  <a:moveTo>
                    <a:pt x="266" y="246"/>
                  </a:moveTo>
                  <a:cubicBezTo>
                    <a:pt x="263" y="260"/>
                    <a:pt x="257" y="282"/>
                    <a:pt x="257" y="288"/>
                  </a:cubicBezTo>
                  <a:cubicBezTo>
                    <a:pt x="257" y="302"/>
                    <a:pt x="268" y="310"/>
                    <a:pt x="280" y="310"/>
                  </a:cubicBezTo>
                  <a:cubicBezTo>
                    <a:pt x="294" y="310"/>
                    <a:pt x="305" y="299"/>
                    <a:pt x="308" y="294"/>
                  </a:cubicBezTo>
                  <a:cubicBezTo>
                    <a:pt x="310" y="288"/>
                    <a:pt x="316" y="266"/>
                    <a:pt x="319" y="252"/>
                  </a:cubicBezTo>
                  <a:cubicBezTo>
                    <a:pt x="324" y="238"/>
                    <a:pt x="330" y="207"/>
                    <a:pt x="336" y="190"/>
                  </a:cubicBezTo>
                  <a:cubicBezTo>
                    <a:pt x="338" y="174"/>
                    <a:pt x="344" y="160"/>
                    <a:pt x="347" y="143"/>
                  </a:cubicBezTo>
                  <a:cubicBezTo>
                    <a:pt x="355" y="115"/>
                    <a:pt x="355" y="112"/>
                    <a:pt x="369" y="93"/>
                  </a:cubicBezTo>
                  <a:cubicBezTo>
                    <a:pt x="389" y="59"/>
                    <a:pt x="425" y="20"/>
                    <a:pt x="478" y="20"/>
                  </a:cubicBezTo>
                  <a:cubicBezTo>
                    <a:pt x="518" y="20"/>
                    <a:pt x="518" y="51"/>
                    <a:pt x="518" y="67"/>
                  </a:cubicBezTo>
                  <a:cubicBezTo>
                    <a:pt x="518" y="109"/>
                    <a:pt x="490" y="185"/>
                    <a:pt x="478" y="213"/>
                  </a:cubicBezTo>
                  <a:cubicBezTo>
                    <a:pt x="470" y="232"/>
                    <a:pt x="467" y="238"/>
                    <a:pt x="467" y="249"/>
                  </a:cubicBezTo>
                  <a:cubicBezTo>
                    <a:pt x="467" y="285"/>
                    <a:pt x="498" y="310"/>
                    <a:pt x="534" y="310"/>
                  </a:cubicBezTo>
                  <a:cubicBezTo>
                    <a:pt x="602" y="310"/>
                    <a:pt x="632" y="215"/>
                    <a:pt x="632" y="204"/>
                  </a:cubicBezTo>
                  <a:cubicBezTo>
                    <a:pt x="632" y="196"/>
                    <a:pt x="624" y="196"/>
                    <a:pt x="621" y="196"/>
                  </a:cubicBezTo>
                  <a:cubicBezTo>
                    <a:pt x="613" y="196"/>
                    <a:pt x="610" y="199"/>
                    <a:pt x="607" y="207"/>
                  </a:cubicBezTo>
                  <a:cubicBezTo>
                    <a:pt x="593" y="263"/>
                    <a:pt x="562" y="291"/>
                    <a:pt x="534" y="291"/>
                  </a:cubicBezTo>
                  <a:cubicBezTo>
                    <a:pt x="520" y="291"/>
                    <a:pt x="518" y="280"/>
                    <a:pt x="518" y="266"/>
                  </a:cubicBezTo>
                  <a:cubicBezTo>
                    <a:pt x="518" y="249"/>
                    <a:pt x="520" y="241"/>
                    <a:pt x="534" y="210"/>
                  </a:cubicBezTo>
                  <a:cubicBezTo>
                    <a:pt x="543" y="190"/>
                    <a:pt x="571" y="118"/>
                    <a:pt x="571" y="79"/>
                  </a:cubicBezTo>
                  <a:cubicBezTo>
                    <a:pt x="571" y="67"/>
                    <a:pt x="571" y="39"/>
                    <a:pt x="546" y="17"/>
                  </a:cubicBezTo>
                  <a:cubicBezTo>
                    <a:pt x="534" y="9"/>
                    <a:pt x="515" y="0"/>
                    <a:pt x="481" y="0"/>
                  </a:cubicBezTo>
                  <a:cubicBezTo>
                    <a:pt x="420" y="0"/>
                    <a:pt x="380" y="39"/>
                    <a:pt x="358" y="70"/>
                  </a:cubicBezTo>
                  <a:cubicBezTo>
                    <a:pt x="352" y="12"/>
                    <a:pt x="305" y="0"/>
                    <a:pt x="268" y="0"/>
                  </a:cubicBezTo>
                  <a:cubicBezTo>
                    <a:pt x="212" y="0"/>
                    <a:pt x="173" y="34"/>
                    <a:pt x="154" y="62"/>
                  </a:cubicBezTo>
                  <a:cubicBezTo>
                    <a:pt x="148" y="14"/>
                    <a:pt x="109" y="0"/>
                    <a:pt x="81" y="0"/>
                  </a:cubicBezTo>
                  <a:cubicBezTo>
                    <a:pt x="50" y="0"/>
                    <a:pt x="33" y="20"/>
                    <a:pt x="25" y="37"/>
                  </a:cubicBezTo>
                  <a:cubicBezTo>
                    <a:pt x="11" y="62"/>
                    <a:pt x="0" y="101"/>
                    <a:pt x="0" y="104"/>
                  </a:cubicBezTo>
                  <a:cubicBezTo>
                    <a:pt x="0" y="115"/>
                    <a:pt x="7" y="111"/>
                    <a:pt x="11" y="115"/>
                  </a:cubicBezTo>
                  <a:cubicBezTo>
                    <a:pt x="22" y="115"/>
                    <a:pt x="22" y="112"/>
                    <a:pt x="28" y="93"/>
                  </a:cubicBezTo>
                  <a:cubicBezTo>
                    <a:pt x="39" y="53"/>
                    <a:pt x="50" y="20"/>
                    <a:pt x="78" y="20"/>
                  </a:cubicBezTo>
                  <a:cubicBezTo>
                    <a:pt x="95" y="20"/>
                    <a:pt x="100" y="34"/>
                    <a:pt x="100" y="53"/>
                  </a:cubicBezTo>
                  <a:cubicBezTo>
                    <a:pt x="100" y="65"/>
                    <a:pt x="95" y="90"/>
                    <a:pt x="89" y="109"/>
                  </a:cubicBezTo>
                  <a:cubicBezTo>
                    <a:pt x="84" y="129"/>
                    <a:pt x="78" y="157"/>
                    <a:pt x="75" y="171"/>
                  </a:cubicBezTo>
                  <a:cubicBezTo>
                    <a:pt x="68" y="201"/>
                    <a:pt x="60" y="230"/>
                    <a:pt x="53" y="260"/>
                  </a:cubicBezTo>
                  <a:cubicBezTo>
                    <a:pt x="50" y="269"/>
                    <a:pt x="44" y="285"/>
                    <a:pt x="44" y="288"/>
                  </a:cubicBezTo>
                  <a:cubicBezTo>
                    <a:pt x="44" y="302"/>
                    <a:pt x="58" y="310"/>
                    <a:pt x="70" y="310"/>
                  </a:cubicBezTo>
                  <a:cubicBezTo>
                    <a:pt x="81" y="310"/>
                    <a:pt x="92" y="299"/>
                    <a:pt x="95" y="294"/>
                  </a:cubicBezTo>
                  <a:cubicBezTo>
                    <a:pt x="98" y="288"/>
                    <a:pt x="103" y="266"/>
                    <a:pt x="109" y="252"/>
                  </a:cubicBezTo>
                  <a:cubicBezTo>
                    <a:pt x="112" y="238"/>
                    <a:pt x="120" y="207"/>
                    <a:pt x="123" y="190"/>
                  </a:cubicBezTo>
                  <a:cubicBezTo>
                    <a:pt x="128" y="174"/>
                    <a:pt x="131" y="160"/>
                    <a:pt x="134" y="143"/>
                  </a:cubicBezTo>
                  <a:cubicBezTo>
                    <a:pt x="142" y="115"/>
                    <a:pt x="142" y="109"/>
                    <a:pt x="165" y="81"/>
                  </a:cubicBezTo>
                  <a:cubicBezTo>
                    <a:pt x="182" y="53"/>
                    <a:pt x="215" y="20"/>
                    <a:pt x="266" y="20"/>
                  </a:cubicBezTo>
                  <a:cubicBezTo>
                    <a:pt x="308" y="20"/>
                    <a:pt x="308" y="53"/>
                    <a:pt x="308" y="67"/>
                  </a:cubicBezTo>
                  <a:cubicBezTo>
                    <a:pt x="308" y="84"/>
                    <a:pt x="305" y="93"/>
                    <a:pt x="296" y="132"/>
                  </a:cubicBezTo>
                  <a:cubicBezTo>
                    <a:pt x="286" y="170"/>
                    <a:pt x="276" y="208"/>
                    <a:pt x="266" y="2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7291080" y="2823480"/>
              <a:ext cx="235440" cy="8244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655" h="230">
                  <a:moveTo>
                    <a:pt x="621" y="40"/>
                  </a:moveTo>
                  <a:cubicBezTo>
                    <a:pt x="635" y="40"/>
                    <a:pt x="655" y="40"/>
                    <a:pt x="655" y="20"/>
                  </a:cubicBezTo>
                  <a:cubicBezTo>
                    <a:pt x="655" y="0"/>
                    <a:pt x="635" y="0"/>
                    <a:pt x="621" y="0"/>
                  </a:cubicBezTo>
                  <a:cubicBezTo>
                    <a:pt x="424" y="0"/>
                    <a:pt x="227" y="0"/>
                    <a:pt x="31" y="0"/>
                  </a:cubicBezTo>
                  <a:cubicBezTo>
                    <a:pt x="19" y="0"/>
                    <a:pt x="0" y="0"/>
                    <a:pt x="0" y="20"/>
                  </a:cubicBezTo>
                  <a:cubicBezTo>
                    <a:pt x="0" y="40"/>
                    <a:pt x="19" y="40"/>
                    <a:pt x="33" y="40"/>
                  </a:cubicBezTo>
                  <a:cubicBezTo>
                    <a:pt x="229" y="40"/>
                    <a:pt x="425" y="40"/>
                    <a:pt x="621" y="40"/>
                  </a:cubicBezTo>
                  <a:moveTo>
                    <a:pt x="621" y="230"/>
                  </a:moveTo>
                  <a:cubicBezTo>
                    <a:pt x="635" y="230"/>
                    <a:pt x="655" y="230"/>
                    <a:pt x="655" y="210"/>
                  </a:cubicBezTo>
                  <a:cubicBezTo>
                    <a:pt x="655" y="190"/>
                    <a:pt x="635" y="190"/>
                    <a:pt x="621" y="190"/>
                  </a:cubicBezTo>
                  <a:cubicBezTo>
                    <a:pt x="425" y="190"/>
                    <a:pt x="229" y="190"/>
                    <a:pt x="33" y="190"/>
                  </a:cubicBezTo>
                  <a:cubicBezTo>
                    <a:pt x="19" y="190"/>
                    <a:pt x="0" y="190"/>
                    <a:pt x="0" y="210"/>
                  </a:cubicBezTo>
                  <a:cubicBezTo>
                    <a:pt x="0" y="230"/>
                    <a:pt x="19" y="230"/>
                    <a:pt x="31" y="230"/>
                  </a:cubicBezTo>
                  <a:cubicBezTo>
                    <a:pt x="227" y="230"/>
                    <a:pt x="424" y="230"/>
                    <a:pt x="621" y="2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7655760" y="2796480"/>
              <a:ext cx="199080" cy="22788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227880"/>
                <a:gd name="textAreaBottom" fmla="*/ 228240 h 227880"/>
              </a:gdLst>
              <a:ahLst/>
              <a:rect l="textAreaLeft" t="textAreaTop" r="textAreaRight" b="textAreaBottom"/>
              <a:pathLst>
                <a:path w="554" h="634">
                  <a:moveTo>
                    <a:pt x="543" y="39"/>
                  </a:moveTo>
                  <a:cubicBezTo>
                    <a:pt x="554" y="28"/>
                    <a:pt x="554" y="25"/>
                    <a:pt x="554" y="22"/>
                  </a:cubicBezTo>
                  <a:cubicBezTo>
                    <a:pt x="554" y="17"/>
                    <a:pt x="549" y="11"/>
                    <a:pt x="543" y="11"/>
                  </a:cubicBezTo>
                  <a:cubicBezTo>
                    <a:pt x="538" y="11"/>
                    <a:pt x="532" y="17"/>
                    <a:pt x="526" y="22"/>
                  </a:cubicBezTo>
                  <a:cubicBezTo>
                    <a:pt x="452" y="106"/>
                    <a:pt x="377" y="190"/>
                    <a:pt x="303" y="274"/>
                  </a:cubicBezTo>
                  <a:cubicBezTo>
                    <a:pt x="261" y="148"/>
                    <a:pt x="255" y="126"/>
                    <a:pt x="233" y="73"/>
                  </a:cubicBezTo>
                  <a:cubicBezTo>
                    <a:pt x="221" y="50"/>
                    <a:pt x="199" y="0"/>
                    <a:pt x="112" y="0"/>
                  </a:cubicBezTo>
                  <a:cubicBezTo>
                    <a:pt x="56" y="0"/>
                    <a:pt x="31" y="53"/>
                    <a:pt x="31" y="67"/>
                  </a:cubicBezTo>
                  <a:cubicBezTo>
                    <a:pt x="35" y="70"/>
                    <a:pt x="31" y="75"/>
                    <a:pt x="42" y="75"/>
                  </a:cubicBezTo>
                  <a:cubicBezTo>
                    <a:pt x="51" y="75"/>
                    <a:pt x="53" y="70"/>
                    <a:pt x="53" y="64"/>
                  </a:cubicBezTo>
                  <a:cubicBezTo>
                    <a:pt x="70" y="25"/>
                    <a:pt x="101" y="22"/>
                    <a:pt x="107" y="22"/>
                  </a:cubicBezTo>
                  <a:cubicBezTo>
                    <a:pt x="135" y="22"/>
                    <a:pt x="165" y="98"/>
                    <a:pt x="182" y="140"/>
                  </a:cubicBezTo>
                  <a:cubicBezTo>
                    <a:pt x="213" y="218"/>
                    <a:pt x="244" y="332"/>
                    <a:pt x="244" y="335"/>
                  </a:cubicBezTo>
                  <a:cubicBezTo>
                    <a:pt x="242" y="339"/>
                    <a:pt x="244" y="338"/>
                    <a:pt x="238" y="346"/>
                  </a:cubicBezTo>
                  <a:cubicBezTo>
                    <a:pt x="163" y="430"/>
                    <a:pt x="87" y="514"/>
                    <a:pt x="11" y="598"/>
                  </a:cubicBezTo>
                  <a:cubicBezTo>
                    <a:pt x="0" y="609"/>
                    <a:pt x="0" y="609"/>
                    <a:pt x="0" y="612"/>
                  </a:cubicBezTo>
                  <a:cubicBezTo>
                    <a:pt x="0" y="617"/>
                    <a:pt x="6" y="626"/>
                    <a:pt x="11" y="626"/>
                  </a:cubicBezTo>
                  <a:cubicBezTo>
                    <a:pt x="20" y="626"/>
                    <a:pt x="23" y="617"/>
                    <a:pt x="28" y="615"/>
                  </a:cubicBezTo>
                  <a:cubicBezTo>
                    <a:pt x="103" y="531"/>
                    <a:pt x="177" y="447"/>
                    <a:pt x="252" y="363"/>
                  </a:cubicBezTo>
                  <a:cubicBezTo>
                    <a:pt x="286" y="464"/>
                    <a:pt x="297" y="503"/>
                    <a:pt x="319" y="556"/>
                  </a:cubicBezTo>
                  <a:cubicBezTo>
                    <a:pt x="333" y="587"/>
                    <a:pt x="353" y="634"/>
                    <a:pt x="443" y="634"/>
                  </a:cubicBezTo>
                  <a:cubicBezTo>
                    <a:pt x="498" y="634"/>
                    <a:pt x="526" y="584"/>
                    <a:pt x="526" y="573"/>
                  </a:cubicBezTo>
                  <a:cubicBezTo>
                    <a:pt x="526" y="567"/>
                    <a:pt x="522" y="561"/>
                    <a:pt x="512" y="561"/>
                  </a:cubicBezTo>
                  <a:cubicBezTo>
                    <a:pt x="503" y="561"/>
                    <a:pt x="504" y="564"/>
                    <a:pt x="501" y="575"/>
                  </a:cubicBezTo>
                  <a:cubicBezTo>
                    <a:pt x="490" y="598"/>
                    <a:pt x="468" y="615"/>
                    <a:pt x="448" y="615"/>
                  </a:cubicBezTo>
                  <a:cubicBezTo>
                    <a:pt x="398" y="615"/>
                    <a:pt x="331" y="377"/>
                    <a:pt x="308" y="302"/>
                  </a:cubicBezTo>
                  <a:cubicBezTo>
                    <a:pt x="387" y="214"/>
                    <a:pt x="465" y="127"/>
                    <a:pt x="543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7880400" y="2796480"/>
              <a:ext cx="137880" cy="1594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384" h="444">
                  <a:moveTo>
                    <a:pt x="350" y="61"/>
                  </a:moveTo>
                  <a:cubicBezTo>
                    <a:pt x="334" y="61"/>
                    <a:pt x="322" y="61"/>
                    <a:pt x="308" y="75"/>
                  </a:cubicBezTo>
                  <a:cubicBezTo>
                    <a:pt x="292" y="89"/>
                    <a:pt x="289" y="106"/>
                    <a:pt x="289" y="115"/>
                  </a:cubicBezTo>
                  <a:cubicBezTo>
                    <a:pt x="289" y="137"/>
                    <a:pt x="308" y="148"/>
                    <a:pt x="325" y="148"/>
                  </a:cubicBezTo>
                  <a:cubicBezTo>
                    <a:pt x="356" y="148"/>
                    <a:pt x="381" y="126"/>
                    <a:pt x="381" y="87"/>
                  </a:cubicBezTo>
                  <a:cubicBezTo>
                    <a:pt x="381" y="36"/>
                    <a:pt x="334" y="0"/>
                    <a:pt x="266" y="0"/>
                  </a:cubicBezTo>
                  <a:cubicBezTo>
                    <a:pt x="132" y="0"/>
                    <a:pt x="0" y="143"/>
                    <a:pt x="0" y="279"/>
                  </a:cubicBezTo>
                  <a:cubicBezTo>
                    <a:pt x="0" y="369"/>
                    <a:pt x="59" y="444"/>
                    <a:pt x="160" y="444"/>
                  </a:cubicBezTo>
                  <a:cubicBezTo>
                    <a:pt x="303" y="444"/>
                    <a:pt x="384" y="341"/>
                    <a:pt x="384" y="330"/>
                  </a:cubicBezTo>
                  <a:cubicBezTo>
                    <a:pt x="384" y="324"/>
                    <a:pt x="378" y="316"/>
                    <a:pt x="373" y="316"/>
                  </a:cubicBezTo>
                  <a:cubicBezTo>
                    <a:pt x="367" y="316"/>
                    <a:pt x="364" y="318"/>
                    <a:pt x="359" y="327"/>
                  </a:cubicBezTo>
                  <a:cubicBezTo>
                    <a:pt x="283" y="425"/>
                    <a:pt x="174" y="425"/>
                    <a:pt x="163" y="425"/>
                  </a:cubicBezTo>
                  <a:cubicBezTo>
                    <a:pt x="101" y="425"/>
                    <a:pt x="73" y="374"/>
                    <a:pt x="73" y="316"/>
                  </a:cubicBezTo>
                  <a:cubicBezTo>
                    <a:pt x="73" y="277"/>
                    <a:pt x="93" y="182"/>
                    <a:pt x="126" y="120"/>
                  </a:cubicBezTo>
                  <a:cubicBezTo>
                    <a:pt x="157" y="64"/>
                    <a:pt x="213" y="22"/>
                    <a:pt x="266" y="22"/>
                  </a:cubicBezTo>
                  <a:cubicBezTo>
                    <a:pt x="300" y="22"/>
                    <a:pt x="336" y="36"/>
                    <a:pt x="350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8036640" y="2711880"/>
              <a:ext cx="260640" cy="252360"/>
            </a:xfrm>
            <a:custGeom>
              <a:avLst/>
              <a:gdLst>
                <a:gd name="textAreaLeft" fmla="*/ 0 w 260640"/>
                <a:gd name="textAreaRight" fmla="*/ 261000 w 260640"/>
                <a:gd name="textAreaTop" fmla="*/ 0 h 252360"/>
                <a:gd name="textAreaBottom" fmla="*/ 252720 h 252360"/>
              </a:gdLst>
              <a:ahLst/>
              <a:rect l="textAreaLeft" t="textAreaTop" r="textAreaRight" b="textAreaBottom"/>
              <a:pathLst>
                <a:path w="725" h="702">
                  <a:moveTo>
                    <a:pt x="720" y="23"/>
                  </a:moveTo>
                  <a:cubicBezTo>
                    <a:pt x="723" y="17"/>
                    <a:pt x="725" y="12"/>
                    <a:pt x="725" y="9"/>
                  </a:cubicBezTo>
                  <a:cubicBezTo>
                    <a:pt x="725" y="0"/>
                    <a:pt x="723" y="0"/>
                    <a:pt x="700" y="0"/>
                  </a:cubicBezTo>
                  <a:cubicBezTo>
                    <a:pt x="474" y="0"/>
                    <a:pt x="249" y="0"/>
                    <a:pt x="23" y="0"/>
                  </a:cubicBezTo>
                  <a:cubicBezTo>
                    <a:pt x="0" y="0"/>
                    <a:pt x="0" y="0"/>
                    <a:pt x="0" y="9"/>
                  </a:cubicBezTo>
                  <a:cubicBezTo>
                    <a:pt x="0" y="12"/>
                    <a:pt x="3" y="17"/>
                    <a:pt x="3" y="23"/>
                  </a:cubicBezTo>
                  <a:cubicBezTo>
                    <a:pt x="114" y="242"/>
                    <a:pt x="225" y="462"/>
                    <a:pt x="336" y="682"/>
                  </a:cubicBezTo>
                  <a:cubicBezTo>
                    <a:pt x="342" y="696"/>
                    <a:pt x="345" y="702"/>
                    <a:pt x="362" y="702"/>
                  </a:cubicBezTo>
                  <a:cubicBezTo>
                    <a:pt x="378" y="702"/>
                    <a:pt x="381" y="696"/>
                    <a:pt x="389" y="682"/>
                  </a:cubicBezTo>
                  <a:cubicBezTo>
                    <a:pt x="500" y="462"/>
                    <a:pt x="610" y="242"/>
                    <a:pt x="720" y="23"/>
                  </a:cubicBezTo>
                  <a:moveTo>
                    <a:pt x="121" y="70"/>
                  </a:moveTo>
                  <a:cubicBezTo>
                    <a:pt x="301" y="70"/>
                    <a:pt x="481" y="70"/>
                    <a:pt x="661" y="70"/>
                  </a:cubicBezTo>
                  <a:cubicBezTo>
                    <a:pt x="571" y="250"/>
                    <a:pt x="482" y="430"/>
                    <a:pt x="392" y="609"/>
                  </a:cubicBezTo>
                  <a:cubicBezTo>
                    <a:pt x="302" y="430"/>
                    <a:pt x="211" y="250"/>
                    <a:pt x="121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8331120" y="2796480"/>
              <a:ext cx="135720" cy="15948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378" h="444">
                  <a:moveTo>
                    <a:pt x="140" y="207"/>
                  </a:moveTo>
                  <a:cubicBezTo>
                    <a:pt x="168" y="207"/>
                    <a:pt x="241" y="207"/>
                    <a:pt x="288" y="184"/>
                  </a:cubicBezTo>
                  <a:cubicBezTo>
                    <a:pt x="358" y="156"/>
                    <a:pt x="364" y="98"/>
                    <a:pt x="364" y="84"/>
                  </a:cubicBezTo>
                  <a:cubicBezTo>
                    <a:pt x="364" y="42"/>
                    <a:pt x="325" y="0"/>
                    <a:pt x="257" y="0"/>
                  </a:cubicBezTo>
                  <a:cubicBezTo>
                    <a:pt x="148" y="0"/>
                    <a:pt x="0" y="95"/>
                    <a:pt x="0" y="268"/>
                  </a:cubicBezTo>
                  <a:cubicBezTo>
                    <a:pt x="0" y="369"/>
                    <a:pt x="59" y="444"/>
                    <a:pt x="154" y="444"/>
                  </a:cubicBezTo>
                  <a:cubicBezTo>
                    <a:pt x="294" y="444"/>
                    <a:pt x="378" y="341"/>
                    <a:pt x="378" y="330"/>
                  </a:cubicBezTo>
                  <a:cubicBezTo>
                    <a:pt x="378" y="324"/>
                    <a:pt x="372" y="316"/>
                    <a:pt x="367" y="316"/>
                  </a:cubicBezTo>
                  <a:cubicBezTo>
                    <a:pt x="361" y="316"/>
                    <a:pt x="358" y="318"/>
                    <a:pt x="353" y="327"/>
                  </a:cubicBezTo>
                  <a:cubicBezTo>
                    <a:pt x="274" y="425"/>
                    <a:pt x="168" y="425"/>
                    <a:pt x="157" y="425"/>
                  </a:cubicBezTo>
                  <a:cubicBezTo>
                    <a:pt x="78" y="425"/>
                    <a:pt x="70" y="341"/>
                    <a:pt x="70" y="310"/>
                  </a:cubicBezTo>
                  <a:cubicBezTo>
                    <a:pt x="70" y="299"/>
                    <a:pt x="73" y="268"/>
                    <a:pt x="87" y="207"/>
                  </a:cubicBezTo>
                  <a:cubicBezTo>
                    <a:pt x="104" y="207"/>
                    <a:pt x="122" y="207"/>
                    <a:pt x="140" y="207"/>
                  </a:cubicBezTo>
                  <a:moveTo>
                    <a:pt x="92" y="187"/>
                  </a:moveTo>
                  <a:cubicBezTo>
                    <a:pt x="131" y="36"/>
                    <a:pt x="232" y="22"/>
                    <a:pt x="257" y="22"/>
                  </a:cubicBezTo>
                  <a:cubicBezTo>
                    <a:pt x="305" y="22"/>
                    <a:pt x="330" y="50"/>
                    <a:pt x="330" y="84"/>
                  </a:cubicBezTo>
                  <a:cubicBezTo>
                    <a:pt x="330" y="187"/>
                    <a:pt x="173" y="187"/>
                    <a:pt x="131" y="187"/>
                  </a:cubicBezTo>
                  <a:cubicBezTo>
                    <a:pt x="118" y="187"/>
                    <a:pt x="105" y="187"/>
                    <a:pt x="92" y="1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8578080" y="2747160"/>
              <a:ext cx="235440" cy="235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655" h="654">
                  <a:moveTo>
                    <a:pt x="347" y="347"/>
                  </a:moveTo>
                  <a:cubicBezTo>
                    <a:pt x="438" y="347"/>
                    <a:pt x="530" y="347"/>
                    <a:pt x="621" y="347"/>
                  </a:cubicBezTo>
                  <a:cubicBezTo>
                    <a:pt x="635" y="347"/>
                    <a:pt x="655" y="347"/>
                    <a:pt x="655" y="327"/>
                  </a:cubicBezTo>
                  <a:cubicBezTo>
                    <a:pt x="655" y="307"/>
                    <a:pt x="635" y="307"/>
                    <a:pt x="621" y="307"/>
                  </a:cubicBezTo>
                  <a:cubicBezTo>
                    <a:pt x="530" y="307"/>
                    <a:pt x="438" y="307"/>
                    <a:pt x="347" y="307"/>
                  </a:cubicBezTo>
                  <a:cubicBezTo>
                    <a:pt x="347" y="215"/>
                    <a:pt x="347" y="123"/>
                    <a:pt x="347" y="31"/>
                  </a:cubicBezTo>
                  <a:cubicBezTo>
                    <a:pt x="347" y="20"/>
                    <a:pt x="347" y="0"/>
                    <a:pt x="327" y="0"/>
                  </a:cubicBezTo>
                  <a:cubicBezTo>
                    <a:pt x="308" y="0"/>
                    <a:pt x="308" y="20"/>
                    <a:pt x="308" y="31"/>
                  </a:cubicBezTo>
                  <a:cubicBezTo>
                    <a:pt x="308" y="123"/>
                    <a:pt x="308" y="215"/>
                    <a:pt x="308" y="307"/>
                  </a:cubicBezTo>
                  <a:cubicBezTo>
                    <a:pt x="216" y="307"/>
                    <a:pt x="125" y="307"/>
                    <a:pt x="33" y="307"/>
                  </a:cubicBezTo>
                  <a:cubicBezTo>
                    <a:pt x="19" y="307"/>
                    <a:pt x="0" y="307"/>
                    <a:pt x="0" y="327"/>
                  </a:cubicBezTo>
                  <a:cubicBezTo>
                    <a:pt x="0" y="347"/>
                    <a:pt x="19" y="347"/>
                    <a:pt x="33" y="347"/>
                  </a:cubicBezTo>
                  <a:cubicBezTo>
                    <a:pt x="125" y="347"/>
                    <a:pt x="216" y="347"/>
                    <a:pt x="308" y="347"/>
                  </a:cubicBezTo>
                  <a:cubicBezTo>
                    <a:pt x="308" y="438"/>
                    <a:pt x="308" y="529"/>
                    <a:pt x="308" y="620"/>
                  </a:cubicBezTo>
                  <a:cubicBezTo>
                    <a:pt x="308" y="634"/>
                    <a:pt x="308" y="654"/>
                    <a:pt x="327" y="654"/>
                  </a:cubicBezTo>
                  <a:cubicBezTo>
                    <a:pt x="347" y="654"/>
                    <a:pt x="347" y="634"/>
                    <a:pt x="347" y="620"/>
                  </a:cubicBezTo>
                  <a:cubicBezTo>
                    <a:pt x="347" y="529"/>
                    <a:pt x="347" y="438"/>
                    <a:pt x="347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8928720" y="2700000"/>
              <a:ext cx="261720" cy="252000"/>
            </a:xfrm>
            <a:custGeom>
              <a:avLst/>
              <a:gdLst>
                <a:gd name="textAreaLeft" fmla="*/ 0 w 261720"/>
                <a:gd name="textAreaRight" fmla="*/ 262080 w 261720"/>
                <a:gd name="textAreaTop" fmla="*/ 0 h 252000"/>
                <a:gd name="textAreaBottom" fmla="*/ 252360 h 252000"/>
              </a:gdLst>
              <a:ahLst/>
              <a:rect l="textAreaLeft" t="textAreaTop" r="textAreaRight" b="textAreaBottom"/>
              <a:pathLst>
                <a:path w="728" h="701">
                  <a:moveTo>
                    <a:pt x="389" y="19"/>
                  </a:moveTo>
                  <a:cubicBezTo>
                    <a:pt x="383" y="5"/>
                    <a:pt x="381" y="0"/>
                    <a:pt x="364" y="0"/>
                  </a:cubicBezTo>
                  <a:cubicBezTo>
                    <a:pt x="347" y="0"/>
                    <a:pt x="344" y="5"/>
                    <a:pt x="339" y="19"/>
                  </a:cubicBezTo>
                  <a:cubicBezTo>
                    <a:pt x="228" y="240"/>
                    <a:pt x="117" y="461"/>
                    <a:pt x="5" y="681"/>
                  </a:cubicBezTo>
                  <a:cubicBezTo>
                    <a:pt x="0" y="693"/>
                    <a:pt x="0" y="693"/>
                    <a:pt x="0" y="695"/>
                  </a:cubicBezTo>
                  <a:cubicBezTo>
                    <a:pt x="0" y="701"/>
                    <a:pt x="8" y="701"/>
                    <a:pt x="22" y="701"/>
                  </a:cubicBezTo>
                  <a:cubicBezTo>
                    <a:pt x="250" y="701"/>
                    <a:pt x="478" y="701"/>
                    <a:pt x="705" y="701"/>
                  </a:cubicBezTo>
                  <a:cubicBezTo>
                    <a:pt x="722" y="701"/>
                    <a:pt x="728" y="701"/>
                    <a:pt x="728" y="695"/>
                  </a:cubicBezTo>
                  <a:cubicBezTo>
                    <a:pt x="728" y="693"/>
                    <a:pt x="728" y="693"/>
                    <a:pt x="722" y="681"/>
                  </a:cubicBezTo>
                  <a:cubicBezTo>
                    <a:pt x="611" y="461"/>
                    <a:pt x="500" y="240"/>
                    <a:pt x="389" y="19"/>
                  </a:cubicBezTo>
                  <a:moveTo>
                    <a:pt x="333" y="98"/>
                  </a:moveTo>
                  <a:cubicBezTo>
                    <a:pt x="421" y="275"/>
                    <a:pt x="508" y="451"/>
                    <a:pt x="596" y="628"/>
                  </a:cubicBezTo>
                  <a:cubicBezTo>
                    <a:pt x="420" y="628"/>
                    <a:pt x="243" y="628"/>
                    <a:pt x="67" y="628"/>
                  </a:cubicBezTo>
                  <a:cubicBezTo>
                    <a:pt x="156" y="451"/>
                    <a:pt x="244" y="275"/>
                    <a:pt x="333" y="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9221760" y="2796480"/>
              <a:ext cx="137880" cy="1594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384" h="444">
                  <a:moveTo>
                    <a:pt x="350" y="61"/>
                  </a:moveTo>
                  <a:cubicBezTo>
                    <a:pt x="334" y="61"/>
                    <a:pt x="320" y="61"/>
                    <a:pt x="306" y="75"/>
                  </a:cubicBezTo>
                  <a:cubicBezTo>
                    <a:pt x="292" y="89"/>
                    <a:pt x="289" y="106"/>
                    <a:pt x="289" y="115"/>
                  </a:cubicBezTo>
                  <a:cubicBezTo>
                    <a:pt x="289" y="137"/>
                    <a:pt x="306" y="148"/>
                    <a:pt x="325" y="148"/>
                  </a:cubicBezTo>
                  <a:cubicBezTo>
                    <a:pt x="353" y="148"/>
                    <a:pt x="381" y="126"/>
                    <a:pt x="381" y="87"/>
                  </a:cubicBezTo>
                  <a:cubicBezTo>
                    <a:pt x="381" y="36"/>
                    <a:pt x="334" y="0"/>
                    <a:pt x="264" y="0"/>
                  </a:cubicBezTo>
                  <a:cubicBezTo>
                    <a:pt x="132" y="0"/>
                    <a:pt x="0" y="143"/>
                    <a:pt x="0" y="279"/>
                  </a:cubicBezTo>
                  <a:cubicBezTo>
                    <a:pt x="0" y="369"/>
                    <a:pt x="56" y="444"/>
                    <a:pt x="160" y="444"/>
                  </a:cubicBezTo>
                  <a:cubicBezTo>
                    <a:pt x="300" y="444"/>
                    <a:pt x="384" y="341"/>
                    <a:pt x="384" y="330"/>
                  </a:cubicBezTo>
                  <a:cubicBezTo>
                    <a:pt x="384" y="324"/>
                    <a:pt x="378" y="316"/>
                    <a:pt x="373" y="316"/>
                  </a:cubicBezTo>
                  <a:cubicBezTo>
                    <a:pt x="367" y="316"/>
                    <a:pt x="364" y="318"/>
                    <a:pt x="359" y="327"/>
                  </a:cubicBezTo>
                  <a:cubicBezTo>
                    <a:pt x="280" y="425"/>
                    <a:pt x="174" y="425"/>
                    <a:pt x="163" y="425"/>
                  </a:cubicBezTo>
                  <a:cubicBezTo>
                    <a:pt x="101" y="425"/>
                    <a:pt x="73" y="374"/>
                    <a:pt x="73" y="316"/>
                  </a:cubicBezTo>
                  <a:cubicBezTo>
                    <a:pt x="73" y="277"/>
                    <a:pt x="93" y="182"/>
                    <a:pt x="126" y="120"/>
                  </a:cubicBezTo>
                  <a:cubicBezTo>
                    <a:pt x="157" y="64"/>
                    <a:pt x="210" y="22"/>
                    <a:pt x="266" y="22"/>
                  </a:cubicBezTo>
                  <a:cubicBezTo>
                    <a:pt x="300" y="22"/>
                    <a:pt x="336" y="36"/>
                    <a:pt x="350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241200" y="1476000"/>
            <a:ext cx="12958200" cy="53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Motility of matrix-degrading enzymes subject only to random movement; flux of MDEs: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J = J_random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Production by tumor cells modeled with::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Mu_1 = …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Natural Decay modeled by: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djflasjdlfjdsa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Combine to yield expression for matrix-degrading enzyme concentration: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\partial c \parical t = ….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title"/>
          </p:nvPr>
        </p:nvSpPr>
        <p:spPr>
          <a:xfrm>
            <a:off x="241200" y="180000"/>
            <a:ext cx="12958200" cy="107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3800" spc="-1" strike="noStrike">
                <a:solidFill>
                  <a:srgbClr val="2f5a7d"/>
                </a:solidFill>
                <a:latin typeface="Segoe UI Light"/>
              </a:rPr>
              <a:t>4. Modelling: Mathematical Derivation: MDE  </a:t>
            </a:r>
            <a:endParaRPr b="0" lang="de-DE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1309680" y="7290720"/>
            <a:ext cx="10818360" cy="15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11"/>
          <p:cNvSpPr/>
          <p:nvPr/>
        </p:nvSpPr>
        <p:spPr>
          <a:xfrm>
            <a:off x="100080" y="6876000"/>
            <a:ext cx="1369800" cy="565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f7f7f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2816</TotalTime>
  <Application>LibreOffice/24.2.3.2$Linux_X86_64 LibreOffice_project/420$Build-2</Application>
  <AppVersion>15.0000</AppVersion>
  <Words>2312</Words>
  <Paragraphs>228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2019-01-18T12:46:41Z</dcterms:created>
  <dc:creator>ksdeo</dc:creator>
  <dc:description/>
  <dc:language>de-DE</dc:language>
  <cp:lastModifiedBy/>
  <dcterms:modified xsi:type="dcterms:W3CDTF">2024-05-15T10:15:40Z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31</vt:i4>
  </property>
</Properties>
</file>