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-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3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9D2B-B0F4-4E7B-863B-810B49A6B409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C981-A213-44CB-B4B3-6488FEA10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환전프로그램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2021-04-22</a:t>
            </a:r>
          </a:p>
          <a:p>
            <a:endParaRPr lang="en-US" altLang="ko-KR" dirty="0"/>
          </a:p>
          <a:p>
            <a:r>
              <a:rPr lang="en-US" altLang="ko-KR" dirty="0" smtClean="0"/>
              <a:t>kopo28 </a:t>
            </a:r>
            <a:r>
              <a:rPr lang="ko-KR" altLang="en-US" dirty="0" smtClean="0"/>
              <a:t>윤채원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61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104" y="75237"/>
            <a:ext cx="3347884" cy="973394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결과물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46" y="0"/>
            <a:ext cx="3123954" cy="6842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523" y="52367"/>
            <a:ext cx="3254477" cy="6805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" y="3590771"/>
            <a:ext cx="5518355" cy="1284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80474"/>
            <a:ext cx="5607936" cy="16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453581" cy="56402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메인 클래스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24"/>
            <a:ext cx="5153006" cy="62939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06639" y="1777372"/>
            <a:ext cx="1650670" cy="85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인풋 클래스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576503" y="2084407"/>
            <a:ext cx="2930137" cy="7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06639" y="2929185"/>
            <a:ext cx="1650670" cy="855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상수 클래스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675239" y="3138725"/>
            <a:ext cx="831402" cy="10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98606" y="3712947"/>
            <a:ext cx="1915518" cy="2643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805084" y="3300289"/>
            <a:ext cx="1709042" cy="77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87097" y="3427947"/>
            <a:ext cx="1819542" cy="58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628103" y="3563531"/>
            <a:ext cx="1886024" cy="1096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481224" y="4236954"/>
            <a:ext cx="1650670" cy="855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계산 클래스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3120204" y="3561868"/>
            <a:ext cx="2361022" cy="8136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153103" y="4224898"/>
            <a:ext cx="2328122" cy="352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153103" y="4817372"/>
            <a:ext cx="2328121" cy="91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711669" y="4993992"/>
            <a:ext cx="2769557" cy="10284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10372" y="4232978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아웃풋 </a:t>
            </a:r>
            <a:r>
              <a:rPr lang="ko-KR" altLang="en-US" dirty="0"/>
              <a:t>클래스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131894" y="4375490"/>
            <a:ext cx="14784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7131894" y="4577385"/>
            <a:ext cx="14784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131894" y="4817371"/>
            <a:ext cx="14784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131894" y="4993981"/>
            <a:ext cx="14784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514124" y="625559"/>
            <a:ext cx="1650670" cy="855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변수 클래스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80" idx="1"/>
          </p:cNvCxnSpPr>
          <p:nvPr/>
        </p:nvCxnSpPr>
        <p:spPr>
          <a:xfrm flipH="1">
            <a:off x="2433484" y="1053071"/>
            <a:ext cx="3080640" cy="1579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497674" y="5595013"/>
            <a:ext cx="1650670" cy="8550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파일쓰기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37558" y="5994969"/>
            <a:ext cx="3343667" cy="1788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1687572" y="6361613"/>
            <a:ext cx="3801878" cy="2082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277" y="202894"/>
            <a:ext cx="3896032" cy="74100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상수 클래스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19"/>
            <a:ext cx="5052434" cy="2914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38" y="1097219"/>
            <a:ext cx="6918614" cy="30765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203724" y="114404"/>
            <a:ext cx="3571568" cy="91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/>
              <a:t>3. </a:t>
            </a:r>
            <a:r>
              <a:rPr lang="ko-KR" altLang="en-US" sz="3600" smtClean="0"/>
              <a:t>변수 클래스</a:t>
            </a:r>
            <a:endParaRPr lang="ko-KR" altLang="en-US" sz="3600" dirty="0"/>
          </a:p>
        </p:txBody>
      </p:sp>
      <p:sp>
        <p:nvSpPr>
          <p:cNvPr id="6" name="사각형 설명선 5"/>
          <p:cNvSpPr/>
          <p:nvPr/>
        </p:nvSpPr>
        <p:spPr>
          <a:xfrm>
            <a:off x="130277" y="4076391"/>
            <a:ext cx="5067249" cy="2781609"/>
          </a:xfrm>
          <a:prstGeom prst="wedgeRectCallout">
            <a:avLst>
              <a:gd name="adj1" fmla="val -35105"/>
              <a:gd name="adj2" fmla="val -573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타입 변수와 환율과 같이 </a:t>
            </a:r>
            <a:r>
              <a:rPr lang="ko-KR" altLang="en-US" dirty="0" err="1">
                <a:solidFill>
                  <a:schemeClr val="tx1"/>
                </a:solidFill>
              </a:rPr>
              <a:t>상수값을</a:t>
            </a:r>
            <a:r>
              <a:rPr lang="ko-KR" altLang="en-US" dirty="0">
                <a:solidFill>
                  <a:schemeClr val="tx1"/>
                </a:solidFill>
              </a:rPr>
              <a:t> 가지는 변수들을 상수 클래스를 만들어 따로 모은다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상수를 바꾸지 못하도록 </a:t>
            </a:r>
            <a:r>
              <a:rPr lang="en-US" altLang="ko-KR" dirty="0">
                <a:solidFill>
                  <a:schemeClr val="tx1"/>
                </a:solidFill>
              </a:rPr>
              <a:t>final </a:t>
            </a:r>
            <a:r>
              <a:rPr lang="ko-KR" altLang="en-US" dirty="0">
                <a:solidFill>
                  <a:schemeClr val="tx1"/>
                </a:solidFill>
              </a:rPr>
              <a:t>을 붙이고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항상 사용할 수 있도록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r>
              <a:rPr lang="ko-KR" altLang="en-US" dirty="0">
                <a:solidFill>
                  <a:schemeClr val="tx1"/>
                </a:solidFill>
              </a:rPr>
              <a:t>을 붙인다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상수값을</a:t>
            </a:r>
            <a:r>
              <a:rPr lang="ko-KR" altLang="en-US" dirty="0">
                <a:solidFill>
                  <a:schemeClr val="tx1"/>
                </a:solidFill>
              </a:rPr>
              <a:t> 메인 클래스에서 </a:t>
            </a:r>
            <a:r>
              <a:rPr lang="ko-KR" altLang="en-US" dirty="0" smtClean="0">
                <a:solidFill>
                  <a:schemeClr val="tx1"/>
                </a:solidFill>
              </a:rPr>
              <a:t>쓸 때는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ConstValueClass.EX_TYPE_RATE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처럼 </a:t>
            </a:r>
            <a:r>
              <a:rPr lang="ko-KR" altLang="en-US" dirty="0" err="1">
                <a:solidFill>
                  <a:schemeClr val="tx1"/>
                </a:solidFill>
              </a:rPr>
              <a:t>클래스명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변수명으로</a:t>
            </a:r>
            <a:r>
              <a:rPr lang="ko-KR" altLang="en-US" dirty="0">
                <a:solidFill>
                  <a:schemeClr val="tx1"/>
                </a:solidFill>
              </a:rPr>
              <a:t> 호출한다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상수값을</a:t>
            </a:r>
            <a:r>
              <a:rPr lang="ko-KR" altLang="en-US" dirty="0">
                <a:solidFill>
                  <a:schemeClr val="tx1"/>
                </a:solidFill>
              </a:rPr>
              <a:t> 가지는 변수의 이름은 모두 대문자로 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5441530" y="4125093"/>
            <a:ext cx="6008942" cy="2732907"/>
          </a:xfrm>
          <a:prstGeom prst="wedgeRectCallout">
            <a:avLst>
              <a:gd name="adj1" fmla="val -35105"/>
              <a:gd name="adj2" fmla="val -573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메인에</a:t>
            </a:r>
            <a:r>
              <a:rPr lang="ko-KR" altLang="en-US" dirty="0" smtClean="0">
                <a:solidFill>
                  <a:schemeClr val="tx1"/>
                </a:solidFill>
              </a:rPr>
              <a:t> 쓰일 변수들을 따로 모아 변수클래스를 만들어 준다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메인클래스에서</a:t>
            </a:r>
            <a:r>
              <a:rPr lang="ko-KR" altLang="en-US" dirty="0" smtClean="0">
                <a:solidFill>
                  <a:schemeClr val="tx1"/>
                </a:solidFill>
              </a:rPr>
              <a:t> 쓸 때는 </a:t>
            </a:r>
            <a:r>
              <a:rPr lang="en-US" altLang="ko-KR" dirty="0" err="1" smtClean="0">
                <a:solidFill>
                  <a:schemeClr val="tx1"/>
                </a:solidFill>
              </a:rPr>
              <a:t>ExchangeType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exType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ExchangeType</a:t>
            </a:r>
            <a:r>
              <a:rPr lang="en-US" altLang="ko-KR" dirty="0" smtClean="0">
                <a:solidFill>
                  <a:schemeClr val="tx1"/>
                </a:solidFill>
              </a:rPr>
              <a:t>(); </a:t>
            </a:r>
            <a:r>
              <a:rPr lang="ko-KR" altLang="en-US" dirty="0" smtClean="0">
                <a:solidFill>
                  <a:schemeClr val="tx1"/>
                </a:solidFill>
              </a:rPr>
              <a:t>으로 객체생성을 해주고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exType.type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처럼 </a:t>
            </a:r>
            <a:r>
              <a:rPr lang="ko-KR" altLang="en-US" dirty="0" err="1" smtClean="0">
                <a:solidFill>
                  <a:schemeClr val="tx1"/>
                </a:solidFill>
              </a:rPr>
              <a:t>객체명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err="1" smtClean="0">
                <a:solidFill>
                  <a:schemeClr val="tx1"/>
                </a:solidFill>
              </a:rPr>
              <a:t>변수명으로</a:t>
            </a:r>
            <a:r>
              <a:rPr lang="ko-KR" altLang="en-US" dirty="0" smtClean="0">
                <a:solidFill>
                  <a:schemeClr val="tx1"/>
                </a:solidFill>
              </a:rPr>
              <a:t> 호출한다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2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191000" cy="6967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계산 클래스</a:t>
            </a:r>
            <a:r>
              <a:rPr lang="en-US" altLang="ko-KR" sz="3600" dirty="0" smtClean="0"/>
              <a:t>-1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637"/>
            <a:ext cx="5014452" cy="61803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40374" y="820150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아웃풋 </a:t>
            </a:r>
            <a:r>
              <a:rPr lang="ko-KR" altLang="en-US" dirty="0"/>
              <a:t>클래스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226746" y="1437667"/>
            <a:ext cx="2280062" cy="4512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1319" y="2183642"/>
            <a:ext cx="2934269" cy="13374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4366777" y="2115402"/>
            <a:ext cx="6290481" cy="1405720"/>
          </a:xfrm>
          <a:prstGeom prst="wedgeRectCallout">
            <a:avLst>
              <a:gd name="adj1" fmla="val -63357"/>
              <a:gd name="adj2" fmla="val 13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public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전역변수로 선언한 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각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메소드에서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값을 변경하도록 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그리고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메인클래스에서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계산클래스의 전역변수를 호출했다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1318" y="3530019"/>
            <a:ext cx="4380933" cy="3157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3706" y="5832379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아웃풋 </a:t>
            </a:r>
            <a:r>
              <a:rPr lang="ko-KR" altLang="en-US" dirty="0"/>
              <a:t>클래스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643952" y="6449896"/>
            <a:ext cx="2176188" cy="210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 설명선 12"/>
          <p:cNvSpPr/>
          <p:nvPr/>
        </p:nvSpPr>
        <p:spPr>
          <a:xfrm>
            <a:off x="5014452" y="4353635"/>
            <a:ext cx="6313190" cy="819903"/>
          </a:xfrm>
          <a:prstGeom prst="wedgeRectCallout">
            <a:avLst>
              <a:gd name="adj1" fmla="val -56223"/>
              <a:gd name="adj2" fmla="val -442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원화 거스름돈 지급과 지급할 지폐와 </a:t>
            </a:r>
            <a:r>
              <a:rPr lang="ko-KR" altLang="en-US" smtClean="0">
                <a:solidFill>
                  <a:sysClr val="windowText" lastClr="000000"/>
                </a:solidFill>
              </a:rPr>
              <a:t>동전을 계산하는 함수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191000" cy="6967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계산 클래스</a:t>
            </a:r>
            <a:r>
              <a:rPr lang="en-US" altLang="ko-KR" sz="3600" dirty="0" smtClean="0"/>
              <a:t>-2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1840"/>
          <a:stretch/>
        </p:blipFill>
        <p:spPr>
          <a:xfrm>
            <a:off x="0" y="645943"/>
            <a:ext cx="6153150" cy="62120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1318" y="645943"/>
            <a:ext cx="5661832" cy="32846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43919" y="2940539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아웃풋 클래스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191000" y="3490783"/>
            <a:ext cx="2176188" cy="478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 설명선 7"/>
          <p:cNvSpPr/>
          <p:nvPr/>
        </p:nvSpPr>
        <p:spPr>
          <a:xfrm>
            <a:off x="6153150" y="696759"/>
            <a:ext cx="5133548" cy="1592703"/>
          </a:xfrm>
          <a:prstGeom prst="wedgeRectCallout">
            <a:avLst>
              <a:gd name="adj1" fmla="val -56223"/>
              <a:gd name="adj2" fmla="val -442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달러 지폐로 지급할 환전금액을 계산하고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아웃풋클래스의 달러지폐지급개수를 보여주는 함수를 호출한다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1318" y="3930554"/>
            <a:ext cx="5695398" cy="2869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67188" y="5857295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아웃풋 </a:t>
            </a:r>
            <a:r>
              <a:rPr lang="ko-KR" altLang="en-US" dirty="0"/>
              <a:t>클래스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191000" y="6383436"/>
            <a:ext cx="217618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6186716" y="3966109"/>
            <a:ext cx="5140926" cy="1832800"/>
          </a:xfrm>
          <a:prstGeom prst="wedgeRectCallout">
            <a:avLst>
              <a:gd name="adj1" fmla="val -56223"/>
              <a:gd name="adj2" fmla="val -442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유로 지폐는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유로까지 지급하기에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유로 미만은 다시 원화로 바꿔서 거슬러준다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아웃풋클래스의 유로지급개수를 보여주는 함수를 호출한다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191000" cy="6967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계산 클래스</a:t>
            </a:r>
            <a:r>
              <a:rPr lang="en-US" altLang="ko-KR" sz="3600" dirty="0" smtClean="0"/>
              <a:t>-3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6696"/>
          <a:stretch/>
        </p:blipFill>
        <p:spPr>
          <a:xfrm>
            <a:off x="0" y="807493"/>
            <a:ext cx="7607719" cy="3752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261" y="964240"/>
            <a:ext cx="7013058" cy="34030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75158" y="3598579"/>
            <a:ext cx="1650670" cy="855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아웃풋 </a:t>
            </a:r>
            <a:r>
              <a:rPr lang="ko-KR" altLang="en-US" dirty="0"/>
              <a:t>클래스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803859" y="3858887"/>
            <a:ext cx="4033623" cy="1672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 설명선 7"/>
          <p:cNvSpPr/>
          <p:nvPr/>
        </p:nvSpPr>
        <p:spPr>
          <a:xfrm>
            <a:off x="5782266" y="2097323"/>
            <a:ext cx="6313190" cy="1334052"/>
          </a:xfrm>
          <a:prstGeom prst="wedgeRectCallout">
            <a:avLst>
              <a:gd name="adj1" fmla="val -56439"/>
              <a:gd name="adj2" fmla="val -1610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엔화는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엔까지 지폐로 지급하고 그 미만은 원화로 거슬러준다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아웃풋클래스에서 엔화지급 함수를 호출한다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5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5" y="0"/>
            <a:ext cx="3884558" cy="7409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인풋 클래스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67" y="740979"/>
            <a:ext cx="6206813" cy="61170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5671" y="5638994"/>
            <a:ext cx="1650670" cy="855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변수 클래스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866341" y="5864772"/>
            <a:ext cx="1870087" cy="201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1866341" y="6066506"/>
            <a:ext cx="1870087" cy="1490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73821" y="3326524"/>
            <a:ext cx="4004441" cy="11709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73821" y="4574134"/>
            <a:ext cx="5594359" cy="12139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</p:cNvCxnSpPr>
          <p:nvPr/>
        </p:nvCxnSpPr>
        <p:spPr>
          <a:xfrm rot="10800000" flipH="1" flipV="1">
            <a:off x="3373820" y="3911983"/>
            <a:ext cx="1718441" cy="2053656"/>
          </a:xfrm>
          <a:prstGeom prst="bentConnector4">
            <a:avLst>
              <a:gd name="adj1" fmla="val -41743"/>
              <a:gd name="adj2" fmla="val 8498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5864774" y="5114220"/>
            <a:ext cx="3103409" cy="1268714"/>
          </a:xfrm>
          <a:prstGeom prst="bentConnector3">
            <a:avLst>
              <a:gd name="adj1" fmla="val -1807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5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512" y="0"/>
            <a:ext cx="4236771" cy="78827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아웃풋 클래스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203"/>
            <a:ext cx="5586561" cy="51400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640" y="1644373"/>
            <a:ext cx="6971360" cy="44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774" y="129151"/>
            <a:ext cx="10515600" cy="8442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파일쓰기 클래스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4917"/>
            <a:ext cx="6248400" cy="68530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6209" y="4299045"/>
            <a:ext cx="5745707" cy="2415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3"/>
          </p:cNvCxnSpPr>
          <p:nvPr/>
        </p:nvCxnSpPr>
        <p:spPr>
          <a:xfrm flipH="1">
            <a:off x="3281345" y="4967785"/>
            <a:ext cx="306486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30675" y="4540273"/>
            <a:ext cx="1650670" cy="855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/>
              <a:t>메인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68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221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환전프로그램</vt:lpstr>
      <vt:lpstr>1. 메인 클래스</vt:lpstr>
      <vt:lpstr>2. 상수 클래스</vt:lpstr>
      <vt:lpstr>4. 계산 클래스-1</vt:lpstr>
      <vt:lpstr>4. 계산 클래스-2</vt:lpstr>
      <vt:lpstr>4. 계산 클래스-3</vt:lpstr>
      <vt:lpstr>5. 인풋 클래스</vt:lpstr>
      <vt:lpstr>6. 아웃풋 클래스</vt:lpstr>
      <vt:lpstr>7. 파일쓰기 클래스</vt:lpstr>
      <vt:lpstr>8. 결과물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환전프로그램</dc:title>
  <dc:creator>cwyun</dc:creator>
  <cp:lastModifiedBy>cwyun</cp:lastModifiedBy>
  <cp:revision>9</cp:revision>
  <dcterms:created xsi:type="dcterms:W3CDTF">2021-04-22T08:15:03Z</dcterms:created>
  <dcterms:modified xsi:type="dcterms:W3CDTF">2021-04-22T10:45:21Z</dcterms:modified>
</cp:coreProperties>
</file>