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o9PYXV+VQXx5KdIHb/W67fFOW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885878ed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4885878ed5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56e736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e56e736f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885878e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4885878ed5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885878ed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4885878ed5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885878ed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4885878ed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885878ed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4885878ed5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34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AktQQ-eFYzHCtAgepR_WOyfV_hXvokPZJxbm3_ipMP4/edit#gid=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75" y="105307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655D5B"/>
                </a:solidFill>
              </a:rPr>
              <a:t>5조</a:t>
            </a:r>
            <a:endParaRPr b="0" i="0" sz="50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55800" y="2805600"/>
            <a:ext cx="5480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7500">
                <a:solidFill>
                  <a:srgbClr val="554F4D"/>
                </a:solidFill>
              </a:rPr>
              <a:t>VEGANERS</a:t>
            </a:r>
            <a:endParaRPr i="1" sz="7800"/>
          </a:p>
        </p:txBody>
      </p:sp>
      <p:sp>
        <p:nvSpPr>
          <p:cNvPr id="87" name="Google Shape;87;p1"/>
          <p:cNvSpPr txBox="1"/>
          <p:nvPr/>
        </p:nvSpPr>
        <p:spPr>
          <a:xfrm>
            <a:off x="6311700" y="4052400"/>
            <a:ext cx="25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최아람 박윤희 천명호 정지인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14"/>
          <p:cNvCxnSpPr/>
          <p:nvPr/>
        </p:nvCxnSpPr>
        <p:spPr>
          <a:xfrm>
            <a:off x="622300" y="1143000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4"/>
          <p:cNvSpPr txBox="1"/>
          <p:nvPr/>
        </p:nvSpPr>
        <p:spPr>
          <a:xfrm>
            <a:off x="811411" y="350594"/>
            <a:ext cx="36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554F4D"/>
                </a:solidFill>
              </a:rPr>
              <a:t>스토리보드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1705583" y="1582597"/>
            <a:ext cx="179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소제목 입력</a:t>
            </a:r>
            <a:endParaRPr/>
          </a:p>
        </p:txBody>
      </p:sp>
      <p:grpSp>
        <p:nvGrpSpPr>
          <p:cNvPr id="200" name="Google Shape;200;p14"/>
          <p:cNvGrpSpPr/>
          <p:nvPr/>
        </p:nvGrpSpPr>
        <p:grpSpPr>
          <a:xfrm>
            <a:off x="957151" y="2109443"/>
            <a:ext cx="10675211" cy="2657114"/>
            <a:chOff x="1347026" y="1498890"/>
            <a:chExt cx="10675211" cy="2657114"/>
          </a:xfrm>
        </p:grpSpPr>
        <p:sp>
          <p:nvSpPr>
            <p:cNvPr id="201" name="Google Shape;201;p14"/>
            <p:cNvSpPr/>
            <p:nvPr/>
          </p:nvSpPr>
          <p:spPr>
            <a:xfrm>
              <a:off x="1347037" y="2126804"/>
              <a:ext cx="10675200" cy="20292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 u="sng">
                  <a:solidFill>
                    <a:schemeClr val="hlink"/>
                  </a:solidFill>
                  <a:hlinkClick r:id="rId3"/>
                </a:rPr>
                <a:t>https://docs.google.com/spreadsheets/d/1AktQQ-eFYzHCtAgepR_WOyfV_hXvokPZJxbm3_ipMP4/edit#gid=0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347026" y="1498890"/>
              <a:ext cx="2307300" cy="62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</a:rPr>
                <a:t>링크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9DA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g14885878ed5_2_25"/>
          <p:cNvGrpSpPr/>
          <p:nvPr/>
        </p:nvGrpSpPr>
        <p:grpSpPr>
          <a:xfrm>
            <a:off x="1498817" y="1543508"/>
            <a:ext cx="9194380" cy="3771000"/>
            <a:chOff x="1103979" y="1282258"/>
            <a:chExt cx="9194380" cy="3771000"/>
          </a:xfrm>
        </p:grpSpPr>
        <p:sp>
          <p:nvSpPr>
            <p:cNvPr id="208" name="Google Shape;208;g14885878ed5_2_25"/>
            <p:cNvSpPr txBox="1"/>
            <p:nvPr/>
          </p:nvSpPr>
          <p:spPr>
            <a:xfrm>
              <a:off x="110397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14885878ed5_2_25"/>
            <p:cNvSpPr txBox="1"/>
            <p:nvPr/>
          </p:nvSpPr>
          <p:spPr>
            <a:xfrm>
              <a:off x="926245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g14885878ed5_2_25"/>
          <p:cNvSpPr txBox="1"/>
          <p:nvPr/>
        </p:nvSpPr>
        <p:spPr>
          <a:xfrm>
            <a:off x="4077597" y="26528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Part 5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4885878ed5_2_25"/>
          <p:cNvSpPr txBox="1"/>
          <p:nvPr/>
        </p:nvSpPr>
        <p:spPr>
          <a:xfrm>
            <a:off x="4077597" y="35701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시연</a:t>
            </a:r>
            <a:r>
              <a:rPr lang="ko-KR" sz="36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5"/>
          <p:cNvCxnSpPr/>
          <p:nvPr/>
        </p:nvCxnSpPr>
        <p:spPr>
          <a:xfrm>
            <a:off x="622300" y="1143000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5"/>
          <p:cNvSpPr txBox="1"/>
          <p:nvPr/>
        </p:nvSpPr>
        <p:spPr>
          <a:xfrm>
            <a:off x="818798" y="237425"/>
            <a:ext cx="1108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554F4D"/>
                </a:solidFill>
              </a:rPr>
              <a:t>사이트 구상 과정</a:t>
            </a:r>
            <a:endParaRPr/>
          </a:p>
        </p:txBody>
      </p:sp>
      <p:sp>
        <p:nvSpPr>
          <p:cNvPr id="218" name="Google Shape;218;p5"/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546970" y="3988841"/>
            <a:ext cx="2222100" cy="848400"/>
          </a:xfrm>
          <a:prstGeom prst="rect">
            <a:avLst/>
          </a:prstGeom>
          <a:solidFill>
            <a:srgbClr val="F6F0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주제 선정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4991175" y="3988841"/>
            <a:ext cx="4438500" cy="84840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컨텐츠 수집 및 사이트 제작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2769070" y="3988841"/>
            <a:ext cx="2222100" cy="84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스토리보드 구상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9429670" y="3988841"/>
            <a:ext cx="2222100" cy="8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점검 및 보완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5"/>
          <p:cNvGrpSpPr/>
          <p:nvPr/>
        </p:nvGrpSpPr>
        <p:grpSpPr>
          <a:xfrm>
            <a:off x="540250" y="2471798"/>
            <a:ext cx="11099355" cy="3050400"/>
            <a:chOff x="811375" y="3004822"/>
            <a:chExt cx="11099355" cy="3050400"/>
          </a:xfrm>
        </p:grpSpPr>
        <p:grpSp>
          <p:nvGrpSpPr>
            <p:cNvPr id="225" name="Google Shape;225;p5"/>
            <p:cNvGrpSpPr/>
            <p:nvPr/>
          </p:nvGrpSpPr>
          <p:grpSpPr>
            <a:xfrm>
              <a:off x="811375" y="3004822"/>
              <a:ext cx="11095549" cy="848400"/>
              <a:chOff x="731520" y="3004822"/>
              <a:chExt cx="9804320" cy="848400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731520" y="3004822"/>
                <a:ext cx="1960800" cy="848400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692400" y="3004822"/>
                <a:ext cx="1960800" cy="848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4653280" y="3004822"/>
                <a:ext cx="1960800" cy="848400"/>
              </a:xfrm>
              <a:prstGeom prst="rect">
                <a:avLst/>
              </a:prstGeom>
              <a:solidFill>
                <a:srgbClr val="F1B0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6614160" y="3004822"/>
                <a:ext cx="1960800" cy="848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8575040" y="3004822"/>
                <a:ext cx="1960800" cy="848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1" name="Google Shape;231;p5"/>
            <p:cNvCxnSpPr/>
            <p:nvPr/>
          </p:nvCxnSpPr>
          <p:spPr>
            <a:xfrm>
              <a:off x="811410" y="3004822"/>
              <a:ext cx="0" cy="30504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3029242" y="3004822"/>
              <a:ext cx="0" cy="30504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5257234" y="3004822"/>
              <a:ext cx="0" cy="30504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9692898" y="3004822"/>
              <a:ext cx="0" cy="30504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11910730" y="3004822"/>
              <a:ext cx="0" cy="30504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5"/>
            <p:cNvSpPr txBox="1"/>
            <p:nvPr/>
          </p:nvSpPr>
          <p:spPr>
            <a:xfrm>
              <a:off x="1525556" y="3228944"/>
              <a:ext cx="77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1단계</a:t>
              </a:r>
              <a:endParaRPr sz="1200"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3745646" y="3228944"/>
              <a:ext cx="77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2단계</a:t>
              </a:r>
              <a:endParaRPr sz="1200"/>
            </a:p>
          </p:txBody>
        </p:sp>
        <p:sp>
          <p:nvSpPr>
            <p:cNvPr id="238" name="Google Shape;238;p5"/>
            <p:cNvSpPr txBox="1"/>
            <p:nvPr/>
          </p:nvSpPr>
          <p:spPr>
            <a:xfrm>
              <a:off x="5965736" y="3228944"/>
              <a:ext cx="77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3단계</a:t>
              </a:r>
              <a:endParaRPr sz="1200"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8185826" y="3228944"/>
              <a:ext cx="77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4단계</a:t>
              </a:r>
              <a:endParaRPr sz="1200"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10405916" y="3228944"/>
              <a:ext cx="77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5단계</a:t>
              </a:r>
              <a:endParaRPr sz="12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3"/>
          <p:cNvCxnSpPr/>
          <p:nvPr/>
        </p:nvCxnSpPr>
        <p:spPr>
          <a:xfrm>
            <a:off x="622300" y="1143000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23"/>
          <p:cNvSpPr txBox="1"/>
          <p:nvPr/>
        </p:nvSpPr>
        <p:spPr>
          <a:xfrm>
            <a:off x="811379" y="350600"/>
            <a:ext cx="1070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554F4D"/>
                </a:solidFill>
              </a:rPr>
              <a:t>팀원 별 역할 분담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1199025" y="2890052"/>
            <a:ext cx="2041500" cy="206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비건 유형 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스토리보드 제작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1199062" y="2248104"/>
            <a:ext cx="2041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9474700" y="2890125"/>
            <a:ext cx="2041500" cy="206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로그인 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회원가입 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로고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Footer 구역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3957600" y="2890029"/>
            <a:ext cx="2041500" cy="206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전반적인 스토리보드 구상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메인페이지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글쓰기 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716150" y="2889997"/>
            <a:ext cx="2041500" cy="206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커뮤니티 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고객센터 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검색결과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1763112" y="2392730"/>
            <a:ext cx="8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4F4D"/>
                </a:solidFill>
              </a:rPr>
              <a:t>최아람</a:t>
            </a:r>
            <a:endParaRPr sz="18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3957582" y="2231479"/>
            <a:ext cx="2041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4530138" y="2392717"/>
            <a:ext cx="8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4F4D"/>
                </a:solidFill>
              </a:rPr>
              <a:t>박윤희</a:t>
            </a:r>
            <a:endParaRPr sz="18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9474700" y="2264625"/>
            <a:ext cx="2041500" cy="62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10047196" y="2392736"/>
            <a:ext cx="8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4F4D"/>
                </a:solidFill>
              </a:rPr>
              <a:t>정지인</a:t>
            </a:r>
            <a:endParaRPr sz="18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1368762" y="3032696"/>
            <a:ext cx="16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6885875" y="3032701"/>
            <a:ext cx="16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9653985" y="3032696"/>
            <a:ext cx="16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716126" y="2231504"/>
            <a:ext cx="2041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7288684" y="2392717"/>
            <a:ext cx="8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4F4D"/>
                </a:solidFill>
              </a:rPr>
              <a:t>천명호</a:t>
            </a:r>
            <a:endParaRPr sz="18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16"/>
          <p:cNvCxnSpPr/>
          <p:nvPr/>
        </p:nvCxnSpPr>
        <p:spPr>
          <a:xfrm>
            <a:off x="622300" y="1143000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16"/>
          <p:cNvSpPr txBox="1"/>
          <p:nvPr/>
        </p:nvSpPr>
        <p:spPr>
          <a:xfrm>
            <a:off x="811379" y="350600"/>
            <a:ext cx="1052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554F4D"/>
                </a:solidFill>
              </a:rPr>
              <a:t>시연 시작</a:t>
            </a:r>
            <a:endParaRPr/>
          </a:p>
        </p:txBody>
      </p:sp>
      <p:sp>
        <p:nvSpPr>
          <p:cNvPr id="270" name="Google Shape;270;p16"/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1369575" y="2873225"/>
            <a:ext cx="9971100" cy="1538100"/>
          </a:xfrm>
          <a:prstGeom prst="rect">
            <a:avLst/>
          </a:prstGeom>
          <a:solidFill>
            <a:srgbClr val="F6F0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1369575" y="3388325"/>
            <a:ext cx="997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/>
              <a:t>시작하겠습니다. 많은 박수와 성원 바랍니다.</a:t>
            </a:r>
            <a:endParaRPr b="1" sz="2800"/>
          </a:p>
        </p:txBody>
      </p:sp>
      <p:sp>
        <p:nvSpPr>
          <p:cNvPr id="273" name="Google Shape;273;p16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96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/>
          <p:nvPr/>
        </p:nvSpPr>
        <p:spPr>
          <a:xfrm>
            <a:off x="2979352" y="1889400"/>
            <a:ext cx="63729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3300172" y="3075050"/>
            <a:ext cx="582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839188" y="1672475"/>
            <a:ext cx="49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762254" y="1704681"/>
            <a:ext cx="35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54F4D"/>
                </a:solidFill>
              </a:rPr>
              <a:t>기획 의도</a:t>
            </a:r>
            <a:endParaRPr/>
          </a:p>
        </p:txBody>
      </p:sp>
      <p:cxnSp>
        <p:nvCxnSpPr>
          <p:cNvPr id="94" name="Google Shape;94;p2"/>
          <p:cNvCxnSpPr/>
          <p:nvPr/>
        </p:nvCxnSpPr>
        <p:spPr>
          <a:xfrm>
            <a:off x="3245175" y="1257675"/>
            <a:ext cx="570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"/>
          <p:cNvSpPr txBox="1"/>
          <p:nvPr/>
        </p:nvSpPr>
        <p:spPr>
          <a:xfrm>
            <a:off x="3839188" y="2643787"/>
            <a:ext cx="49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762254" y="2675992"/>
            <a:ext cx="35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54F4D"/>
                </a:solidFill>
              </a:rPr>
              <a:t>벤치 마킹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3839188" y="3615098"/>
            <a:ext cx="49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762254" y="3647304"/>
            <a:ext cx="35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54F4D"/>
                </a:solidFill>
              </a:rPr>
              <a:t>사이트 기능 소개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4185632" y="592270"/>
            <a:ext cx="3820749" cy="523220"/>
            <a:chOff x="2640851" y="477594"/>
            <a:chExt cx="2987294" cy="523220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A table of contents.</a:t>
              </a:r>
              <a:endParaRPr sz="18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/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3839188" y="4586425"/>
            <a:ext cx="49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554F4D"/>
                </a:solidFill>
              </a:rPr>
              <a:t>4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762254" y="4618631"/>
            <a:ext cx="35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54F4D"/>
                </a:solidFill>
              </a:rPr>
              <a:t>스토리보드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3839188" y="5557737"/>
            <a:ext cx="49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554F4D"/>
                </a:solidFill>
              </a:rPr>
              <a:t>5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762254" y="5589942"/>
            <a:ext cx="35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54F4D"/>
                </a:solidFill>
              </a:rPr>
              <a:t>시연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9D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fe56e736f0_1_0"/>
          <p:cNvGrpSpPr/>
          <p:nvPr/>
        </p:nvGrpSpPr>
        <p:grpSpPr>
          <a:xfrm>
            <a:off x="1498825" y="1543500"/>
            <a:ext cx="9194384" cy="3771008"/>
            <a:chOff x="1103975" y="1282250"/>
            <a:chExt cx="9194384" cy="3771008"/>
          </a:xfrm>
        </p:grpSpPr>
        <p:sp>
          <p:nvSpPr>
            <p:cNvPr id="111" name="Google Shape;111;gfe56e736f0_1_0"/>
            <p:cNvSpPr txBox="1"/>
            <p:nvPr/>
          </p:nvSpPr>
          <p:spPr>
            <a:xfrm>
              <a:off x="1103975" y="1282250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fe56e736f0_1_0"/>
            <p:cNvSpPr txBox="1"/>
            <p:nvPr/>
          </p:nvSpPr>
          <p:spPr>
            <a:xfrm>
              <a:off x="926245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fe56e736f0_1_0"/>
          <p:cNvSpPr txBox="1"/>
          <p:nvPr/>
        </p:nvSpPr>
        <p:spPr>
          <a:xfrm>
            <a:off x="4077610" y="26528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Part 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fe56e736f0_1_0"/>
          <p:cNvSpPr txBox="1"/>
          <p:nvPr/>
        </p:nvSpPr>
        <p:spPr>
          <a:xfrm>
            <a:off x="4077610" y="35701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기획의도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6"/>
          <p:cNvCxnSpPr/>
          <p:nvPr/>
        </p:nvCxnSpPr>
        <p:spPr>
          <a:xfrm>
            <a:off x="622300" y="1143000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6"/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" y="19162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" y="3429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" y="494174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2268486" y="2059360"/>
            <a:ext cx="934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655D5B"/>
                </a:solidFill>
              </a:rPr>
              <a:t>비건(지향인)들을 위한 자체적인 커뮤니티의 실질적 부재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2268486" y="3639477"/>
            <a:ext cx="934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655D5B"/>
                </a:solidFill>
              </a:rPr>
              <a:t>비건 문화에 대해 느끼는 높은 문턱에 대한 부담감 완화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2268486" y="5109149"/>
            <a:ext cx="934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655D5B"/>
                </a:solidFill>
              </a:rPr>
              <a:t>사용자들이 직접 공유하는 컨텐츠로 구성된 플랫폼 제공</a:t>
            </a:r>
            <a:endParaRPr sz="2800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4278011" y="355919"/>
            <a:ext cx="36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554F4D"/>
                </a:solidFill>
              </a:rPr>
              <a:t>기획 의도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9D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1498825" y="1543500"/>
            <a:ext cx="9194384" cy="3771008"/>
            <a:chOff x="1103975" y="1282250"/>
            <a:chExt cx="9194384" cy="3771008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1103975" y="1282250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926245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8"/>
          <p:cNvSpPr txBox="1"/>
          <p:nvPr/>
        </p:nvSpPr>
        <p:spPr>
          <a:xfrm>
            <a:off x="4077610" y="26528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Part 2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077610" y="35701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벤치마킹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4885878ed5_1_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14885878ed5_1_6"/>
          <p:cNvSpPr txBox="1"/>
          <p:nvPr/>
        </p:nvSpPr>
        <p:spPr>
          <a:xfrm>
            <a:off x="811411" y="350594"/>
            <a:ext cx="36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554F4D"/>
                </a:solidFill>
              </a:rPr>
              <a:t>벤치 마킹</a:t>
            </a:r>
            <a:endParaRPr/>
          </a:p>
        </p:txBody>
      </p:sp>
      <p:sp>
        <p:nvSpPr>
          <p:cNvPr id="144" name="Google Shape;144;g14885878ed5_1_6"/>
          <p:cNvSpPr txBox="1"/>
          <p:nvPr/>
        </p:nvSpPr>
        <p:spPr>
          <a:xfrm>
            <a:off x="811411" y="92891"/>
            <a:ext cx="55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100">
                <a:solidFill>
                  <a:srgbClr val="554F4D"/>
                </a:solidFill>
              </a:rPr>
              <a:t>2</a:t>
            </a:r>
            <a:endParaRPr sz="11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4885878ed5_1_6"/>
          <p:cNvSpPr/>
          <p:nvPr/>
        </p:nvSpPr>
        <p:spPr>
          <a:xfrm>
            <a:off x="1524000" y="1625600"/>
            <a:ext cx="4902300" cy="223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4885878ed5_1_6"/>
          <p:cNvSpPr/>
          <p:nvPr/>
        </p:nvSpPr>
        <p:spPr>
          <a:xfrm>
            <a:off x="6654800" y="1451475"/>
            <a:ext cx="4902300" cy="240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VEGANING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비거닝은 실생활에서도 활용되는 비건정보, 커머스 등을 포함하는 사이트이다.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여러가지 분야의 정보를 제공하는 것을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벤치 마킹하였고 유저들간의 교류는 활발하지 않은 것 같아 보완하기로 하였다.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g14885878ed5_1_6"/>
          <p:cNvSpPr/>
          <p:nvPr/>
        </p:nvSpPr>
        <p:spPr>
          <a:xfrm>
            <a:off x="1537075" y="4366214"/>
            <a:ext cx="4902300" cy="223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4885878ed5_1_6"/>
          <p:cNvSpPr/>
          <p:nvPr/>
        </p:nvSpPr>
        <p:spPr>
          <a:xfrm>
            <a:off x="6667875" y="4192300"/>
            <a:ext cx="4902300" cy="240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VEGEFOOD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베지푸드는 비건과 관련된 다양한 상품들을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판매하고 레시피를 추천하는 사이트이다.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눈에 보이는 UI들이 접근하기 쉽다고 생각하여 벤치마킹하였다.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g14885878ed5_1_6"/>
          <p:cNvSpPr/>
          <p:nvPr/>
        </p:nvSpPr>
        <p:spPr>
          <a:xfrm>
            <a:off x="5815448" y="4167560"/>
            <a:ext cx="482700" cy="48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4885878ed5_1_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4885878ed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50" y="1451477"/>
            <a:ext cx="4902302" cy="229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885878ed5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850" y="4169250"/>
            <a:ext cx="4928450" cy="22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9DA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14885878ed5_2_9"/>
          <p:cNvGrpSpPr/>
          <p:nvPr/>
        </p:nvGrpSpPr>
        <p:grpSpPr>
          <a:xfrm>
            <a:off x="1498817" y="1543508"/>
            <a:ext cx="9194380" cy="3771000"/>
            <a:chOff x="1103979" y="1282258"/>
            <a:chExt cx="9194380" cy="3771000"/>
          </a:xfrm>
        </p:grpSpPr>
        <p:sp>
          <p:nvSpPr>
            <p:cNvPr id="158" name="Google Shape;158;g14885878ed5_2_9"/>
            <p:cNvSpPr txBox="1"/>
            <p:nvPr/>
          </p:nvSpPr>
          <p:spPr>
            <a:xfrm>
              <a:off x="110397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4885878ed5_2_9"/>
            <p:cNvSpPr txBox="1"/>
            <p:nvPr/>
          </p:nvSpPr>
          <p:spPr>
            <a:xfrm>
              <a:off x="926245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14885878ed5_2_9"/>
          <p:cNvSpPr txBox="1"/>
          <p:nvPr/>
        </p:nvSpPr>
        <p:spPr>
          <a:xfrm>
            <a:off x="4077597" y="26470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Part 3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4885878ed5_2_9"/>
          <p:cNvSpPr txBox="1"/>
          <p:nvPr/>
        </p:nvSpPr>
        <p:spPr>
          <a:xfrm>
            <a:off x="4077597" y="35643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사이트 기능 소개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g14885878ed5_1_3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g14885878ed5_1_37"/>
          <p:cNvSpPr txBox="1"/>
          <p:nvPr/>
        </p:nvSpPr>
        <p:spPr>
          <a:xfrm>
            <a:off x="811397" y="350600"/>
            <a:ext cx="47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554F4D"/>
                </a:solidFill>
              </a:rPr>
              <a:t>사이트 기능 소개</a:t>
            </a:r>
            <a:endParaRPr/>
          </a:p>
        </p:txBody>
      </p:sp>
      <p:sp>
        <p:nvSpPr>
          <p:cNvPr id="168" name="Google Shape;168;g14885878ed5_1_37"/>
          <p:cNvSpPr txBox="1"/>
          <p:nvPr/>
        </p:nvSpPr>
        <p:spPr>
          <a:xfrm>
            <a:off x="811411" y="92891"/>
            <a:ext cx="55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100">
                <a:solidFill>
                  <a:srgbClr val="554F4D"/>
                </a:solidFill>
              </a:rPr>
              <a:t>3</a:t>
            </a:r>
            <a:endParaRPr sz="11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885878ed5_1_3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14885878ed5_1_37"/>
          <p:cNvGrpSpPr/>
          <p:nvPr/>
        </p:nvGrpSpPr>
        <p:grpSpPr>
          <a:xfrm>
            <a:off x="2709205" y="1411801"/>
            <a:ext cx="3062158" cy="5241980"/>
            <a:chOff x="4622228" y="1535019"/>
            <a:chExt cx="2947500" cy="5241980"/>
          </a:xfrm>
        </p:grpSpPr>
        <p:sp>
          <p:nvSpPr>
            <p:cNvPr id="171" name="Google Shape;171;g14885878ed5_1_37"/>
            <p:cNvSpPr/>
            <p:nvPr/>
          </p:nvSpPr>
          <p:spPr>
            <a:xfrm>
              <a:off x="4622228" y="1535019"/>
              <a:ext cx="2947500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4885878ed5_1_37"/>
            <p:cNvSpPr txBox="1"/>
            <p:nvPr/>
          </p:nvSpPr>
          <p:spPr>
            <a:xfrm>
              <a:off x="5033825" y="4952847"/>
              <a:ext cx="212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</a:rPr>
                <a:t>진입 장벽 완화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4885878ed5_1_37"/>
            <p:cNvSpPr txBox="1"/>
            <p:nvPr/>
          </p:nvSpPr>
          <p:spPr>
            <a:xfrm>
              <a:off x="4672487" y="5391599"/>
              <a:ext cx="28470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</a:rPr>
                <a:t>비건을 시작하려고 하거나 이미 비건 생활을 즐기는 사람들을 위해 쉽게 접근할 수 있는 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</a:rPr>
                <a:t>정보 모음 사이트가 있었으면 좋겠다고 생각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</a:rPr>
                <a:t>UI 아이콘등을 이용한 손쉬운 접근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4" name="Google Shape;174;g14885878ed5_1_37"/>
            <p:cNvCxnSpPr/>
            <p:nvPr/>
          </p:nvCxnSpPr>
          <p:spPr>
            <a:xfrm>
              <a:off x="5781014" y="4814179"/>
              <a:ext cx="630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75" name="Google Shape;175;g14885878ed5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07" y="1838825"/>
            <a:ext cx="2274689" cy="2274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g14885878ed5_1_37"/>
          <p:cNvGrpSpPr/>
          <p:nvPr/>
        </p:nvGrpSpPr>
        <p:grpSpPr>
          <a:xfrm>
            <a:off x="6420630" y="1411801"/>
            <a:ext cx="3062158" cy="4810880"/>
            <a:chOff x="4622228" y="1535019"/>
            <a:chExt cx="2947500" cy="4810880"/>
          </a:xfrm>
        </p:grpSpPr>
        <p:sp>
          <p:nvSpPr>
            <p:cNvPr id="177" name="Google Shape;177;g14885878ed5_1_37"/>
            <p:cNvSpPr/>
            <p:nvPr/>
          </p:nvSpPr>
          <p:spPr>
            <a:xfrm>
              <a:off x="4622228" y="1535019"/>
              <a:ext cx="2947500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4885878ed5_1_37"/>
            <p:cNvSpPr txBox="1"/>
            <p:nvPr/>
          </p:nvSpPr>
          <p:spPr>
            <a:xfrm>
              <a:off x="5033825" y="4952847"/>
              <a:ext cx="212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</a:rPr>
                <a:t>커뮤니티 활성화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4885878ed5_1_37"/>
            <p:cNvSpPr txBox="1"/>
            <p:nvPr/>
          </p:nvSpPr>
          <p:spPr>
            <a:xfrm>
              <a:off x="4672487" y="5391599"/>
              <a:ext cx="2847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</a:rPr>
                <a:t>제공되는 정보 뿐만 아니라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</a:rPr>
                <a:t>사용자들끼리 서로의 경험이나 노하우 등을 공유하여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</a:rPr>
                <a:t>서로 발전하는 커뮤니티 형성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0" name="Google Shape;180;g14885878ed5_1_37"/>
            <p:cNvCxnSpPr/>
            <p:nvPr/>
          </p:nvCxnSpPr>
          <p:spPr>
            <a:xfrm>
              <a:off x="5781014" y="4814179"/>
              <a:ext cx="630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81" name="Google Shape;181;g14885878ed5_1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500" y="1773975"/>
            <a:ext cx="2404412" cy="240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9DA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g14885878ed5_2_17"/>
          <p:cNvGrpSpPr/>
          <p:nvPr/>
        </p:nvGrpSpPr>
        <p:grpSpPr>
          <a:xfrm>
            <a:off x="1498817" y="1543508"/>
            <a:ext cx="9194380" cy="3771000"/>
            <a:chOff x="1103979" y="1282258"/>
            <a:chExt cx="9194380" cy="3771000"/>
          </a:xfrm>
        </p:grpSpPr>
        <p:sp>
          <p:nvSpPr>
            <p:cNvPr id="187" name="Google Shape;187;g14885878ed5_2_17"/>
            <p:cNvSpPr txBox="1"/>
            <p:nvPr/>
          </p:nvSpPr>
          <p:spPr>
            <a:xfrm>
              <a:off x="110397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14885878ed5_2_17"/>
            <p:cNvSpPr txBox="1"/>
            <p:nvPr/>
          </p:nvSpPr>
          <p:spPr>
            <a:xfrm>
              <a:off x="926245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rgbClr val="554F4D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g14885878ed5_2_17"/>
          <p:cNvSpPr txBox="1"/>
          <p:nvPr/>
        </p:nvSpPr>
        <p:spPr>
          <a:xfrm>
            <a:off x="4077597" y="26528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Part 4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885878ed5_2_17"/>
          <p:cNvSpPr txBox="1"/>
          <p:nvPr/>
        </p:nvSpPr>
        <p:spPr>
          <a:xfrm>
            <a:off x="4077597" y="3570190"/>
            <a:ext cx="40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스토리보드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2020-05-03T01:37:17Z</dcterms:created>
  <dc:creator>Yu Saebyeol</dc:creator>
</cp:coreProperties>
</file>