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302" r:id="rId4"/>
    <p:sldId id="303" r:id="rId5"/>
  </p:sldIdLst>
  <p:sldSz cx="9144000" cy="6858000" type="screen4x3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F7"/>
    <a:srgbClr val="D1E4C8"/>
    <a:srgbClr val="549B35"/>
    <a:srgbClr val="489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7452" autoAdjust="0"/>
  </p:normalViewPr>
  <p:slideViewPr>
    <p:cSldViewPr snapToGrid="0">
      <p:cViewPr varScale="1">
        <p:scale>
          <a:sx n="90" d="100"/>
          <a:sy n="90" d="100"/>
        </p:scale>
        <p:origin x="20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4100A54D-C9A3-471E-B5F9-165E113C311C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0BA02C7-69A9-4F6C-BEC4-FDC47C3DB2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98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90C9DCC-B3AB-47D5-BEAE-4E422A576309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9E176684-BC0A-4489-8876-39BB8B7C8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9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2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5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6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C7BD-C09A-47DC-9D3C-ADF25A82AD34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ED29-3CE5-4207-8EF8-E6B4EC222B40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CD3C-5784-4446-BE1B-FDFE3498A417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CE8F-9335-4267-8172-34A1A0807A5D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B916-FEF9-4FF2-9FD6-036092129C7D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377-8DAB-4152-B7DE-EB144451016C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3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0E6C-9C10-4AE3-9407-082289BC4A79}" type="datetime1">
              <a:rPr lang="en-GB" smtClean="0"/>
              <a:t>27/01/2016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7EE2-51E9-4F19-8826-0FD14212C4AE}" type="datetime1">
              <a:rPr lang="en-GB" smtClean="0"/>
              <a:t>27/01/2016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519D-76F5-4758-9A6A-CE128915648E}" type="datetime1">
              <a:rPr lang="en-GB" smtClean="0"/>
              <a:t>27/01/2016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B30-DD5A-4C71-A8D0-FCB58983950F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E8BD-343D-48DF-AD8C-019F05F1F364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5C70-D84C-461E-8ADE-0ADF6EE85780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3933-1483-4D54-A643-07308F69C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 fly with me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Simulation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68027"/>
            <a:ext cx="6858000" cy="1655762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February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2016, Augsburg</a:t>
            </a: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Chris Stifter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7258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57012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28650" y="2271484"/>
            <a:ext cx="7886700" cy="3847181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+mj-lt"/>
              </a:rPr>
              <a:t>Females of some mosquito species feed on blood</a:t>
            </a:r>
            <a:endParaRPr lang="en-GB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Spreading of diseases</a:t>
            </a:r>
            <a:endParaRPr lang="en-GB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Senses specialised on tracking blood sources (visual, chemical, heat)</a:t>
            </a: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  <a:sym typeface="Wingdings" panose="05000000000000000000" pitchFamily="2" charset="2"/>
              </a:rPr>
              <a:t> How do mosquitoes perceive the world with their senses when hunting       	for blood?</a:t>
            </a:r>
            <a:endParaRPr lang="en-GB" sz="2000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7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57012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28650" y="2271484"/>
            <a:ext cx="7886700" cy="3847181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+mj-lt"/>
              </a:rPr>
              <a:t>User perceives the simulation in first person view</a:t>
            </a:r>
          </a:p>
          <a:p>
            <a:r>
              <a:rPr lang="en-GB" sz="2000" dirty="0" smtClean="0">
                <a:latin typeface="+mj-lt"/>
              </a:rPr>
              <a:t>Setting: Tropical island</a:t>
            </a:r>
            <a:endParaRPr lang="en-GB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User utilises provided senses to find blood source (animal)</a:t>
            </a:r>
          </a:p>
          <a:p>
            <a:r>
              <a:rPr lang="en-GB" sz="2000" dirty="0" smtClean="0">
                <a:latin typeface="+mj-lt"/>
              </a:rPr>
              <a:t>Land on animal</a:t>
            </a:r>
          </a:p>
          <a:p>
            <a:r>
              <a:rPr lang="en-GB" sz="2000" dirty="0" smtClean="0">
                <a:latin typeface="+mj-lt"/>
              </a:rPr>
              <a:t>Feed on the animal’s blood</a:t>
            </a:r>
          </a:p>
          <a:p>
            <a:r>
              <a:rPr lang="en-GB" sz="2000" dirty="0" smtClean="0">
                <a:latin typeface="+mj-lt"/>
              </a:rPr>
              <a:t>Avoid countermeasures to win</a:t>
            </a: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57012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28650" y="2271484"/>
            <a:ext cx="7886700" cy="3847181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+mj-lt"/>
              </a:rPr>
              <a:t>First person view</a:t>
            </a:r>
          </a:p>
          <a:p>
            <a:r>
              <a:rPr lang="en-GB" sz="2000" dirty="0" smtClean="0">
                <a:latin typeface="+mj-lt"/>
              </a:rPr>
              <a:t>User gets points for successfully feeding on blood (time-dependent)</a:t>
            </a:r>
          </a:p>
          <a:p>
            <a:r>
              <a:rPr lang="en-GB" sz="2000" dirty="0" smtClean="0">
                <a:latin typeface="+mj-lt"/>
              </a:rPr>
              <a:t>Two difficulty levels:</a:t>
            </a:r>
          </a:p>
          <a:p>
            <a:pPr lvl="1"/>
            <a:r>
              <a:rPr lang="en-GB" sz="1600" dirty="0" smtClean="0">
                <a:latin typeface="+mj-lt"/>
              </a:rPr>
              <a:t>2</a:t>
            </a:r>
            <a:r>
              <a:rPr lang="en-GB" sz="1600" baseline="30000" dirty="0" smtClean="0">
                <a:latin typeface="+mj-lt"/>
              </a:rPr>
              <a:t>nd</a:t>
            </a:r>
            <a:r>
              <a:rPr lang="en-GB" sz="1600" dirty="0" smtClean="0">
                <a:latin typeface="+mj-lt"/>
              </a:rPr>
              <a:t> difficulty: reduced movement speed, reduced range of vision, reduced spatial resolution</a:t>
            </a:r>
          </a:p>
          <a:p>
            <a:r>
              <a:rPr lang="en-GB" sz="2000" dirty="0" smtClean="0">
                <a:latin typeface="+mj-lt"/>
              </a:rPr>
              <a:t>Winning condition: feed successfully on blood</a:t>
            </a:r>
          </a:p>
          <a:p>
            <a:r>
              <a:rPr lang="en-GB" sz="2000" dirty="0" smtClean="0">
                <a:latin typeface="+mj-lt"/>
              </a:rPr>
              <a:t>Losing condition: get killed by animal’s </a:t>
            </a:r>
            <a:r>
              <a:rPr lang="en-GB" sz="2000" smtClean="0">
                <a:latin typeface="+mj-lt"/>
              </a:rPr>
              <a:t>defenses</a:t>
            </a:r>
            <a:endParaRPr lang="en-GB" sz="2000" dirty="0" smtClean="0">
              <a:latin typeface="+mj-lt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140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Come fly with me Interactive Simulation</vt:lpstr>
      <vt:lpstr>Motivation</vt:lpstr>
      <vt:lpstr>Concept</vt:lpstr>
      <vt:lpstr>Gamification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Chris Stifter</cp:lastModifiedBy>
  <cp:revision>210</cp:revision>
  <cp:lastPrinted>2015-06-11T13:40:57Z</cp:lastPrinted>
  <dcterms:created xsi:type="dcterms:W3CDTF">2015-03-18T09:46:14Z</dcterms:created>
  <dcterms:modified xsi:type="dcterms:W3CDTF">2016-01-27T20:46:28Z</dcterms:modified>
</cp:coreProperties>
</file>