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301" r:id="rId3"/>
    <p:sldId id="265" r:id="rId4"/>
  </p:sldIdLst>
  <p:sldSz cx="9144000" cy="6858000" type="screen4x3"/>
  <p:notesSz cx="10234613" cy="7099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BF7"/>
    <a:srgbClr val="D1E4C8"/>
    <a:srgbClr val="549B35"/>
    <a:srgbClr val="489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7452" autoAdjust="0"/>
  </p:normalViewPr>
  <p:slideViewPr>
    <p:cSldViewPr snapToGrid="0">
      <p:cViewPr>
        <p:scale>
          <a:sx n="93" d="100"/>
          <a:sy n="93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19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4100A54D-C9A3-471E-B5F9-165E113C311C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3104"/>
            <a:ext cx="4434999" cy="35619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0BA02C7-69A9-4F6C-BEC4-FDC47C3DB26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98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19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90C9DCC-B3AB-47D5-BEAE-4E422A576309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21075" y="887413"/>
            <a:ext cx="31924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743104"/>
            <a:ext cx="4434999" cy="35619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9E176684-BC0A-4489-8876-39BB8B7C817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9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6684-BC0A-4489-8876-39BB8B7C81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22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6684-BC0A-4489-8876-39BB8B7C81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5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None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6684-BC0A-4489-8876-39BB8B7C81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C7BD-C09A-47DC-9D3C-ADF25A82AD34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ED29-3CE5-4207-8EF8-E6B4EC222B40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CD3C-5784-4446-BE1B-FDFE3498A417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1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CE8F-9335-4267-8172-34A1A0807A5D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1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B916-FEF9-4FF2-9FD6-036092129C7D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9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C377-8DAB-4152-B7DE-EB144451016C}" type="datetime1">
              <a:rPr lang="en-GB" smtClean="0"/>
              <a:t>27/01/2016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3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0E6C-9C10-4AE3-9407-082289BC4A79}" type="datetime1">
              <a:rPr lang="en-GB" smtClean="0"/>
              <a:t>27/01/2016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0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7EE2-51E9-4F19-8826-0FD14212C4AE}" type="datetime1">
              <a:rPr lang="en-GB" smtClean="0"/>
              <a:t>27/01/2016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7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519D-76F5-4758-9A6A-CE128915648E}" type="datetime1">
              <a:rPr lang="en-GB" smtClean="0"/>
              <a:t>27/01/2016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5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FB30-DD5A-4C71-A8D0-FCB58983950F}" type="datetime1">
              <a:rPr lang="en-GB" smtClean="0"/>
              <a:t>27/01/2016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E8BD-343D-48DF-AD8C-019F05F1F364}" type="datetime1">
              <a:rPr lang="en-GB" smtClean="0"/>
              <a:t>27/01/2016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66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5C70-D84C-461E-8ADE-0ADF6EE85780}" type="datetime1">
              <a:rPr lang="en-GB" smtClean="0"/>
              <a:t>27/01/2016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3933-1483-4D54-A643-07308F69C4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63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Come fly with me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 Simulation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68027"/>
            <a:ext cx="6858000" cy="1655762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Februar 2016, 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Augsburg</a:t>
            </a:r>
          </a:p>
          <a:p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Chris Stifter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-7258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258" y="6232359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4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57012"/>
            <a:ext cx="7886700" cy="1325563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28650" y="2271484"/>
            <a:ext cx="7886700" cy="3847181"/>
          </a:xfrm>
        </p:spPr>
        <p:txBody>
          <a:bodyPr>
            <a:noAutofit/>
          </a:bodyPr>
          <a:lstStyle/>
          <a:p>
            <a:r>
              <a:rPr lang="en-GB" sz="2000" dirty="0">
                <a:latin typeface="+mj-lt"/>
              </a:rPr>
              <a:t>What is forgiveness? </a:t>
            </a:r>
          </a:p>
          <a:p>
            <a:r>
              <a:rPr lang="en-GB" sz="2000" dirty="0">
                <a:latin typeface="+mj-lt"/>
              </a:rPr>
              <a:t>Why use forgiveness in technical systems?</a:t>
            </a:r>
          </a:p>
          <a:p>
            <a:r>
              <a:rPr lang="en-GB" sz="2000" dirty="0">
                <a:latin typeface="+mj-lt"/>
              </a:rPr>
              <a:t>Models of forgiveness in technical systems</a:t>
            </a:r>
          </a:p>
          <a:p>
            <a:r>
              <a:rPr lang="en-GB" sz="2000" dirty="0">
                <a:latin typeface="+mj-lt"/>
              </a:rPr>
              <a:t>Up-to-date model of forgiveness</a:t>
            </a:r>
          </a:p>
        </p:txBody>
      </p:sp>
      <p:sp>
        <p:nvSpPr>
          <p:cNvPr id="4" name="Rechteck 3"/>
          <p:cNvSpPr/>
          <p:nvPr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-7258" y="6232359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7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28650" y="2714625"/>
            <a:ext cx="7886700" cy="27180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900" dirty="0" smtClean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An eye for an eye </a:t>
            </a:r>
          </a:p>
          <a:p>
            <a:pPr marL="0" indent="0" algn="ctr">
              <a:buNone/>
            </a:pPr>
            <a:r>
              <a:rPr lang="en-US" sz="4900" dirty="0" smtClean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will only make the world blind.</a:t>
            </a:r>
          </a:p>
          <a:p>
            <a:pPr marL="0" indent="0" algn="r">
              <a:buNone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 Mahatma Gandhi</a:t>
            </a:r>
            <a:endParaRPr lang="en-US" sz="400" dirty="0" smtClean="0">
              <a:solidFill>
                <a:schemeClr val="bg1">
                  <a:lumMod val="8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3933-1483-4D54-A643-07308F69C4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6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Bildschirmpräsentation (4:3)</PresentationFormat>
  <Paragraphs>18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Come fly with me Interactive Simulation</vt:lpstr>
      <vt:lpstr>Agenda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Edenhofer</dc:creator>
  <cp:lastModifiedBy>Christopher Stifter</cp:lastModifiedBy>
  <cp:revision>197</cp:revision>
  <cp:lastPrinted>2015-06-11T13:40:57Z</cp:lastPrinted>
  <dcterms:created xsi:type="dcterms:W3CDTF">2015-03-18T09:46:14Z</dcterms:created>
  <dcterms:modified xsi:type="dcterms:W3CDTF">2016-01-27T17:17:44Z</dcterms:modified>
</cp:coreProperties>
</file>