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96" r:id="rId3"/>
    <p:sldId id="298" r:id="rId4"/>
    <p:sldId id="259" r:id="rId5"/>
    <p:sldId id="299" r:id="rId6"/>
    <p:sldId id="261" r:id="rId7"/>
    <p:sldId id="300" r:id="rId8"/>
    <p:sldId id="262" r:id="rId9"/>
    <p:sldId id="297" r:id="rId10"/>
    <p:sldId id="301" r:id="rId11"/>
    <p:sldId id="302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</p:embeddedFont>
    <p:embeddedFont>
      <p:font typeface="Bungee" panose="020B0604020202020204" charset="0"/>
      <p:regular r:id="rId16"/>
    </p:embeddedFont>
    <p:embeddedFont>
      <p:font typeface="Raleway Medium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25B"/>
    <a:srgbClr val="C81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D0ED1C-CB59-4DDB-80A2-67E8A584EAE7}">
  <a:tblStyle styleId="{B2D0ED1C-CB59-4DDB-80A2-67E8A584EA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63907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300491ad6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300491ad6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3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dd876a86d7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dd876a86d7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f300491ad6_3_4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f300491ad6_3_4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5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22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7" name="Google Shape;484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08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fead7cb4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fead7cb4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94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" name="Google Shape;5683;gf300491ad6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4" name="Google Shape;5684;gf300491ad6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23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819000" y="2775188"/>
            <a:ext cx="7506000" cy="10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396350" y="3808250"/>
            <a:ext cx="635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1266150" y="2758975"/>
            <a:ext cx="30183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 idx="2"/>
          </p:nvPr>
        </p:nvSpPr>
        <p:spPr>
          <a:xfrm>
            <a:off x="4859666" y="2758975"/>
            <a:ext cx="30183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4990166" y="3209422"/>
            <a:ext cx="2757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396650" y="3209422"/>
            <a:ext cx="27573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4"/>
          </p:nvPr>
        </p:nvSpPr>
        <p:spPr>
          <a:xfrm>
            <a:off x="720000" y="539400"/>
            <a:ext cx="7704000" cy="52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720000" y="110475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1267025" y="2044044"/>
            <a:ext cx="6610200" cy="19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2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2"/>
          </p:nvPr>
        </p:nvSpPr>
        <p:spPr>
          <a:xfrm>
            <a:off x="1617675" y="1759050"/>
            <a:ext cx="255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"/>
          </p:nvPr>
        </p:nvSpPr>
        <p:spPr>
          <a:xfrm>
            <a:off x="1617675" y="2212859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3" hasCustomPrompt="1"/>
          </p:nvPr>
        </p:nvSpPr>
        <p:spPr>
          <a:xfrm>
            <a:off x="567600" y="1758301"/>
            <a:ext cx="10605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4"/>
          </p:nvPr>
        </p:nvSpPr>
        <p:spPr>
          <a:xfrm>
            <a:off x="5875300" y="1759050"/>
            <a:ext cx="255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5"/>
          </p:nvPr>
        </p:nvSpPr>
        <p:spPr>
          <a:xfrm>
            <a:off x="5875300" y="2212859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6" hasCustomPrompt="1"/>
          </p:nvPr>
        </p:nvSpPr>
        <p:spPr>
          <a:xfrm>
            <a:off x="4825225" y="1758301"/>
            <a:ext cx="10605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7"/>
          </p:nvPr>
        </p:nvSpPr>
        <p:spPr>
          <a:xfrm>
            <a:off x="1617675" y="3132475"/>
            <a:ext cx="255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8"/>
          </p:nvPr>
        </p:nvSpPr>
        <p:spPr>
          <a:xfrm>
            <a:off x="1617675" y="3586284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9" hasCustomPrompt="1"/>
          </p:nvPr>
        </p:nvSpPr>
        <p:spPr>
          <a:xfrm>
            <a:off x="567600" y="3131726"/>
            <a:ext cx="10605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3"/>
          </p:nvPr>
        </p:nvSpPr>
        <p:spPr>
          <a:xfrm>
            <a:off x="5875300" y="3132475"/>
            <a:ext cx="255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4"/>
          </p:nvPr>
        </p:nvSpPr>
        <p:spPr>
          <a:xfrm>
            <a:off x="5875300" y="3586284"/>
            <a:ext cx="2552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5225" y="3131726"/>
            <a:ext cx="1060500" cy="7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>
            <a:spLocks noGrp="1"/>
          </p:cNvSpPr>
          <p:nvPr>
            <p:ph type="title"/>
          </p:nvPr>
        </p:nvSpPr>
        <p:spPr>
          <a:xfrm>
            <a:off x="3612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1170900" y="1511325"/>
            <a:ext cx="6802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lt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"/>
          <p:cNvSpPr/>
          <p:nvPr/>
        </p:nvSpPr>
        <p:spPr>
          <a:xfrm>
            <a:off x="713225" y="825150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4027925" y="160262"/>
            <a:ext cx="2475221" cy="619194"/>
          </a:xfrm>
          <a:custGeom>
            <a:avLst/>
            <a:gdLst/>
            <a:ahLst/>
            <a:cxnLst/>
            <a:rect l="l" t="t" r="r" b="b"/>
            <a:pathLst>
              <a:path w="21526" h="5385" extrusionOk="0">
                <a:moveTo>
                  <a:pt x="11768" y="0"/>
                </a:moveTo>
                <a:cubicBezTo>
                  <a:pt x="10091" y="0"/>
                  <a:pt x="7878" y="1147"/>
                  <a:pt x="7060" y="4026"/>
                </a:cubicBezTo>
                <a:cubicBezTo>
                  <a:pt x="7060" y="4026"/>
                  <a:pt x="6999" y="2485"/>
                  <a:pt x="5415" y="2461"/>
                </a:cubicBezTo>
                <a:cubicBezTo>
                  <a:pt x="5405" y="2461"/>
                  <a:pt x="5395" y="2461"/>
                  <a:pt x="5385" y="2461"/>
                </a:cubicBezTo>
                <a:cubicBezTo>
                  <a:pt x="3824" y="2461"/>
                  <a:pt x="3235" y="3868"/>
                  <a:pt x="3375" y="4806"/>
                </a:cubicBezTo>
                <a:lnTo>
                  <a:pt x="0" y="5384"/>
                </a:lnTo>
                <a:lnTo>
                  <a:pt x="21526" y="5384"/>
                </a:lnTo>
                <a:lnTo>
                  <a:pt x="18724" y="5116"/>
                </a:lnTo>
                <a:cubicBezTo>
                  <a:pt x="18724" y="5116"/>
                  <a:pt x="19509" y="3575"/>
                  <a:pt x="18048" y="2832"/>
                </a:cubicBezTo>
                <a:cubicBezTo>
                  <a:pt x="17834" y="2725"/>
                  <a:pt x="17597" y="2679"/>
                  <a:pt x="17348" y="2679"/>
                </a:cubicBezTo>
                <a:cubicBezTo>
                  <a:pt x="15890" y="2679"/>
                  <a:pt x="14015" y="4252"/>
                  <a:pt x="14015" y="4252"/>
                </a:cubicBezTo>
                <a:cubicBezTo>
                  <a:pt x="14015" y="4252"/>
                  <a:pt x="14716" y="1699"/>
                  <a:pt x="13419" y="530"/>
                </a:cubicBezTo>
                <a:cubicBezTo>
                  <a:pt x="13043" y="190"/>
                  <a:pt x="12450" y="0"/>
                  <a:pt x="11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 txBox="1">
            <a:spLocks noGrp="1"/>
          </p:cNvSpPr>
          <p:nvPr>
            <p:ph type="title"/>
          </p:nvPr>
        </p:nvSpPr>
        <p:spPr>
          <a:xfrm>
            <a:off x="1716450" y="997875"/>
            <a:ext cx="6030600" cy="25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title" idx="2"/>
          </p:nvPr>
        </p:nvSpPr>
        <p:spPr>
          <a:xfrm>
            <a:off x="1738500" y="3522075"/>
            <a:ext cx="59865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8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ungee"/>
              <a:buNone/>
              <a:defRPr sz="35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  <p:sp>
        <p:nvSpPr>
          <p:cNvPr id="2" name="Rectángulo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229508" y="4568875"/>
            <a:ext cx="349321" cy="348697"/>
            <a:chOff x="3757613" y="2495551"/>
            <a:chExt cx="889000" cy="887412"/>
          </a:xfrm>
          <a:solidFill>
            <a:srgbClr val="2C325B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3757613" y="2495551"/>
              <a:ext cx="889000" cy="887412"/>
            </a:xfrm>
            <a:custGeom>
              <a:avLst/>
              <a:gdLst>
                <a:gd name="T0" fmla="*/ 215 w 430"/>
                <a:gd name="T1" fmla="*/ 431 h 431"/>
                <a:gd name="T2" fmla="*/ 0 w 430"/>
                <a:gd name="T3" fmla="*/ 215 h 431"/>
                <a:gd name="T4" fmla="*/ 214 w 430"/>
                <a:gd name="T5" fmla="*/ 0 h 431"/>
                <a:gd name="T6" fmla="*/ 430 w 430"/>
                <a:gd name="T7" fmla="*/ 216 h 431"/>
                <a:gd name="T8" fmla="*/ 215 w 430"/>
                <a:gd name="T9" fmla="*/ 431 h 431"/>
                <a:gd name="T10" fmla="*/ 16 w 430"/>
                <a:gd name="T11" fmla="*/ 215 h 431"/>
                <a:gd name="T12" fmla="*/ 214 w 430"/>
                <a:gd name="T13" fmla="*/ 414 h 431"/>
                <a:gd name="T14" fmla="*/ 413 w 430"/>
                <a:gd name="T15" fmla="*/ 216 h 431"/>
                <a:gd name="T16" fmla="*/ 216 w 430"/>
                <a:gd name="T17" fmla="*/ 17 h 431"/>
                <a:gd name="T18" fmla="*/ 16 w 430"/>
                <a:gd name="T19" fmla="*/ 215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0" h="431">
                  <a:moveTo>
                    <a:pt x="215" y="431"/>
                  </a:moveTo>
                  <a:cubicBezTo>
                    <a:pt x="96" y="431"/>
                    <a:pt x="0" y="334"/>
                    <a:pt x="0" y="215"/>
                  </a:cubicBezTo>
                  <a:cubicBezTo>
                    <a:pt x="0" y="97"/>
                    <a:pt x="96" y="0"/>
                    <a:pt x="214" y="0"/>
                  </a:cubicBezTo>
                  <a:cubicBezTo>
                    <a:pt x="334" y="0"/>
                    <a:pt x="430" y="97"/>
                    <a:pt x="430" y="216"/>
                  </a:cubicBezTo>
                  <a:cubicBezTo>
                    <a:pt x="430" y="335"/>
                    <a:pt x="333" y="431"/>
                    <a:pt x="215" y="431"/>
                  </a:cubicBezTo>
                  <a:close/>
                  <a:moveTo>
                    <a:pt x="16" y="215"/>
                  </a:moveTo>
                  <a:cubicBezTo>
                    <a:pt x="16" y="325"/>
                    <a:pt x="105" y="414"/>
                    <a:pt x="214" y="414"/>
                  </a:cubicBezTo>
                  <a:cubicBezTo>
                    <a:pt x="324" y="414"/>
                    <a:pt x="413" y="326"/>
                    <a:pt x="413" y="216"/>
                  </a:cubicBezTo>
                  <a:cubicBezTo>
                    <a:pt x="413" y="107"/>
                    <a:pt x="325" y="17"/>
                    <a:pt x="216" y="17"/>
                  </a:cubicBezTo>
                  <a:cubicBezTo>
                    <a:pt x="106" y="17"/>
                    <a:pt x="17" y="105"/>
                    <a:pt x="16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3902075" y="2667000"/>
              <a:ext cx="228600" cy="546100"/>
            </a:xfrm>
            <a:custGeom>
              <a:avLst/>
              <a:gdLst>
                <a:gd name="T0" fmla="*/ 42 w 110"/>
                <a:gd name="T1" fmla="*/ 83 h 265"/>
                <a:gd name="T2" fmla="*/ 42 w 110"/>
                <a:gd name="T3" fmla="*/ 90 h 265"/>
                <a:gd name="T4" fmla="*/ 42 w 110"/>
                <a:gd name="T5" fmla="*/ 257 h 265"/>
                <a:gd name="T6" fmla="*/ 33 w 110"/>
                <a:gd name="T7" fmla="*/ 265 h 265"/>
                <a:gd name="T8" fmla="*/ 6 w 110"/>
                <a:gd name="T9" fmla="*/ 265 h 265"/>
                <a:gd name="T10" fmla="*/ 0 w 110"/>
                <a:gd name="T11" fmla="*/ 259 h 265"/>
                <a:gd name="T12" fmla="*/ 0 w 110"/>
                <a:gd name="T13" fmla="*/ 179 h 265"/>
                <a:gd name="T14" fmla="*/ 0 w 110"/>
                <a:gd name="T15" fmla="*/ 7 h 265"/>
                <a:gd name="T16" fmla="*/ 1 w 110"/>
                <a:gd name="T17" fmla="*/ 0 h 265"/>
                <a:gd name="T18" fmla="*/ 8 w 110"/>
                <a:gd name="T19" fmla="*/ 3 h 265"/>
                <a:gd name="T20" fmla="*/ 105 w 110"/>
                <a:gd name="T21" fmla="*/ 76 h 265"/>
                <a:gd name="T22" fmla="*/ 109 w 110"/>
                <a:gd name="T23" fmla="*/ 79 h 265"/>
                <a:gd name="T24" fmla="*/ 110 w 110"/>
                <a:gd name="T25" fmla="*/ 82 h 265"/>
                <a:gd name="T26" fmla="*/ 107 w 110"/>
                <a:gd name="T27" fmla="*/ 83 h 265"/>
                <a:gd name="T28" fmla="*/ 103 w 110"/>
                <a:gd name="T29" fmla="*/ 83 h 265"/>
                <a:gd name="T30" fmla="*/ 48 w 110"/>
                <a:gd name="T31" fmla="*/ 83 h 265"/>
                <a:gd name="T32" fmla="*/ 42 w 110"/>
                <a:gd name="T33" fmla="*/ 8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265">
                  <a:moveTo>
                    <a:pt x="42" y="83"/>
                  </a:moveTo>
                  <a:cubicBezTo>
                    <a:pt x="42" y="86"/>
                    <a:pt x="42" y="88"/>
                    <a:pt x="42" y="90"/>
                  </a:cubicBezTo>
                  <a:cubicBezTo>
                    <a:pt x="42" y="145"/>
                    <a:pt x="42" y="201"/>
                    <a:pt x="42" y="257"/>
                  </a:cubicBezTo>
                  <a:cubicBezTo>
                    <a:pt x="42" y="265"/>
                    <a:pt x="42" y="265"/>
                    <a:pt x="33" y="265"/>
                  </a:cubicBezTo>
                  <a:cubicBezTo>
                    <a:pt x="24" y="265"/>
                    <a:pt x="15" y="265"/>
                    <a:pt x="6" y="265"/>
                  </a:cubicBezTo>
                  <a:cubicBezTo>
                    <a:pt x="1" y="265"/>
                    <a:pt x="0" y="264"/>
                    <a:pt x="0" y="259"/>
                  </a:cubicBezTo>
                  <a:cubicBezTo>
                    <a:pt x="0" y="232"/>
                    <a:pt x="0" y="205"/>
                    <a:pt x="0" y="179"/>
                  </a:cubicBezTo>
                  <a:cubicBezTo>
                    <a:pt x="0" y="122"/>
                    <a:pt x="0" y="65"/>
                    <a:pt x="0" y="7"/>
                  </a:cubicBezTo>
                  <a:cubicBezTo>
                    <a:pt x="0" y="5"/>
                    <a:pt x="1" y="3"/>
                    <a:pt x="1" y="0"/>
                  </a:cubicBezTo>
                  <a:cubicBezTo>
                    <a:pt x="4" y="1"/>
                    <a:pt x="6" y="2"/>
                    <a:pt x="8" y="3"/>
                  </a:cubicBezTo>
                  <a:cubicBezTo>
                    <a:pt x="40" y="28"/>
                    <a:pt x="73" y="52"/>
                    <a:pt x="105" y="76"/>
                  </a:cubicBezTo>
                  <a:cubicBezTo>
                    <a:pt x="106" y="77"/>
                    <a:pt x="108" y="78"/>
                    <a:pt x="109" y="79"/>
                  </a:cubicBezTo>
                  <a:cubicBezTo>
                    <a:pt x="109" y="79"/>
                    <a:pt x="110" y="81"/>
                    <a:pt x="110" y="82"/>
                  </a:cubicBezTo>
                  <a:cubicBezTo>
                    <a:pt x="110" y="82"/>
                    <a:pt x="108" y="83"/>
                    <a:pt x="107" y="83"/>
                  </a:cubicBezTo>
                  <a:cubicBezTo>
                    <a:pt x="106" y="83"/>
                    <a:pt x="105" y="83"/>
                    <a:pt x="103" y="83"/>
                  </a:cubicBezTo>
                  <a:cubicBezTo>
                    <a:pt x="85" y="83"/>
                    <a:pt x="66" y="83"/>
                    <a:pt x="48" y="83"/>
                  </a:cubicBezTo>
                  <a:cubicBezTo>
                    <a:pt x="46" y="83"/>
                    <a:pt x="44" y="83"/>
                    <a:pt x="4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4276725" y="2662238"/>
              <a:ext cx="225425" cy="544512"/>
            </a:xfrm>
            <a:custGeom>
              <a:avLst/>
              <a:gdLst>
                <a:gd name="T0" fmla="*/ 67 w 109"/>
                <a:gd name="T1" fmla="*/ 183 h 264"/>
                <a:gd name="T2" fmla="*/ 67 w 109"/>
                <a:gd name="T3" fmla="*/ 176 h 264"/>
                <a:gd name="T4" fmla="*/ 67 w 109"/>
                <a:gd name="T5" fmla="*/ 7 h 264"/>
                <a:gd name="T6" fmla="*/ 74 w 109"/>
                <a:gd name="T7" fmla="*/ 0 h 264"/>
                <a:gd name="T8" fmla="*/ 101 w 109"/>
                <a:gd name="T9" fmla="*/ 0 h 264"/>
                <a:gd name="T10" fmla="*/ 109 w 109"/>
                <a:gd name="T11" fmla="*/ 7 h 264"/>
                <a:gd name="T12" fmla="*/ 109 w 109"/>
                <a:gd name="T13" fmla="*/ 187 h 264"/>
                <a:gd name="T14" fmla="*/ 109 w 109"/>
                <a:gd name="T15" fmla="*/ 259 h 264"/>
                <a:gd name="T16" fmla="*/ 107 w 109"/>
                <a:gd name="T17" fmla="*/ 264 h 264"/>
                <a:gd name="T18" fmla="*/ 103 w 109"/>
                <a:gd name="T19" fmla="*/ 262 h 264"/>
                <a:gd name="T20" fmla="*/ 3 w 109"/>
                <a:gd name="T21" fmla="*/ 188 h 264"/>
                <a:gd name="T22" fmla="*/ 0 w 109"/>
                <a:gd name="T23" fmla="*/ 184 h 264"/>
                <a:gd name="T24" fmla="*/ 5 w 109"/>
                <a:gd name="T25" fmla="*/ 183 h 264"/>
                <a:gd name="T26" fmla="*/ 61 w 109"/>
                <a:gd name="T27" fmla="*/ 183 h 264"/>
                <a:gd name="T28" fmla="*/ 67 w 109"/>
                <a:gd name="T29" fmla="*/ 18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64">
                  <a:moveTo>
                    <a:pt x="67" y="183"/>
                  </a:moveTo>
                  <a:cubicBezTo>
                    <a:pt x="67" y="180"/>
                    <a:pt x="67" y="178"/>
                    <a:pt x="67" y="176"/>
                  </a:cubicBezTo>
                  <a:cubicBezTo>
                    <a:pt x="67" y="120"/>
                    <a:pt x="67" y="63"/>
                    <a:pt x="67" y="7"/>
                  </a:cubicBezTo>
                  <a:cubicBezTo>
                    <a:pt x="67" y="0"/>
                    <a:pt x="67" y="0"/>
                    <a:pt x="74" y="0"/>
                  </a:cubicBezTo>
                  <a:cubicBezTo>
                    <a:pt x="83" y="0"/>
                    <a:pt x="92" y="0"/>
                    <a:pt x="101" y="0"/>
                  </a:cubicBezTo>
                  <a:cubicBezTo>
                    <a:pt x="109" y="0"/>
                    <a:pt x="109" y="0"/>
                    <a:pt x="109" y="7"/>
                  </a:cubicBezTo>
                  <a:cubicBezTo>
                    <a:pt x="109" y="67"/>
                    <a:pt x="109" y="127"/>
                    <a:pt x="109" y="187"/>
                  </a:cubicBezTo>
                  <a:cubicBezTo>
                    <a:pt x="109" y="211"/>
                    <a:pt x="109" y="235"/>
                    <a:pt x="109" y="259"/>
                  </a:cubicBezTo>
                  <a:cubicBezTo>
                    <a:pt x="109" y="261"/>
                    <a:pt x="108" y="263"/>
                    <a:pt x="107" y="264"/>
                  </a:cubicBezTo>
                  <a:cubicBezTo>
                    <a:pt x="106" y="264"/>
                    <a:pt x="104" y="263"/>
                    <a:pt x="103" y="262"/>
                  </a:cubicBezTo>
                  <a:cubicBezTo>
                    <a:pt x="69" y="238"/>
                    <a:pt x="36" y="213"/>
                    <a:pt x="3" y="188"/>
                  </a:cubicBezTo>
                  <a:cubicBezTo>
                    <a:pt x="2" y="187"/>
                    <a:pt x="1" y="186"/>
                    <a:pt x="0" y="184"/>
                  </a:cubicBezTo>
                  <a:cubicBezTo>
                    <a:pt x="2" y="184"/>
                    <a:pt x="3" y="183"/>
                    <a:pt x="5" y="183"/>
                  </a:cubicBezTo>
                  <a:cubicBezTo>
                    <a:pt x="24" y="183"/>
                    <a:pt x="43" y="183"/>
                    <a:pt x="61" y="183"/>
                  </a:cubicBezTo>
                  <a:cubicBezTo>
                    <a:pt x="63" y="183"/>
                    <a:pt x="65" y="183"/>
                    <a:pt x="67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4950" y="2892425"/>
              <a:ext cx="293688" cy="87312"/>
            </a:xfrm>
            <a:custGeom>
              <a:avLst/>
              <a:gdLst>
                <a:gd name="T0" fmla="*/ 71 w 142"/>
                <a:gd name="T1" fmla="*/ 42 h 42"/>
                <a:gd name="T2" fmla="*/ 7 w 142"/>
                <a:gd name="T3" fmla="*/ 42 h 42"/>
                <a:gd name="T4" fmla="*/ 0 w 142"/>
                <a:gd name="T5" fmla="*/ 36 h 42"/>
                <a:gd name="T6" fmla="*/ 0 w 142"/>
                <a:gd name="T7" fmla="*/ 6 h 42"/>
                <a:gd name="T8" fmla="*/ 7 w 142"/>
                <a:gd name="T9" fmla="*/ 0 h 42"/>
                <a:gd name="T10" fmla="*/ 135 w 142"/>
                <a:gd name="T11" fmla="*/ 0 h 42"/>
                <a:gd name="T12" fmla="*/ 142 w 142"/>
                <a:gd name="T13" fmla="*/ 7 h 42"/>
                <a:gd name="T14" fmla="*/ 141 w 142"/>
                <a:gd name="T15" fmla="*/ 35 h 42"/>
                <a:gd name="T16" fmla="*/ 135 w 142"/>
                <a:gd name="T17" fmla="*/ 42 h 42"/>
                <a:gd name="T18" fmla="*/ 71 w 142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2">
                  <a:moveTo>
                    <a:pt x="71" y="42"/>
                  </a:moveTo>
                  <a:cubicBezTo>
                    <a:pt x="49" y="42"/>
                    <a:pt x="28" y="42"/>
                    <a:pt x="7" y="42"/>
                  </a:cubicBezTo>
                  <a:cubicBezTo>
                    <a:pt x="2" y="42"/>
                    <a:pt x="0" y="41"/>
                    <a:pt x="0" y="36"/>
                  </a:cubicBezTo>
                  <a:cubicBezTo>
                    <a:pt x="1" y="26"/>
                    <a:pt x="1" y="16"/>
                    <a:pt x="0" y="6"/>
                  </a:cubicBezTo>
                  <a:cubicBezTo>
                    <a:pt x="0" y="2"/>
                    <a:pt x="2" y="0"/>
                    <a:pt x="7" y="0"/>
                  </a:cubicBezTo>
                  <a:cubicBezTo>
                    <a:pt x="50" y="0"/>
                    <a:pt x="92" y="0"/>
                    <a:pt x="135" y="0"/>
                  </a:cubicBezTo>
                  <a:cubicBezTo>
                    <a:pt x="140" y="0"/>
                    <a:pt x="142" y="2"/>
                    <a:pt x="142" y="7"/>
                  </a:cubicBezTo>
                  <a:cubicBezTo>
                    <a:pt x="141" y="16"/>
                    <a:pt x="141" y="26"/>
                    <a:pt x="141" y="35"/>
                  </a:cubicBezTo>
                  <a:cubicBezTo>
                    <a:pt x="141" y="42"/>
                    <a:pt x="141" y="42"/>
                    <a:pt x="135" y="42"/>
                  </a:cubicBezTo>
                  <a:cubicBezTo>
                    <a:pt x="113" y="42"/>
                    <a:pt x="92" y="42"/>
                    <a:pt x="7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4006850" y="2662238"/>
              <a:ext cx="330200" cy="84137"/>
            </a:xfrm>
            <a:custGeom>
              <a:avLst/>
              <a:gdLst>
                <a:gd name="T0" fmla="*/ 80 w 160"/>
                <a:gd name="T1" fmla="*/ 0 h 41"/>
                <a:gd name="T2" fmla="*/ 153 w 160"/>
                <a:gd name="T3" fmla="*/ 0 h 41"/>
                <a:gd name="T4" fmla="*/ 160 w 160"/>
                <a:gd name="T5" fmla="*/ 7 h 41"/>
                <a:gd name="T6" fmla="*/ 160 w 160"/>
                <a:gd name="T7" fmla="*/ 36 h 41"/>
                <a:gd name="T8" fmla="*/ 155 w 160"/>
                <a:gd name="T9" fmla="*/ 41 h 41"/>
                <a:gd name="T10" fmla="*/ 58 w 160"/>
                <a:gd name="T11" fmla="*/ 41 h 41"/>
                <a:gd name="T12" fmla="*/ 53 w 160"/>
                <a:gd name="T13" fmla="*/ 39 h 41"/>
                <a:gd name="T14" fmla="*/ 3 w 160"/>
                <a:gd name="T15" fmla="*/ 6 h 41"/>
                <a:gd name="T16" fmla="*/ 0 w 160"/>
                <a:gd name="T17" fmla="*/ 1 h 41"/>
                <a:gd name="T18" fmla="*/ 6 w 160"/>
                <a:gd name="T19" fmla="*/ 0 h 41"/>
                <a:gd name="T20" fmla="*/ 80 w 160"/>
                <a:gd name="T21" fmla="*/ 0 h 41"/>
                <a:gd name="T22" fmla="*/ 80 w 160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41">
                  <a:moveTo>
                    <a:pt x="80" y="0"/>
                  </a:moveTo>
                  <a:cubicBezTo>
                    <a:pt x="104" y="0"/>
                    <a:pt x="129" y="0"/>
                    <a:pt x="153" y="0"/>
                  </a:cubicBezTo>
                  <a:cubicBezTo>
                    <a:pt x="160" y="0"/>
                    <a:pt x="160" y="0"/>
                    <a:pt x="160" y="7"/>
                  </a:cubicBezTo>
                  <a:cubicBezTo>
                    <a:pt x="160" y="17"/>
                    <a:pt x="160" y="27"/>
                    <a:pt x="160" y="36"/>
                  </a:cubicBezTo>
                  <a:cubicBezTo>
                    <a:pt x="160" y="40"/>
                    <a:pt x="159" y="41"/>
                    <a:pt x="155" y="41"/>
                  </a:cubicBezTo>
                  <a:cubicBezTo>
                    <a:pt x="123" y="41"/>
                    <a:pt x="91" y="41"/>
                    <a:pt x="58" y="41"/>
                  </a:cubicBezTo>
                  <a:cubicBezTo>
                    <a:pt x="56" y="41"/>
                    <a:pt x="54" y="40"/>
                    <a:pt x="53" y="39"/>
                  </a:cubicBezTo>
                  <a:cubicBezTo>
                    <a:pt x="36" y="28"/>
                    <a:pt x="20" y="17"/>
                    <a:pt x="3" y="6"/>
                  </a:cubicBezTo>
                  <a:cubicBezTo>
                    <a:pt x="2" y="5"/>
                    <a:pt x="1" y="3"/>
                    <a:pt x="0" y="1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30" y="0"/>
                    <a:pt x="55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148138" y="3036888"/>
              <a:ext cx="87313" cy="176212"/>
            </a:xfrm>
            <a:custGeom>
              <a:avLst/>
              <a:gdLst>
                <a:gd name="T0" fmla="*/ 1 w 42"/>
                <a:gd name="T1" fmla="*/ 43 h 85"/>
                <a:gd name="T2" fmla="*/ 1 w 42"/>
                <a:gd name="T3" fmla="*/ 6 h 85"/>
                <a:gd name="T4" fmla="*/ 6 w 42"/>
                <a:gd name="T5" fmla="*/ 1 h 85"/>
                <a:gd name="T6" fmla="*/ 37 w 42"/>
                <a:gd name="T7" fmla="*/ 1 h 85"/>
                <a:gd name="T8" fmla="*/ 42 w 42"/>
                <a:gd name="T9" fmla="*/ 6 h 85"/>
                <a:gd name="T10" fmla="*/ 42 w 42"/>
                <a:gd name="T11" fmla="*/ 80 h 85"/>
                <a:gd name="T12" fmla="*/ 37 w 42"/>
                <a:gd name="T13" fmla="*/ 85 h 85"/>
                <a:gd name="T14" fmla="*/ 6 w 42"/>
                <a:gd name="T15" fmla="*/ 85 h 85"/>
                <a:gd name="T16" fmla="*/ 1 w 42"/>
                <a:gd name="T17" fmla="*/ 80 h 85"/>
                <a:gd name="T18" fmla="*/ 1 w 42"/>
                <a:gd name="T19" fmla="*/ 43 h 85"/>
                <a:gd name="T20" fmla="*/ 1 w 42"/>
                <a:gd name="T2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5">
                  <a:moveTo>
                    <a:pt x="1" y="43"/>
                  </a:moveTo>
                  <a:cubicBezTo>
                    <a:pt x="1" y="31"/>
                    <a:pt x="1" y="19"/>
                    <a:pt x="1" y="6"/>
                  </a:cubicBezTo>
                  <a:cubicBezTo>
                    <a:pt x="0" y="2"/>
                    <a:pt x="2" y="0"/>
                    <a:pt x="6" y="1"/>
                  </a:cubicBezTo>
                  <a:cubicBezTo>
                    <a:pt x="17" y="1"/>
                    <a:pt x="27" y="1"/>
                    <a:pt x="37" y="1"/>
                  </a:cubicBezTo>
                  <a:cubicBezTo>
                    <a:pt x="41" y="1"/>
                    <a:pt x="42" y="2"/>
                    <a:pt x="42" y="6"/>
                  </a:cubicBezTo>
                  <a:cubicBezTo>
                    <a:pt x="42" y="30"/>
                    <a:pt x="42" y="55"/>
                    <a:pt x="42" y="80"/>
                  </a:cubicBezTo>
                  <a:cubicBezTo>
                    <a:pt x="42" y="83"/>
                    <a:pt x="41" y="85"/>
                    <a:pt x="37" y="85"/>
                  </a:cubicBezTo>
                  <a:cubicBezTo>
                    <a:pt x="27" y="85"/>
                    <a:pt x="16" y="85"/>
                    <a:pt x="6" y="85"/>
                  </a:cubicBezTo>
                  <a:cubicBezTo>
                    <a:pt x="2" y="85"/>
                    <a:pt x="0" y="84"/>
                    <a:pt x="1" y="80"/>
                  </a:cubicBezTo>
                  <a:cubicBezTo>
                    <a:pt x="1" y="68"/>
                    <a:pt x="1" y="55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1" r:id="rId6"/>
    <p:sldLayoutId id="2147483670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>
            <a:spLocks noGrp="1"/>
          </p:cNvSpPr>
          <p:nvPr>
            <p:ph type="ctrTitle"/>
          </p:nvPr>
        </p:nvSpPr>
        <p:spPr>
          <a:xfrm>
            <a:off x="719831" y="1450392"/>
            <a:ext cx="7506000" cy="10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3600" dirty="0"/>
              <a:t>JavaScript Asíncrono y Node.js</a:t>
            </a:r>
            <a:endParaRPr dirty="0">
              <a:solidFill>
                <a:schemeClr val="l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76" name="Google Shape;476;p28"/>
          <p:cNvSpPr txBox="1">
            <a:spLocks noGrp="1"/>
          </p:cNvSpPr>
          <p:nvPr>
            <p:ph type="subTitle" idx="1"/>
          </p:nvPr>
        </p:nvSpPr>
        <p:spPr>
          <a:xfrm>
            <a:off x="1297180" y="3526943"/>
            <a:ext cx="6433655" cy="109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CO" sz="1800"/>
              <a:t>Integrantes:</a:t>
            </a:r>
            <a:endParaRPr lang="es-CO" sz="1800" dirty="0"/>
          </a:p>
          <a:p>
            <a:pPr algn="l"/>
            <a:r>
              <a:rPr lang="es-CO" sz="1800" dirty="0"/>
              <a:t>Johiner Alexis Tamayo Camayo</a:t>
            </a:r>
          </a:p>
          <a:p>
            <a:pPr algn="l"/>
            <a:r>
              <a:rPr lang="es-CO" sz="1800" dirty="0"/>
              <a:t>Kevin Arley Añazco Imbachi</a:t>
            </a:r>
          </a:p>
        </p:txBody>
      </p:sp>
      <p:sp>
        <p:nvSpPr>
          <p:cNvPr id="1064" name="Google Shape;1064;p28"/>
          <p:cNvSpPr txBox="1"/>
          <p:nvPr/>
        </p:nvSpPr>
        <p:spPr>
          <a:xfrm>
            <a:off x="1211" y="0"/>
            <a:ext cx="2225400" cy="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NFT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75" name="Rectángulo 1074"/>
          <p:cNvSpPr/>
          <p:nvPr/>
        </p:nvSpPr>
        <p:spPr>
          <a:xfrm>
            <a:off x="0" y="5005138"/>
            <a:ext cx="9144000" cy="138362"/>
          </a:xfrm>
          <a:prstGeom prst="rect">
            <a:avLst/>
          </a:prstGeom>
          <a:solidFill>
            <a:srgbClr val="2C3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6" name="Rectángulo 1075"/>
          <p:cNvSpPr/>
          <p:nvPr/>
        </p:nvSpPr>
        <p:spPr>
          <a:xfrm>
            <a:off x="157773" y="176464"/>
            <a:ext cx="8839200" cy="4812632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7" name="Rectángulo redondeado 1076"/>
          <p:cNvSpPr/>
          <p:nvPr/>
        </p:nvSpPr>
        <p:spPr>
          <a:xfrm>
            <a:off x="4826025" y="160422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Imagen 30" descr="Logotipo&#10;&#10;El contenido generado por IA puede ser incorrecto.">
            <a:extLst>
              <a:ext uri="{FF2B5EF4-FFF2-40B4-BE49-F238E27FC236}">
                <a16:creationId xmlns:a16="http://schemas.microsoft.com/office/drawing/2014/main" id="{7B6C08DF-BCEC-23CC-FDAC-CEE8FF77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84" y="2504946"/>
            <a:ext cx="2015836" cy="1259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0F093CD3-503B-A43B-2528-8A18C6BB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46" y="958197"/>
            <a:ext cx="4953432" cy="3227105"/>
          </a:xfrm>
          <a:prstGeom prst="rect">
            <a:avLst/>
          </a:prstGeom>
        </p:spPr>
      </p:pic>
      <p:sp>
        <p:nvSpPr>
          <p:cNvPr id="6" name="Google Shape;865;p40">
            <a:extLst>
              <a:ext uri="{FF2B5EF4-FFF2-40B4-BE49-F238E27FC236}">
                <a16:creationId xmlns:a16="http://schemas.microsoft.com/office/drawing/2014/main" id="{851F618E-C3F0-0EED-19EF-8B7BF044A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889" y="282545"/>
            <a:ext cx="7234583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Ejemplo</a:t>
            </a:r>
            <a:endParaRPr sz="2000" dirty="0"/>
          </a:p>
        </p:txBody>
      </p:sp>
      <p:sp>
        <p:nvSpPr>
          <p:cNvPr id="7" name="Rectángulo redondeado 18">
            <a:extLst>
              <a:ext uri="{FF2B5EF4-FFF2-40B4-BE49-F238E27FC236}">
                <a16:creationId xmlns:a16="http://schemas.microsoft.com/office/drawing/2014/main" id="{A35AD4AA-C4A8-C494-6E94-1AD0976EAA63}"/>
              </a:ext>
            </a:extLst>
          </p:cNvPr>
          <p:cNvSpPr/>
          <p:nvPr/>
        </p:nvSpPr>
        <p:spPr>
          <a:xfrm>
            <a:off x="4809983" y="4700338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8F2C8D99-44BC-55F7-2D54-1EEC4D03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07" y="1919998"/>
            <a:ext cx="1051453" cy="788590"/>
          </a:xfrm>
          <a:prstGeom prst="rect">
            <a:avLst/>
          </a:prstGeom>
        </p:spPr>
      </p:pic>
      <p:pic>
        <p:nvPicPr>
          <p:cNvPr id="9" name="Picture 2" descr="Document, file, json, programer, text, type icon - Download on Iconfinder">
            <a:extLst>
              <a:ext uri="{FF2B5EF4-FFF2-40B4-BE49-F238E27FC236}">
                <a16:creationId xmlns:a16="http://schemas.microsoft.com/office/drawing/2014/main" id="{0C1C694F-4D3D-7FA8-F66B-8BE2DC6D4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36" y="3675794"/>
            <a:ext cx="890720" cy="8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0147FC53-A0A3-B7AF-D156-2E9092B90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6" name="Google Shape;5686;p35"/>
          <p:cNvSpPr txBox="1">
            <a:spLocks noGrp="1"/>
          </p:cNvSpPr>
          <p:nvPr>
            <p:ph type="title" idx="4"/>
          </p:nvPr>
        </p:nvSpPr>
        <p:spPr>
          <a:xfrm>
            <a:off x="580619" y="243881"/>
            <a:ext cx="7687513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PRUEBA </a:t>
            </a:r>
            <a:endParaRPr dirty="0"/>
          </a:p>
        </p:txBody>
      </p:sp>
      <p:sp>
        <p:nvSpPr>
          <p:cNvPr id="7038" name="Google Shape;7038;p35"/>
          <p:cNvSpPr/>
          <p:nvPr/>
        </p:nvSpPr>
        <p:spPr>
          <a:xfrm>
            <a:off x="5624876" y="1047277"/>
            <a:ext cx="104362" cy="99487"/>
          </a:xfrm>
          <a:custGeom>
            <a:avLst/>
            <a:gdLst/>
            <a:ahLst/>
            <a:cxnLst/>
            <a:rect l="l" t="t" r="r" b="b"/>
            <a:pathLst>
              <a:path w="11258" h="10735" extrusionOk="0">
                <a:moveTo>
                  <a:pt x="5629" y="1"/>
                </a:moveTo>
                <a:lnTo>
                  <a:pt x="4311" y="4102"/>
                </a:lnTo>
                <a:lnTo>
                  <a:pt x="1" y="4102"/>
                </a:lnTo>
                <a:lnTo>
                  <a:pt x="3474" y="6634"/>
                </a:lnTo>
                <a:lnTo>
                  <a:pt x="2135" y="10735"/>
                </a:lnTo>
                <a:lnTo>
                  <a:pt x="5629" y="8203"/>
                </a:lnTo>
                <a:lnTo>
                  <a:pt x="9123" y="10735"/>
                </a:lnTo>
                <a:lnTo>
                  <a:pt x="7784" y="6634"/>
                </a:lnTo>
                <a:lnTo>
                  <a:pt x="11258" y="4102"/>
                </a:lnTo>
                <a:lnTo>
                  <a:pt x="6968" y="4102"/>
                </a:lnTo>
                <a:lnTo>
                  <a:pt x="56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Rectángulo 1936"/>
          <p:cNvSpPr/>
          <p:nvPr/>
        </p:nvSpPr>
        <p:spPr>
          <a:xfrm>
            <a:off x="157773" y="176463"/>
            <a:ext cx="8839200" cy="4812631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4C3EC3BF-15E8-1A45-348F-DB02F868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8" y="816018"/>
            <a:ext cx="3803301" cy="4128338"/>
          </a:xfrm>
          <a:prstGeom prst="rect">
            <a:avLst/>
          </a:prstGeom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4BC52FA3-9272-DC1A-0922-90DF9B2B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16017"/>
            <a:ext cx="3343701" cy="41283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C58C414-7A83-C3A4-0433-58FC06C4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72" t="17403" r="29861" b="19862"/>
          <a:stretch/>
        </p:blipFill>
        <p:spPr>
          <a:xfrm>
            <a:off x="6756400" y="3946012"/>
            <a:ext cx="2125096" cy="108097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894350"/>
            <a:ext cx="9144000" cy="141970"/>
          </a:xfrm>
          <a:prstGeom prst="rect">
            <a:avLst/>
          </a:prstGeom>
          <a:solidFill>
            <a:srgbClr val="2C3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Google Shape;1746;p30"/>
          <p:cNvSpPr txBox="1">
            <a:spLocks/>
          </p:cNvSpPr>
          <p:nvPr/>
        </p:nvSpPr>
        <p:spPr>
          <a:xfrm>
            <a:off x="1003300" y="1422050"/>
            <a:ext cx="7213600" cy="3286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async</a:t>
            </a:r>
            <a:r>
              <a:rPr lang="es-ES" dirty="0"/>
              <a:t>/await es una forma moderna de manejar código asíncrono en JavaScript, más legible y fácil de entender que las Promesas o los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async</a:t>
            </a:r>
            <a:r>
              <a:rPr lang="es-ES" dirty="0"/>
              <a:t> marca una función como asíncrona y siempre devuelve una Promesa.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await pausa la ejecución de una función asíncrona hasta que una Promesa se resuelva.</a:t>
            </a:r>
          </a:p>
          <a:p>
            <a:pPr algn="ctr"/>
            <a:endParaRPr lang="en-US" dirty="0"/>
          </a:p>
        </p:txBody>
      </p:sp>
      <p:sp>
        <p:nvSpPr>
          <p:cNvPr id="16" name="Google Shape;2325;p31"/>
          <p:cNvSpPr txBox="1">
            <a:spLocks/>
          </p:cNvSpPr>
          <p:nvPr/>
        </p:nvSpPr>
        <p:spPr>
          <a:xfrm>
            <a:off x="351324" y="376207"/>
            <a:ext cx="616377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algn="l"/>
            <a:r>
              <a:rPr lang="es-CO" dirty="0">
                <a:solidFill>
                  <a:schemeClr val="bg1"/>
                </a:solidFill>
                <a:latin typeface="Bungee" panose="020B0604020202020204" charset="0"/>
              </a:rPr>
              <a:t>¿Qué es </a:t>
            </a:r>
            <a:r>
              <a:rPr lang="es-CO" dirty="0" err="1">
                <a:solidFill>
                  <a:schemeClr val="bg1"/>
                </a:solidFill>
                <a:latin typeface="Bungee" panose="020B0604020202020204" charset="0"/>
              </a:rPr>
              <a:t>async</a:t>
            </a:r>
            <a:r>
              <a:rPr lang="es-CO" dirty="0">
                <a:solidFill>
                  <a:schemeClr val="bg1"/>
                </a:solidFill>
                <a:latin typeface="Bungee" panose="020B0604020202020204" charset="0"/>
              </a:rPr>
              <a:t> / </a:t>
            </a:r>
            <a:r>
              <a:rPr lang="es-CO" dirty="0" err="1">
                <a:solidFill>
                  <a:schemeClr val="bg1"/>
                </a:solidFill>
                <a:latin typeface="Bungee" panose="020B0604020202020204" charset="0"/>
              </a:rPr>
              <a:t>await</a:t>
            </a:r>
            <a:r>
              <a:rPr lang="es-CO" dirty="0">
                <a:solidFill>
                  <a:schemeClr val="bg1"/>
                </a:solidFill>
                <a:latin typeface="Bungee" panose="020B0604020202020204" charset="0"/>
              </a:rPr>
              <a:t> en JavaScript?</a:t>
            </a:r>
            <a:endParaRPr lang="es-PE" dirty="0">
              <a:solidFill>
                <a:schemeClr val="bg1"/>
              </a:solidFill>
              <a:latin typeface="Bungee" panose="020B0604020202020204" charset="0"/>
            </a:endParaRP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C1D285B3-50BD-7FB2-2005-E0E402D7F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996C2C5E-13E0-DF91-9533-DFBBEBD7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2" y="1169496"/>
            <a:ext cx="4510520" cy="313716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019D2B9-36BA-F9BD-F023-AA8C5977DC8E}"/>
              </a:ext>
            </a:extLst>
          </p:cNvPr>
          <p:cNvSpPr/>
          <p:nvPr/>
        </p:nvSpPr>
        <p:spPr>
          <a:xfrm>
            <a:off x="0" y="894350"/>
            <a:ext cx="9144000" cy="141970"/>
          </a:xfrm>
          <a:prstGeom prst="rect">
            <a:avLst/>
          </a:prstGeom>
          <a:solidFill>
            <a:srgbClr val="2C3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Google Shape;2325;p31">
            <a:extLst>
              <a:ext uri="{FF2B5EF4-FFF2-40B4-BE49-F238E27FC236}">
                <a16:creationId xmlns:a16="http://schemas.microsoft.com/office/drawing/2014/main" id="{DB7D4DF1-24E1-A6B3-7E67-CF5D5A3F918C}"/>
              </a:ext>
            </a:extLst>
          </p:cNvPr>
          <p:cNvSpPr txBox="1">
            <a:spLocks/>
          </p:cNvSpPr>
          <p:nvPr/>
        </p:nvSpPr>
        <p:spPr>
          <a:xfrm>
            <a:off x="351324" y="376207"/>
            <a:ext cx="616377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 Medium"/>
              <a:buNone/>
              <a:defRPr sz="4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algn="l"/>
            <a:r>
              <a:rPr lang="es-CO" dirty="0">
                <a:solidFill>
                  <a:schemeClr val="bg1"/>
                </a:solidFill>
                <a:latin typeface="Bungee" panose="020B0604020202020204" charset="0"/>
              </a:rPr>
              <a:t>ejemplo</a:t>
            </a:r>
            <a:endParaRPr lang="es-PE" dirty="0">
              <a:solidFill>
                <a:schemeClr val="bg1"/>
              </a:solidFill>
              <a:latin typeface="Bungee" panose="020B0604020202020204" charset="0"/>
            </a:endParaRP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DD6D500F-27C0-2DF4-1BC4-A4EA961F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9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Manejo de errores con </a:t>
            </a:r>
            <a:r>
              <a:rPr lang="es-ES" sz="1800" dirty="0" err="1"/>
              <a:t>async</a:t>
            </a:r>
            <a:r>
              <a:rPr lang="es-ES" sz="1800" dirty="0"/>
              <a:t>/await</a:t>
            </a:r>
            <a:endParaRPr sz="1800" dirty="0"/>
          </a:p>
        </p:txBody>
      </p:sp>
      <p:sp>
        <p:nvSpPr>
          <p:cNvPr id="2325" name="Google Shape;2325;p31"/>
          <p:cNvSpPr txBox="1">
            <a:spLocks noGrp="1"/>
          </p:cNvSpPr>
          <p:nvPr>
            <p:ph type="title" idx="2"/>
          </p:nvPr>
        </p:nvSpPr>
        <p:spPr>
          <a:xfrm>
            <a:off x="846573" y="1273786"/>
            <a:ext cx="2552100" cy="838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dirty="0"/>
              <a:t>¿Cómo manejar errores?</a:t>
            </a:r>
            <a:endParaRPr dirty="0"/>
          </a:p>
        </p:txBody>
      </p:sp>
      <p:sp>
        <p:nvSpPr>
          <p:cNvPr id="2999" name="Google Shape;2999;p31"/>
          <p:cNvSpPr txBox="1">
            <a:spLocks noGrp="1"/>
          </p:cNvSpPr>
          <p:nvPr>
            <p:ph type="subTitle" idx="5"/>
          </p:nvPr>
        </p:nvSpPr>
        <p:spPr>
          <a:xfrm>
            <a:off x="4913278" y="1273786"/>
            <a:ext cx="3384149" cy="945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  <a:defRPr sz="1800"/>
            </a:pPr>
            <a:r>
              <a:rPr lang="es-ES" dirty="0"/>
              <a:t>Los errores en funciones asíncronas se manejan con try...catch.</a:t>
            </a:r>
          </a:p>
        </p:txBody>
      </p:sp>
      <p:sp>
        <p:nvSpPr>
          <p:cNvPr id="3002" name="Google Shape;3002;p31"/>
          <p:cNvSpPr txBox="1">
            <a:spLocks noGrp="1"/>
          </p:cNvSpPr>
          <p:nvPr>
            <p:ph type="subTitle" idx="8"/>
          </p:nvPr>
        </p:nvSpPr>
        <p:spPr>
          <a:xfrm>
            <a:off x="2750284" y="2919175"/>
            <a:ext cx="3015515" cy="950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  <a:defRPr sz="1800"/>
            </a:pPr>
            <a:r>
              <a:rPr lang="es-ES" dirty="0"/>
              <a:t>Si no se usa try...catch, los errores pueden propagarse y romper la ejecución.</a:t>
            </a:r>
          </a:p>
        </p:txBody>
      </p:sp>
      <p:sp>
        <p:nvSpPr>
          <p:cNvPr id="685" name="Rectángulo 684"/>
          <p:cNvSpPr/>
          <p:nvPr/>
        </p:nvSpPr>
        <p:spPr>
          <a:xfrm>
            <a:off x="157773" y="176463"/>
            <a:ext cx="8839200" cy="4796589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Imagen 30" descr="Logotipo&#10;&#10;El contenido generado por IA puede ser incorrecto.">
            <a:extLst>
              <a:ext uri="{FF2B5EF4-FFF2-40B4-BE49-F238E27FC236}">
                <a16:creationId xmlns:a16="http://schemas.microsoft.com/office/drawing/2014/main" id="{1864B13B-A70E-8436-4FAE-307431D3E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  <p:pic>
        <p:nvPicPr>
          <p:cNvPr id="34" name="Imagen 33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7A3FA84-D729-C541-5339-845B730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353" y="3336378"/>
            <a:ext cx="1360237" cy="1360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D7E4-26D3-9411-83E0-281CE233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18" name="Imagen 17" descr="Texto&#10;&#10;El contenido generado por IA puede ser incorrecto.">
            <a:extLst>
              <a:ext uri="{FF2B5EF4-FFF2-40B4-BE49-F238E27FC236}">
                <a16:creationId xmlns:a16="http://schemas.microsoft.com/office/drawing/2014/main" id="{9A4CB9DD-1F7A-D3B1-28DD-AF04CE3F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1282471"/>
            <a:ext cx="4713552" cy="34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33"/>
          <p:cNvSpPr txBox="1">
            <a:spLocks noGrp="1"/>
          </p:cNvSpPr>
          <p:nvPr>
            <p:ph type="title"/>
          </p:nvPr>
        </p:nvSpPr>
        <p:spPr>
          <a:xfrm>
            <a:off x="720000" y="24641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¿Qué es Node.js y para qué se utiliza?</a:t>
            </a:r>
            <a:endParaRPr sz="2000" dirty="0"/>
          </a:p>
        </p:txBody>
      </p:sp>
      <p:sp>
        <p:nvSpPr>
          <p:cNvPr id="3504" name="Google Shape;3504;p33"/>
          <p:cNvSpPr txBox="1">
            <a:spLocks noGrp="1"/>
          </p:cNvSpPr>
          <p:nvPr>
            <p:ph type="subTitle" idx="1"/>
          </p:nvPr>
        </p:nvSpPr>
        <p:spPr>
          <a:xfrm>
            <a:off x="1132540" y="960965"/>
            <a:ext cx="7000675" cy="3861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  <a:defRPr sz="1800"/>
            </a:pPr>
            <a:r>
              <a:rPr lang="es-ES" dirty="0"/>
              <a:t>¿Qué es Node.js?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Entorno de ejecución para JavaScript basado en el motor V8 de Google Chrome.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Permite ejecutar JavaScript fuera del navegador.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Propósito principal: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Crear aplicaciones escalables y de alto rendimiento, especialmente para servidores y aplicaciones en tiempo real.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Diseñado para ser no bloqueante (</a:t>
            </a:r>
            <a:r>
              <a:rPr lang="es-ES" dirty="0" err="1"/>
              <a:t>event-driven</a:t>
            </a:r>
            <a:r>
              <a:rPr lang="es-ES" dirty="0"/>
              <a:t> y asíncrono).</a:t>
            </a:r>
          </a:p>
        </p:txBody>
      </p:sp>
      <p:sp>
        <p:nvSpPr>
          <p:cNvPr id="1344" name="Rectángulo 1343"/>
          <p:cNvSpPr/>
          <p:nvPr/>
        </p:nvSpPr>
        <p:spPr>
          <a:xfrm>
            <a:off x="157773" y="176464"/>
            <a:ext cx="8839200" cy="4812632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5" name="Rectángulo redondeado 1344"/>
          <p:cNvSpPr/>
          <p:nvPr/>
        </p:nvSpPr>
        <p:spPr>
          <a:xfrm>
            <a:off x="4826025" y="4701574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6" name="Rectángulo redondeado 1345"/>
          <p:cNvSpPr/>
          <p:nvPr/>
        </p:nvSpPr>
        <p:spPr>
          <a:xfrm rot="16200000">
            <a:off x="-1791343" y="2124344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rot="16200000">
            <a:off x="-161893" y="2736591"/>
            <a:ext cx="2072829" cy="676781"/>
          </a:xfrm>
          <a:custGeom>
            <a:avLst/>
            <a:gdLst>
              <a:gd name="T0" fmla="*/ 18 w 895"/>
              <a:gd name="T1" fmla="*/ 112 h 257"/>
              <a:gd name="T2" fmla="*/ 64 w 895"/>
              <a:gd name="T3" fmla="*/ 121 h 257"/>
              <a:gd name="T4" fmla="*/ 77 w 895"/>
              <a:gd name="T5" fmla="*/ 165 h 257"/>
              <a:gd name="T6" fmla="*/ 133 w 895"/>
              <a:gd name="T7" fmla="*/ 221 h 257"/>
              <a:gd name="T8" fmla="*/ 193 w 895"/>
              <a:gd name="T9" fmla="*/ 215 h 257"/>
              <a:gd name="T10" fmla="*/ 211 w 895"/>
              <a:gd name="T11" fmla="*/ 134 h 257"/>
              <a:gd name="T12" fmla="*/ 465 w 895"/>
              <a:gd name="T13" fmla="*/ 8 h 257"/>
              <a:gd name="T14" fmla="*/ 702 w 895"/>
              <a:gd name="T15" fmla="*/ 160 h 257"/>
              <a:gd name="T16" fmla="*/ 719 w 895"/>
              <a:gd name="T17" fmla="*/ 230 h 257"/>
              <a:gd name="T18" fmla="*/ 807 w 895"/>
              <a:gd name="T19" fmla="*/ 178 h 257"/>
              <a:gd name="T20" fmla="*/ 848 w 895"/>
              <a:gd name="T21" fmla="*/ 110 h 257"/>
              <a:gd name="T22" fmla="*/ 885 w 895"/>
              <a:gd name="T23" fmla="*/ 171 h 257"/>
              <a:gd name="T24" fmla="*/ 868 w 895"/>
              <a:gd name="T25" fmla="*/ 180 h 257"/>
              <a:gd name="T26" fmla="*/ 844 w 895"/>
              <a:gd name="T27" fmla="*/ 179 h 257"/>
              <a:gd name="T28" fmla="*/ 824 w 895"/>
              <a:gd name="T29" fmla="*/ 199 h 257"/>
              <a:gd name="T30" fmla="*/ 800 w 895"/>
              <a:gd name="T31" fmla="*/ 223 h 257"/>
              <a:gd name="T32" fmla="*/ 768 w 895"/>
              <a:gd name="T33" fmla="*/ 255 h 257"/>
              <a:gd name="T34" fmla="*/ 697 w 895"/>
              <a:gd name="T35" fmla="*/ 257 h 257"/>
              <a:gd name="T36" fmla="*/ 677 w 895"/>
              <a:gd name="T37" fmla="*/ 174 h 257"/>
              <a:gd name="T38" fmla="*/ 461 w 895"/>
              <a:gd name="T39" fmla="*/ 36 h 257"/>
              <a:gd name="T40" fmla="*/ 230 w 895"/>
              <a:gd name="T41" fmla="*/ 154 h 257"/>
              <a:gd name="T42" fmla="*/ 219 w 895"/>
              <a:gd name="T43" fmla="*/ 242 h 257"/>
              <a:gd name="T44" fmla="*/ 141 w 895"/>
              <a:gd name="T45" fmla="*/ 256 h 257"/>
              <a:gd name="T46" fmla="*/ 60 w 895"/>
              <a:gd name="T47" fmla="*/ 185 h 257"/>
              <a:gd name="T48" fmla="*/ 27 w 895"/>
              <a:gd name="T49" fmla="*/ 180 h 257"/>
              <a:gd name="T50" fmla="*/ 18 w 895"/>
              <a:gd name="T51" fmla="*/ 176 h 257"/>
              <a:gd name="T52" fmla="*/ 13 w 895"/>
              <a:gd name="T53" fmla="*/ 172 h 257"/>
              <a:gd name="T54" fmla="*/ 9 w 895"/>
              <a:gd name="T55" fmla="*/ 168 h 257"/>
              <a:gd name="T56" fmla="*/ 5 w 895"/>
              <a:gd name="T57" fmla="*/ 164 h 257"/>
              <a:gd name="T58" fmla="*/ 1 w 895"/>
              <a:gd name="T59" fmla="*/ 156 h 257"/>
              <a:gd name="T60" fmla="*/ 36 w 895"/>
              <a:gd name="T61" fmla="*/ 134 h 257"/>
              <a:gd name="T62" fmla="*/ 37 w 895"/>
              <a:gd name="T63" fmla="*/ 153 h 257"/>
              <a:gd name="T64" fmla="*/ 36 w 895"/>
              <a:gd name="T65" fmla="*/ 134 h 257"/>
              <a:gd name="T66" fmla="*/ 859 w 895"/>
              <a:gd name="T67" fmla="*/ 134 h 257"/>
              <a:gd name="T68" fmla="*/ 861 w 895"/>
              <a:gd name="T69" fmla="*/ 152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257">
                <a:moveTo>
                  <a:pt x="7" y="121"/>
                </a:moveTo>
                <a:cubicBezTo>
                  <a:pt x="11" y="118"/>
                  <a:pt x="14" y="115"/>
                  <a:pt x="18" y="112"/>
                </a:cubicBezTo>
                <a:cubicBezTo>
                  <a:pt x="20" y="111"/>
                  <a:pt x="21" y="110"/>
                  <a:pt x="23" y="109"/>
                </a:cubicBezTo>
                <a:cubicBezTo>
                  <a:pt x="39" y="106"/>
                  <a:pt x="53" y="109"/>
                  <a:pt x="64" y="121"/>
                </a:cubicBezTo>
                <a:cubicBezTo>
                  <a:pt x="69" y="130"/>
                  <a:pt x="72" y="140"/>
                  <a:pt x="70" y="151"/>
                </a:cubicBezTo>
                <a:cubicBezTo>
                  <a:pt x="69" y="157"/>
                  <a:pt x="71" y="162"/>
                  <a:pt x="77" y="165"/>
                </a:cubicBezTo>
                <a:cubicBezTo>
                  <a:pt x="90" y="178"/>
                  <a:pt x="103" y="191"/>
                  <a:pt x="116" y="205"/>
                </a:cubicBezTo>
                <a:cubicBezTo>
                  <a:pt x="121" y="211"/>
                  <a:pt x="126" y="217"/>
                  <a:pt x="133" y="221"/>
                </a:cubicBezTo>
                <a:cubicBezTo>
                  <a:pt x="141" y="228"/>
                  <a:pt x="183" y="233"/>
                  <a:pt x="190" y="228"/>
                </a:cubicBezTo>
                <a:cubicBezTo>
                  <a:pt x="195" y="225"/>
                  <a:pt x="193" y="220"/>
                  <a:pt x="193" y="215"/>
                </a:cubicBezTo>
                <a:cubicBezTo>
                  <a:pt x="194" y="199"/>
                  <a:pt x="195" y="183"/>
                  <a:pt x="193" y="167"/>
                </a:cubicBezTo>
                <a:cubicBezTo>
                  <a:pt x="192" y="152"/>
                  <a:pt x="197" y="142"/>
                  <a:pt x="211" y="134"/>
                </a:cubicBezTo>
                <a:cubicBezTo>
                  <a:pt x="285" y="93"/>
                  <a:pt x="358" y="51"/>
                  <a:pt x="431" y="8"/>
                </a:cubicBezTo>
                <a:cubicBezTo>
                  <a:pt x="444" y="0"/>
                  <a:pt x="453" y="1"/>
                  <a:pt x="465" y="8"/>
                </a:cubicBezTo>
                <a:cubicBezTo>
                  <a:pt x="539" y="52"/>
                  <a:pt x="614" y="95"/>
                  <a:pt x="688" y="137"/>
                </a:cubicBezTo>
                <a:cubicBezTo>
                  <a:pt x="698" y="143"/>
                  <a:pt x="703" y="149"/>
                  <a:pt x="702" y="160"/>
                </a:cubicBezTo>
                <a:cubicBezTo>
                  <a:pt x="701" y="178"/>
                  <a:pt x="703" y="195"/>
                  <a:pt x="702" y="212"/>
                </a:cubicBezTo>
                <a:cubicBezTo>
                  <a:pt x="701" y="226"/>
                  <a:pt x="707" y="229"/>
                  <a:pt x="719" y="230"/>
                </a:cubicBezTo>
                <a:cubicBezTo>
                  <a:pt x="744" y="232"/>
                  <a:pt x="764" y="226"/>
                  <a:pt x="780" y="205"/>
                </a:cubicBezTo>
                <a:cubicBezTo>
                  <a:pt x="787" y="195"/>
                  <a:pt x="797" y="187"/>
                  <a:pt x="807" y="178"/>
                </a:cubicBezTo>
                <a:cubicBezTo>
                  <a:pt x="818" y="168"/>
                  <a:pt x="828" y="158"/>
                  <a:pt x="825" y="140"/>
                </a:cubicBezTo>
                <a:cubicBezTo>
                  <a:pt x="823" y="125"/>
                  <a:pt x="834" y="115"/>
                  <a:pt x="848" y="110"/>
                </a:cubicBezTo>
                <a:cubicBezTo>
                  <a:pt x="865" y="104"/>
                  <a:pt x="879" y="111"/>
                  <a:pt x="890" y="124"/>
                </a:cubicBezTo>
                <a:cubicBezTo>
                  <a:pt x="895" y="141"/>
                  <a:pt x="893" y="156"/>
                  <a:pt x="885" y="171"/>
                </a:cubicBezTo>
                <a:cubicBezTo>
                  <a:pt x="885" y="171"/>
                  <a:pt x="885" y="171"/>
                  <a:pt x="885" y="171"/>
                </a:cubicBezTo>
                <a:cubicBezTo>
                  <a:pt x="879" y="174"/>
                  <a:pt x="874" y="177"/>
                  <a:pt x="868" y="180"/>
                </a:cubicBezTo>
                <a:cubicBezTo>
                  <a:pt x="862" y="180"/>
                  <a:pt x="856" y="180"/>
                  <a:pt x="850" y="180"/>
                </a:cubicBezTo>
                <a:cubicBezTo>
                  <a:pt x="848" y="177"/>
                  <a:pt x="846" y="177"/>
                  <a:pt x="844" y="179"/>
                </a:cubicBezTo>
                <a:cubicBezTo>
                  <a:pt x="842" y="182"/>
                  <a:pt x="839" y="184"/>
                  <a:pt x="837" y="186"/>
                </a:cubicBezTo>
                <a:cubicBezTo>
                  <a:pt x="831" y="189"/>
                  <a:pt x="826" y="193"/>
                  <a:pt x="824" y="199"/>
                </a:cubicBezTo>
                <a:cubicBezTo>
                  <a:pt x="823" y="200"/>
                  <a:pt x="822" y="201"/>
                  <a:pt x="821" y="202"/>
                </a:cubicBezTo>
                <a:cubicBezTo>
                  <a:pt x="812" y="208"/>
                  <a:pt x="805" y="215"/>
                  <a:pt x="800" y="223"/>
                </a:cubicBezTo>
                <a:cubicBezTo>
                  <a:pt x="799" y="224"/>
                  <a:pt x="798" y="225"/>
                  <a:pt x="797" y="226"/>
                </a:cubicBezTo>
                <a:cubicBezTo>
                  <a:pt x="785" y="234"/>
                  <a:pt x="776" y="244"/>
                  <a:pt x="768" y="255"/>
                </a:cubicBezTo>
                <a:cubicBezTo>
                  <a:pt x="767" y="255"/>
                  <a:pt x="766" y="255"/>
                  <a:pt x="765" y="256"/>
                </a:cubicBezTo>
                <a:cubicBezTo>
                  <a:pt x="743" y="256"/>
                  <a:pt x="720" y="256"/>
                  <a:pt x="697" y="257"/>
                </a:cubicBezTo>
                <a:cubicBezTo>
                  <a:pt x="691" y="256"/>
                  <a:pt x="684" y="256"/>
                  <a:pt x="678" y="256"/>
                </a:cubicBezTo>
                <a:cubicBezTo>
                  <a:pt x="677" y="228"/>
                  <a:pt x="677" y="201"/>
                  <a:pt x="677" y="174"/>
                </a:cubicBezTo>
                <a:cubicBezTo>
                  <a:pt x="677" y="164"/>
                  <a:pt x="674" y="158"/>
                  <a:pt x="665" y="153"/>
                </a:cubicBezTo>
                <a:cubicBezTo>
                  <a:pt x="597" y="115"/>
                  <a:pt x="529" y="75"/>
                  <a:pt x="461" y="36"/>
                </a:cubicBezTo>
                <a:cubicBezTo>
                  <a:pt x="451" y="30"/>
                  <a:pt x="444" y="30"/>
                  <a:pt x="434" y="36"/>
                </a:cubicBezTo>
                <a:cubicBezTo>
                  <a:pt x="366" y="75"/>
                  <a:pt x="298" y="115"/>
                  <a:pt x="230" y="154"/>
                </a:cubicBezTo>
                <a:cubicBezTo>
                  <a:pt x="220" y="159"/>
                  <a:pt x="218" y="166"/>
                  <a:pt x="218" y="176"/>
                </a:cubicBezTo>
                <a:cubicBezTo>
                  <a:pt x="219" y="198"/>
                  <a:pt x="218" y="220"/>
                  <a:pt x="219" y="242"/>
                </a:cubicBezTo>
                <a:cubicBezTo>
                  <a:pt x="219" y="252"/>
                  <a:pt x="215" y="256"/>
                  <a:pt x="205" y="256"/>
                </a:cubicBezTo>
                <a:cubicBezTo>
                  <a:pt x="184" y="255"/>
                  <a:pt x="162" y="255"/>
                  <a:pt x="141" y="256"/>
                </a:cubicBezTo>
                <a:cubicBezTo>
                  <a:pt x="132" y="256"/>
                  <a:pt x="126" y="252"/>
                  <a:pt x="120" y="246"/>
                </a:cubicBezTo>
                <a:cubicBezTo>
                  <a:pt x="100" y="226"/>
                  <a:pt x="80" y="205"/>
                  <a:pt x="60" y="185"/>
                </a:cubicBezTo>
                <a:cubicBezTo>
                  <a:pt x="55" y="181"/>
                  <a:pt x="50" y="172"/>
                  <a:pt x="42" y="180"/>
                </a:cubicBezTo>
                <a:cubicBezTo>
                  <a:pt x="37" y="180"/>
                  <a:pt x="32" y="180"/>
                  <a:pt x="27" y="180"/>
                </a:cubicBezTo>
                <a:cubicBezTo>
                  <a:pt x="25" y="179"/>
                  <a:pt x="24" y="178"/>
                  <a:pt x="22" y="177"/>
                </a:cubicBezTo>
                <a:cubicBezTo>
                  <a:pt x="21" y="176"/>
                  <a:pt x="19" y="176"/>
                  <a:pt x="18" y="176"/>
                </a:cubicBezTo>
                <a:cubicBezTo>
                  <a:pt x="17" y="175"/>
                  <a:pt x="15" y="174"/>
                  <a:pt x="14" y="173"/>
                </a:cubicBezTo>
                <a:cubicBezTo>
                  <a:pt x="14" y="173"/>
                  <a:pt x="13" y="172"/>
                  <a:pt x="13" y="172"/>
                </a:cubicBezTo>
                <a:cubicBezTo>
                  <a:pt x="12" y="171"/>
                  <a:pt x="11" y="170"/>
                  <a:pt x="10" y="169"/>
                </a:cubicBezTo>
                <a:cubicBezTo>
                  <a:pt x="10" y="169"/>
                  <a:pt x="9" y="168"/>
                  <a:pt x="9" y="168"/>
                </a:cubicBezTo>
                <a:cubicBezTo>
                  <a:pt x="8" y="167"/>
                  <a:pt x="7" y="166"/>
                  <a:pt x="6" y="165"/>
                </a:cubicBezTo>
                <a:cubicBezTo>
                  <a:pt x="6" y="165"/>
                  <a:pt x="5" y="164"/>
                  <a:pt x="5" y="164"/>
                </a:cubicBezTo>
                <a:cubicBezTo>
                  <a:pt x="4" y="162"/>
                  <a:pt x="3" y="161"/>
                  <a:pt x="2" y="159"/>
                </a:cubicBezTo>
                <a:cubicBezTo>
                  <a:pt x="2" y="158"/>
                  <a:pt x="2" y="157"/>
                  <a:pt x="1" y="156"/>
                </a:cubicBezTo>
                <a:cubicBezTo>
                  <a:pt x="1" y="144"/>
                  <a:pt x="0" y="132"/>
                  <a:pt x="7" y="121"/>
                </a:cubicBezTo>
                <a:close/>
                <a:moveTo>
                  <a:pt x="36" y="134"/>
                </a:moveTo>
                <a:cubicBezTo>
                  <a:pt x="30" y="135"/>
                  <a:pt x="26" y="138"/>
                  <a:pt x="26" y="144"/>
                </a:cubicBezTo>
                <a:cubicBezTo>
                  <a:pt x="26" y="151"/>
                  <a:pt x="31" y="154"/>
                  <a:pt x="37" y="153"/>
                </a:cubicBezTo>
                <a:cubicBezTo>
                  <a:pt x="42" y="152"/>
                  <a:pt x="48" y="150"/>
                  <a:pt x="48" y="144"/>
                </a:cubicBezTo>
                <a:cubicBezTo>
                  <a:pt x="48" y="138"/>
                  <a:pt x="41" y="136"/>
                  <a:pt x="36" y="134"/>
                </a:cubicBezTo>
                <a:close/>
                <a:moveTo>
                  <a:pt x="869" y="143"/>
                </a:moveTo>
                <a:cubicBezTo>
                  <a:pt x="868" y="137"/>
                  <a:pt x="865" y="134"/>
                  <a:pt x="859" y="134"/>
                </a:cubicBezTo>
                <a:cubicBezTo>
                  <a:pt x="854" y="135"/>
                  <a:pt x="850" y="138"/>
                  <a:pt x="850" y="143"/>
                </a:cubicBezTo>
                <a:cubicBezTo>
                  <a:pt x="850" y="150"/>
                  <a:pt x="855" y="153"/>
                  <a:pt x="861" y="152"/>
                </a:cubicBezTo>
                <a:cubicBezTo>
                  <a:pt x="866" y="152"/>
                  <a:pt x="869" y="149"/>
                  <a:pt x="869" y="143"/>
                </a:cubicBezTo>
                <a:close/>
              </a:path>
            </a:pathLst>
          </a:custGeom>
          <a:solidFill>
            <a:srgbClr val="C81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351" name="Freeform 5"/>
          <p:cNvSpPr>
            <a:spLocks noEditPoints="1"/>
          </p:cNvSpPr>
          <p:nvPr/>
        </p:nvSpPr>
        <p:spPr bwMode="auto">
          <a:xfrm rot="5400000">
            <a:off x="7299238" y="2703003"/>
            <a:ext cx="2072829" cy="676781"/>
          </a:xfrm>
          <a:custGeom>
            <a:avLst/>
            <a:gdLst>
              <a:gd name="T0" fmla="*/ 18 w 895"/>
              <a:gd name="T1" fmla="*/ 112 h 257"/>
              <a:gd name="T2" fmla="*/ 64 w 895"/>
              <a:gd name="T3" fmla="*/ 121 h 257"/>
              <a:gd name="T4" fmla="*/ 77 w 895"/>
              <a:gd name="T5" fmla="*/ 165 h 257"/>
              <a:gd name="T6" fmla="*/ 133 w 895"/>
              <a:gd name="T7" fmla="*/ 221 h 257"/>
              <a:gd name="T8" fmla="*/ 193 w 895"/>
              <a:gd name="T9" fmla="*/ 215 h 257"/>
              <a:gd name="T10" fmla="*/ 211 w 895"/>
              <a:gd name="T11" fmla="*/ 134 h 257"/>
              <a:gd name="T12" fmla="*/ 465 w 895"/>
              <a:gd name="T13" fmla="*/ 8 h 257"/>
              <a:gd name="T14" fmla="*/ 702 w 895"/>
              <a:gd name="T15" fmla="*/ 160 h 257"/>
              <a:gd name="T16" fmla="*/ 719 w 895"/>
              <a:gd name="T17" fmla="*/ 230 h 257"/>
              <a:gd name="T18" fmla="*/ 807 w 895"/>
              <a:gd name="T19" fmla="*/ 178 h 257"/>
              <a:gd name="T20" fmla="*/ 848 w 895"/>
              <a:gd name="T21" fmla="*/ 110 h 257"/>
              <a:gd name="T22" fmla="*/ 885 w 895"/>
              <a:gd name="T23" fmla="*/ 171 h 257"/>
              <a:gd name="T24" fmla="*/ 868 w 895"/>
              <a:gd name="T25" fmla="*/ 180 h 257"/>
              <a:gd name="T26" fmla="*/ 844 w 895"/>
              <a:gd name="T27" fmla="*/ 179 h 257"/>
              <a:gd name="T28" fmla="*/ 824 w 895"/>
              <a:gd name="T29" fmla="*/ 199 h 257"/>
              <a:gd name="T30" fmla="*/ 800 w 895"/>
              <a:gd name="T31" fmla="*/ 223 h 257"/>
              <a:gd name="T32" fmla="*/ 768 w 895"/>
              <a:gd name="T33" fmla="*/ 255 h 257"/>
              <a:gd name="T34" fmla="*/ 697 w 895"/>
              <a:gd name="T35" fmla="*/ 257 h 257"/>
              <a:gd name="T36" fmla="*/ 677 w 895"/>
              <a:gd name="T37" fmla="*/ 174 h 257"/>
              <a:gd name="T38" fmla="*/ 461 w 895"/>
              <a:gd name="T39" fmla="*/ 36 h 257"/>
              <a:gd name="T40" fmla="*/ 230 w 895"/>
              <a:gd name="T41" fmla="*/ 154 h 257"/>
              <a:gd name="T42" fmla="*/ 219 w 895"/>
              <a:gd name="T43" fmla="*/ 242 h 257"/>
              <a:gd name="T44" fmla="*/ 141 w 895"/>
              <a:gd name="T45" fmla="*/ 256 h 257"/>
              <a:gd name="T46" fmla="*/ 60 w 895"/>
              <a:gd name="T47" fmla="*/ 185 h 257"/>
              <a:gd name="T48" fmla="*/ 27 w 895"/>
              <a:gd name="T49" fmla="*/ 180 h 257"/>
              <a:gd name="T50" fmla="*/ 18 w 895"/>
              <a:gd name="T51" fmla="*/ 176 h 257"/>
              <a:gd name="T52" fmla="*/ 13 w 895"/>
              <a:gd name="T53" fmla="*/ 172 h 257"/>
              <a:gd name="T54" fmla="*/ 9 w 895"/>
              <a:gd name="T55" fmla="*/ 168 h 257"/>
              <a:gd name="T56" fmla="*/ 5 w 895"/>
              <a:gd name="T57" fmla="*/ 164 h 257"/>
              <a:gd name="T58" fmla="*/ 1 w 895"/>
              <a:gd name="T59" fmla="*/ 156 h 257"/>
              <a:gd name="T60" fmla="*/ 36 w 895"/>
              <a:gd name="T61" fmla="*/ 134 h 257"/>
              <a:gd name="T62" fmla="*/ 37 w 895"/>
              <a:gd name="T63" fmla="*/ 153 h 257"/>
              <a:gd name="T64" fmla="*/ 36 w 895"/>
              <a:gd name="T65" fmla="*/ 134 h 257"/>
              <a:gd name="T66" fmla="*/ 859 w 895"/>
              <a:gd name="T67" fmla="*/ 134 h 257"/>
              <a:gd name="T68" fmla="*/ 861 w 895"/>
              <a:gd name="T69" fmla="*/ 152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257">
                <a:moveTo>
                  <a:pt x="7" y="121"/>
                </a:moveTo>
                <a:cubicBezTo>
                  <a:pt x="11" y="118"/>
                  <a:pt x="14" y="115"/>
                  <a:pt x="18" y="112"/>
                </a:cubicBezTo>
                <a:cubicBezTo>
                  <a:pt x="20" y="111"/>
                  <a:pt x="21" y="110"/>
                  <a:pt x="23" y="109"/>
                </a:cubicBezTo>
                <a:cubicBezTo>
                  <a:pt x="39" y="106"/>
                  <a:pt x="53" y="109"/>
                  <a:pt x="64" y="121"/>
                </a:cubicBezTo>
                <a:cubicBezTo>
                  <a:pt x="69" y="130"/>
                  <a:pt x="72" y="140"/>
                  <a:pt x="70" y="151"/>
                </a:cubicBezTo>
                <a:cubicBezTo>
                  <a:pt x="69" y="157"/>
                  <a:pt x="71" y="162"/>
                  <a:pt x="77" y="165"/>
                </a:cubicBezTo>
                <a:cubicBezTo>
                  <a:pt x="90" y="178"/>
                  <a:pt x="103" y="191"/>
                  <a:pt x="116" y="205"/>
                </a:cubicBezTo>
                <a:cubicBezTo>
                  <a:pt x="121" y="211"/>
                  <a:pt x="126" y="217"/>
                  <a:pt x="133" y="221"/>
                </a:cubicBezTo>
                <a:cubicBezTo>
                  <a:pt x="141" y="228"/>
                  <a:pt x="183" y="233"/>
                  <a:pt x="190" y="228"/>
                </a:cubicBezTo>
                <a:cubicBezTo>
                  <a:pt x="195" y="225"/>
                  <a:pt x="193" y="220"/>
                  <a:pt x="193" y="215"/>
                </a:cubicBezTo>
                <a:cubicBezTo>
                  <a:pt x="194" y="199"/>
                  <a:pt x="195" y="183"/>
                  <a:pt x="193" y="167"/>
                </a:cubicBezTo>
                <a:cubicBezTo>
                  <a:pt x="192" y="152"/>
                  <a:pt x="197" y="142"/>
                  <a:pt x="211" y="134"/>
                </a:cubicBezTo>
                <a:cubicBezTo>
                  <a:pt x="285" y="93"/>
                  <a:pt x="358" y="51"/>
                  <a:pt x="431" y="8"/>
                </a:cubicBezTo>
                <a:cubicBezTo>
                  <a:pt x="444" y="0"/>
                  <a:pt x="453" y="1"/>
                  <a:pt x="465" y="8"/>
                </a:cubicBezTo>
                <a:cubicBezTo>
                  <a:pt x="539" y="52"/>
                  <a:pt x="614" y="95"/>
                  <a:pt x="688" y="137"/>
                </a:cubicBezTo>
                <a:cubicBezTo>
                  <a:pt x="698" y="143"/>
                  <a:pt x="703" y="149"/>
                  <a:pt x="702" y="160"/>
                </a:cubicBezTo>
                <a:cubicBezTo>
                  <a:pt x="701" y="178"/>
                  <a:pt x="703" y="195"/>
                  <a:pt x="702" y="212"/>
                </a:cubicBezTo>
                <a:cubicBezTo>
                  <a:pt x="701" y="226"/>
                  <a:pt x="707" y="229"/>
                  <a:pt x="719" y="230"/>
                </a:cubicBezTo>
                <a:cubicBezTo>
                  <a:pt x="744" y="232"/>
                  <a:pt x="764" y="226"/>
                  <a:pt x="780" y="205"/>
                </a:cubicBezTo>
                <a:cubicBezTo>
                  <a:pt x="787" y="195"/>
                  <a:pt x="797" y="187"/>
                  <a:pt x="807" y="178"/>
                </a:cubicBezTo>
                <a:cubicBezTo>
                  <a:pt x="818" y="168"/>
                  <a:pt x="828" y="158"/>
                  <a:pt x="825" y="140"/>
                </a:cubicBezTo>
                <a:cubicBezTo>
                  <a:pt x="823" y="125"/>
                  <a:pt x="834" y="115"/>
                  <a:pt x="848" y="110"/>
                </a:cubicBezTo>
                <a:cubicBezTo>
                  <a:pt x="865" y="104"/>
                  <a:pt x="879" y="111"/>
                  <a:pt x="890" y="124"/>
                </a:cubicBezTo>
                <a:cubicBezTo>
                  <a:pt x="895" y="141"/>
                  <a:pt x="893" y="156"/>
                  <a:pt x="885" y="171"/>
                </a:cubicBezTo>
                <a:cubicBezTo>
                  <a:pt x="885" y="171"/>
                  <a:pt x="885" y="171"/>
                  <a:pt x="885" y="171"/>
                </a:cubicBezTo>
                <a:cubicBezTo>
                  <a:pt x="879" y="174"/>
                  <a:pt x="874" y="177"/>
                  <a:pt x="868" y="180"/>
                </a:cubicBezTo>
                <a:cubicBezTo>
                  <a:pt x="862" y="180"/>
                  <a:pt x="856" y="180"/>
                  <a:pt x="850" y="180"/>
                </a:cubicBezTo>
                <a:cubicBezTo>
                  <a:pt x="848" y="177"/>
                  <a:pt x="846" y="177"/>
                  <a:pt x="844" y="179"/>
                </a:cubicBezTo>
                <a:cubicBezTo>
                  <a:pt x="842" y="182"/>
                  <a:pt x="839" y="184"/>
                  <a:pt x="837" y="186"/>
                </a:cubicBezTo>
                <a:cubicBezTo>
                  <a:pt x="831" y="189"/>
                  <a:pt x="826" y="193"/>
                  <a:pt x="824" y="199"/>
                </a:cubicBezTo>
                <a:cubicBezTo>
                  <a:pt x="823" y="200"/>
                  <a:pt x="822" y="201"/>
                  <a:pt x="821" y="202"/>
                </a:cubicBezTo>
                <a:cubicBezTo>
                  <a:pt x="812" y="208"/>
                  <a:pt x="805" y="215"/>
                  <a:pt x="800" y="223"/>
                </a:cubicBezTo>
                <a:cubicBezTo>
                  <a:pt x="799" y="224"/>
                  <a:pt x="798" y="225"/>
                  <a:pt x="797" y="226"/>
                </a:cubicBezTo>
                <a:cubicBezTo>
                  <a:pt x="785" y="234"/>
                  <a:pt x="776" y="244"/>
                  <a:pt x="768" y="255"/>
                </a:cubicBezTo>
                <a:cubicBezTo>
                  <a:pt x="767" y="255"/>
                  <a:pt x="766" y="255"/>
                  <a:pt x="765" y="256"/>
                </a:cubicBezTo>
                <a:cubicBezTo>
                  <a:pt x="743" y="256"/>
                  <a:pt x="720" y="256"/>
                  <a:pt x="697" y="257"/>
                </a:cubicBezTo>
                <a:cubicBezTo>
                  <a:pt x="691" y="256"/>
                  <a:pt x="684" y="256"/>
                  <a:pt x="678" y="256"/>
                </a:cubicBezTo>
                <a:cubicBezTo>
                  <a:pt x="677" y="228"/>
                  <a:pt x="677" y="201"/>
                  <a:pt x="677" y="174"/>
                </a:cubicBezTo>
                <a:cubicBezTo>
                  <a:pt x="677" y="164"/>
                  <a:pt x="674" y="158"/>
                  <a:pt x="665" y="153"/>
                </a:cubicBezTo>
                <a:cubicBezTo>
                  <a:pt x="597" y="115"/>
                  <a:pt x="529" y="75"/>
                  <a:pt x="461" y="36"/>
                </a:cubicBezTo>
                <a:cubicBezTo>
                  <a:pt x="451" y="30"/>
                  <a:pt x="444" y="30"/>
                  <a:pt x="434" y="36"/>
                </a:cubicBezTo>
                <a:cubicBezTo>
                  <a:pt x="366" y="75"/>
                  <a:pt x="298" y="115"/>
                  <a:pt x="230" y="154"/>
                </a:cubicBezTo>
                <a:cubicBezTo>
                  <a:pt x="220" y="159"/>
                  <a:pt x="218" y="166"/>
                  <a:pt x="218" y="176"/>
                </a:cubicBezTo>
                <a:cubicBezTo>
                  <a:pt x="219" y="198"/>
                  <a:pt x="218" y="220"/>
                  <a:pt x="219" y="242"/>
                </a:cubicBezTo>
                <a:cubicBezTo>
                  <a:pt x="219" y="252"/>
                  <a:pt x="215" y="256"/>
                  <a:pt x="205" y="256"/>
                </a:cubicBezTo>
                <a:cubicBezTo>
                  <a:pt x="184" y="255"/>
                  <a:pt x="162" y="255"/>
                  <a:pt x="141" y="256"/>
                </a:cubicBezTo>
                <a:cubicBezTo>
                  <a:pt x="132" y="256"/>
                  <a:pt x="126" y="252"/>
                  <a:pt x="120" y="246"/>
                </a:cubicBezTo>
                <a:cubicBezTo>
                  <a:pt x="100" y="226"/>
                  <a:pt x="80" y="205"/>
                  <a:pt x="60" y="185"/>
                </a:cubicBezTo>
                <a:cubicBezTo>
                  <a:pt x="55" y="181"/>
                  <a:pt x="50" y="172"/>
                  <a:pt x="42" y="180"/>
                </a:cubicBezTo>
                <a:cubicBezTo>
                  <a:pt x="37" y="180"/>
                  <a:pt x="32" y="180"/>
                  <a:pt x="27" y="180"/>
                </a:cubicBezTo>
                <a:cubicBezTo>
                  <a:pt x="25" y="179"/>
                  <a:pt x="24" y="178"/>
                  <a:pt x="22" y="177"/>
                </a:cubicBezTo>
                <a:cubicBezTo>
                  <a:pt x="21" y="176"/>
                  <a:pt x="19" y="176"/>
                  <a:pt x="18" y="176"/>
                </a:cubicBezTo>
                <a:cubicBezTo>
                  <a:pt x="17" y="175"/>
                  <a:pt x="15" y="174"/>
                  <a:pt x="14" y="173"/>
                </a:cubicBezTo>
                <a:cubicBezTo>
                  <a:pt x="14" y="173"/>
                  <a:pt x="13" y="172"/>
                  <a:pt x="13" y="172"/>
                </a:cubicBezTo>
                <a:cubicBezTo>
                  <a:pt x="12" y="171"/>
                  <a:pt x="11" y="170"/>
                  <a:pt x="10" y="169"/>
                </a:cubicBezTo>
                <a:cubicBezTo>
                  <a:pt x="10" y="169"/>
                  <a:pt x="9" y="168"/>
                  <a:pt x="9" y="168"/>
                </a:cubicBezTo>
                <a:cubicBezTo>
                  <a:pt x="8" y="167"/>
                  <a:pt x="7" y="166"/>
                  <a:pt x="6" y="165"/>
                </a:cubicBezTo>
                <a:cubicBezTo>
                  <a:pt x="6" y="165"/>
                  <a:pt x="5" y="164"/>
                  <a:pt x="5" y="164"/>
                </a:cubicBezTo>
                <a:cubicBezTo>
                  <a:pt x="4" y="162"/>
                  <a:pt x="3" y="161"/>
                  <a:pt x="2" y="159"/>
                </a:cubicBezTo>
                <a:cubicBezTo>
                  <a:pt x="2" y="158"/>
                  <a:pt x="2" y="157"/>
                  <a:pt x="1" y="156"/>
                </a:cubicBezTo>
                <a:cubicBezTo>
                  <a:pt x="1" y="144"/>
                  <a:pt x="0" y="132"/>
                  <a:pt x="7" y="121"/>
                </a:cubicBezTo>
                <a:close/>
                <a:moveTo>
                  <a:pt x="36" y="134"/>
                </a:moveTo>
                <a:cubicBezTo>
                  <a:pt x="30" y="135"/>
                  <a:pt x="26" y="138"/>
                  <a:pt x="26" y="144"/>
                </a:cubicBezTo>
                <a:cubicBezTo>
                  <a:pt x="26" y="151"/>
                  <a:pt x="31" y="154"/>
                  <a:pt x="37" y="153"/>
                </a:cubicBezTo>
                <a:cubicBezTo>
                  <a:pt x="42" y="152"/>
                  <a:pt x="48" y="150"/>
                  <a:pt x="48" y="144"/>
                </a:cubicBezTo>
                <a:cubicBezTo>
                  <a:pt x="48" y="138"/>
                  <a:pt x="41" y="136"/>
                  <a:pt x="36" y="134"/>
                </a:cubicBezTo>
                <a:close/>
                <a:moveTo>
                  <a:pt x="869" y="143"/>
                </a:moveTo>
                <a:cubicBezTo>
                  <a:pt x="868" y="137"/>
                  <a:pt x="865" y="134"/>
                  <a:pt x="859" y="134"/>
                </a:cubicBezTo>
                <a:cubicBezTo>
                  <a:pt x="854" y="135"/>
                  <a:pt x="850" y="138"/>
                  <a:pt x="850" y="143"/>
                </a:cubicBezTo>
                <a:cubicBezTo>
                  <a:pt x="850" y="150"/>
                  <a:pt x="855" y="153"/>
                  <a:pt x="861" y="152"/>
                </a:cubicBezTo>
                <a:cubicBezTo>
                  <a:pt x="866" y="152"/>
                  <a:pt x="869" y="149"/>
                  <a:pt x="869" y="143"/>
                </a:cubicBezTo>
                <a:close/>
              </a:path>
            </a:pathLst>
          </a:custGeom>
          <a:solidFill>
            <a:srgbClr val="C81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" name="Imagen 1" descr="Logotipo&#10;&#10;El contenido generado por IA puede ser incorrecto.">
            <a:extLst>
              <a:ext uri="{FF2B5EF4-FFF2-40B4-BE49-F238E27FC236}">
                <a16:creationId xmlns:a16="http://schemas.microsoft.com/office/drawing/2014/main" id="{309D3D62-DA6E-EA7C-F847-31DF73A9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06679C3E-8900-EE19-DDAD-F2D471670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02" y="3917764"/>
            <a:ext cx="1634315" cy="1225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03;p33">
            <a:extLst>
              <a:ext uri="{FF2B5EF4-FFF2-40B4-BE49-F238E27FC236}">
                <a16:creationId xmlns:a16="http://schemas.microsoft.com/office/drawing/2014/main" id="{AA6AC620-72C6-8529-3711-85060433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641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EJEMPLO</a:t>
            </a:r>
            <a:endParaRPr sz="2000" dirty="0"/>
          </a:p>
        </p:txBody>
      </p:sp>
      <p:sp>
        <p:nvSpPr>
          <p:cNvPr id="7" name="Rectángulo redondeado 1344">
            <a:extLst>
              <a:ext uri="{FF2B5EF4-FFF2-40B4-BE49-F238E27FC236}">
                <a16:creationId xmlns:a16="http://schemas.microsoft.com/office/drawing/2014/main" id="{AF46F51C-3FE5-F069-F6F9-818FBDC19880}"/>
              </a:ext>
            </a:extLst>
          </p:cNvPr>
          <p:cNvSpPr/>
          <p:nvPr/>
        </p:nvSpPr>
        <p:spPr>
          <a:xfrm>
            <a:off x="4826025" y="4701574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redondeado 1345">
            <a:extLst>
              <a:ext uri="{FF2B5EF4-FFF2-40B4-BE49-F238E27FC236}">
                <a16:creationId xmlns:a16="http://schemas.microsoft.com/office/drawing/2014/main" id="{17B64D48-49D3-9012-5003-8F62AB1DF2C7}"/>
              </a:ext>
            </a:extLst>
          </p:cNvPr>
          <p:cNvSpPr/>
          <p:nvPr/>
        </p:nvSpPr>
        <p:spPr>
          <a:xfrm rot="16200000">
            <a:off x="-1791343" y="2124344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88A413D-D8AE-A76C-8CDD-BA4ABAB446A8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-161893" y="2736591"/>
            <a:ext cx="2072829" cy="676781"/>
          </a:xfrm>
          <a:custGeom>
            <a:avLst/>
            <a:gdLst>
              <a:gd name="T0" fmla="*/ 18 w 895"/>
              <a:gd name="T1" fmla="*/ 112 h 257"/>
              <a:gd name="T2" fmla="*/ 64 w 895"/>
              <a:gd name="T3" fmla="*/ 121 h 257"/>
              <a:gd name="T4" fmla="*/ 77 w 895"/>
              <a:gd name="T5" fmla="*/ 165 h 257"/>
              <a:gd name="T6" fmla="*/ 133 w 895"/>
              <a:gd name="T7" fmla="*/ 221 h 257"/>
              <a:gd name="T8" fmla="*/ 193 w 895"/>
              <a:gd name="T9" fmla="*/ 215 h 257"/>
              <a:gd name="T10" fmla="*/ 211 w 895"/>
              <a:gd name="T11" fmla="*/ 134 h 257"/>
              <a:gd name="T12" fmla="*/ 465 w 895"/>
              <a:gd name="T13" fmla="*/ 8 h 257"/>
              <a:gd name="T14" fmla="*/ 702 w 895"/>
              <a:gd name="T15" fmla="*/ 160 h 257"/>
              <a:gd name="T16" fmla="*/ 719 w 895"/>
              <a:gd name="T17" fmla="*/ 230 h 257"/>
              <a:gd name="T18" fmla="*/ 807 w 895"/>
              <a:gd name="T19" fmla="*/ 178 h 257"/>
              <a:gd name="T20" fmla="*/ 848 w 895"/>
              <a:gd name="T21" fmla="*/ 110 h 257"/>
              <a:gd name="T22" fmla="*/ 885 w 895"/>
              <a:gd name="T23" fmla="*/ 171 h 257"/>
              <a:gd name="T24" fmla="*/ 868 w 895"/>
              <a:gd name="T25" fmla="*/ 180 h 257"/>
              <a:gd name="T26" fmla="*/ 844 w 895"/>
              <a:gd name="T27" fmla="*/ 179 h 257"/>
              <a:gd name="T28" fmla="*/ 824 w 895"/>
              <a:gd name="T29" fmla="*/ 199 h 257"/>
              <a:gd name="T30" fmla="*/ 800 w 895"/>
              <a:gd name="T31" fmla="*/ 223 h 257"/>
              <a:gd name="T32" fmla="*/ 768 w 895"/>
              <a:gd name="T33" fmla="*/ 255 h 257"/>
              <a:gd name="T34" fmla="*/ 697 w 895"/>
              <a:gd name="T35" fmla="*/ 257 h 257"/>
              <a:gd name="T36" fmla="*/ 677 w 895"/>
              <a:gd name="T37" fmla="*/ 174 h 257"/>
              <a:gd name="T38" fmla="*/ 461 w 895"/>
              <a:gd name="T39" fmla="*/ 36 h 257"/>
              <a:gd name="T40" fmla="*/ 230 w 895"/>
              <a:gd name="T41" fmla="*/ 154 h 257"/>
              <a:gd name="T42" fmla="*/ 219 w 895"/>
              <a:gd name="T43" fmla="*/ 242 h 257"/>
              <a:gd name="T44" fmla="*/ 141 w 895"/>
              <a:gd name="T45" fmla="*/ 256 h 257"/>
              <a:gd name="T46" fmla="*/ 60 w 895"/>
              <a:gd name="T47" fmla="*/ 185 h 257"/>
              <a:gd name="T48" fmla="*/ 27 w 895"/>
              <a:gd name="T49" fmla="*/ 180 h 257"/>
              <a:gd name="T50" fmla="*/ 18 w 895"/>
              <a:gd name="T51" fmla="*/ 176 h 257"/>
              <a:gd name="T52" fmla="*/ 13 w 895"/>
              <a:gd name="T53" fmla="*/ 172 h 257"/>
              <a:gd name="T54" fmla="*/ 9 w 895"/>
              <a:gd name="T55" fmla="*/ 168 h 257"/>
              <a:gd name="T56" fmla="*/ 5 w 895"/>
              <a:gd name="T57" fmla="*/ 164 h 257"/>
              <a:gd name="T58" fmla="*/ 1 w 895"/>
              <a:gd name="T59" fmla="*/ 156 h 257"/>
              <a:gd name="T60" fmla="*/ 36 w 895"/>
              <a:gd name="T61" fmla="*/ 134 h 257"/>
              <a:gd name="T62" fmla="*/ 37 w 895"/>
              <a:gd name="T63" fmla="*/ 153 h 257"/>
              <a:gd name="T64" fmla="*/ 36 w 895"/>
              <a:gd name="T65" fmla="*/ 134 h 257"/>
              <a:gd name="T66" fmla="*/ 859 w 895"/>
              <a:gd name="T67" fmla="*/ 134 h 257"/>
              <a:gd name="T68" fmla="*/ 861 w 895"/>
              <a:gd name="T69" fmla="*/ 152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257">
                <a:moveTo>
                  <a:pt x="7" y="121"/>
                </a:moveTo>
                <a:cubicBezTo>
                  <a:pt x="11" y="118"/>
                  <a:pt x="14" y="115"/>
                  <a:pt x="18" y="112"/>
                </a:cubicBezTo>
                <a:cubicBezTo>
                  <a:pt x="20" y="111"/>
                  <a:pt x="21" y="110"/>
                  <a:pt x="23" y="109"/>
                </a:cubicBezTo>
                <a:cubicBezTo>
                  <a:pt x="39" y="106"/>
                  <a:pt x="53" y="109"/>
                  <a:pt x="64" y="121"/>
                </a:cubicBezTo>
                <a:cubicBezTo>
                  <a:pt x="69" y="130"/>
                  <a:pt x="72" y="140"/>
                  <a:pt x="70" y="151"/>
                </a:cubicBezTo>
                <a:cubicBezTo>
                  <a:pt x="69" y="157"/>
                  <a:pt x="71" y="162"/>
                  <a:pt x="77" y="165"/>
                </a:cubicBezTo>
                <a:cubicBezTo>
                  <a:pt x="90" y="178"/>
                  <a:pt x="103" y="191"/>
                  <a:pt x="116" y="205"/>
                </a:cubicBezTo>
                <a:cubicBezTo>
                  <a:pt x="121" y="211"/>
                  <a:pt x="126" y="217"/>
                  <a:pt x="133" y="221"/>
                </a:cubicBezTo>
                <a:cubicBezTo>
                  <a:pt x="141" y="228"/>
                  <a:pt x="183" y="233"/>
                  <a:pt x="190" y="228"/>
                </a:cubicBezTo>
                <a:cubicBezTo>
                  <a:pt x="195" y="225"/>
                  <a:pt x="193" y="220"/>
                  <a:pt x="193" y="215"/>
                </a:cubicBezTo>
                <a:cubicBezTo>
                  <a:pt x="194" y="199"/>
                  <a:pt x="195" y="183"/>
                  <a:pt x="193" y="167"/>
                </a:cubicBezTo>
                <a:cubicBezTo>
                  <a:pt x="192" y="152"/>
                  <a:pt x="197" y="142"/>
                  <a:pt x="211" y="134"/>
                </a:cubicBezTo>
                <a:cubicBezTo>
                  <a:pt x="285" y="93"/>
                  <a:pt x="358" y="51"/>
                  <a:pt x="431" y="8"/>
                </a:cubicBezTo>
                <a:cubicBezTo>
                  <a:pt x="444" y="0"/>
                  <a:pt x="453" y="1"/>
                  <a:pt x="465" y="8"/>
                </a:cubicBezTo>
                <a:cubicBezTo>
                  <a:pt x="539" y="52"/>
                  <a:pt x="614" y="95"/>
                  <a:pt x="688" y="137"/>
                </a:cubicBezTo>
                <a:cubicBezTo>
                  <a:pt x="698" y="143"/>
                  <a:pt x="703" y="149"/>
                  <a:pt x="702" y="160"/>
                </a:cubicBezTo>
                <a:cubicBezTo>
                  <a:pt x="701" y="178"/>
                  <a:pt x="703" y="195"/>
                  <a:pt x="702" y="212"/>
                </a:cubicBezTo>
                <a:cubicBezTo>
                  <a:pt x="701" y="226"/>
                  <a:pt x="707" y="229"/>
                  <a:pt x="719" y="230"/>
                </a:cubicBezTo>
                <a:cubicBezTo>
                  <a:pt x="744" y="232"/>
                  <a:pt x="764" y="226"/>
                  <a:pt x="780" y="205"/>
                </a:cubicBezTo>
                <a:cubicBezTo>
                  <a:pt x="787" y="195"/>
                  <a:pt x="797" y="187"/>
                  <a:pt x="807" y="178"/>
                </a:cubicBezTo>
                <a:cubicBezTo>
                  <a:pt x="818" y="168"/>
                  <a:pt x="828" y="158"/>
                  <a:pt x="825" y="140"/>
                </a:cubicBezTo>
                <a:cubicBezTo>
                  <a:pt x="823" y="125"/>
                  <a:pt x="834" y="115"/>
                  <a:pt x="848" y="110"/>
                </a:cubicBezTo>
                <a:cubicBezTo>
                  <a:pt x="865" y="104"/>
                  <a:pt x="879" y="111"/>
                  <a:pt x="890" y="124"/>
                </a:cubicBezTo>
                <a:cubicBezTo>
                  <a:pt x="895" y="141"/>
                  <a:pt x="893" y="156"/>
                  <a:pt x="885" y="171"/>
                </a:cubicBezTo>
                <a:cubicBezTo>
                  <a:pt x="885" y="171"/>
                  <a:pt x="885" y="171"/>
                  <a:pt x="885" y="171"/>
                </a:cubicBezTo>
                <a:cubicBezTo>
                  <a:pt x="879" y="174"/>
                  <a:pt x="874" y="177"/>
                  <a:pt x="868" y="180"/>
                </a:cubicBezTo>
                <a:cubicBezTo>
                  <a:pt x="862" y="180"/>
                  <a:pt x="856" y="180"/>
                  <a:pt x="850" y="180"/>
                </a:cubicBezTo>
                <a:cubicBezTo>
                  <a:pt x="848" y="177"/>
                  <a:pt x="846" y="177"/>
                  <a:pt x="844" y="179"/>
                </a:cubicBezTo>
                <a:cubicBezTo>
                  <a:pt x="842" y="182"/>
                  <a:pt x="839" y="184"/>
                  <a:pt x="837" y="186"/>
                </a:cubicBezTo>
                <a:cubicBezTo>
                  <a:pt x="831" y="189"/>
                  <a:pt x="826" y="193"/>
                  <a:pt x="824" y="199"/>
                </a:cubicBezTo>
                <a:cubicBezTo>
                  <a:pt x="823" y="200"/>
                  <a:pt x="822" y="201"/>
                  <a:pt x="821" y="202"/>
                </a:cubicBezTo>
                <a:cubicBezTo>
                  <a:pt x="812" y="208"/>
                  <a:pt x="805" y="215"/>
                  <a:pt x="800" y="223"/>
                </a:cubicBezTo>
                <a:cubicBezTo>
                  <a:pt x="799" y="224"/>
                  <a:pt x="798" y="225"/>
                  <a:pt x="797" y="226"/>
                </a:cubicBezTo>
                <a:cubicBezTo>
                  <a:pt x="785" y="234"/>
                  <a:pt x="776" y="244"/>
                  <a:pt x="768" y="255"/>
                </a:cubicBezTo>
                <a:cubicBezTo>
                  <a:pt x="767" y="255"/>
                  <a:pt x="766" y="255"/>
                  <a:pt x="765" y="256"/>
                </a:cubicBezTo>
                <a:cubicBezTo>
                  <a:pt x="743" y="256"/>
                  <a:pt x="720" y="256"/>
                  <a:pt x="697" y="257"/>
                </a:cubicBezTo>
                <a:cubicBezTo>
                  <a:pt x="691" y="256"/>
                  <a:pt x="684" y="256"/>
                  <a:pt x="678" y="256"/>
                </a:cubicBezTo>
                <a:cubicBezTo>
                  <a:pt x="677" y="228"/>
                  <a:pt x="677" y="201"/>
                  <a:pt x="677" y="174"/>
                </a:cubicBezTo>
                <a:cubicBezTo>
                  <a:pt x="677" y="164"/>
                  <a:pt x="674" y="158"/>
                  <a:pt x="665" y="153"/>
                </a:cubicBezTo>
                <a:cubicBezTo>
                  <a:pt x="597" y="115"/>
                  <a:pt x="529" y="75"/>
                  <a:pt x="461" y="36"/>
                </a:cubicBezTo>
                <a:cubicBezTo>
                  <a:pt x="451" y="30"/>
                  <a:pt x="444" y="30"/>
                  <a:pt x="434" y="36"/>
                </a:cubicBezTo>
                <a:cubicBezTo>
                  <a:pt x="366" y="75"/>
                  <a:pt x="298" y="115"/>
                  <a:pt x="230" y="154"/>
                </a:cubicBezTo>
                <a:cubicBezTo>
                  <a:pt x="220" y="159"/>
                  <a:pt x="218" y="166"/>
                  <a:pt x="218" y="176"/>
                </a:cubicBezTo>
                <a:cubicBezTo>
                  <a:pt x="219" y="198"/>
                  <a:pt x="218" y="220"/>
                  <a:pt x="219" y="242"/>
                </a:cubicBezTo>
                <a:cubicBezTo>
                  <a:pt x="219" y="252"/>
                  <a:pt x="215" y="256"/>
                  <a:pt x="205" y="256"/>
                </a:cubicBezTo>
                <a:cubicBezTo>
                  <a:pt x="184" y="255"/>
                  <a:pt x="162" y="255"/>
                  <a:pt x="141" y="256"/>
                </a:cubicBezTo>
                <a:cubicBezTo>
                  <a:pt x="132" y="256"/>
                  <a:pt x="126" y="252"/>
                  <a:pt x="120" y="246"/>
                </a:cubicBezTo>
                <a:cubicBezTo>
                  <a:pt x="100" y="226"/>
                  <a:pt x="80" y="205"/>
                  <a:pt x="60" y="185"/>
                </a:cubicBezTo>
                <a:cubicBezTo>
                  <a:pt x="55" y="181"/>
                  <a:pt x="50" y="172"/>
                  <a:pt x="42" y="180"/>
                </a:cubicBezTo>
                <a:cubicBezTo>
                  <a:pt x="37" y="180"/>
                  <a:pt x="32" y="180"/>
                  <a:pt x="27" y="180"/>
                </a:cubicBezTo>
                <a:cubicBezTo>
                  <a:pt x="25" y="179"/>
                  <a:pt x="24" y="178"/>
                  <a:pt x="22" y="177"/>
                </a:cubicBezTo>
                <a:cubicBezTo>
                  <a:pt x="21" y="176"/>
                  <a:pt x="19" y="176"/>
                  <a:pt x="18" y="176"/>
                </a:cubicBezTo>
                <a:cubicBezTo>
                  <a:pt x="17" y="175"/>
                  <a:pt x="15" y="174"/>
                  <a:pt x="14" y="173"/>
                </a:cubicBezTo>
                <a:cubicBezTo>
                  <a:pt x="14" y="173"/>
                  <a:pt x="13" y="172"/>
                  <a:pt x="13" y="172"/>
                </a:cubicBezTo>
                <a:cubicBezTo>
                  <a:pt x="12" y="171"/>
                  <a:pt x="11" y="170"/>
                  <a:pt x="10" y="169"/>
                </a:cubicBezTo>
                <a:cubicBezTo>
                  <a:pt x="10" y="169"/>
                  <a:pt x="9" y="168"/>
                  <a:pt x="9" y="168"/>
                </a:cubicBezTo>
                <a:cubicBezTo>
                  <a:pt x="8" y="167"/>
                  <a:pt x="7" y="166"/>
                  <a:pt x="6" y="165"/>
                </a:cubicBezTo>
                <a:cubicBezTo>
                  <a:pt x="6" y="165"/>
                  <a:pt x="5" y="164"/>
                  <a:pt x="5" y="164"/>
                </a:cubicBezTo>
                <a:cubicBezTo>
                  <a:pt x="4" y="162"/>
                  <a:pt x="3" y="161"/>
                  <a:pt x="2" y="159"/>
                </a:cubicBezTo>
                <a:cubicBezTo>
                  <a:pt x="2" y="158"/>
                  <a:pt x="2" y="157"/>
                  <a:pt x="1" y="156"/>
                </a:cubicBezTo>
                <a:cubicBezTo>
                  <a:pt x="1" y="144"/>
                  <a:pt x="0" y="132"/>
                  <a:pt x="7" y="121"/>
                </a:cubicBezTo>
                <a:close/>
                <a:moveTo>
                  <a:pt x="36" y="134"/>
                </a:moveTo>
                <a:cubicBezTo>
                  <a:pt x="30" y="135"/>
                  <a:pt x="26" y="138"/>
                  <a:pt x="26" y="144"/>
                </a:cubicBezTo>
                <a:cubicBezTo>
                  <a:pt x="26" y="151"/>
                  <a:pt x="31" y="154"/>
                  <a:pt x="37" y="153"/>
                </a:cubicBezTo>
                <a:cubicBezTo>
                  <a:pt x="42" y="152"/>
                  <a:pt x="48" y="150"/>
                  <a:pt x="48" y="144"/>
                </a:cubicBezTo>
                <a:cubicBezTo>
                  <a:pt x="48" y="138"/>
                  <a:pt x="41" y="136"/>
                  <a:pt x="36" y="134"/>
                </a:cubicBezTo>
                <a:close/>
                <a:moveTo>
                  <a:pt x="869" y="143"/>
                </a:moveTo>
                <a:cubicBezTo>
                  <a:pt x="868" y="137"/>
                  <a:pt x="865" y="134"/>
                  <a:pt x="859" y="134"/>
                </a:cubicBezTo>
                <a:cubicBezTo>
                  <a:pt x="854" y="135"/>
                  <a:pt x="850" y="138"/>
                  <a:pt x="850" y="143"/>
                </a:cubicBezTo>
                <a:cubicBezTo>
                  <a:pt x="850" y="150"/>
                  <a:pt x="855" y="153"/>
                  <a:pt x="861" y="152"/>
                </a:cubicBezTo>
                <a:cubicBezTo>
                  <a:pt x="866" y="152"/>
                  <a:pt x="869" y="149"/>
                  <a:pt x="869" y="143"/>
                </a:cubicBezTo>
                <a:close/>
              </a:path>
            </a:pathLst>
          </a:custGeom>
          <a:solidFill>
            <a:srgbClr val="C81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FCD6DEB-88A1-8BA3-8671-566FA5123EF7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7299238" y="2703003"/>
            <a:ext cx="2072829" cy="676781"/>
          </a:xfrm>
          <a:custGeom>
            <a:avLst/>
            <a:gdLst>
              <a:gd name="T0" fmla="*/ 18 w 895"/>
              <a:gd name="T1" fmla="*/ 112 h 257"/>
              <a:gd name="T2" fmla="*/ 64 w 895"/>
              <a:gd name="T3" fmla="*/ 121 h 257"/>
              <a:gd name="T4" fmla="*/ 77 w 895"/>
              <a:gd name="T5" fmla="*/ 165 h 257"/>
              <a:gd name="T6" fmla="*/ 133 w 895"/>
              <a:gd name="T7" fmla="*/ 221 h 257"/>
              <a:gd name="T8" fmla="*/ 193 w 895"/>
              <a:gd name="T9" fmla="*/ 215 h 257"/>
              <a:gd name="T10" fmla="*/ 211 w 895"/>
              <a:gd name="T11" fmla="*/ 134 h 257"/>
              <a:gd name="T12" fmla="*/ 465 w 895"/>
              <a:gd name="T13" fmla="*/ 8 h 257"/>
              <a:gd name="T14" fmla="*/ 702 w 895"/>
              <a:gd name="T15" fmla="*/ 160 h 257"/>
              <a:gd name="T16" fmla="*/ 719 w 895"/>
              <a:gd name="T17" fmla="*/ 230 h 257"/>
              <a:gd name="T18" fmla="*/ 807 w 895"/>
              <a:gd name="T19" fmla="*/ 178 h 257"/>
              <a:gd name="T20" fmla="*/ 848 w 895"/>
              <a:gd name="T21" fmla="*/ 110 h 257"/>
              <a:gd name="T22" fmla="*/ 885 w 895"/>
              <a:gd name="T23" fmla="*/ 171 h 257"/>
              <a:gd name="T24" fmla="*/ 868 w 895"/>
              <a:gd name="T25" fmla="*/ 180 h 257"/>
              <a:gd name="T26" fmla="*/ 844 w 895"/>
              <a:gd name="T27" fmla="*/ 179 h 257"/>
              <a:gd name="T28" fmla="*/ 824 w 895"/>
              <a:gd name="T29" fmla="*/ 199 h 257"/>
              <a:gd name="T30" fmla="*/ 800 w 895"/>
              <a:gd name="T31" fmla="*/ 223 h 257"/>
              <a:gd name="T32" fmla="*/ 768 w 895"/>
              <a:gd name="T33" fmla="*/ 255 h 257"/>
              <a:gd name="T34" fmla="*/ 697 w 895"/>
              <a:gd name="T35" fmla="*/ 257 h 257"/>
              <a:gd name="T36" fmla="*/ 677 w 895"/>
              <a:gd name="T37" fmla="*/ 174 h 257"/>
              <a:gd name="T38" fmla="*/ 461 w 895"/>
              <a:gd name="T39" fmla="*/ 36 h 257"/>
              <a:gd name="T40" fmla="*/ 230 w 895"/>
              <a:gd name="T41" fmla="*/ 154 h 257"/>
              <a:gd name="T42" fmla="*/ 219 w 895"/>
              <a:gd name="T43" fmla="*/ 242 h 257"/>
              <a:gd name="T44" fmla="*/ 141 w 895"/>
              <a:gd name="T45" fmla="*/ 256 h 257"/>
              <a:gd name="T46" fmla="*/ 60 w 895"/>
              <a:gd name="T47" fmla="*/ 185 h 257"/>
              <a:gd name="T48" fmla="*/ 27 w 895"/>
              <a:gd name="T49" fmla="*/ 180 h 257"/>
              <a:gd name="T50" fmla="*/ 18 w 895"/>
              <a:gd name="T51" fmla="*/ 176 h 257"/>
              <a:gd name="T52" fmla="*/ 13 w 895"/>
              <a:gd name="T53" fmla="*/ 172 h 257"/>
              <a:gd name="T54" fmla="*/ 9 w 895"/>
              <a:gd name="T55" fmla="*/ 168 h 257"/>
              <a:gd name="T56" fmla="*/ 5 w 895"/>
              <a:gd name="T57" fmla="*/ 164 h 257"/>
              <a:gd name="T58" fmla="*/ 1 w 895"/>
              <a:gd name="T59" fmla="*/ 156 h 257"/>
              <a:gd name="T60" fmla="*/ 36 w 895"/>
              <a:gd name="T61" fmla="*/ 134 h 257"/>
              <a:gd name="T62" fmla="*/ 37 w 895"/>
              <a:gd name="T63" fmla="*/ 153 h 257"/>
              <a:gd name="T64" fmla="*/ 36 w 895"/>
              <a:gd name="T65" fmla="*/ 134 h 257"/>
              <a:gd name="T66" fmla="*/ 859 w 895"/>
              <a:gd name="T67" fmla="*/ 134 h 257"/>
              <a:gd name="T68" fmla="*/ 861 w 895"/>
              <a:gd name="T69" fmla="*/ 152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257">
                <a:moveTo>
                  <a:pt x="7" y="121"/>
                </a:moveTo>
                <a:cubicBezTo>
                  <a:pt x="11" y="118"/>
                  <a:pt x="14" y="115"/>
                  <a:pt x="18" y="112"/>
                </a:cubicBezTo>
                <a:cubicBezTo>
                  <a:pt x="20" y="111"/>
                  <a:pt x="21" y="110"/>
                  <a:pt x="23" y="109"/>
                </a:cubicBezTo>
                <a:cubicBezTo>
                  <a:pt x="39" y="106"/>
                  <a:pt x="53" y="109"/>
                  <a:pt x="64" y="121"/>
                </a:cubicBezTo>
                <a:cubicBezTo>
                  <a:pt x="69" y="130"/>
                  <a:pt x="72" y="140"/>
                  <a:pt x="70" y="151"/>
                </a:cubicBezTo>
                <a:cubicBezTo>
                  <a:pt x="69" y="157"/>
                  <a:pt x="71" y="162"/>
                  <a:pt x="77" y="165"/>
                </a:cubicBezTo>
                <a:cubicBezTo>
                  <a:pt x="90" y="178"/>
                  <a:pt x="103" y="191"/>
                  <a:pt x="116" y="205"/>
                </a:cubicBezTo>
                <a:cubicBezTo>
                  <a:pt x="121" y="211"/>
                  <a:pt x="126" y="217"/>
                  <a:pt x="133" y="221"/>
                </a:cubicBezTo>
                <a:cubicBezTo>
                  <a:pt x="141" y="228"/>
                  <a:pt x="183" y="233"/>
                  <a:pt x="190" y="228"/>
                </a:cubicBezTo>
                <a:cubicBezTo>
                  <a:pt x="195" y="225"/>
                  <a:pt x="193" y="220"/>
                  <a:pt x="193" y="215"/>
                </a:cubicBezTo>
                <a:cubicBezTo>
                  <a:pt x="194" y="199"/>
                  <a:pt x="195" y="183"/>
                  <a:pt x="193" y="167"/>
                </a:cubicBezTo>
                <a:cubicBezTo>
                  <a:pt x="192" y="152"/>
                  <a:pt x="197" y="142"/>
                  <a:pt x="211" y="134"/>
                </a:cubicBezTo>
                <a:cubicBezTo>
                  <a:pt x="285" y="93"/>
                  <a:pt x="358" y="51"/>
                  <a:pt x="431" y="8"/>
                </a:cubicBezTo>
                <a:cubicBezTo>
                  <a:pt x="444" y="0"/>
                  <a:pt x="453" y="1"/>
                  <a:pt x="465" y="8"/>
                </a:cubicBezTo>
                <a:cubicBezTo>
                  <a:pt x="539" y="52"/>
                  <a:pt x="614" y="95"/>
                  <a:pt x="688" y="137"/>
                </a:cubicBezTo>
                <a:cubicBezTo>
                  <a:pt x="698" y="143"/>
                  <a:pt x="703" y="149"/>
                  <a:pt x="702" y="160"/>
                </a:cubicBezTo>
                <a:cubicBezTo>
                  <a:pt x="701" y="178"/>
                  <a:pt x="703" y="195"/>
                  <a:pt x="702" y="212"/>
                </a:cubicBezTo>
                <a:cubicBezTo>
                  <a:pt x="701" y="226"/>
                  <a:pt x="707" y="229"/>
                  <a:pt x="719" y="230"/>
                </a:cubicBezTo>
                <a:cubicBezTo>
                  <a:pt x="744" y="232"/>
                  <a:pt x="764" y="226"/>
                  <a:pt x="780" y="205"/>
                </a:cubicBezTo>
                <a:cubicBezTo>
                  <a:pt x="787" y="195"/>
                  <a:pt x="797" y="187"/>
                  <a:pt x="807" y="178"/>
                </a:cubicBezTo>
                <a:cubicBezTo>
                  <a:pt x="818" y="168"/>
                  <a:pt x="828" y="158"/>
                  <a:pt x="825" y="140"/>
                </a:cubicBezTo>
                <a:cubicBezTo>
                  <a:pt x="823" y="125"/>
                  <a:pt x="834" y="115"/>
                  <a:pt x="848" y="110"/>
                </a:cubicBezTo>
                <a:cubicBezTo>
                  <a:pt x="865" y="104"/>
                  <a:pt x="879" y="111"/>
                  <a:pt x="890" y="124"/>
                </a:cubicBezTo>
                <a:cubicBezTo>
                  <a:pt x="895" y="141"/>
                  <a:pt x="893" y="156"/>
                  <a:pt x="885" y="171"/>
                </a:cubicBezTo>
                <a:cubicBezTo>
                  <a:pt x="885" y="171"/>
                  <a:pt x="885" y="171"/>
                  <a:pt x="885" y="171"/>
                </a:cubicBezTo>
                <a:cubicBezTo>
                  <a:pt x="879" y="174"/>
                  <a:pt x="874" y="177"/>
                  <a:pt x="868" y="180"/>
                </a:cubicBezTo>
                <a:cubicBezTo>
                  <a:pt x="862" y="180"/>
                  <a:pt x="856" y="180"/>
                  <a:pt x="850" y="180"/>
                </a:cubicBezTo>
                <a:cubicBezTo>
                  <a:pt x="848" y="177"/>
                  <a:pt x="846" y="177"/>
                  <a:pt x="844" y="179"/>
                </a:cubicBezTo>
                <a:cubicBezTo>
                  <a:pt x="842" y="182"/>
                  <a:pt x="839" y="184"/>
                  <a:pt x="837" y="186"/>
                </a:cubicBezTo>
                <a:cubicBezTo>
                  <a:pt x="831" y="189"/>
                  <a:pt x="826" y="193"/>
                  <a:pt x="824" y="199"/>
                </a:cubicBezTo>
                <a:cubicBezTo>
                  <a:pt x="823" y="200"/>
                  <a:pt x="822" y="201"/>
                  <a:pt x="821" y="202"/>
                </a:cubicBezTo>
                <a:cubicBezTo>
                  <a:pt x="812" y="208"/>
                  <a:pt x="805" y="215"/>
                  <a:pt x="800" y="223"/>
                </a:cubicBezTo>
                <a:cubicBezTo>
                  <a:pt x="799" y="224"/>
                  <a:pt x="798" y="225"/>
                  <a:pt x="797" y="226"/>
                </a:cubicBezTo>
                <a:cubicBezTo>
                  <a:pt x="785" y="234"/>
                  <a:pt x="776" y="244"/>
                  <a:pt x="768" y="255"/>
                </a:cubicBezTo>
                <a:cubicBezTo>
                  <a:pt x="767" y="255"/>
                  <a:pt x="766" y="255"/>
                  <a:pt x="765" y="256"/>
                </a:cubicBezTo>
                <a:cubicBezTo>
                  <a:pt x="743" y="256"/>
                  <a:pt x="720" y="256"/>
                  <a:pt x="697" y="257"/>
                </a:cubicBezTo>
                <a:cubicBezTo>
                  <a:pt x="691" y="256"/>
                  <a:pt x="684" y="256"/>
                  <a:pt x="678" y="256"/>
                </a:cubicBezTo>
                <a:cubicBezTo>
                  <a:pt x="677" y="228"/>
                  <a:pt x="677" y="201"/>
                  <a:pt x="677" y="174"/>
                </a:cubicBezTo>
                <a:cubicBezTo>
                  <a:pt x="677" y="164"/>
                  <a:pt x="674" y="158"/>
                  <a:pt x="665" y="153"/>
                </a:cubicBezTo>
                <a:cubicBezTo>
                  <a:pt x="597" y="115"/>
                  <a:pt x="529" y="75"/>
                  <a:pt x="461" y="36"/>
                </a:cubicBezTo>
                <a:cubicBezTo>
                  <a:pt x="451" y="30"/>
                  <a:pt x="444" y="30"/>
                  <a:pt x="434" y="36"/>
                </a:cubicBezTo>
                <a:cubicBezTo>
                  <a:pt x="366" y="75"/>
                  <a:pt x="298" y="115"/>
                  <a:pt x="230" y="154"/>
                </a:cubicBezTo>
                <a:cubicBezTo>
                  <a:pt x="220" y="159"/>
                  <a:pt x="218" y="166"/>
                  <a:pt x="218" y="176"/>
                </a:cubicBezTo>
                <a:cubicBezTo>
                  <a:pt x="219" y="198"/>
                  <a:pt x="218" y="220"/>
                  <a:pt x="219" y="242"/>
                </a:cubicBezTo>
                <a:cubicBezTo>
                  <a:pt x="219" y="252"/>
                  <a:pt x="215" y="256"/>
                  <a:pt x="205" y="256"/>
                </a:cubicBezTo>
                <a:cubicBezTo>
                  <a:pt x="184" y="255"/>
                  <a:pt x="162" y="255"/>
                  <a:pt x="141" y="256"/>
                </a:cubicBezTo>
                <a:cubicBezTo>
                  <a:pt x="132" y="256"/>
                  <a:pt x="126" y="252"/>
                  <a:pt x="120" y="246"/>
                </a:cubicBezTo>
                <a:cubicBezTo>
                  <a:pt x="100" y="226"/>
                  <a:pt x="80" y="205"/>
                  <a:pt x="60" y="185"/>
                </a:cubicBezTo>
                <a:cubicBezTo>
                  <a:pt x="55" y="181"/>
                  <a:pt x="50" y="172"/>
                  <a:pt x="42" y="180"/>
                </a:cubicBezTo>
                <a:cubicBezTo>
                  <a:pt x="37" y="180"/>
                  <a:pt x="32" y="180"/>
                  <a:pt x="27" y="180"/>
                </a:cubicBezTo>
                <a:cubicBezTo>
                  <a:pt x="25" y="179"/>
                  <a:pt x="24" y="178"/>
                  <a:pt x="22" y="177"/>
                </a:cubicBezTo>
                <a:cubicBezTo>
                  <a:pt x="21" y="176"/>
                  <a:pt x="19" y="176"/>
                  <a:pt x="18" y="176"/>
                </a:cubicBezTo>
                <a:cubicBezTo>
                  <a:pt x="17" y="175"/>
                  <a:pt x="15" y="174"/>
                  <a:pt x="14" y="173"/>
                </a:cubicBezTo>
                <a:cubicBezTo>
                  <a:pt x="14" y="173"/>
                  <a:pt x="13" y="172"/>
                  <a:pt x="13" y="172"/>
                </a:cubicBezTo>
                <a:cubicBezTo>
                  <a:pt x="12" y="171"/>
                  <a:pt x="11" y="170"/>
                  <a:pt x="10" y="169"/>
                </a:cubicBezTo>
                <a:cubicBezTo>
                  <a:pt x="10" y="169"/>
                  <a:pt x="9" y="168"/>
                  <a:pt x="9" y="168"/>
                </a:cubicBezTo>
                <a:cubicBezTo>
                  <a:pt x="8" y="167"/>
                  <a:pt x="7" y="166"/>
                  <a:pt x="6" y="165"/>
                </a:cubicBezTo>
                <a:cubicBezTo>
                  <a:pt x="6" y="165"/>
                  <a:pt x="5" y="164"/>
                  <a:pt x="5" y="164"/>
                </a:cubicBezTo>
                <a:cubicBezTo>
                  <a:pt x="4" y="162"/>
                  <a:pt x="3" y="161"/>
                  <a:pt x="2" y="159"/>
                </a:cubicBezTo>
                <a:cubicBezTo>
                  <a:pt x="2" y="158"/>
                  <a:pt x="2" y="157"/>
                  <a:pt x="1" y="156"/>
                </a:cubicBezTo>
                <a:cubicBezTo>
                  <a:pt x="1" y="144"/>
                  <a:pt x="0" y="132"/>
                  <a:pt x="7" y="121"/>
                </a:cubicBezTo>
                <a:close/>
                <a:moveTo>
                  <a:pt x="36" y="134"/>
                </a:moveTo>
                <a:cubicBezTo>
                  <a:pt x="30" y="135"/>
                  <a:pt x="26" y="138"/>
                  <a:pt x="26" y="144"/>
                </a:cubicBezTo>
                <a:cubicBezTo>
                  <a:pt x="26" y="151"/>
                  <a:pt x="31" y="154"/>
                  <a:pt x="37" y="153"/>
                </a:cubicBezTo>
                <a:cubicBezTo>
                  <a:pt x="42" y="152"/>
                  <a:pt x="48" y="150"/>
                  <a:pt x="48" y="144"/>
                </a:cubicBezTo>
                <a:cubicBezTo>
                  <a:pt x="48" y="138"/>
                  <a:pt x="41" y="136"/>
                  <a:pt x="36" y="134"/>
                </a:cubicBezTo>
                <a:close/>
                <a:moveTo>
                  <a:pt x="869" y="143"/>
                </a:moveTo>
                <a:cubicBezTo>
                  <a:pt x="868" y="137"/>
                  <a:pt x="865" y="134"/>
                  <a:pt x="859" y="134"/>
                </a:cubicBezTo>
                <a:cubicBezTo>
                  <a:pt x="854" y="135"/>
                  <a:pt x="850" y="138"/>
                  <a:pt x="850" y="143"/>
                </a:cubicBezTo>
                <a:cubicBezTo>
                  <a:pt x="850" y="150"/>
                  <a:pt x="855" y="153"/>
                  <a:pt x="861" y="152"/>
                </a:cubicBezTo>
                <a:cubicBezTo>
                  <a:pt x="866" y="152"/>
                  <a:pt x="869" y="149"/>
                  <a:pt x="869" y="143"/>
                </a:cubicBezTo>
                <a:close/>
              </a:path>
            </a:pathLst>
          </a:custGeom>
          <a:solidFill>
            <a:srgbClr val="C81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61805FF0-D2B6-9481-CCD3-819006BE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02" y="3917764"/>
            <a:ext cx="1634315" cy="1225736"/>
          </a:xfrm>
          <a:prstGeom prst="rect">
            <a:avLst/>
          </a:prstGeom>
        </p:spPr>
      </p:pic>
      <p:pic>
        <p:nvPicPr>
          <p:cNvPr id="13" name="Imagen 1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76DCA5F-8E7A-60E8-D58E-B4B935A0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872" y="937260"/>
            <a:ext cx="4287187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p34"/>
          <p:cNvSpPr txBox="1">
            <a:spLocks noGrp="1"/>
          </p:cNvSpPr>
          <p:nvPr>
            <p:ph type="title"/>
          </p:nvPr>
        </p:nvSpPr>
        <p:spPr>
          <a:xfrm>
            <a:off x="1642702" y="319599"/>
            <a:ext cx="5217914" cy="719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Módulos principales de Node.js</a:t>
            </a:r>
            <a:endParaRPr sz="2000" dirty="0"/>
          </a:p>
        </p:txBody>
      </p:sp>
      <p:sp>
        <p:nvSpPr>
          <p:cNvPr id="4850" name="Google Shape;4850;p34"/>
          <p:cNvSpPr txBox="1">
            <a:spLocks noGrp="1"/>
          </p:cNvSpPr>
          <p:nvPr>
            <p:ph type="subTitle" idx="1"/>
          </p:nvPr>
        </p:nvSpPr>
        <p:spPr>
          <a:xfrm>
            <a:off x="342901" y="809625"/>
            <a:ext cx="8407400" cy="4014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  <a:defRPr sz="1800"/>
            </a:pPr>
            <a:r>
              <a:rPr lang="es-ES" dirty="0"/>
              <a:t>¿Qué son los módulos </a:t>
            </a:r>
            <a:r>
              <a:rPr lang="es-ES" dirty="0" err="1"/>
              <a:t>core</a:t>
            </a:r>
            <a:r>
              <a:rPr lang="es-ES" dirty="0"/>
              <a:t>?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0" indent="0" algn="l">
              <a:buNone/>
              <a:defRPr sz="1800"/>
            </a:pPr>
            <a:r>
              <a:rPr lang="es-ES" dirty="0"/>
              <a:t>Conjuntos de funciones preinstaladas en Node.js para realizar tareas comunes sin instalar paquetes adicionales.</a:t>
            </a:r>
          </a:p>
          <a:p>
            <a:pPr marL="0" indent="0" algn="l">
              <a:buNone/>
              <a:defRPr sz="1800"/>
            </a:pPr>
            <a:r>
              <a:rPr lang="es-ES" dirty="0"/>
              <a:t>Ejemplos de módulos </a:t>
            </a:r>
            <a:r>
              <a:rPr lang="es-ES" dirty="0" err="1"/>
              <a:t>core</a:t>
            </a:r>
            <a:r>
              <a:rPr lang="es-ES" dirty="0"/>
              <a:t> comunes:</a:t>
            </a:r>
          </a:p>
          <a:p>
            <a:pPr marL="0" indent="0" algn="l">
              <a:buNone/>
              <a:defRPr sz="1800"/>
            </a:pPr>
            <a:endParaRPr lang="es-ES" dirty="0"/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fs</a:t>
            </a:r>
            <a:r>
              <a:rPr lang="es-ES" dirty="0"/>
              <a:t>: Para manejar archivos (lectura, escritura, etc.).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Herramientas esenciales en Node.js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fs</a:t>
            </a:r>
            <a:r>
              <a:rPr lang="es-ES" dirty="0"/>
              <a:t>: Leer y escribir archivos.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http: Crear servidores web.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os: Información del sistema operativo.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path</a:t>
            </a:r>
            <a:r>
              <a:rPr lang="es-ES" dirty="0"/>
              <a:t>: Manejo de rutas de archivos.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events</a:t>
            </a:r>
            <a:r>
              <a:rPr lang="es-ES" dirty="0"/>
              <a:t>: Crear y gestionar eventos personalizados.</a:t>
            </a:r>
          </a:p>
        </p:txBody>
      </p:sp>
      <p:sp>
        <p:nvSpPr>
          <p:cNvPr id="836" name="Rectángulo 835"/>
          <p:cNvSpPr/>
          <p:nvPr/>
        </p:nvSpPr>
        <p:spPr>
          <a:xfrm>
            <a:off x="157773" y="176464"/>
            <a:ext cx="8839200" cy="4812632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7" name="Rectángulo redondeado 836"/>
          <p:cNvSpPr/>
          <p:nvPr/>
        </p:nvSpPr>
        <p:spPr>
          <a:xfrm>
            <a:off x="4809983" y="176464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Logotipo&#10;&#10;El contenido generado por IA puede ser incorrecto.">
            <a:extLst>
              <a:ext uri="{FF2B5EF4-FFF2-40B4-BE49-F238E27FC236}">
                <a16:creationId xmlns:a16="http://schemas.microsoft.com/office/drawing/2014/main" id="{2B1E0E5F-9D9F-FF89-4D66-FC10A158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7ADCD1D0-51A7-EF04-3B48-064B28D2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20" y="2685864"/>
            <a:ext cx="1634315" cy="1225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>
            <a:spLocks noGrp="1"/>
          </p:cNvSpPr>
          <p:nvPr>
            <p:ph type="title"/>
          </p:nvPr>
        </p:nvSpPr>
        <p:spPr>
          <a:xfrm>
            <a:off x="713225" y="741404"/>
            <a:ext cx="7234583" cy="1016400"/>
          </a:xfrm>
          <a:prstGeom prst="rect">
            <a:avLst/>
          </a:prstGeom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Explicación del paquete JSON y los módulos de Node.js</a:t>
            </a:r>
            <a:endParaRPr sz="2000" dirty="0"/>
          </a:p>
        </p:txBody>
      </p:sp>
      <p:sp>
        <p:nvSpPr>
          <p:cNvPr id="18" name="Rectángulo 17"/>
          <p:cNvSpPr/>
          <p:nvPr/>
        </p:nvSpPr>
        <p:spPr>
          <a:xfrm>
            <a:off x="157773" y="176464"/>
            <a:ext cx="8839200" cy="4812632"/>
          </a:xfrm>
          <a:prstGeom prst="rect">
            <a:avLst/>
          </a:prstGeom>
          <a:noFill/>
          <a:ln>
            <a:solidFill>
              <a:srgbClr val="2C32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redondeado 18"/>
          <p:cNvSpPr/>
          <p:nvPr/>
        </p:nvSpPr>
        <p:spPr>
          <a:xfrm>
            <a:off x="4809983" y="4700338"/>
            <a:ext cx="4186990" cy="288758"/>
          </a:xfrm>
          <a:prstGeom prst="roundRect">
            <a:avLst/>
          </a:prstGeom>
          <a:solidFill>
            <a:srgbClr val="C8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80400-4631-A9C0-2D72-965FC7293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1757804"/>
            <a:ext cx="8318499" cy="29425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JSON y su integración con Node.js</a:t>
            </a:r>
          </a:p>
          <a:p>
            <a:pPr algn="l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JSON: Formato de datos ligero y estructurado.</a:t>
            </a:r>
          </a:p>
          <a:p>
            <a:pPr algn="l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JSON.parse</a:t>
            </a:r>
            <a:r>
              <a:rPr lang="es-ES" dirty="0"/>
              <a:t>: Convierte texto JSON a objeto.</a:t>
            </a:r>
          </a:p>
          <a:p>
            <a:pPr algn="l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  <a:defRPr sz="1800"/>
            </a:pPr>
            <a:r>
              <a:rPr lang="es-ES" dirty="0" err="1"/>
              <a:t>JSON.stringify</a:t>
            </a:r>
            <a:r>
              <a:rPr lang="es-ES" dirty="0"/>
              <a:t>: Convierte objeto a texto JSON.</a:t>
            </a:r>
          </a:p>
          <a:p>
            <a:pPr algn="l">
              <a:buFont typeface="Arial" panose="020B0604020202020204" pitchFamily="34" charset="0"/>
              <a:buChar char="•"/>
              <a:defRPr sz="1800"/>
            </a:pPr>
            <a:endParaRPr lang="es-ES" dirty="0"/>
          </a:p>
          <a:p>
            <a:pPr algn="l">
              <a:buFont typeface="Arial" panose="020B0604020202020204" pitchFamily="34" charset="0"/>
              <a:buChar char="•"/>
              <a:defRPr sz="1800"/>
            </a:pPr>
            <a:r>
              <a:rPr lang="es-ES" dirty="0"/>
              <a:t>Uso práctico: Configuración de aplicaciones y consumo de </a:t>
            </a:r>
            <a:r>
              <a:rPr lang="es-ES" dirty="0" err="1"/>
              <a:t>APIs</a:t>
            </a:r>
            <a:r>
              <a:rPr lang="es-ES" dirty="0"/>
              <a:t>.</a:t>
            </a:r>
            <a:endParaRPr lang="es-CO" dirty="0"/>
          </a:p>
          <a:p>
            <a:endParaRPr lang="es-CO" dirty="0"/>
          </a:p>
        </p:txBody>
      </p:sp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8C57F17-E7C6-DD66-3B2B-EB242B0B4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1985614"/>
            <a:ext cx="1051453" cy="788590"/>
          </a:xfrm>
          <a:prstGeom prst="rect">
            <a:avLst/>
          </a:prstGeom>
        </p:spPr>
      </p:pic>
      <p:pic>
        <p:nvPicPr>
          <p:cNvPr id="1026" name="Picture 2" descr="Document, file, json, programer, text, type icon - Download on Iconfinder">
            <a:extLst>
              <a:ext uri="{FF2B5EF4-FFF2-40B4-BE49-F238E27FC236}">
                <a16:creationId xmlns:a16="http://schemas.microsoft.com/office/drawing/2014/main" id="{E8DE29B3-6E37-138F-79CE-878E5C16B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3569931"/>
            <a:ext cx="890720" cy="88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D7342E8-527C-351E-1907-FC008437A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72" y="57809"/>
            <a:ext cx="1054448" cy="659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FT: National Football Tournament by Slidesgo">
  <a:themeElements>
    <a:clrScheme name="Simple Light">
      <a:dk1>
        <a:srgbClr val="FFFFFF"/>
      </a:dk1>
      <a:lt1>
        <a:srgbClr val="2C325B"/>
      </a:lt1>
      <a:dk2>
        <a:srgbClr val="C81D31"/>
      </a:dk2>
      <a:lt2>
        <a:srgbClr val="E6E1E1"/>
      </a:lt2>
      <a:accent1>
        <a:srgbClr val="D5D1D1"/>
      </a:accent1>
      <a:accent2>
        <a:srgbClr val="F1EFEF"/>
      </a:accent2>
      <a:accent3>
        <a:srgbClr val="FCB158"/>
      </a:accent3>
      <a:accent4>
        <a:srgbClr val="945E1F"/>
      </a:accent4>
      <a:accent5>
        <a:srgbClr val="FFFFFF"/>
      </a:accent5>
      <a:accent6>
        <a:srgbClr val="FFFFFF"/>
      </a:accent6>
      <a:hlink>
        <a:srgbClr val="2C32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345</Words>
  <Application>Microsoft Office PowerPoint</Application>
  <PresentationFormat>Presentación en pantalla (16:9)</PresentationFormat>
  <Paragraphs>55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Bungee</vt:lpstr>
      <vt:lpstr>Raleway Medium</vt:lpstr>
      <vt:lpstr>Advent Pro Medium</vt:lpstr>
      <vt:lpstr>NFT: National Football Tournament by Slidesgo</vt:lpstr>
      <vt:lpstr>JavaScript Asíncrono y Node.js</vt:lpstr>
      <vt:lpstr>Presentación de PowerPoint</vt:lpstr>
      <vt:lpstr>Presentación de PowerPoint</vt:lpstr>
      <vt:lpstr>Manejo de errores con async/await</vt:lpstr>
      <vt:lpstr>EJEMPLO</vt:lpstr>
      <vt:lpstr>¿Qué es Node.js y para qué se utiliza?</vt:lpstr>
      <vt:lpstr>EJEMPLO</vt:lpstr>
      <vt:lpstr>Módulos principales de Node.js</vt:lpstr>
      <vt:lpstr>Explicación del paquete JSON y los módulos de Node.js</vt:lpstr>
      <vt:lpstr>Ejemplo</vt:lpstr>
      <vt:lpstr>PRUEBA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nft</dc:title>
  <dc:creator>Sr GRYM</dc:creator>
  <cp:lastModifiedBy>Kevin Arley Anazco Imbachi</cp:lastModifiedBy>
  <cp:revision>33</cp:revision>
  <dcterms:modified xsi:type="dcterms:W3CDTF">2025-05-16T02:06:24Z</dcterms:modified>
</cp:coreProperties>
</file>