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09D1-D25F-A54A-B7EB-1A7802521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94DE4-F9BD-CC4E-B72B-BD9286408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A71F-EE1C-9149-B360-39F0FB25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0B51-B579-2641-A6A4-FCE9C05F9519}" type="datetimeFigureOut">
              <a:rPr lang="fi-FI" smtClean="0"/>
              <a:t>26.8.2019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FA6D-C14F-4643-AA6D-47335497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30FCE-8328-A847-8359-6AF698A4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7CC5-65BF-2B4A-A3F0-7D6CEBA531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25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28BF-6AAB-0649-A146-6735BBC8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9B071-4BEC-9948-B4FD-4A39340D8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8027-FCA3-8F45-895C-227FBD5C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0B51-B579-2641-A6A4-FCE9C05F9519}" type="datetimeFigureOut">
              <a:rPr lang="fi-FI" smtClean="0"/>
              <a:t>26.8.2019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DCDDA-27AA-EC42-9E53-0BF90682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38FC-0FAE-F04C-AA9F-BFD2047F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7CC5-65BF-2B4A-A3F0-7D6CEBA531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181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C7BCB-B311-ED40-8788-62D2030ED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D1F71-DE1E-A349-96F0-6F1F2EEEF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54B8-1E0A-B34F-89B7-91F51296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0B51-B579-2641-A6A4-FCE9C05F9519}" type="datetimeFigureOut">
              <a:rPr lang="fi-FI" smtClean="0"/>
              <a:t>26.8.2019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56664-D721-AF49-90AA-CDB8F4CB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4F42-7538-1640-8998-D536E0C3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7CC5-65BF-2B4A-A3F0-7D6CEBA531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591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E3E7-1180-774E-BBDA-BC349392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2389-B87B-AA4F-BE26-F5366A20B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9C62-CD65-7A47-B061-8B698DB8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0B51-B579-2641-A6A4-FCE9C05F9519}" type="datetimeFigureOut">
              <a:rPr lang="fi-FI" smtClean="0"/>
              <a:t>26.8.2019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1BE6-E9C0-7641-87C5-4FB1FC4B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EE5FF-A24F-7042-B7AA-D2E8B97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7CC5-65BF-2B4A-A3F0-7D6CEBA531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487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5117-8D09-F04D-A350-C3B4715F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1178-3CFA-584B-825C-800674BEF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E5452-8D74-0B47-8A33-8D31E410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0B51-B579-2641-A6A4-FCE9C05F9519}" type="datetimeFigureOut">
              <a:rPr lang="fi-FI" smtClean="0"/>
              <a:t>26.8.2019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43D5D-1F9A-3149-AA11-1FF14579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5BB9C-3F34-A043-8D9F-A958535F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7CC5-65BF-2B4A-A3F0-7D6CEBA531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268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DA28-52BA-A64A-BF55-50DCD2DB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35C61-6FBC-6A47-A80A-5D5E51870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E5E49-5CD9-CA4D-801E-4620D2540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E3CB5-BD4F-FE46-9439-8941C7C8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0B51-B579-2641-A6A4-FCE9C05F9519}" type="datetimeFigureOut">
              <a:rPr lang="fi-FI" smtClean="0"/>
              <a:t>26.8.2019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4FA79-69C0-DC47-AE8E-7D242092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38914-5BA9-184C-BC1E-329179C3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7CC5-65BF-2B4A-A3F0-7D6CEBA531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14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7B87-85C9-354D-A285-0D1F1D7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757F5-9C7C-F048-9092-E41B81396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BDDE3-38DC-6048-B7D9-1DB9852FE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45A90-5F02-224F-A6B4-3A1E82117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6E02D-15E9-884F-97A2-EC7838196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42E7A-3B74-8C45-8C76-1D5513CB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0B51-B579-2641-A6A4-FCE9C05F9519}" type="datetimeFigureOut">
              <a:rPr lang="fi-FI" smtClean="0"/>
              <a:t>26.8.2019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162D3-9291-6E4C-97BC-6D99E35E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5F1CB-34D6-C543-9881-F78F0CA9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7CC5-65BF-2B4A-A3F0-7D6CEBA531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167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3D25-6B27-8C48-93CE-D74DE88D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70F36-ACD4-6E4E-B833-0A2154EB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0B51-B579-2641-A6A4-FCE9C05F9519}" type="datetimeFigureOut">
              <a:rPr lang="fi-FI" smtClean="0"/>
              <a:t>26.8.2019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2F528-4866-5241-B286-B1F66B8B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79A68-5824-E94B-987B-467BB3F4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7CC5-65BF-2B4A-A3F0-7D6CEBA531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02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BFD9A-86B5-AA49-A3CA-E8C4FCAB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0B51-B579-2641-A6A4-FCE9C05F9519}" type="datetimeFigureOut">
              <a:rPr lang="fi-FI" smtClean="0"/>
              <a:t>26.8.2019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4BDB8-D3E2-1F42-88A2-C5B6AEBE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9710D-EBA1-9844-921B-785D95DF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7CC5-65BF-2B4A-A3F0-7D6CEBA531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020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2E37-7809-694B-8C69-5170E3DD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B7C2-8D68-534D-A96F-C182D6A2D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FA96-F6C4-7149-B580-611BB2EE3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D5F8A-A8C3-7149-8E44-4E16185D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0B51-B579-2641-A6A4-FCE9C05F9519}" type="datetimeFigureOut">
              <a:rPr lang="fi-FI" smtClean="0"/>
              <a:t>26.8.2019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2B2A1-3A14-D540-9AE1-9EFE015D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9FF69-662A-A740-98DB-4EF226DE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7CC5-65BF-2B4A-A3F0-7D6CEBA531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065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3A94-E42E-8D4A-AB06-7B3BC6DC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1A371-6C0B-6041-9F2B-33E337AEA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8D161-7366-EB44-ADBA-27C241194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B1859-A36D-E540-A55A-E742BAE8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0B51-B579-2641-A6A4-FCE9C05F9519}" type="datetimeFigureOut">
              <a:rPr lang="fi-FI" smtClean="0"/>
              <a:t>26.8.2019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1B75E-41CC-7C47-A986-E20FCD12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E3A92-60F0-F44C-A546-BB3CE138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7CC5-65BF-2B4A-A3F0-7D6CEBA531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804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6BC2D-5FF1-5C40-9689-AEAAF4B1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1E15B-FB64-1841-9AA3-CDB1CDE52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C7404-4A41-1444-8330-F567542F3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0B51-B579-2641-A6A4-FCE9C05F9519}" type="datetimeFigureOut">
              <a:rPr lang="fi-FI" smtClean="0"/>
              <a:t>26.8.2019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7DDC5-8711-8E47-B096-6903EEC71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FF2B-B7F3-D542-92B0-F1C07CA16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7CC5-65BF-2B4A-A3F0-7D6CEBA531F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842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42194-240F-864F-A0F6-030ACE1CF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3" y="-15374"/>
            <a:ext cx="10524853" cy="6873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A3E6B7-6DCD-5D41-9A1D-1800DEC9F44D}"/>
              </a:ext>
            </a:extLst>
          </p:cNvPr>
          <p:cNvSpPr txBox="1"/>
          <p:nvPr/>
        </p:nvSpPr>
        <p:spPr>
          <a:xfrm>
            <a:off x="5279788" y="5041612"/>
            <a:ext cx="160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dirty="0">
                <a:solidFill>
                  <a:schemeClr val="accent4"/>
                </a:solidFill>
              </a:rPr>
              <a:t>YELLOW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33C85-DB65-A241-BF72-3B1E570AA3BE}"/>
              </a:ext>
            </a:extLst>
          </p:cNvPr>
          <p:cNvSpPr txBox="1"/>
          <p:nvPr/>
        </p:nvSpPr>
        <p:spPr>
          <a:xfrm>
            <a:off x="3810001" y="3810000"/>
            <a:ext cx="164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dirty="0">
                <a:solidFill>
                  <a:schemeClr val="accent6"/>
                </a:solidFill>
              </a:rPr>
              <a:t>GREEN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3FB2F-5071-1F43-9722-245BBFE19142}"/>
              </a:ext>
            </a:extLst>
          </p:cNvPr>
          <p:cNvSpPr txBox="1"/>
          <p:nvPr/>
        </p:nvSpPr>
        <p:spPr>
          <a:xfrm>
            <a:off x="4344366" y="635176"/>
            <a:ext cx="142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600" dirty="0">
                <a:solidFill>
                  <a:schemeClr val="accent1"/>
                </a:solidFill>
              </a:rPr>
              <a:t>BLUE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19A0B-0164-1E4B-A135-F3A91B441537}"/>
              </a:ext>
            </a:extLst>
          </p:cNvPr>
          <p:cNvSpPr txBox="1"/>
          <p:nvPr/>
        </p:nvSpPr>
        <p:spPr>
          <a:xfrm>
            <a:off x="0" y="4733834"/>
            <a:ext cx="4027706" cy="120032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i-FI" sz="2400" dirty="0"/>
              <a:t>GREEN + YELLOW = FORWARD</a:t>
            </a:r>
          </a:p>
          <a:p>
            <a:r>
              <a:rPr lang="fi-FI" sz="2400" dirty="0"/>
              <a:t>BLUE + YELLOW = BACKWARDS</a:t>
            </a:r>
          </a:p>
          <a:p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85946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2019-08-26T06:56:59Z</dcterms:created>
  <dcterms:modified xsi:type="dcterms:W3CDTF">2019-08-26T07:02:16Z</dcterms:modified>
</cp:coreProperties>
</file>