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9" r:id="rId11"/>
    <p:sldId id="268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de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98FD-0738-49F5-A9BC-3C03EAC96CEA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5793-2175-4325-AACC-5B8A92233826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98FD-0738-49F5-A9BC-3C03EAC96CEA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5793-2175-4325-AACC-5B8A92233826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98FD-0738-49F5-A9BC-3C03EAC96CEA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5793-2175-4325-AACC-5B8A92233826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98FD-0738-49F5-A9BC-3C03EAC96CEA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5793-2175-4325-AACC-5B8A92233826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98FD-0738-49F5-A9BC-3C03EAC96CEA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5793-2175-4325-AACC-5B8A92233826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98FD-0738-49F5-A9BC-3C03EAC96CEA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5793-2175-4325-AACC-5B8A92233826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98FD-0738-49F5-A9BC-3C03EAC96CEA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5793-2175-4325-AACC-5B8A92233826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98FD-0738-49F5-A9BC-3C03EAC96CEA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5793-2175-4325-AACC-5B8A92233826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98FD-0738-49F5-A9BC-3C03EAC96CEA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5793-2175-4325-AACC-5B8A92233826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98FD-0738-49F5-A9BC-3C03EAC96CEA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5793-2175-4325-AACC-5B8A92233826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98FD-0738-49F5-A9BC-3C03EAC96CEA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5793-2175-4325-AACC-5B8A92233826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A98FD-0738-49F5-A9BC-3C03EAC96CEA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25793-2175-4325-AACC-5B8A92233826}" type="slidenum">
              <a:rPr lang="de-CH" smtClean="0"/>
              <a:pPr/>
              <a:t>‹N°›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n.pptx" TargetMode="Externa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8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640381" y="1137518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987824" y="10527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860032" y="707212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572000" y="692696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059832" y="5085184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Subscribe as Tutor</a:t>
            </a:r>
            <a:endParaRPr lang="de-CH">
              <a:latin typeface="Book Antiqua" pitchFamily="18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563888" y="5733256"/>
            <a:ext cx="1224136" cy="432048"/>
          </a:xfrm>
          <a:prstGeom prst="roundRect">
            <a:avLst>
              <a:gd name="adj" fmla="val 41404"/>
            </a:avLst>
          </a:prstGeom>
          <a:solidFill>
            <a:srgbClr val="ACCB1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 smtClean="0">
                <a:solidFill>
                  <a:schemeClr val="bg1"/>
                </a:solidFill>
              </a:rPr>
              <a:t>Sign</a:t>
            </a:r>
            <a:r>
              <a:rPr lang="de-CH" smtClean="0">
                <a:solidFill>
                  <a:schemeClr val="bg1"/>
                </a:solidFill>
              </a:rPr>
              <a:t> </a:t>
            </a:r>
            <a:r>
              <a:rPr lang="de-CH" smtClean="0">
                <a:solidFill>
                  <a:schemeClr val="bg1"/>
                </a:solidFill>
              </a:rPr>
              <a:t>Up</a:t>
            </a:r>
            <a:endParaRPr lang="de-CH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79512" y="1196752"/>
            <a:ext cx="2016224" cy="646331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mtClean="0"/>
              <a:t>Enter used or no informations</a:t>
            </a:r>
            <a:endParaRPr lang="de-CH"/>
          </a:p>
        </p:txBody>
      </p:sp>
      <p:sp>
        <p:nvSpPr>
          <p:cNvPr id="15" name="Rectangle 14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tangle à coins arrondis 5"/>
          <p:cNvSpPr/>
          <p:nvPr/>
        </p:nvSpPr>
        <p:spPr>
          <a:xfrm>
            <a:off x="2699792" y="2492896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699792" y="2996952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Firstname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699792" y="3501008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username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699792" y="4005064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E-mail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699792" y="4509120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Password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à coins arrondis 10">
            <a:hlinkClick r:id="rId3" action="ppaction://hlinksldjump"/>
          </p:cNvPr>
          <p:cNvSpPr/>
          <p:nvPr/>
        </p:nvSpPr>
        <p:spPr>
          <a:xfrm>
            <a:off x="2699792" y="5085184"/>
            <a:ext cx="36004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tangle 13">
            <a:hlinkClick r:id="rId4" action="ppaction://hlinksldjump"/>
          </p:cNvPr>
          <p:cNvSpPr/>
          <p:nvPr/>
        </p:nvSpPr>
        <p:spPr>
          <a:xfrm>
            <a:off x="2699792" y="2492896"/>
            <a:ext cx="3096344" cy="24482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640381" y="1137518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987824" y="10527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860032" y="707212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699792" y="2492896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Person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699792" y="2996952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Prototype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699792" y="3501008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prototype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699792" y="4005064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pp@test.ch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699792" y="4509120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*********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572000" y="692696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059832" y="5085184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Subscribe as Tutor</a:t>
            </a:r>
            <a:endParaRPr lang="de-CH">
              <a:latin typeface="Book Antiqua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99792" y="2492896"/>
            <a:ext cx="3096344" cy="24482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ZoneTexte 15"/>
          <p:cNvSpPr txBox="1"/>
          <p:nvPr/>
        </p:nvSpPr>
        <p:spPr>
          <a:xfrm>
            <a:off x="179512" y="1196752"/>
            <a:ext cx="2016224" cy="369332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mtClean="0"/>
              <a:t>Sign Up</a:t>
            </a:r>
            <a:endParaRPr lang="de-CH"/>
          </a:p>
        </p:txBody>
      </p:sp>
      <p:sp>
        <p:nvSpPr>
          <p:cNvPr id="11" name="Rectangle à coins arrondis 10"/>
          <p:cNvSpPr/>
          <p:nvPr/>
        </p:nvSpPr>
        <p:spPr>
          <a:xfrm>
            <a:off x="2699792" y="5085184"/>
            <a:ext cx="36004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Multiplier 16"/>
          <p:cNvSpPr/>
          <p:nvPr/>
        </p:nvSpPr>
        <p:spPr>
          <a:xfrm>
            <a:off x="2699792" y="5085184"/>
            <a:ext cx="360040" cy="360040"/>
          </a:xfrm>
          <a:prstGeom prst="mathMultiply">
            <a:avLst>
              <a:gd name="adj1" fmla="val 1015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tangle 14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tangle à coins arrondis 12">
            <a:hlinkClick r:id="rId3" action="ppaction://hlinksldjump"/>
          </p:cNvPr>
          <p:cNvSpPr/>
          <p:nvPr/>
        </p:nvSpPr>
        <p:spPr>
          <a:xfrm>
            <a:off x="3563888" y="5733256"/>
            <a:ext cx="1224136" cy="432048"/>
          </a:xfrm>
          <a:prstGeom prst="roundRect">
            <a:avLst>
              <a:gd name="adj" fmla="val 41404"/>
            </a:avLst>
          </a:prstGeom>
          <a:solidFill>
            <a:srgbClr val="ACCB1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 smtClean="0">
                <a:solidFill>
                  <a:schemeClr val="bg1"/>
                </a:solidFill>
              </a:rPr>
              <a:t>Sign</a:t>
            </a:r>
            <a:r>
              <a:rPr lang="de-CH" smtClean="0">
                <a:solidFill>
                  <a:schemeClr val="bg1"/>
                </a:solidFill>
              </a:rPr>
              <a:t> </a:t>
            </a:r>
            <a:r>
              <a:rPr lang="de-CH" smtClean="0">
                <a:solidFill>
                  <a:schemeClr val="bg1"/>
                </a:solidFill>
              </a:rPr>
              <a:t>Up</a:t>
            </a:r>
            <a:endParaRPr lang="de-CH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40381" y="1137518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87824" y="10527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860032" y="707212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692696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771800" y="299695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smtClean="0">
                <a:latin typeface="Book Antiqua" pitchFamily="18" charset="0"/>
              </a:rPr>
              <a:t>Thank You</a:t>
            </a:r>
            <a:endParaRPr lang="de-CH" sz="2800" b="1">
              <a:latin typeface="Book Antiqua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059832" y="350100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mtClean="0">
                <a:latin typeface="Book Antiqua" pitchFamily="18" charset="0"/>
              </a:rPr>
              <a:t>For Subscribing</a:t>
            </a:r>
            <a:endParaRPr lang="de-CH">
              <a:latin typeface="Book Antiqua" pitchFamily="18" charset="0"/>
            </a:endParaRPr>
          </a:p>
        </p:txBody>
      </p:sp>
      <p:sp>
        <p:nvSpPr>
          <p:cNvPr id="11" name="Rectangle 10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à coins arrondis 9">
            <a:hlinkClick r:id="rId3" action="ppaction://hlinkpres?slideindex=1&amp;slidetitle="/>
          </p:cNvPr>
          <p:cNvSpPr/>
          <p:nvPr/>
        </p:nvSpPr>
        <p:spPr>
          <a:xfrm>
            <a:off x="2843808" y="4221088"/>
            <a:ext cx="2736304" cy="576064"/>
          </a:xfrm>
          <a:prstGeom prst="roundRect">
            <a:avLst>
              <a:gd name="adj" fmla="val 626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Use Stutor now</a:t>
            </a:r>
            <a:endParaRPr lang="de-C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640381" y="1137518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987824" y="10527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860032" y="707212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572000" y="692696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059832" y="5085184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Subscribe as Tutor</a:t>
            </a:r>
            <a:endParaRPr lang="de-CH">
              <a:latin typeface="Book Antiqua" pitchFamily="18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699792" y="2492896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699792" y="2996952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Firstname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699792" y="3501008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stutor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699792" y="4005064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stutor@test.com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699792" y="4509120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Password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99792" y="2492896"/>
            <a:ext cx="3096344" cy="24482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ZoneTexte 15"/>
          <p:cNvSpPr txBox="1"/>
          <p:nvPr/>
        </p:nvSpPr>
        <p:spPr>
          <a:xfrm>
            <a:off x="179512" y="1196752"/>
            <a:ext cx="2016224" cy="369332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mtClean="0"/>
              <a:t>Sign Up</a:t>
            </a:r>
            <a:endParaRPr lang="de-CH"/>
          </a:p>
        </p:txBody>
      </p:sp>
      <p:sp>
        <p:nvSpPr>
          <p:cNvPr id="15" name="Rectangle 14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à coins arrondis 10">
            <a:hlinkClick r:id="rId3" action="ppaction://hlinksldjump"/>
          </p:cNvPr>
          <p:cNvSpPr/>
          <p:nvPr/>
        </p:nvSpPr>
        <p:spPr>
          <a:xfrm>
            <a:off x="2699792" y="5085184"/>
            <a:ext cx="36004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tangle à coins arrondis 12">
            <a:hlinkClick r:id="rId4" action="ppaction://hlinksldjump"/>
          </p:cNvPr>
          <p:cNvSpPr/>
          <p:nvPr/>
        </p:nvSpPr>
        <p:spPr>
          <a:xfrm>
            <a:off x="3563888" y="5733256"/>
            <a:ext cx="1224136" cy="432048"/>
          </a:xfrm>
          <a:prstGeom prst="roundRect">
            <a:avLst>
              <a:gd name="adj" fmla="val 41404"/>
            </a:avLst>
          </a:prstGeom>
          <a:solidFill>
            <a:srgbClr val="ACCB1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 smtClean="0">
                <a:solidFill>
                  <a:schemeClr val="bg1"/>
                </a:solidFill>
              </a:rPr>
              <a:t>Sign</a:t>
            </a:r>
            <a:r>
              <a:rPr lang="de-CH" smtClean="0">
                <a:solidFill>
                  <a:schemeClr val="bg1"/>
                </a:solidFill>
              </a:rPr>
              <a:t> </a:t>
            </a:r>
            <a:r>
              <a:rPr lang="de-CH" smtClean="0">
                <a:solidFill>
                  <a:schemeClr val="bg1"/>
                </a:solidFill>
              </a:rPr>
              <a:t>Up</a:t>
            </a:r>
            <a:endParaRPr lang="de-CH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179512" y="1196752"/>
            <a:ext cx="2016224" cy="923330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mtClean="0"/>
              <a:t>Enter valid and unused informations</a:t>
            </a:r>
            <a:endParaRPr lang="de-CH"/>
          </a:p>
        </p:txBody>
      </p:sp>
      <p:sp>
        <p:nvSpPr>
          <p:cNvPr id="12" name="ZoneTexte 11"/>
          <p:cNvSpPr txBox="1"/>
          <p:nvPr/>
        </p:nvSpPr>
        <p:spPr>
          <a:xfrm>
            <a:off x="3059832" y="5085184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Subscribe as Tutor</a:t>
            </a:r>
            <a:endParaRPr lang="de-CH">
              <a:latin typeface="Book Antiqua" pitchFamily="18" charset="0"/>
            </a:endParaRPr>
          </a:p>
        </p:txBody>
      </p:sp>
      <p:sp>
        <p:nvSpPr>
          <p:cNvPr id="17" name="Multiplier 16"/>
          <p:cNvSpPr/>
          <p:nvPr/>
        </p:nvSpPr>
        <p:spPr>
          <a:xfrm>
            <a:off x="5868144" y="2564904"/>
            <a:ext cx="288032" cy="288032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Multiplier 17"/>
          <p:cNvSpPr/>
          <p:nvPr/>
        </p:nvSpPr>
        <p:spPr>
          <a:xfrm>
            <a:off x="5868144" y="2996952"/>
            <a:ext cx="288032" cy="288032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Multiplier 18"/>
          <p:cNvSpPr/>
          <p:nvPr/>
        </p:nvSpPr>
        <p:spPr>
          <a:xfrm>
            <a:off x="5868144" y="3501008"/>
            <a:ext cx="288032" cy="288032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Multiplier 19"/>
          <p:cNvSpPr/>
          <p:nvPr/>
        </p:nvSpPr>
        <p:spPr>
          <a:xfrm>
            <a:off x="5868144" y="4005064"/>
            <a:ext cx="288032" cy="288032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Multiplier 20"/>
          <p:cNvSpPr/>
          <p:nvPr/>
        </p:nvSpPr>
        <p:spPr>
          <a:xfrm>
            <a:off x="5868144" y="4509120"/>
            <a:ext cx="288032" cy="288032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tangle à coins arrondis 5"/>
          <p:cNvSpPr/>
          <p:nvPr/>
        </p:nvSpPr>
        <p:spPr>
          <a:xfrm>
            <a:off x="2699792" y="2492896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699792" y="2996952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Firstname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699792" y="3501008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stutor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699792" y="4005064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stutor@test.com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699792" y="4509120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Password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640381" y="1137518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987824" y="10527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860032" y="707212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572000" y="692696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5" name="Rectangle 14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tangle 13">
            <a:hlinkClick r:id="rId3" action="ppaction://hlinksldjump"/>
          </p:cNvPr>
          <p:cNvSpPr/>
          <p:nvPr/>
        </p:nvSpPr>
        <p:spPr>
          <a:xfrm>
            <a:off x="2699792" y="2492896"/>
            <a:ext cx="3096344" cy="24482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à coins arrondis 10">
            <a:hlinkClick r:id="rId4" action="ppaction://hlinksldjump"/>
          </p:cNvPr>
          <p:cNvSpPr/>
          <p:nvPr/>
        </p:nvSpPr>
        <p:spPr>
          <a:xfrm>
            <a:off x="2699792" y="5085184"/>
            <a:ext cx="36004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tangle à coins arrondis 12">
            <a:hlinkClick r:id="rId2" action="ppaction://hlinksldjump"/>
          </p:cNvPr>
          <p:cNvSpPr/>
          <p:nvPr/>
        </p:nvSpPr>
        <p:spPr>
          <a:xfrm>
            <a:off x="3563888" y="5733256"/>
            <a:ext cx="1224136" cy="432048"/>
          </a:xfrm>
          <a:prstGeom prst="roundRect">
            <a:avLst>
              <a:gd name="adj" fmla="val 41404"/>
            </a:avLst>
          </a:prstGeom>
          <a:solidFill>
            <a:srgbClr val="ACCB1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 smtClean="0">
                <a:solidFill>
                  <a:schemeClr val="bg1"/>
                </a:solidFill>
              </a:rPr>
              <a:t>Sign</a:t>
            </a:r>
            <a:r>
              <a:rPr lang="de-CH" smtClean="0">
                <a:solidFill>
                  <a:schemeClr val="bg1"/>
                </a:solidFill>
              </a:rPr>
              <a:t> </a:t>
            </a:r>
            <a:r>
              <a:rPr lang="de-CH" smtClean="0">
                <a:solidFill>
                  <a:schemeClr val="bg1"/>
                </a:solidFill>
              </a:rPr>
              <a:t>Up</a:t>
            </a:r>
            <a:endParaRPr lang="de-CH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640381" y="1137518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987824" y="10527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860032" y="707212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699792" y="2492896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Person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699792" y="2996952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Prototype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699792" y="3501008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prototype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699792" y="4005064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pp@test.ch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699792" y="4509120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*********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572000" y="692696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059832" y="5085184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Subscribe as Tutor</a:t>
            </a:r>
            <a:endParaRPr lang="de-CH">
              <a:latin typeface="Book Antiqua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99792" y="2492896"/>
            <a:ext cx="3096344" cy="24482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ZoneTexte 15"/>
          <p:cNvSpPr txBox="1"/>
          <p:nvPr/>
        </p:nvSpPr>
        <p:spPr>
          <a:xfrm>
            <a:off x="179512" y="1196752"/>
            <a:ext cx="2016224" cy="369332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mtClean="0"/>
              <a:t>Sign Up</a:t>
            </a:r>
            <a:endParaRPr lang="de-CH"/>
          </a:p>
        </p:txBody>
      </p:sp>
      <p:sp>
        <p:nvSpPr>
          <p:cNvPr id="15" name="Rectangle 14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à coins arrondis 10">
            <a:hlinkClick r:id="rId3" action="ppaction://hlinksldjump"/>
          </p:cNvPr>
          <p:cNvSpPr/>
          <p:nvPr/>
        </p:nvSpPr>
        <p:spPr>
          <a:xfrm>
            <a:off x="2699792" y="5085184"/>
            <a:ext cx="36004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tangle à coins arrondis 12">
            <a:hlinkClick r:id="rId4" action="ppaction://hlinksldjump"/>
          </p:cNvPr>
          <p:cNvSpPr/>
          <p:nvPr/>
        </p:nvSpPr>
        <p:spPr>
          <a:xfrm>
            <a:off x="3563888" y="5733256"/>
            <a:ext cx="1224136" cy="432048"/>
          </a:xfrm>
          <a:prstGeom prst="roundRect">
            <a:avLst>
              <a:gd name="adj" fmla="val 41404"/>
            </a:avLst>
          </a:prstGeom>
          <a:solidFill>
            <a:srgbClr val="ACCB1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 smtClean="0">
                <a:solidFill>
                  <a:schemeClr val="bg1"/>
                </a:solidFill>
              </a:rPr>
              <a:t>Sign</a:t>
            </a:r>
            <a:r>
              <a:rPr lang="de-CH" smtClean="0">
                <a:solidFill>
                  <a:schemeClr val="bg1"/>
                </a:solidFill>
              </a:rPr>
              <a:t> </a:t>
            </a:r>
            <a:r>
              <a:rPr lang="de-CH" smtClean="0">
                <a:solidFill>
                  <a:schemeClr val="bg1"/>
                </a:solidFill>
              </a:rPr>
              <a:t>Up</a:t>
            </a:r>
            <a:endParaRPr lang="de-CH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à coins arrondis 18"/>
          <p:cNvSpPr/>
          <p:nvPr/>
        </p:nvSpPr>
        <p:spPr>
          <a:xfrm>
            <a:off x="5076056" y="2492896"/>
            <a:ext cx="3744416" cy="3240360"/>
          </a:xfrm>
          <a:prstGeom prst="roundRect">
            <a:avLst>
              <a:gd name="adj" fmla="val 86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de-CH" sz="200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640381" y="1137518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987824" y="10527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860032" y="707212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572000" y="692696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7668344" y="6165304"/>
            <a:ext cx="1224136" cy="432048"/>
          </a:xfrm>
          <a:prstGeom prst="roundRect">
            <a:avLst>
              <a:gd name="adj" fmla="val 41404"/>
            </a:avLst>
          </a:prstGeom>
          <a:solidFill>
            <a:srgbClr val="ACCB1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bg1"/>
                </a:solidFill>
              </a:rPr>
              <a:t>Submit</a:t>
            </a:r>
            <a:endParaRPr lang="de-CH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79512" y="1196752"/>
            <a:ext cx="2016224" cy="646331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mtClean="0"/>
              <a:t>Enter lecture informations</a:t>
            </a:r>
            <a:endParaRPr lang="de-CH"/>
          </a:p>
        </p:txBody>
      </p:sp>
      <p:sp>
        <p:nvSpPr>
          <p:cNvPr id="18" name="Rectangle à coins arrondis 17"/>
          <p:cNvSpPr/>
          <p:nvPr/>
        </p:nvSpPr>
        <p:spPr>
          <a:xfrm>
            <a:off x="1115616" y="4653136"/>
            <a:ext cx="1512168" cy="64807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Add Lecture</a:t>
            </a:r>
            <a:endParaRPr lang="de-CH"/>
          </a:p>
        </p:txBody>
      </p:sp>
      <p:sp>
        <p:nvSpPr>
          <p:cNvPr id="15" name="Rectangle 14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tangle à coins arrondis 5"/>
          <p:cNvSpPr/>
          <p:nvPr/>
        </p:nvSpPr>
        <p:spPr>
          <a:xfrm>
            <a:off x="323528" y="2492896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Lecture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23528" y="2996952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Subject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323528" y="3501008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University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23528" y="4005064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Grade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>
            <a:hlinkClick r:id="rId3" action="ppaction://hlinksldjump"/>
          </p:cNvPr>
          <p:cNvSpPr/>
          <p:nvPr/>
        </p:nvSpPr>
        <p:spPr>
          <a:xfrm>
            <a:off x="323528" y="2492896"/>
            <a:ext cx="3096344" cy="194421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323528" y="2492896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ESE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23528" y="2996952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Informatics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323528" y="3501008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UNIBE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23528" y="4005064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5.5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640381" y="1137518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987824" y="10527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860032" y="707212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572000" y="692696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7668344" y="6165304"/>
            <a:ext cx="1224136" cy="432048"/>
          </a:xfrm>
          <a:prstGeom prst="roundRect">
            <a:avLst>
              <a:gd name="adj" fmla="val 41404"/>
            </a:avLst>
          </a:prstGeom>
          <a:solidFill>
            <a:srgbClr val="ACCB1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bg1"/>
                </a:solidFill>
              </a:rPr>
              <a:t>Submit</a:t>
            </a:r>
            <a:endParaRPr lang="de-CH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79512" y="1196752"/>
            <a:ext cx="2016224" cy="369332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mtClean="0"/>
              <a:t>Add Lecture</a:t>
            </a:r>
            <a:endParaRPr lang="de-CH"/>
          </a:p>
        </p:txBody>
      </p:sp>
      <p:sp>
        <p:nvSpPr>
          <p:cNvPr id="14" name="Rectangle 13">
            <a:hlinkClick r:id="rId2" action="ppaction://hlinksldjump"/>
          </p:cNvPr>
          <p:cNvSpPr/>
          <p:nvPr/>
        </p:nvSpPr>
        <p:spPr>
          <a:xfrm>
            <a:off x="323528" y="2492896"/>
            <a:ext cx="3096344" cy="194421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tangle à coins arrondis 18"/>
          <p:cNvSpPr/>
          <p:nvPr/>
        </p:nvSpPr>
        <p:spPr>
          <a:xfrm>
            <a:off x="5076056" y="2492896"/>
            <a:ext cx="3744416" cy="3240360"/>
          </a:xfrm>
          <a:prstGeom prst="roundRect">
            <a:avLst>
              <a:gd name="adj" fmla="val 86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de-CH" sz="2000">
              <a:solidFill>
                <a:schemeClr val="tx1"/>
              </a:solidFill>
            </a:endParaRPr>
          </a:p>
        </p:txBody>
      </p:sp>
      <p:sp>
        <p:nvSpPr>
          <p:cNvPr id="15" name="Rectangle 14">
            <a:hlinkClick r:id="rId3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tangle à coins arrondis 17">
            <a:hlinkClick r:id="rId4" action="ppaction://hlinksldjump"/>
          </p:cNvPr>
          <p:cNvSpPr/>
          <p:nvPr/>
        </p:nvSpPr>
        <p:spPr>
          <a:xfrm>
            <a:off x="1115616" y="4653136"/>
            <a:ext cx="1512168" cy="64807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Add Lecture</a:t>
            </a:r>
            <a:endParaRPr lang="de-C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323528" y="2492896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Lecture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23528" y="2996952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Subject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323528" y="3501008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University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23528" y="4005064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Grade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640381" y="1137518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987824" y="10527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860032" y="707212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572000" y="692696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79512" y="1196752"/>
            <a:ext cx="2016224" cy="1200329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mtClean="0"/>
              <a:t>More lectures have been added. Submit or delete Analysis I.</a:t>
            </a:r>
            <a:endParaRPr lang="de-CH"/>
          </a:p>
        </p:txBody>
      </p:sp>
      <p:sp>
        <p:nvSpPr>
          <p:cNvPr id="14" name="Rectangle 13">
            <a:hlinkClick r:id="rId2" action="ppaction://hlinksldjump"/>
          </p:cNvPr>
          <p:cNvSpPr/>
          <p:nvPr/>
        </p:nvSpPr>
        <p:spPr>
          <a:xfrm>
            <a:off x="323528" y="2492896"/>
            <a:ext cx="3096344" cy="194421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tangle à coins arrondis 17"/>
          <p:cNvSpPr/>
          <p:nvPr/>
        </p:nvSpPr>
        <p:spPr>
          <a:xfrm>
            <a:off x="1115616" y="4653136"/>
            <a:ext cx="1512168" cy="64807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Add Lecture</a:t>
            </a:r>
            <a:endParaRPr lang="de-CH"/>
          </a:p>
        </p:txBody>
      </p:sp>
      <p:sp>
        <p:nvSpPr>
          <p:cNvPr id="19" name="Rectangle à coins arrondis 18"/>
          <p:cNvSpPr/>
          <p:nvPr/>
        </p:nvSpPr>
        <p:spPr>
          <a:xfrm>
            <a:off x="5076056" y="2492896"/>
            <a:ext cx="3744416" cy="3240360"/>
          </a:xfrm>
          <a:prstGeom prst="roundRect">
            <a:avLst>
              <a:gd name="adj" fmla="val 86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>
              <a:lnSpc>
                <a:spcPct val="150000"/>
              </a:lnSpc>
            </a:pPr>
            <a:r>
              <a:rPr lang="de-CH" sz="2000" b="1" smtClean="0">
                <a:solidFill>
                  <a:schemeClr val="tx1"/>
                </a:solidFill>
              </a:rPr>
              <a:t>ESE</a:t>
            </a:r>
          </a:p>
          <a:p>
            <a:pPr>
              <a:lnSpc>
                <a:spcPct val="150000"/>
              </a:lnSpc>
            </a:pPr>
            <a:r>
              <a:rPr lang="de-CH" sz="2000" b="1" smtClean="0">
                <a:solidFill>
                  <a:schemeClr val="tx1"/>
                </a:solidFill>
              </a:rPr>
              <a:t>Analysis I</a:t>
            </a:r>
          </a:p>
          <a:p>
            <a:pPr>
              <a:lnSpc>
                <a:spcPct val="150000"/>
              </a:lnSpc>
            </a:pPr>
            <a:r>
              <a:rPr lang="de-CH" sz="2000" b="1" smtClean="0">
                <a:solidFill>
                  <a:schemeClr val="tx1"/>
                </a:solidFill>
              </a:rPr>
              <a:t>Datenbanken</a:t>
            </a:r>
          </a:p>
          <a:p>
            <a:pPr>
              <a:lnSpc>
                <a:spcPct val="150000"/>
              </a:lnSpc>
            </a:pPr>
            <a:r>
              <a:rPr lang="de-CH" sz="2000" b="1" smtClean="0">
                <a:solidFill>
                  <a:schemeClr val="tx1"/>
                </a:solidFill>
              </a:rPr>
              <a:t>D&amp;A</a:t>
            </a:r>
          </a:p>
          <a:p>
            <a:pPr>
              <a:lnSpc>
                <a:spcPct val="150000"/>
              </a:lnSpc>
            </a:pPr>
            <a:r>
              <a:rPr lang="de-CH" sz="2000" b="1" smtClean="0">
                <a:solidFill>
                  <a:schemeClr val="tx1"/>
                </a:solidFill>
              </a:rPr>
              <a:t>P1</a:t>
            </a:r>
          </a:p>
          <a:p>
            <a:pPr>
              <a:lnSpc>
                <a:spcPct val="150000"/>
              </a:lnSpc>
            </a:pPr>
            <a:r>
              <a:rPr lang="de-CH" sz="2000" b="1" smtClean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7596336" y="2852936"/>
            <a:ext cx="1080120" cy="3600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</a:rPr>
              <a:t>Delete &gt;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7596336" y="3717032"/>
            <a:ext cx="1080120" cy="3600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</a:rPr>
              <a:t>Delete &gt;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7596336" y="4221088"/>
            <a:ext cx="1080120" cy="3600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</a:rPr>
              <a:t>Delete &gt;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7596336" y="4653136"/>
            <a:ext cx="1080120" cy="3600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</a:rPr>
              <a:t>Delete &gt;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7596336" y="5157192"/>
            <a:ext cx="1080120" cy="3600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</a:rPr>
              <a:t>Delete &gt;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15" name="Rectangle 14">
            <a:hlinkClick r:id="rId3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tangle à coins arrondis 12">
            <a:hlinkClick r:id="rId4" action="ppaction://hlinksldjump"/>
          </p:cNvPr>
          <p:cNvSpPr/>
          <p:nvPr/>
        </p:nvSpPr>
        <p:spPr>
          <a:xfrm>
            <a:off x="7668344" y="6165304"/>
            <a:ext cx="1224136" cy="432048"/>
          </a:xfrm>
          <a:prstGeom prst="roundRect">
            <a:avLst>
              <a:gd name="adj" fmla="val 41404"/>
            </a:avLst>
          </a:prstGeom>
          <a:solidFill>
            <a:srgbClr val="ACCB1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bg1"/>
                </a:solidFill>
              </a:rPr>
              <a:t>Submit</a:t>
            </a:r>
            <a:endParaRPr lang="de-CH">
              <a:solidFill>
                <a:schemeClr val="bg1"/>
              </a:solidFill>
            </a:endParaRPr>
          </a:p>
        </p:txBody>
      </p:sp>
      <p:sp>
        <p:nvSpPr>
          <p:cNvPr id="20" name="Rectangle à coins arrondis 19">
            <a:hlinkClick r:id="rId5" action="ppaction://hlinksldjump"/>
          </p:cNvPr>
          <p:cNvSpPr/>
          <p:nvPr/>
        </p:nvSpPr>
        <p:spPr>
          <a:xfrm>
            <a:off x="7596336" y="3284984"/>
            <a:ext cx="1080120" cy="3600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</a:rPr>
              <a:t>Delete &gt;</a:t>
            </a:r>
            <a:endParaRPr lang="de-C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323528" y="2492896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Lecture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23528" y="2996952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Subject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323528" y="3501008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University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23528" y="4005064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Grade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640381" y="1137518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987824" y="10527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860032" y="707212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572000" y="692696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79512" y="1196752"/>
            <a:ext cx="2016224" cy="1200329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mtClean="0"/>
              <a:t>More lectures have been added. Submit or delete Analysis I.</a:t>
            </a:r>
            <a:endParaRPr lang="de-CH"/>
          </a:p>
        </p:txBody>
      </p:sp>
      <p:sp>
        <p:nvSpPr>
          <p:cNvPr id="14" name="Rectangle 13">
            <a:hlinkClick r:id="rId2" action="ppaction://hlinksldjump"/>
          </p:cNvPr>
          <p:cNvSpPr/>
          <p:nvPr/>
        </p:nvSpPr>
        <p:spPr>
          <a:xfrm>
            <a:off x="323528" y="2492896"/>
            <a:ext cx="3096344" cy="194421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tangle à coins arrondis 17"/>
          <p:cNvSpPr/>
          <p:nvPr/>
        </p:nvSpPr>
        <p:spPr>
          <a:xfrm>
            <a:off x="1115616" y="4653136"/>
            <a:ext cx="1512168" cy="64807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Add Lecture</a:t>
            </a:r>
            <a:endParaRPr lang="de-CH"/>
          </a:p>
        </p:txBody>
      </p:sp>
      <p:sp>
        <p:nvSpPr>
          <p:cNvPr id="19" name="Rectangle à coins arrondis 18"/>
          <p:cNvSpPr/>
          <p:nvPr/>
        </p:nvSpPr>
        <p:spPr>
          <a:xfrm>
            <a:off x="5076056" y="2492896"/>
            <a:ext cx="3744416" cy="3240360"/>
          </a:xfrm>
          <a:prstGeom prst="roundRect">
            <a:avLst>
              <a:gd name="adj" fmla="val 86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>
              <a:lnSpc>
                <a:spcPct val="150000"/>
              </a:lnSpc>
            </a:pPr>
            <a:r>
              <a:rPr lang="de-CH" sz="2000" b="1" smtClean="0">
                <a:solidFill>
                  <a:schemeClr val="tx1"/>
                </a:solidFill>
              </a:rPr>
              <a:t>ESE</a:t>
            </a:r>
          </a:p>
          <a:p>
            <a:pPr>
              <a:lnSpc>
                <a:spcPct val="150000"/>
              </a:lnSpc>
            </a:pPr>
            <a:r>
              <a:rPr lang="de-CH" sz="2000" b="1" smtClean="0">
                <a:solidFill>
                  <a:schemeClr val="tx1"/>
                </a:solidFill>
              </a:rPr>
              <a:t>Analysis I</a:t>
            </a:r>
          </a:p>
          <a:p>
            <a:pPr>
              <a:lnSpc>
                <a:spcPct val="150000"/>
              </a:lnSpc>
            </a:pPr>
            <a:r>
              <a:rPr lang="de-CH" sz="2000" b="1" smtClean="0">
                <a:solidFill>
                  <a:schemeClr val="tx1"/>
                </a:solidFill>
              </a:rPr>
              <a:t>Datenbanken</a:t>
            </a:r>
          </a:p>
          <a:p>
            <a:pPr>
              <a:lnSpc>
                <a:spcPct val="150000"/>
              </a:lnSpc>
            </a:pPr>
            <a:r>
              <a:rPr lang="de-CH" sz="2000" b="1" smtClean="0">
                <a:solidFill>
                  <a:schemeClr val="tx1"/>
                </a:solidFill>
              </a:rPr>
              <a:t>D&amp;A</a:t>
            </a:r>
          </a:p>
          <a:p>
            <a:pPr>
              <a:lnSpc>
                <a:spcPct val="150000"/>
              </a:lnSpc>
            </a:pPr>
            <a:r>
              <a:rPr lang="de-CH" sz="2000" b="1" smtClean="0">
                <a:solidFill>
                  <a:schemeClr val="tx1"/>
                </a:solidFill>
              </a:rPr>
              <a:t>P1</a:t>
            </a:r>
          </a:p>
          <a:p>
            <a:pPr>
              <a:lnSpc>
                <a:spcPct val="150000"/>
              </a:lnSpc>
            </a:pPr>
            <a:r>
              <a:rPr lang="de-CH" sz="2000" b="1" smtClean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7596336" y="2852936"/>
            <a:ext cx="1080120" cy="3600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</a:rPr>
              <a:t>Delete &gt;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7596336" y="3717032"/>
            <a:ext cx="1080120" cy="3600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</a:rPr>
              <a:t>Delete &gt;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7596336" y="4221088"/>
            <a:ext cx="1080120" cy="3600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</a:rPr>
              <a:t>Delete &gt;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7596336" y="4653136"/>
            <a:ext cx="1080120" cy="3600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</a:rPr>
              <a:t>Delete &gt;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7596336" y="5157192"/>
            <a:ext cx="1080120" cy="3600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</a:rPr>
              <a:t>Delete &gt;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7668344" y="6165304"/>
            <a:ext cx="1224136" cy="432048"/>
          </a:xfrm>
          <a:prstGeom prst="roundRect">
            <a:avLst>
              <a:gd name="adj" fmla="val 41404"/>
            </a:avLst>
          </a:prstGeom>
          <a:solidFill>
            <a:srgbClr val="ACCB1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bg1"/>
                </a:solidFill>
              </a:rPr>
              <a:t>Submit</a:t>
            </a:r>
            <a:endParaRPr lang="de-CH">
              <a:solidFill>
                <a:schemeClr val="bg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7596336" y="3284984"/>
            <a:ext cx="1080120" cy="3600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</a:rPr>
              <a:t>Delete &gt;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876256" y="3356992"/>
            <a:ext cx="1728192" cy="936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mtClean="0">
                <a:solidFill>
                  <a:schemeClr val="tx1"/>
                </a:solidFill>
              </a:rPr>
              <a:t>Do you want to delete this?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15" name="Rectangle 14">
            <a:hlinkClick r:id="rId3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Multiplier 25">
            <a:hlinkClick r:id="rId4" action="ppaction://hlinksldjump"/>
          </p:cNvPr>
          <p:cNvSpPr/>
          <p:nvPr/>
        </p:nvSpPr>
        <p:spPr>
          <a:xfrm>
            <a:off x="7956376" y="3933056"/>
            <a:ext cx="288032" cy="288032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Flèche droite 26">
            <a:hlinkClick r:id="rId5" action="ppaction://hlinksldjump"/>
          </p:cNvPr>
          <p:cNvSpPr/>
          <p:nvPr/>
        </p:nvSpPr>
        <p:spPr>
          <a:xfrm>
            <a:off x="7236296" y="4005064"/>
            <a:ext cx="216024" cy="216024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323528" y="2492896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Lecture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23528" y="2996952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Subject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323528" y="3501008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University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23528" y="4005064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Grade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640381" y="1137518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987824" y="10527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860032" y="707212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572000" y="692696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79512" y="1196752"/>
            <a:ext cx="2016224" cy="369332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mtClean="0"/>
              <a:t>Submit</a:t>
            </a:r>
            <a:endParaRPr lang="de-CH"/>
          </a:p>
        </p:txBody>
      </p:sp>
      <p:sp>
        <p:nvSpPr>
          <p:cNvPr id="14" name="Rectangle 13">
            <a:hlinkClick r:id="rId2" action="ppaction://hlinksldjump"/>
          </p:cNvPr>
          <p:cNvSpPr/>
          <p:nvPr/>
        </p:nvSpPr>
        <p:spPr>
          <a:xfrm>
            <a:off x="323528" y="2492896"/>
            <a:ext cx="3096344" cy="194421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tangle à coins arrondis 17"/>
          <p:cNvSpPr/>
          <p:nvPr/>
        </p:nvSpPr>
        <p:spPr>
          <a:xfrm>
            <a:off x="1115616" y="4653136"/>
            <a:ext cx="1512168" cy="64807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Add Lecture</a:t>
            </a:r>
            <a:endParaRPr lang="de-CH"/>
          </a:p>
        </p:txBody>
      </p:sp>
      <p:sp>
        <p:nvSpPr>
          <p:cNvPr id="19" name="Rectangle à coins arrondis 18"/>
          <p:cNvSpPr/>
          <p:nvPr/>
        </p:nvSpPr>
        <p:spPr>
          <a:xfrm>
            <a:off x="5076056" y="2492896"/>
            <a:ext cx="3744416" cy="3240360"/>
          </a:xfrm>
          <a:prstGeom prst="roundRect">
            <a:avLst>
              <a:gd name="adj" fmla="val 86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pPr>
              <a:lnSpc>
                <a:spcPct val="150000"/>
              </a:lnSpc>
            </a:pPr>
            <a:r>
              <a:rPr lang="de-CH" sz="2000" b="1" smtClean="0">
                <a:solidFill>
                  <a:schemeClr val="tx1"/>
                </a:solidFill>
              </a:rPr>
              <a:t>ESE</a:t>
            </a:r>
          </a:p>
          <a:p>
            <a:pPr>
              <a:lnSpc>
                <a:spcPct val="150000"/>
              </a:lnSpc>
            </a:pPr>
            <a:r>
              <a:rPr lang="de-CH" sz="2000" b="1" smtClean="0">
                <a:solidFill>
                  <a:schemeClr val="tx1"/>
                </a:solidFill>
              </a:rPr>
              <a:t>Datenbanken</a:t>
            </a:r>
          </a:p>
          <a:p>
            <a:pPr>
              <a:lnSpc>
                <a:spcPct val="150000"/>
              </a:lnSpc>
            </a:pPr>
            <a:r>
              <a:rPr lang="de-CH" sz="2000" b="1" smtClean="0">
                <a:solidFill>
                  <a:schemeClr val="tx1"/>
                </a:solidFill>
              </a:rPr>
              <a:t>D&amp;A</a:t>
            </a:r>
          </a:p>
          <a:p>
            <a:pPr>
              <a:lnSpc>
                <a:spcPct val="150000"/>
              </a:lnSpc>
            </a:pPr>
            <a:r>
              <a:rPr lang="de-CH" sz="2000" b="1" smtClean="0">
                <a:solidFill>
                  <a:schemeClr val="tx1"/>
                </a:solidFill>
              </a:rPr>
              <a:t>P1</a:t>
            </a:r>
          </a:p>
          <a:p>
            <a:pPr>
              <a:lnSpc>
                <a:spcPct val="150000"/>
              </a:lnSpc>
            </a:pPr>
            <a:r>
              <a:rPr lang="de-CH" sz="2000" b="1" smtClean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7596336" y="2780928"/>
            <a:ext cx="1080120" cy="3600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</a:rPr>
              <a:t>Delete &gt;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7596336" y="3212976"/>
            <a:ext cx="1080120" cy="3600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</a:rPr>
              <a:t>Delete &gt;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7596336" y="3645024"/>
            <a:ext cx="1080120" cy="3600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</a:rPr>
              <a:t>Delete &gt;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7596336" y="4077072"/>
            <a:ext cx="1080120" cy="3600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</a:rPr>
              <a:t>Delete &gt;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7596336" y="4581128"/>
            <a:ext cx="1080120" cy="3600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</a:rPr>
              <a:t>Delete &gt;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15" name="Rectangle 14">
            <a:hlinkClick r:id="rId3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tangle à coins arrondis 12">
            <a:hlinkClick r:id="rId4" action="ppaction://hlinksldjump"/>
          </p:cNvPr>
          <p:cNvSpPr/>
          <p:nvPr/>
        </p:nvSpPr>
        <p:spPr>
          <a:xfrm>
            <a:off x="7668344" y="6165304"/>
            <a:ext cx="1224136" cy="432048"/>
          </a:xfrm>
          <a:prstGeom prst="roundRect">
            <a:avLst>
              <a:gd name="adj" fmla="val 41404"/>
            </a:avLst>
          </a:prstGeom>
          <a:solidFill>
            <a:srgbClr val="ACCB1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bg1"/>
                </a:solidFill>
              </a:rPr>
              <a:t>Submit</a:t>
            </a:r>
            <a:endParaRPr lang="de-CH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Affichage à l'écran (4:3)</PresentationFormat>
  <Paragraphs>157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Jack Traror</dc:creator>
  <cp:lastModifiedBy>Jack Traror</cp:lastModifiedBy>
  <cp:revision>10</cp:revision>
  <dcterms:created xsi:type="dcterms:W3CDTF">2015-10-13T13:12:14Z</dcterms:created>
  <dcterms:modified xsi:type="dcterms:W3CDTF">2015-10-14T10:21:17Z</dcterms:modified>
</cp:coreProperties>
</file>