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  <p:sldId id="266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B12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98" autoAdjust="0"/>
  </p:normalViewPr>
  <p:slideViewPr>
    <p:cSldViewPr>
      <p:cViewPr>
        <p:scale>
          <a:sx n="100" d="100"/>
          <a:sy n="100" d="100"/>
        </p:scale>
        <p:origin x="96" y="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n.pptx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92333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 without entering any informations</a:t>
            </a:r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3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9" name="ZoneTexte 8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wrong username</a:t>
            </a:r>
            <a:endParaRPr lang="de-CH"/>
          </a:p>
        </p:txBody>
      </p:sp>
      <p:sp>
        <p:nvSpPr>
          <p:cNvPr id="12" name="Multiplier 11"/>
          <p:cNvSpPr/>
          <p:nvPr/>
        </p:nvSpPr>
        <p:spPr>
          <a:xfrm>
            <a:off x="6300192" y="2996952"/>
            <a:ext cx="360040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à coins arrondis 6">
            <a:hlinkClick r:id="rId2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ZoneTexte 13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 with wrong username</a:t>
            </a:r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protyp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3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3" name="ZoneTexte 12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a valid username</a:t>
            </a:r>
            <a:endParaRPr lang="de-CH"/>
          </a:p>
        </p:txBody>
      </p:sp>
      <p:sp>
        <p:nvSpPr>
          <p:cNvPr id="12" name="Multiplier 11"/>
          <p:cNvSpPr/>
          <p:nvPr/>
        </p:nvSpPr>
        <p:spPr>
          <a:xfrm>
            <a:off x="6300192" y="2996952"/>
            <a:ext cx="360040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protyp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Rectangle à coins arrondis 6">
            <a:hlinkClick r:id="rId2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ZoneTexte 13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92333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 without entering any password</a:t>
            </a:r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3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3" name="ZoneTexte 12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false password</a:t>
            </a:r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2" name="Multiplier 11"/>
          <p:cNvSpPr/>
          <p:nvPr/>
        </p:nvSpPr>
        <p:spPr>
          <a:xfrm>
            <a:off x="6300192" y="3645024"/>
            <a:ext cx="360040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2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4" name="ZoneTexte 13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 with a false password</a:t>
            </a:r>
            <a:endParaRPr lang="de-CH"/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**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3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3" name="ZoneTexte 12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correct password</a:t>
            </a:r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2" name="Multiplier 11"/>
          <p:cNvSpPr/>
          <p:nvPr/>
        </p:nvSpPr>
        <p:spPr>
          <a:xfrm>
            <a:off x="6300192" y="3645024"/>
            <a:ext cx="360040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2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4" name="ZoneTexte 13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</a:t>
            </a:r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**********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3" action="ppaction://hlinkpres?slideindex=1&amp;slidetitle=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3" name="ZoneTexte 12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Affichage à l'écran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Jack Traror</dc:creator>
  <cp:lastModifiedBy>Jack Traror</cp:lastModifiedBy>
  <cp:revision>11</cp:revision>
  <dcterms:created xsi:type="dcterms:W3CDTF">2015-10-13T12:43:18Z</dcterms:created>
  <dcterms:modified xsi:type="dcterms:W3CDTF">2015-10-14T12:29:00Z</dcterms:modified>
</cp:coreProperties>
</file>