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wmf"/><Relationship Id="rId7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251520" y="2204864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ZoneTexte 3"/>
          <p:cNvSpPr txBox="1"/>
          <p:nvPr/>
        </p:nvSpPr>
        <p:spPr>
          <a:xfrm>
            <a:off x="1187624" y="1209526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5067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764704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496" y="750188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0392" y="836712"/>
            <a:ext cx="864096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smtClean="0"/>
              <a:t>Log Out</a:t>
            </a:r>
            <a:endParaRPr lang="de-CH" sz="1400"/>
          </a:p>
        </p:txBody>
      </p:sp>
      <p:sp>
        <p:nvSpPr>
          <p:cNvPr id="13" name="Rectangle à coins arrondis 12"/>
          <p:cNvSpPr/>
          <p:nvPr/>
        </p:nvSpPr>
        <p:spPr>
          <a:xfrm>
            <a:off x="251520" y="2996952"/>
            <a:ext cx="8640960" cy="2376264"/>
          </a:xfrm>
          <a:prstGeom prst="roundRect">
            <a:avLst>
              <a:gd name="adj" fmla="val 46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tangle à coins arrondis 13"/>
          <p:cNvSpPr/>
          <p:nvPr/>
        </p:nvSpPr>
        <p:spPr>
          <a:xfrm>
            <a:off x="251520" y="2996952"/>
            <a:ext cx="8640960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CH" sz="4400" smtClean="0">
                <a:solidFill>
                  <a:schemeClr val="tx1"/>
                </a:solidFill>
              </a:rPr>
              <a:t>ESE</a:t>
            </a:r>
            <a:endParaRPr lang="de-CH" sz="440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51520" y="3717032"/>
            <a:ext cx="8640960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CH" sz="4400" smtClean="0">
                <a:solidFill>
                  <a:schemeClr val="tx1"/>
                </a:solidFill>
              </a:rPr>
              <a:t>Analysis I</a:t>
            </a:r>
            <a:endParaRPr lang="de-CH" sz="440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51520" y="4437112"/>
            <a:ext cx="8640960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CH" sz="4400" smtClean="0">
                <a:solidFill>
                  <a:schemeClr val="tx1"/>
                </a:solidFill>
              </a:rPr>
              <a:t>Lineare Algebra I</a:t>
            </a:r>
            <a:endParaRPr lang="de-CH" sz="440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51520" y="2996952"/>
            <a:ext cx="288032" cy="237626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/>
          <p:cNvSpPr/>
          <p:nvPr/>
        </p:nvSpPr>
        <p:spPr>
          <a:xfrm>
            <a:off x="251520" y="3068960"/>
            <a:ext cx="288032" cy="2880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ZoneTexte 20"/>
          <p:cNvSpPr txBox="1"/>
          <p:nvPr/>
        </p:nvSpPr>
        <p:spPr>
          <a:xfrm>
            <a:off x="7308304" y="31409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Options &gt;</a:t>
            </a:r>
            <a:endParaRPr lang="de-CH"/>
          </a:p>
        </p:txBody>
      </p:sp>
      <p:sp>
        <p:nvSpPr>
          <p:cNvPr id="22" name="ZoneTexte 21"/>
          <p:cNvSpPr txBox="1"/>
          <p:nvPr/>
        </p:nvSpPr>
        <p:spPr>
          <a:xfrm>
            <a:off x="7308304" y="38610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Options &gt;</a:t>
            </a:r>
            <a:endParaRPr lang="de-CH"/>
          </a:p>
        </p:txBody>
      </p:sp>
      <p:sp>
        <p:nvSpPr>
          <p:cNvPr id="23" name="ZoneTexte 22"/>
          <p:cNvSpPr txBox="1"/>
          <p:nvPr/>
        </p:nvSpPr>
        <p:spPr>
          <a:xfrm>
            <a:off x="7308304" y="45811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Options &gt;</a:t>
            </a:r>
            <a:endParaRPr lang="de-CH"/>
          </a:p>
        </p:txBody>
      </p:sp>
      <p:sp>
        <p:nvSpPr>
          <p:cNvPr id="24" name="Rectangle 2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à coins arrondis 9">
            <a:hlinkClick r:id="rId2" action="ppaction://hlinksldjump"/>
          </p:cNvPr>
          <p:cNvSpPr/>
          <p:nvPr/>
        </p:nvSpPr>
        <p:spPr>
          <a:xfrm>
            <a:off x="251520" y="2204864"/>
            <a:ext cx="2880320" cy="5760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Student</a:t>
            </a:r>
            <a:endParaRPr lang="de-CH"/>
          </a:p>
        </p:txBody>
      </p:sp>
      <p:sp>
        <p:nvSpPr>
          <p:cNvPr id="11" name="Rectangle à coins arrondis 10">
            <a:hlinkClick r:id="rId3" action="ppaction://hlinksldjump"/>
          </p:cNvPr>
          <p:cNvSpPr/>
          <p:nvPr/>
        </p:nvSpPr>
        <p:spPr>
          <a:xfrm>
            <a:off x="3131840" y="2204864"/>
            <a:ext cx="29523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Tutor</a:t>
            </a:r>
            <a:endParaRPr lang="de-CH"/>
          </a:p>
        </p:txBody>
      </p:sp>
      <p:sp>
        <p:nvSpPr>
          <p:cNvPr id="12" name="Rectangle à coins arrondis 11">
            <a:hlinkClick r:id="rId4" action="ppaction://hlinksldjump"/>
          </p:cNvPr>
          <p:cNvSpPr/>
          <p:nvPr/>
        </p:nvSpPr>
        <p:spPr>
          <a:xfrm>
            <a:off x="6084168" y="2204864"/>
            <a:ext cx="28083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Account</a:t>
            </a:r>
            <a:endParaRPr lang="de-CH"/>
          </a:p>
        </p:txBody>
      </p:sp>
      <p:sp>
        <p:nvSpPr>
          <p:cNvPr id="20" name="Rectangle à coins arrondis 19">
            <a:hlinkClick r:id="rId5" action="ppaction://hlinksldjump"/>
          </p:cNvPr>
          <p:cNvSpPr/>
          <p:nvPr/>
        </p:nvSpPr>
        <p:spPr>
          <a:xfrm>
            <a:off x="3491880" y="5661248"/>
            <a:ext cx="1584176" cy="64807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New Tutor</a:t>
            </a:r>
            <a:endParaRPr lang="de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87624" y="1209526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5067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764704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496" y="750188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0392" y="836712"/>
            <a:ext cx="864096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smtClean="0"/>
              <a:t>Log Out</a:t>
            </a:r>
            <a:endParaRPr lang="de-CH" sz="1400"/>
          </a:p>
        </p:txBody>
      </p:sp>
      <p:sp>
        <p:nvSpPr>
          <p:cNvPr id="9" name="Rectangle à coins arrondis 8"/>
          <p:cNvSpPr/>
          <p:nvPr/>
        </p:nvSpPr>
        <p:spPr>
          <a:xfrm>
            <a:off x="251520" y="2204864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à coins arrondis 12"/>
          <p:cNvSpPr/>
          <p:nvPr/>
        </p:nvSpPr>
        <p:spPr>
          <a:xfrm>
            <a:off x="323528" y="3429000"/>
            <a:ext cx="331236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accent1"/>
                </a:solidFill>
              </a:rPr>
              <a:t>Subject</a:t>
            </a:r>
            <a:endParaRPr lang="de-CH">
              <a:solidFill>
                <a:schemeClr val="accent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23528" y="4077072"/>
            <a:ext cx="331236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accent1"/>
                </a:solidFill>
              </a:rPr>
              <a:t>Lecture</a:t>
            </a:r>
            <a:endParaRPr lang="de-CH">
              <a:solidFill>
                <a:schemeClr val="accent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23528" y="4725144"/>
            <a:ext cx="331236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accent1"/>
                </a:solidFill>
              </a:rPr>
              <a:t>University</a:t>
            </a:r>
            <a:endParaRPr lang="de-CH">
              <a:solidFill>
                <a:schemeClr val="accent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228184" y="3356992"/>
            <a:ext cx="144016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15-16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228184" y="3933056"/>
            <a:ext cx="1440160" cy="504056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smtClean="0">
                <a:solidFill>
                  <a:schemeClr val="tx1"/>
                </a:solidFill>
              </a:rPr>
              <a:t>Add Disponibility</a:t>
            </a:r>
            <a:endParaRPr lang="de-CH" sz="140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6228184" y="4653136"/>
            <a:ext cx="2088232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mtClean="0">
                <a:solidFill>
                  <a:schemeClr val="tx1"/>
                </a:solidFill>
              </a:rPr>
              <a:t>Monday 14-16</a:t>
            </a:r>
          </a:p>
          <a:p>
            <a:r>
              <a:rPr lang="de-CH" smtClean="0">
                <a:solidFill>
                  <a:schemeClr val="tx1"/>
                </a:solidFill>
              </a:rPr>
              <a:t>Thhuesday 8-12</a:t>
            </a:r>
          </a:p>
          <a:p>
            <a:r>
              <a:rPr lang="de-CH" smtClean="0">
                <a:solidFill>
                  <a:schemeClr val="tx1"/>
                </a:solidFill>
              </a:rPr>
              <a:t>Saturday 8-18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4067944" y="3429000"/>
            <a:ext cx="1944216" cy="1802523"/>
            <a:chOff x="4067944" y="3429000"/>
            <a:chExt cx="1944216" cy="1802523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4067944" y="3429000"/>
              <a:ext cx="1944216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mtClean="0">
                  <a:solidFill>
                    <a:schemeClr val="tx1"/>
                  </a:solidFill>
                </a:rPr>
                <a:t>&lt;                       &gt;</a:t>
              </a:r>
              <a:endParaRPr lang="de-CH">
                <a:solidFill>
                  <a:schemeClr val="tx1"/>
                </a:solidFill>
              </a:endParaRPr>
            </a:p>
          </p:txBody>
        </p:sp>
        <p:pic>
          <p:nvPicPr>
            <p:cNvPr id="1027" name="Picture 3" descr="C:\Users\Jack\AppData\Local\Microsoft\Windows\INetCache\IE\M6WSYJ6Q\kalender%202[1].png"/>
            <p:cNvPicPr>
              <a:picLocks noChangeAspect="1" noChangeArrowheads="1"/>
            </p:cNvPicPr>
            <p:nvPr/>
          </p:nvPicPr>
          <p:blipFill>
            <a:blip r:embed="rId2" cstate="print"/>
            <a:srcRect l="18088" t="41793" r="18373" b="11065"/>
            <a:stretch>
              <a:fillRect/>
            </a:stretch>
          </p:blipFill>
          <p:spPr bwMode="auto">
            <a:xfrm>
              <a:off x="4067944" y="3789040"/>
              <a:ext cx="1944216" cy="1442483"/>
            </a:xfrm>
            <a:prstGeom prst="rect">
              <a:avLst/>
            </a:prstGeom>
            <a:noFill/>
          </p:spPr>
        </p:pic>
      </p:grpSp>
      <p:sp>
        <p:nvSpPr>
          <p:cNvPr id="22" name="Rectangle à coins arrondis 21"/>
          <p:cNvSpPr/>
          <p:nvPr/>
        </p:nvSpPr>
        <p:spPr>
          <a:xfrm>
            <a:off x="7236296" y="3429000"/>
            <a:ext cx="360040" cy="288032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>
            <a:hlinkClick r:id="rId4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tangle à coins arrondis 22">
            <a:hlinkClick r:id="rId5" action="ppaction://hlinksldjump"/>
          </p:cNvPr>
          <p:cNvSpPr/>
          <p:nvPr/>
        </p:nvSpPr>
        <p:spPr>
          <a:xfrm>
            <a:off x="2339752" y="5733256"/>
            <a:ext cx="1944216" cy="64807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ysClr val="windowText" lastClr="000000"/>
                </a:solidFill>
              </a:rPr>
              <a:t>Search</a:t>
            </a:r>
            <a:endParaRPr lang="de-CH">
              <a:solidFill>
                <a:sysClr val="windowText" lastClr="000000"/>
              </a:solidFill>
            </a:endParaRPr>
          </a:p>
        </p:txBody>
      </p:sp>
      <p:sp>
        <p:nvSpPr>
          <p:cNvPr id="26" name="Rectangle à coins arrondis 25">
            <a:hlinkClick r:id="rId6" action="ppaction://hlinksldjump"/>
          </p:cNvPr>
          <p:cNvSpPr/>
          <p:nvPr/>
        </p:nvSpPr>
        <p:spPr>
          <a:xfrm>
            <a:off x="251520" y="2204864"/>
            <a:ext cx="2880320" cy="5760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Student</a:t>
            </a:r>
            <a:endParaRPr lang="de-CH"/>
          </a:p>
        </p:txBody>
      </p:sp>
      <p:sp>
        <p:nvSpPr>
          <p:cNvPr id="27" name="Rectangle à coins arrondis 26">
            <a:hlinkClick r:id="rId7" action="ppaction://hlinksldjump"/>
          </p:cNvPr>
          <p:cNvSpPr/>
          <p:nvPr/>
        </p:nvSpPr>
        <p:spPr>
          <a:xfrm>
            <a:off x="3131840" y="2204864"/>
            <a:ext cx="29523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Tutor</a:t>
            </a:r>
            <a:endParaRPr lang="de-CH"/>
          </a:p>
        </p:txBody>
      </p:sp>
      <p:sp>
        <p:nvSpPr>
          <p:cNvPr id="28" name="Rectangle à coins arrondis 27">
            <a:hlinkClick r:id="rId8" action="ppaction://hlinksldjump"/>
          </p:cNvPr>
          <p:cNvSpPr/>
          <p:nvPr/>
        </p:nvSpPr>
        <p:spPr>
          <a:xfrm>
            <a:off x="6084168" y="2204864"/>
            <a:ext cx="28083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Account</a:t>
            </a:r>
            <a:endParaRPr lang="de-CH"/>
          </a:p>
        </p:txBody>
      </p:sp>
      <p:sp>
        <p:nvSpPr>
          <p:cNvPr id="29" name="Rectangle à coins arrondis 28"/>
          <p:cNvSpPr/>
          <p:nvPr/>
        </p:nvSpPr>
        <p:spPr>
          <a:xfrm>
            <a:off x="323528" y="5445224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accent1"/>
                </a:solidFill>
              </a:rPr>
              <a:t>Gender</a:t>
            </a:r>
            <a:endParaRPr lang="de-CH">
              <a:solidFill>
                <a:schemeClr val="accent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187624" y="5445224"/>
            <a:ext cx="36004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2"/>
                </a:solidFill>
              </a:rPr>
              <a:t>V</a:t>
            </a:r>
            <a:endParaRPr lang="de-CH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87624" y="1209526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5067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764704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496" y="750188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0392" y="836712"/>
            <a:ext cx="864096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smtClean="0"/>
              <a:t>Log Out</a:t>
            </a:r>
            <a:endParaRPr lang="de-CH" sz="1400"/>
          </a:p>
        </p:txBody>
      </p:sp>
      <p:sp>
        <p:nvSpPr>
          <p:cNvPr id="9" name="Rectangle à coins arrondis 8"/>
          <p:cNvSpPr/>
          <p:nvPr/>
        </p:nvSpPr>
        <p:spPr>
          <a:xfrm>
            <a:off x="251520" y="2204864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251520" y="2924944"/>
          <a:ext cx="864096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192"/>
                <a:gridCol w="1728192"/>
                <a:gridCol w="1728192"/>
                <a:gridCol w="1728192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Username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Gender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Grade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TR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Profile</a:t>
                      </a:r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Tuto1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male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5.5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6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see profile</a:t>
                      </a:r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Tuto2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female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5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6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mtClean="0"/>
                        <a:t>see profile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Tuto3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female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5.5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5.8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see profile</a:t>
                      </a:r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Tuto4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male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4.5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5.5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see profile</a:t>
                      </a:r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Tuto5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female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6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5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see profile</a:t>
                      </a:r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Tuto6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male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5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4.6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see profile</a:t>
                      </a:r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Tuto7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male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5.5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4.5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see profile</a:t>
                      </a:r>
                      <a:endParaRPr lang="de-C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tangle à coins arrondis 14">
            <a:hlinkClick r:id="rId3" action="ppaction://hlinksldjump"/>
          </p:cNvPr>
          <p:cNvSpPr/>
          <p:nvPr/>
        </p:nvSpPr>
        <p:spPr>
          <a:xfrm>
            <a:off x="251520" y="2204864"/>
            <a:ext cx="2880320" cy="5760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Student</a:t>
            </a:r>
            <a:endParaRPr lang="de-CH"/>
          </a:p>
        </p:txBody>
      </p:sp>
      <p:sp>
        <p:nvSpPr>
          <p:cNvPr id="16" name="Rectangle à coins arrondis 15">
            <a:hlinkClick r:id="rId4" action="ppaction://hlinksldjump"/>
          </p:cNvPr>
          <p:cNvSpPr/>
          <p:nvPr/>
        </p:nvSpPr>
        <p:spPr>
          <a:xfrm>
            <a:off x="3131840" y="2204864"/>
            <a:ext cx="29523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Tutor</a:t>
            </a:r>
            <a:endParaRPr lang="de-CH"/>
          </a:p>
        </p:txBody>
      </p:sp>
      <p:sp>
        <p:nvSpPr>
          <p:cNvPr id="17" name="Rectangle à coins arrondis 16">
            <a:hlinkClick r:id="rId5" action="ppaction://hlinksldjump"/>
          </p:cNvPr>
          <p:cNvSpPr/>
          <p:nvPr/>
        </p:nvSpPr>
        <p:spPr>
          <a:xfrm>
            <a:off x="6084168" y="2204864"/>
            <a:ext cx="28083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Account</a:t>
            </a:r>
            <a:endParaRPr lang="de-CH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7236296" y="3356992"/>
            <a:ext cx="1008112" cy="288032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87624" y="1209526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5067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764704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496" y="750188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0392" y="836712"/>
            <a:ext cx="864096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smtClean="0"/>
              <a:t>Log Out</a:t>
            </a:r>
            <a:endParaRPr lang="de-CH" sz="1400"/>
          </a:p>
        </p:txBody>
      </p:sp>
      <p:sp>
        <p:nvSpPr>
          <p:cNvPr id="9" name="Rectangle à coins arrondis 8"/>
          <p:cNvSpPr/>
          <p:nvPr/>
        </p:nvSpPr>
        <p:spPr>
          <a:xfrm>
            <a:off x="251520" y="2204864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3" name="Groupe 12"/>
          <p:cNvGrpSpPr/>
          <p:nvPr/>
        </p:nvGrpSpPr>
        <p:grpSpPr>
          <a:xfrm>
            <a:off x="251520" y="3068960"/>
            <a:ext cx="1944216" cy="1802523"/>
            <a:chOff x="4067944" y="3429000"/>
            <a:chExt cx="1944216" cy="1802523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4067944" y="3429000"/>
              <a:ext cx="1944216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mtClean="0">
                  <a:solidFill>
                    <a:schemeClr val="tx1"/>
                  </a:solidFill>
                </a:rPr>
                <a:t>&lt;                       &gt;</a:t>
              </a:r>
              <a:endParaRPr lang="de-CH">
                <a:solidFill>
                  <a:schemeClr val="tx1"/>
                </a:solidFill>
              </a:endParaRPr>
            </a:p>
          </p:txBody>
        </p:sp>
        <p:pic>
          <p:nvPicPr>
            <p:cNvPr id="15" name="Picture 3" descr="C:\Users\Jack\AppData\Local\Microsoft\Windows\INetCache\IE\M6WSYJ6Q\kalender%202[1].png"/>
            <p:cNvPicPr>
              <a:picLocks noChangeAspect="1" noChangeArrowheads="1"/>
            </p:cNvPicPr>
            <p:nvPr/>
          </p:nvPicPr>
          <p:blipFill>
            <a:blip r:embed="rId2" cstate="print"/>
            <a:srcRect l="18088" t="41793" r="18373" b="11065"/>
            <a:stretch>
              <a:fillRect/>
            </a:stretch>
          </p:blipFill>
          <p:spPr bwMode="auto">
            <a:xfrm>
              <a:off x="4067944" y="3789040"/>
              <a:ext cx="1944216" cy="1442483"/>
            </a:xfrm>
            <a:prstGeom prst="rect">
              <a:avLst/>
            </a:prstGeom>
            <a:noFill/>
          </p:spPr>
        </p:pic>
      </p:grpSp>
      <p:sp>
        <p:nvSpPr>
          <p:cNvPr id="16" name="ZoneTexte 15"/>
          <p:cNvSpPr txBox="1"/>
          <p:nvPr/>
        </p:nvSpPr>
        <p:spPr>
          <a:xfrm>
            <a:off x="2339752" y="306896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u="sng" smtClean="0"/>
              <a:t>Tutor 1</a:t>
            </a:r>
            <a:endParaRPr lang="de-CH" sz="3200" b="1" u="sng"/>
          </a:p>
        </p:txBody>
      </p:sp>
      <p:sp>
        <p:nvSpPr>
          <p:cNvPr id="17" name="ZoneTexte 16"/>
          <p:cNvSpPr txBox="1"/>
          <p:nvPr/>
        </p:nvSpPr>
        <p:spPr>
          <a:xfrm>
            <a:off x="2411760" y="36450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Jack    </a:t>
            </a:r>
            <a:r>
              <a:rPr lang="de-CH" b="1" smtClean="0">
                <a:latin typeface="Calibri"/>
              </a:rPr>
              <a:t>♂</a:t>
            </a:r>
            <a:endParaRPr lang="de-CH" b="1"/>
          </a:p>
        </p:txBody>
      </p:sp>
      <p:grpSp>
        <p:nvGrpSpPr>
          <p:cNvPr id="20" name="Groupe 19"/>
          <p:cNvGrpSpPr/>
          <p:nvPr/>
        </p:nvGrpSpPr>
        <p:grpSpPr>
          <a:xfrm>
            <a:off x="2411760" y="4077072"/>
            <a:ext cx="1152128" cy="504056"/>
            <a:chOff x="2699792" y="4221088"/>
            <a:chExt cx="1152128" cy="504056"/>
          </a:xfrm>
        </p:grpSpPr>
        <p:sp>
          <p:nvSpPr>
            <p:cNvPr id="18" name="Étoile à 5 branches 17"/>
            <p:cNvSpPr/>
            <p:nvPr/>
          </p:nvSpPr>
          <p:spPr>
            <a:xfrm>
              <a:off x="2699792" y="4221088"/>
              <a:ext cx="504056" cy="504056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347864" y="429309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mtClean="0"/>
                <a:t>6</a:t>
              </a:r>
              <a:endParaRPr lang="de-CH"/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323528" y="5373216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Send Request</a:t>
            </a:r>
            <a:endParaRPr lang="de-CH"/>
          </a:p>
        </p:txBody>
      </p:sp>
      <p:sp>
        <p:nvSpPr>
          <p:cNvPr id="22" name="Rectangle à coins arrondis 21"/>
          <p:cNvSpPr/>
          <p:nvPr/>
        </p:nvSpPr>
        <p:spPr>
          <a:xfrm>
            <a:off x="3995936" y="2996952"/>
            <a:ext cx="4824536" cy="2376264"/>
          </a:xfrm>
          <a:prstGeom prst="roundRect">
            <a:avLst>
              <a:gd name="adj" fmla="val 46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tangle à coins arrondis 22"/>
          <p:cNvSpPr/>
          <p:nvPr/>
        </p:nvSpPr>
        <p:spPr>
          <a:xfrm>
            <a:off x="3995936" y="2996952"/>
            <a:ext cx="4824536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CH" sz="2400" smtClean="0">
                <a:solidFill>
                  <a:schemeClr val="tx1"/>
                </a:solidFill>
              </a:rPr>
              <a:t>ESE			5.5</a:t>
            </a:r>
            <a:endParaRPr lang="de-CH" sz="240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995936" y="3717032"/>
            <a:ext cx="4824536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CH" sz="2400" smtClean="0">
                <a:solidFill>
                  <a:schemeClr val="tx1"/>
                </a:solidFill>
              </a:rPr>
              <a:t>Analysis I		5</a:t>
            </a:r>
            <a:endParaRPr lang="de-CH" sz="240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3995936" y="4437112"/>
            <a:ext cx="4824536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CH" sz="2400" smtClean="0">
                <a:solidFill>
                  <a:schemeClr val="tx1"/>
                </a:solidFill>
              </a:rPr>
              <a:t>Lineare Algebra I	5.5</a:t>
            </a:r>
            <a:endParaRPr lang="de-CH" sz="2400">
              <a:solidFill>
                <a:schemeClr val="tx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995936" y="2996952"/>
            <a:ext cx="160818" cy="237626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/>
          <p:cNvSpPr/>
          <p:nvPr/>
        </p:nvSpPr>
        <p:spPr>
          <a:xfrm>
            <a:off x="3995936" y="3068960"/>
            <a:ext cx="160818" cy="2880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Ellipse 27"/>
          <p:cNvSpPr/>
          <p:nvPr/>
        </p:nvSpPr>
        <p:spPr>
          <a:xfrm>
            <a:off x="8316416" y="314096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Ellipse 28"/>
          <p:cNvSpPr/>
          <p:nvPr/>
        </p:nvSpPr>
        <p:spPr>
          <a:xfrm>
            <a:off x="8316416" y="386104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/>
          <p:cNvSpPr/>
          <p:nvPr/>
        </p:nvSpPr>
        <p:spPr>
          <a:xfrm>
            <a:off x="8316416" y="45811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/>
          <p:cNvSpPr/>
          <p:nvPr/>
        </p:nvSpPr>
        <p:spPr>
          <a:xfrm>
            <a:off x="8388424" y="321297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ZoneTexte 31"/>
          <p:cNvSpPr txBox="1"/>
          <p:nvPr/>
        </p:nvSpPr>
        <p:spPr>
          <a:xfrm>
            <a:off x="2195736" y="45718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&gt; see comments</a:t>
            </a:r>
            <a:endParaRPr lang="de-CH"/>
          </a:p>
        </p:txBody>
      </p:sp>
      <p:sp>
        <p:nvSpPr>
          <p:cNvPr id="36" name="Rectangle 35">
            <a:hlinkClick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tangle à coins arrondis 32">
            <a:hlinkClick r:id="rId4" action="ppaction://hlinksldjump"/>
          </p:cNvPr>
          <p:cNvSpPr/>
          <p:nvPr/>
        </p:nvSpPr>
        <p:spPr>
          <a:xfrm>
            <a:off x="251520" y="2204864"/>
            <a:ext cx="2880320" cy="5760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Student</a:t>
            </a:r>
            <a:endParaRPr lang="de-CH"/>
          </a:p>
        </p:txBody>
      </p:sp>
      <p:sp>
        <p:nvSpPr>
          <p:cNvPr id="34" name="Rectangle à coins arrondis 33">
            <a:hlinkClick r:id="rId5" action="ppaction://hlinksldjump"/>
          </p:cNvPr>
          <p:cNvSpPr/>
          <p:nvPr/>
        </p:nvSpPr>
        <p:spPr>
          <a:xfrm>
            <a:off x="3131840" y="2204864"/>
            <a:ext cx="29523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Tutor</a:t>
            </a:r>
            <a:endParaRPr lang="de-CH"/>
          </a:p>
        </p:txBody>
      </p:sp>
      <p:sp>
        <p:nvSpPr>
          <p:cNvPr id="35" name="Rectangle à coins arrondis 34">
            <a:hlinkClick r:id="rId6" action="ppaction://hlinksldjump"/>
          </p:cNvPr>
          <p:cNvSpPr/>
          <p:nvPr/>
        </p:nvSpPr>
        <p:spPr>
          <a:xfrm>
            <a:off x="6084168" y="2204864"/>
            <a:ext cx="28083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Account</a:t>
            </a:r>
            <a:endParaRPr lang="de-C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87624" y="1209526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5067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764704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496" y="750188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0392" y="836712"/>
            <a:ext cx="864096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smtClean="0"/>
              <a:t>Log Out</a:t>
            </a:r>
            <a:endParaRPr lang="de-CH" sz="1400"/>
          </a:p>
        </p:txBody>
      </p:sp>
      <p:sp>
        <p:nvSpPr>
          <p:cNvPr id="9" name="Rectangle à coins arrondis 8"/>
          <p:cNvSpPr/>
          <p:nvPr/>
        </p:nvSpPr>
        <p:spPr>
          <a:xfrm>
            <a:off x="251520" y="2204864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3" name="Groupe 12"/>
          <p:cNvGrpSpPr/>
          <p:nvPr/>
        </p:nvGrpSpPr>
        <p:grpSpPr>
          <a:xfrm>
            <a:off x="323528" y="3212976"/>
            <a:ext cx="3024336" cy="3168352"/>
            <a:chOff x="4067944" y="3429000"/>
            <a:chExt cx="1944216" cy="1802523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4067944" y="3429000"/>
              <a:ext cx="1944216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3200" b="1" smtClean="0">
                  <a:solidFill>
                    <a:schemeClr val="tx1"/>
                  </a:solidFill>
                </a:rPr>
                <a:t>&lt;                       &gt;</a:t>
              </a:r>
              <a:endParaRPr lang="de-CH" sz="3200" b="1">
                <a:solidFill>
                  <a:schemeClr val="tx1"/>
                </a:solidFill>
              </a:endParaRPr>
            </a:p>
          </p:txBody>
        </p:sp>
        <p:pic>
          <p:nvPicPr>
            <p:cNvPr id="15" name="Picture 3" descr="C:\Users\Jack\AppData\Local\Microsoft\Windows\INetCache\IE\M6WSYJ6Q\kalender%202[1].png"/>
            <p:cNvPicPr>
              <a:picLocks noChangeAspect="1" noChangeArrowheads="1"/>
            </p:cNvPicPr>
            <p:nvPr/>
          </p:nvPicPr>
          <p:blipFill>
            <a:blip r:embed="rId2" cstate="print"/>
            <a:srcRect l="18088" t="41793" r="18373" b="11065"/>
            <a:stretch>
              <a:fillRect/>
            </a:stretch>
          </p:blipFill>
          <p:spPr bwMode="auto">
            <a:xfrm>
              <a:off x="4067944" y="3789040"/>
              <a:ext cx="1944216" cy="1442483"/>
            </a:xfrm>
            <a:prstGeom prst="rect">
              <a:avLst/>
            </a:prstGeom>
            <a:noFill/>
          </p:spPr>
        </p:pic>
      </p:grpSp>
      <p:sp>
        <p:nvSpPr>
          <p:cNvPr id="17" name="Rectangle à coins arrondis 16"/>
          <p:cNvSpPr/>
          <p:nvPr/>
        </p:nvSpPr>
        <p:spPr>
          <a:xfrm>
            <a:off x="3851920" y="3501008"/>
            <a:ext cx="3384376" cy="2880320"/>
          </a:xfrm>
          <a:prstGeom prst="roundRect">
            <a:avLst>
              <a:gd name="adj" fmla="val 83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mtClean="0">
              <a:solidFill>
                <a:sysClr val="windowText" lastClr="000000"/>
              </a:solidFill>
            </a:endParaRPr>
          </a:p>
          <a:p>
            <a:r>
              <a:rPr lang="de-CH" smtClean="0">
                <a:solidFill>
                  <a:sysClr val="windowText" lastClr="000000"/>
                </a:solidFill>
              </a:rPr>
              <a:t>ESE		yesterday    &gt;</a:t>
            </a:r>
          </a:p>
          <a:p>
            <a:pPr algn="ctr"/>
            <a:endParaRPr lang="de-CH" smtClea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851920" y="3284984"/>
            <a:ext cx="3384376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Requests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à coins arrondis 17">
            <a:hlinkClick r:id="rId4" action="ppaction://hlinksldjump"/>
          </p:cNvPr>
          <p:cNvSpPr/>
          <p:nvPr/>
        </p:nvSpPr>
        <p:spPr>
          <a:xfrm>
            <a:off x="251520" y="2204864"/>
            <a:ext cx="2880320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Student</a:t>
            </a:r>
            <a:endParaRPr lang="de-CH"/>
          </a:p>
        </p:txBody>
      </p:sp>
      <p:sp>
        <p:nvSpPr>
          <p:cNvPr id="19" name="Rectangle à coins arrondis 18">
            <a:hlinkClick r:id="rId3" action="ppaction://hlinksldjump"/>
          </p:cNvPr>
          <p:cNvSpPr/>
          <p:nvPr/>
        </p:nvSpPr>
        <p:spPr>
          <a:xfrm>
            <a:off x="3131840" y="2204864"/>
            <a:ext cx="2952328" cy="5760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Tutor</a:t>
            </a:r>
            <a:endParaRPr lang="de-CH"/>
          </a:p>
        </p:txBody>
      </p:sp>
      <p:sp>
        <p:nvSpPr>
          <p:cNvPr id="20" name="Rectangle à coins arrondis 19">
            <a:hlinkClick r:id="rId5" action="ppaction://hlinksldjump"/>
          </p:cNvPr>
          <p:cNvSpPr/>
          <p:nvPr/>
        </p:nvSpPr>
        <p:spPr>
          <a:xfrm>
            <a:off x="6084168" y="2204864"/>
            <a:ext cx="28083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Account</a:t>
            </a:r>
            <a:endParaRPr lang="de-C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87624" y="1209526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5067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764704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496" y="750188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0392" y="836712"/>
            <a:ext cx="864096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smtClean="0"/>
              <a:t>Log Out</a:t>
            </a:r>
            <a:endParaRPr lang="de-CH" sz="1400"/>
          </a:p>
        </p:txBody>
      </p:sp>
      <p:sp>
        <p:nvSpPr>
          <p:cNvPr id="9" name="Rectangle à coins arrondis 8"/>
          <p:cNvSpPr/>
          <p:nvPr/>
        </p:nvSpPr>
        <p:spPr>
          <a:xfrm>
            <a:off x="251520" y="2204864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tangle à coins arrondis 13"/>
          <p:cNvSpPr/>
          <p:nvPr/>
        </p:nvSpPr>
        <p:spPr>
          <a:xfrm>
            <a:off x="251520" y="3212976"/>
            <a:ext cx="583264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Name, Surname, Username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51520" y="3717032"/>
            <a:ext cx="583264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E-Mail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51520" y="4437112"/>
            <a:ext cx="583264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Password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1520" y="4941168"/>
            <a:ext cx="583264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Payment Options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51520" y="5733256"/>
            <a:ext cx="583264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Account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932040" y="32849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change &gt;</a:t>
            </a:r>
            <a:endParaRPr lang="de-CH"/>
          </a:p>
        </p:txBody>
      </p:sp>
      <p:sp>
        <p:nvSpPr>
          <p:cNvPr id="20" name="ZoneTexte 19"/>
          <p:cNvSpPr txBox="1"/>
          <p:nvPr/>
        </p:nvSpPr>
        <p:spPr>
          <a:xfrm>
            <a:off x="4932040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change &gt;</a:t>
            </a:r>
            <a:endParaRPr lang="de-CH"/>
          </a:p>
        </p:txBody>
      </p:sp>
      <p:sp>
        <p:nvSpPr>
          <p:cNvPr id="21" name="ZoneTexte 20"/>
          <p:cNvSpPr txBox="1"/>
          <p:nvPr/>
        </p:nvSpPr>
        <p:spPr>
          <a:xfrm>
            <a:off x="5004048" y="45091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change &gt;</a:t>
            </a:r>
            <a:endParaRPr lang="de-CH"/>
          </a:p>
        </p:txBody>
      </p:sp>
      <p:sp>
        <p:nvSpPr>
          <p:cNvPr id="22" name="ZoneTexte 21"/>
          <p:cNvSpPr txBox="1"/>
          <p:nvPr/>
        </p:nvSpPr>
        <p:spPr>
          <a:xfrm>
            <a:off x="5004048" y="50131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change &gt;</a:t>
            </a:r>
            <a:endParaRPr lang="de-CH"/>
          </a:p>
        </p:txBody>
      </p:sp>
      <p:sp>
        <p:nvSpPr>
          <p:cNvPr id="23" name="ZoneTexte 22"/>
          <p:cNvSpPr txBox="1"/>
          <p:nvPr/>
        </p:nvSpPr>
        <p:spPr>
          <a:xfrm>
            <a:off x="5004048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delete  &gt;</a:t>
            </a:r>
            <a:endParaRPr lang="de-CH"/>
          </a:p>
        </p:txBody>
      </p:sp>
      <p:sp>
        <p:nvSpPr>
          <p:cNvPr id="27" name="Rectangle 26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tangle à coins arrondis 23">
            <a:hlinkClick r:id="rId3" action="ppaction://hlinksldjump"/>
          </p:cNvPr>
          <p:cNvSpPr/>
          <p:nvPr/>
        </p:nvSpPr>
        <p:spPr>
          <a:xfrm>
            <a:off x="251520" y="2204864"/>
            <a:ext cx="2880320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Student</a:t>
            </a:r>
            <a:endParaRPr lang="de-CH"/>
          </a:p>
        </p:txBody>
      </p:sp>
      <p:sp>
        <p:nvSpPr>
          <p:cNvPr id="25" name="Rectangle à coins arrondis 24">
            <a:hlinkClick r:id="rId4" action="ppaction://hlinksldjump"/>
          </p:cNvPr>
          <p:cNvSpPr/>
          <p:nvPr/>
        </p:nvSpPr>
        <p:spPr>
          <a:xfrm>
            <a:off x="3131840" y="2204864"/>
            <a:ext cx="2952328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Tutor</a:t>
            </a:r>
            <a:endParaRPr lang="de-CH"/>
          </a:p>
        </p:txBody>
      </p:sp>
      <p:sp>
        <p:nvSpPr>
          <p:cNvPr id="26" name="Rectangle à coins arrondis 25">
            <a:hlinkClick r:id="rId2" action="ppaction://hlinksldjump"/>
          </p:cNvPr>
          <p:cNvSpPr/>
          <p:nvPr/>
        </p:nvSpPr>
        <p:spPr>
          <a:xfrm>
            <a:off x="6084168" y="2204864"/>
            <a:ext cx="2808312" cy="5760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Account</a:t>
            </a:r>
            <a:endParaRPr lang="de-C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Affichage à l'écran (4:3)</PresentationFormat>
  <Paragraphs>130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Jack Traror</dc:creator>
  <cp:lastModifiedBy>Jack Traror</cp:lastModifiedBy>
  <cp:revision>9</cp:revision>
  <dcterms:created xsi:type="dcterms:W3CDTF">2015-10-14T09:45:11Z</dcterms:created>
  <dcterms:modified xsi:type="dcterms:W3CDTF">2015-10-14T12:23:34Z</dcterms:modified>
</cp:coreProperties>
</file>