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62" r:id="rId6"/>
    <p:sldId id="258" r:id="rId7"/>
    <p:sldId id="259" r:id="rId8"/>
    <p:sldId id="266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B12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98" autoAdjust="0"/>
  </p:normalViewPr>
  <p:slideViewPr>
    <p:cSldViewPr>
      <p:cViewPr>
        <p:scale>
          <a:sx n="100" d="100"/>
          <a:sy n="100" d="100"/>
        </p:scale>
        <p:origin x="96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de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D5F9E-7A21-48F6-9B4F-78C5BB9A051F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D05F-9B07-4859-BEC3-55CCF5C948C1}" type="slidenum">
              <a:rPr lang="de-CH" smtClean="0"/>
              <a:pPr/>
              <a:t>‹N°›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ack\Documents\UNI\Informatik\Semester%203\Einf&#252;hrung%20in%20die%20Softwareingeneering\Projekt\Power%20Point%20Prototype\Einzeln\NewAccount.pptx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9512" y="1196752"/>
            <a:ext cx="2016224" cy="92333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Sign In without entering any informations</a:t>
            </a:r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username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à coins arrondis 6">
            <a:hlinkClick r:id="rId3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9" name="ZoneTexte 8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Enter wrong username</a:t>
            </a:r>
            <a:endParaRPr lang="de-CH"/>
          </a:p>
        </p:txBody>
      </p:sp>
      <p:sp>
        <p:nvSpPr>
          <p:cNvPr id="12" name="Multiplier 11"/>
          <p:cNvSpPr/>
          <p:nvPr/>
        </p:nvSpPr>
        <p:spPr>
          <a:xfrm>
            <a:off x="6300192" y="2996952"/>
            <a:ext cx="360040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username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à coins arrondis 6">
            <a:hlinkClick r:id="rId2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ZoneTexte 13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Sign In with wrong username</a:t>
            </a:r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protyp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à coins arrondis 6">
            <a:hlinkClick r:id="rId3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3" name="ZoneTexte 12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Enter a valid username</a:t>
            </a:r>
            <a:endParaRPr lang="de-CH"/>
          </a:p>
        </p:txBody>
      </p:sp>
      <p:sp>
        <p:nvSpPr>
          <p:cNvPr id="12" name="Multiplier 11"/>
          <p:cNvSpPr/>
          <p:nvPr/>
        </p:nvSpPr>
        <p:spPr>
          <a:xfrm>
            <a:off x="6300192" y="2996952"/>
            <a:ext cx="360040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protyp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7" name="Rectangle à coins arrondis 6">
            <a:hlinkClick r:id="rId2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ZoneTexte 13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9512" y="1196752"/>
            <a:ext cx="2016224" cy="923330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Sign In without entering any password</a:t>
            </a:r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prototype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à coins arrondis 6">
            <a:hlinkClick r:id="rId3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3" name="ZoneTexte 12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Enter false password</a:t>
            </a:r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2" name="Multiplier 11"/>
          <p:cNvSpPr/>
          <p:nvPr/>
        </p:nvSpPr>
        <p:spPr>
          <a:xfrm>
            <a:off x="6300192" y="3645024"/>
            <a:ext cx="360040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prototype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à coins arrondis 6">
            <a:hlinkClick r:id="rId2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4" name="ZoneTexte 13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Sign In with a false password</a:t>
            </a:r>
            <a:endParaRPr lang="de-CH"/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prototype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**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à coins arrondis 6">
            <a:hlinkClick r:id="rId3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3" name="ZoneTexte 12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Enter correct password</a:t>
            </a:r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2" name="Multiplier 11"/>
          <p:cNvSpPr/>
          <p:nvPr/>
        </p:nvSpPr>
        <p:spPr>
          <a:xfrm>
            <a:off x="6300192" y="3645024"/>
            <a:ext cx="360040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endParaRPr lang="de-CH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prototype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à coins arrondis 6">
            <a:hlinkClick r:id="rId2" action="ppaction://hlinksldjump"/>
          </p:cNvPr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4" name="ZoneTexte 13">
            <a:hlinkClick r:id="rId4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640381" y="1137518"/>
            <a:ext cx="207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smtClean="0">
                <a:latin typeface="Book Antiqua" pitchFamily="18" charset="0"/>
              </a:rPr>
              <a:t>Stutor</a:t>
            </a:r>
            <a:endParaRPr lang="de-CH" sz="5400">
              <a:latin typeface="Book Antiqua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87824" y="10527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latin typeface="Book Antiqua" pitchFamily="18" charset="0"/>
              </a:rPr>
              <a:t>Welcome to</a:t>
            </a:r>
            <a:endParaRPr lang="de-CH">
              <a:latin typeface="Book Antiqua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60032" y="707212"/>
            <a:ext cx="1080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T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572000" y="692696"/>
            <a:ext cx="1045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S</a:t>
            </a:r>
            <a:endParaRPr lang="de-CH" sz="96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9512" y="1196752"/>
            <a:ext cx="201622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mtClean="0"/>
              <a:t>Sign In</a:t>
            </a:r>
            <a:endParaRPr lang="de-CH"/>
          </a:p>
        </p:txBody>
      </p:sp>
      <p:sp>
        <p:nvSpPr>
          <p:cNvPr id="6" name="Rectangle à coins arrondis 5"/>
          <p:cNvSpPr/>
          <p:nvPr/>
        </p:nvSpPr>
        <p:spPr>
          <a:xfrm>
            <a:off x="3131840" y="3645024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**********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31840" y="2996952"/>
            <a:ext cx="3096344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mtClean="0">
                <a:solidFill>
                  <a:schemeClr val="tx1"/>
                </a:solidFill>
              </a:rPr>
              <a:t>prototype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2996952"/>
            <a:ext cx="3096344" cy="108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ZoneTexte 7"/>
          <p:cNvSpPr txBox="1"/>
          <p:nvPr/>
        </p:nvSpPr>
        <p:spPr>
          <a:xfrm>
            <a:off x="3491880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 smtClean="0"/>
              <a:t>or</a:t>
            </a:r>
            <a:r>
              <a:rPr lang="de-CH" smtClean="0"/>
              <a:t> </a:t>
            </a:r>
            <a:r>
              <a:rPr lang="de-CH" err="1" smtClean="0"/>
              <a:t>create</a:t>
            </a:r>
            <a:r>
              <a:rPr lang="de-CH" smtClean="0"/>
              <a:t> a  </a:t>
            </a:r>
            <a:endParaRPr lang="de-CH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à coins arrondis 6"/>
          <p:cNvSpPr/>
          <p:nvPr/>
        </p:nvSpPr>
        <p:spPr>
          <a:xfrm>
            <a:off x="4067944" y="4293096"/>
            <a:ext cx="1224136" cy="432048"/>
          </a:xfrm>
          <a:prstGeom prst="roundRect">
            <a:avLst>
              <a:gd name="adj" fmla="val 41404"/>
            </a:avLst>
          </a:prstGeom>
          <a:solidFill>
            <a:srgbClr val="ACCB1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 smtClean="0">
                <a:solidFill>
                  <a:schemeClr val="bg1"/>
                </a:solidFill>
              </a:rPr>
              <a:t>Sign</a:t>
            </a:r>
            <a:r>
              <a:rPr lang="de-CH" smtClean="0">
                <a:solidFill>
                  <a:schemeClr val="bg1"/>
                </a:solidFill>
              </a:rPr>
              <a:t> In</a:t>
            </a:r>
            <a:endParaRPr lang="de-CH">
              <a:solidFill>
                <a:schemeClr val="bg1"/>
              </a:solidFill>
            </a:endParaRPr>
          </a:p>
        </p:txBody>
      </p:sp>
      <p:sp>
        <p:nvSpPr>
          <p:cNvPr id="13" name="ZoneTexte 12">
            <a:hlinkClick r:id="rId3" action="ppaction://hlinkpres?slideindex=1&amp;slidetitle="/>
          </p:cNvPr>
          <p:cNvSpPr txBox="1"/>
          <p:nvPr/>
        </p:nvSpPr>
        <p:spPr>
          <a:xfrm>
            <a:off x="4572000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mtClean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de-CH" err="1" smtClean="0">
                <a:solidFill>
                  <a:schemeClr val="tx2">
                    <a:lumMod val="75000"/>
                  </a:schemeClr>
                </a:solidFill>
              </a:rPr>
              <a:t>Account</a:t>
            </a:r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hlinkClick r:id="" action="ppaction://hlinkshowjump?jump=endshow"/>
          </p:cNvPr>
          <p:cNvSpPr/>
          <p:nvPr/>
        </p:nvSpPr>
        <p:spPr>
          <a:xfrm>
            <a:off x="8388424" y="0"/>
            <a:ext cx="755576" cy="1166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Affichage à l'écran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Jack Traror</dc:creator>
  <cp:lastModifiedBy>Jack Traror</cp:lastModifiedBy>
  <cp:revision>10</cp:revision>
  <dcterms:created xsi:type="dcterms:W3CDTF">2015-10-13T12:43:18Z</dcterms:created>
  <dcterms:modified xsi:type="dcterms:W3CDTF">2015-10-14T10:53:04Z</dcterms:modified>
</cp:coreProperties>
</file>