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STUTOR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ESE team 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Couple of scenarios</a:t>
            </a:r>
          </a:p>
          <a:p>
            <a:r>
              <a:rPr lang="en-US" dirty="0" smtClean="0"/>
              <a:t>Filter search</a:t>
            </a:r>
          </a:p>
          <a:p>
            <a:r>
              <a:rPr lang="en-US" dirty="0" smtClean="0"/>
              <a:t>Bootstrap design</a:t>
            </a:r>
          </a:p>
          <a:p>
            <a:r>
              <a:rPr lang="en-US" dirty="0" smtClean="0"/>
              <a:t>…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26472" y="1965961"/>
            <a:ext cx="6326909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4B4B4B"/>
                </a:solidFill>
                <a:latin typeface="Arial" panose="020B0604020202020204" pitchFamily="34" charset="0"/>
              </a:rPr>
              <a:t>Bootstrap </a:t>
            </a:r>
            <a:r>
              <a:rPr lang="en-US" sz="3200" dirty="0">
                <a:solidFill>
                  <a:srgbClr val="4B4B4B"/>
                </a:solidFill>
                <a:latin typeface="Arial" panose="020B0604020202020204" pitchFamily="34" charset="0"/>
              </a:rPr>
              <a:t>is an excellent set of carefully crafted user interface elements, layouts, and </a:t>
            </a:r>
            <a:r>
              <a:rPr lang="en-US" sz="3200" dirty="0" err="1">
                <a:solidFill>
                  <a:srgbClr val="4B4B4B"/>
                </a:solidFill>
                <a:latin typeface="Arial" panose="020B0604020202020204" pitchFamily="34" charset="0"/>
              </a:rPr>
              <a:t>javascript</a:t>
            </a:r>
            <a:r>
              <a:rPr lang="en-US" sz="3200" dirty="0">
                <a:solidFill>
                  <a:srgbClr val="4B4B4B"/>
                </a:solidFill>
                <a:latin typeface="Arial" panose="020B0604020202020204" pitchFamily="34" charset="0"/>
              </a:rPr>
              <a:t> tools, freely available to use in your next web design project. </a:t>
            </a:r>
            <a:endParaRPr lang="en-US" sz="3200" dirty="0"/>
          </a:p>
        </p:txBody>
      </p:sp>
      <p:pic>
        <p:nvPicPr>
          <p:cNvPr id="1026" name="Picture 2" descr="https://academy.zenva.com/wp-content/uploads/2014/08/Bootstrap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902" y="3733393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7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3026" r="3972" b="13807"/>
          <a:stretch/>
        </p:blipFill>
        <p:spPr>
          <a:xfrm>
            <a:off x="1023609" y="2650836"/>
            <a:ext cx="8038407" cy="344516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82812" y="1130823"/>
            <a:ext cx="4958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38369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has to offer? Well-designed elements</a:t>
            </a:r>
            <a:endParaRPr lang="en-US" dirty="0"/>
          </a:p>
        </p:txBody>
      </p:sp>
      <p:pic>
        <p:nvPicPr>
          <p:cNvPr id="2050" name="Picture 2" descr="http://getbootstrap.com/examples/screenshots/the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83" b="27434"/>
          <a:stretch/>
        </p:blipFill>
        <p:spPr bwMode="auto">
          <a:xfrm>
            <a:off x="2714046" y="1965960"/>
            <a:ext cx="7649153" cy="414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4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has to offer? Responsive design</a:t>
            </a:r>
            <a:endParaRPr lang="en-US" dirty="0"/>
          </a:p>
        </p:txBody>
      </p:sp>
      <p:pic>
        <p:nvPicPr>
          <p:cNvPr id="3" name="Picture 2" descr="https://academy.zenva.com/wp-content/uploads/2014/08/Bootstrap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36" y="1965960"/>
            <a:ext cx="7387648" cy="415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has to offer? Grid system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0838" t="27426" r="29430" b="34318"/>
          <a:stretch/>
        </p:blipFill>
        <p:spPr>
          <a:xfrm>
            <a:off x="1447799" y="2228761"/>
            <a:ext cx="8963026" cy="322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9</TotalTime>
  <Words>76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Corbel</vt:lpstr>
      <vt:lpstr>Базис</vt:lpstr>
      <vt:lpstr>STUTOR</vt:lpstr>
      <vt:lpstr>Overview</vt:lpstr>
      <vt:lpstr>Bootstrap</vt:lpstr>
      <vt:lpstr>Where to start?</vt:lpstr>
      <vt:lpstr>What it has to offer? Well-designed elements</vt:lpstr>
      <vt:lpstr>What it has to offer? Responsive design</vt:lpstr>
      <vt:lpstr>What it has to offer? Grid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STUTOR</dc:title>
  <dc:creator>Anna Solenkova</dc:creator>
  <cp:lastModifiedBy>Anna Solenkova</cp:lastModifiedBy>
  <cp:revision>2</cp:revision>
  <dcterms:created xsi:type="dcterms:W3CDTF">2015-12-05T15:17:56Z</dcterms:created>
  <dcterms:modified xsi:type="dcterms:W3CDTF">2015-12-06T00:42:54Z</dcterms:modified>
</cp:coreProperties>
</file>