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4D05-BE43-4D8E-B432-6EF393F18CD3}" type="datetimeFigureOut">
              <a:rPr lang="de-CH" smtClean="0"/>
              <a:t>06.10.2015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78CB-8D6B-455D-8A09-DACCCE6D566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986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4D05-BE43-4D8E-B432-6EF393F18CD3}" type="datetimeFigureOut">
              <a:rPr lang="de-CH" smtClean="0"/>
              <a:t>06.10.2015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78CB-8D6B-455D-8A09-DACCCE6D566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51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4D05-BE43-4D8E-B432-6EF393F18CD3}" type="datetimeFigureOut">
              <a:rPr lang="de-CH" smtClean="0"/>
              <a:t>06.10.2015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78CB-8D6B-455D-8A09-DACCCE6D566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192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4D05-BE43-4D8E-B432-6EF393F18CD3}" type="datetimeFigureOut">
              <a:rPr lang="de-CH" smtClean="0"/>
              <a:t>06.10.2015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78CB-8D6B-455D-8A09-DACCCE6D566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33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4D05-BE43-4D8E-B432-6EF393F18CD3}" type="datetimeFigureOut">
              <a:rPr lang="de-CH" smtClean="0"/>
              <a:t>06.10.2015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78CB-8D6B-455D-8A09-DACCCE6D566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294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4D05-BE43-4D8E-B432-6EF393F18CD3}" type="datetimeFigureOut">
              <a:rPr lang="de-CH" smtClean="0"/>
              <a:t>06.10.2015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78CB-8D6B-455D-8A09-DACCCE6D566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983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4D05-BE43-4D8E-B432-6EF393F18CD3}" type="datetimeFigureOut">
              <a:rPr lang="de-CH" smtClean="0"/>
              <a:t>06.10.2015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78CB-8D6B-455D-8A09-DACCCE6D566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613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4D05-BE43-4D8E-B432-6EF393F18CD3}" type="datetimeFigureOut">
              <a:rPr lang="de-CH" smtClean="0"/>
              <a:t>06.10.2015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78CB-8D6B-455D-8A09-DACCCE6D566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34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4D05-BE43-4D8E-B432-6EF393F18CD3}" type="datetimeFigureOut">
              <a:rPr lang="de-CH" smtClean="0"/>
              <a:t>06.10.2015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78CB-8D6B-455D-8A09-DACCCE6D566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022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4D05-BE43-4D8E-B432-6EF393F18CD3}" type="datetimeFigureOut">
              <a:rPr lang="de-CH" smtClean="0"/>
              <a:t>06.10.2015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78CB-8D6B-455D-8A09-DACCCE6D566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118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4D05-BE43-4D8E-B432-6EF393F18CD3}" type="datetimeFigureOut">
              <a:rPr lang="de-CH" smtClean="0"/>
              <a:t>06.10.2015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78CB-8D6B-455D-8A09-DACCCE6D566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662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B4D05-BE43-4D8E-B432-6EF393F18CD3}" type="datetimeFigureOut">
              <a:rPr lang="de-CH" smtClean="0"/>
              <a:t>06.10.2015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B78CB-8D6B-455D-8A09-DACCCE6D566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786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505440" y="832055"/>
            <a:ext cx="1008728" cy="1512332"/>
            <a:chOff x="505440" y="832055"/>
            <a:chExt cx="1008728" cy="151233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440" y="832055"/>
              <a:ext cx="857250" cy="1143000"/>
            </a:xfrm>
            <a:prstGeom prst="rect">
              <a:avLst/>
            </a:prstGeom>
          </p:spPr>
        </p:pic>
        <p:sp>
          <p:nvSpPr>
            <p:cNvPr id="5" name="Textfeld 4"/>
            <p:cNvSpPr txBox="1"/>
            <p:nvPr/>
          </p:nvSpPr>
          <p:spPr>
            <a:xfrm>
              <a:off x="580103" y="1975055"/>
              <a:ext cx="934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Tutor</a:t>
              </a:r>
              <a:endParaRPr lang="de-CH" dirty="0"/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10785064" y="802458"/>
            <a:ext cx="934065" cy="1512332"/>
            <a:chOff x="10663080" y="2852584"/>
            <a:chExt cx="934065" cy="1512332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6743" y="2852584"/>
              <a:ext cx="857250" cy="1143000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10663080" y="3995584"/>
              <a:ext cx="934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Student</a:t>
              </a:r>
            </a:p>
          </p:txBody>
        </p:sp>
      </p:grpSp>
      <p:sp>
        <p:nvSpPr>
          <p:cNvPr id="11" name="Rechteck 10"/>
          <p:cNvSpPr/>
          <p:nvPr/>
        </p:nvSpPr>
        <p:spPr>
          <a:xfrm>
            <a:off x="1500314" y="618714"/>
            <a:ext cx="8937522" cy="5718351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Ellipse 11"/>
          <p:cNvSpPr/>
          <p:nvPr/>
        </p:nvSpPr>
        <p:spPr>
          <a:xfrm>
            <a:off x="5104898" y="746551"/>
            <a:ext cx="1756063" cy="83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Create </a:t>
            </a:r>
            <a:r>
              <a:rPr lang="de-CH" dirty="0" err="1" smtClean="0"/>
              <a:t>account</a:t>
            </a:r>
            <a:endParaRPr lang="de-CH" dirty="0"/>
          </a:p>
        </p:txBody>
      </p:sp>
      <p:cxnSp>
        <p:nvCxnSpPr>
          <p:cNvPr id="14" name="Gerade Verbindung mit Pfeil 13"/>
          <p:cNvCxnSpPr>
            <a:endCxn id="12" idx="2"/>
          </p:cNvCxnSpPr>
          <p:nvPr/>
        </p:nvCxnSpPr>
        <p:spPr>
          <a:xfrm flipV="1">
            <a:off x="1362690" y="1162982"/>
            <a:ext cx="3742208" cy="437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6860961" y="1162981"/>
            <a:ext cx="4059884" cy="39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5091044" y="1615975"/>
            <a:ext cx="1756063" cy="83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Login</a:t>
            </a:r>
            <a:endParaRPr lang="de-CH" dirty="0"/>
          </a:p>
        </p:txBody>
      </p:sp>
      <p:cxnSp>
        <p:nvCxnSpPr>
          <p:cNvPr id="19" name="Gerade Verbindung mit Pfeil 18"/>
          <p:cNvCxnSpPr>
            <a:endCxn id="18" idx="6"/>
          </p:cNvCxnSpPr>
          <p:nvPr/>
        </p:nvCxnSpPr>
        <p:spPr>
          <a:xfrm flipH="1">
            <a:off x="6847107" y="1555159"/>
            <a:ext cx="4059884" cy="477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endCxn id="18" idx="2"/>
          </p:cNvCxnSpPr>
          <p:nvPr/>
        </p:nvCxnSpPr>
        <p:spPr>
          <a:xfrm>
            <a:off x="1386353" y="1600200"/>
            <a:ext cx="3704691" cy="43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7546762" y="2314603"/>
            <a:ext cx="1756063" cy="83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Simple </a:t>
            </a:r>
            <a:r>
              <a:rPr lang="de-CH" dirty="0" err="1" smtClean="0"/>
              <a:t>search</a:t>
            </a:r>
            <a:r>
              <a:rPr lang="de-CH" dirty="0" smtClean="0"/>
              <a:t> </a:t>
            </a:r>
            <a:r>
              <a:rPr lang="de-CH" dirty="0" err="1" smtClean="0"/>
              <a:t>tutor</a:t>
            </a:r>
            <a:endParaRPr lang="de-CH" dirty="0"/>
          </a:p>
        </p:txBody>
      </p:sp>
      <p:cxnSp>
        <p:nvCxnSpPr>
          <p:cNvPr id="30" name="Gerade Verbindung mit Pfeil 29"/>
          <p:cNvCxnSpPr>
            <a:endCxn id="28" idx="6"/>
          </p:cNvCxnSpPr>
          <p:nvPr/>
        </p:nvCxnSpPr>
        <p:spPr>
          <a:xfrm flipH="1">
            <a:off x="9302825" y="1554972"/>
            <a:ext cx="1611093" cy="117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7539834" y="3183120"/>
            <a:ext cx="1756063" cy="83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Advanced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search</a:t>
            </a:r>
            <a:r>
              <a:rPr lang="de-CH" dirty="0" smtClean="0"/>
              <a:t> </a:t>
            </a:r>
            <a:r>
              <a:rPr lang="de-CH" dirty="0" err="1" smtClean="0"/>
              <a:t>tutor</a:t>
            </a:r>
            <a:endParaRPr lang="de-CH" dirty="0"/>
          </a:p>
        </p:txBody>
      </p:sp>
      <p:cxnSp>
        <p:nvCxnSpPr>
          <p:cNvPr id="33" name="Gerade Verbindung mit Pfeil 32"/>
          <p:cNvCxnSpPr>
            <a:endCxn id="32" idx="6"/>
          </p:cNvCxnSpPr>
          <p:nvPr/>
        </p:nvCxnSpPr>
        <p:spPr>
          <a:xfrm flipH="1">
            <a:off x="9295897" y="1558624"/>
            <a:ext cx="1611094" cy="2040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7539834" y="4051450"/>
            <a:ext cx="1756063" cy="83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Contact</a:t>
            </a:r>
            <a:r>
              <a:rPr lang="de-CH" dirty="0" smtClean="0"/>
              <a:t> </a:t>
            </a:r>
            <a:r>
              <a:rPr lang="de-CH" dirty="0" err="1" smtClean="0"/>
              <a:t>tutor</a:t>
            </a:r>
            <a:endParaRPr lang="de-CH" dirty="0"/>
          </a:p>
        </p:txBody>
      </p:sp>
      <p:cxnSp>
        <p:nvCxnSpPr>
          <p:cNvPr id="36" name="Gerade Verbindung mit Pfeil 35"/>
          <p:cNvCxnSpPr>
            <a:endCxn id="35" idx="6"/>
          </p:cNvCxnSpPr>
          <p:nvPr/>
        </p:nvCxnSpPr>
        <p:spPr>
          <a:xfrm flipH="1">
            <a:off x="9295897" y="1555159"/>
            <a:ext cx="1618021" cy="291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winkelte Verbindung 38"/>
          <p:cNvCxnSpPr>
            <a:stCxn id="5" idx="2"/>
            <a:endCxn id="9" idx="2"/>
          </p:cNvCxnSpPr>
          <p:nvPr/>
        </p:nvCxnSpPr>
        <p:spPr>
          <a:xfrm rot="5400000" flipH="1" flipV="1">
            <a:off x="6134817" y="-2772892"/>
            <a:ext cx="29597" cy="10204961"/>
          </a:xfrm>
          <a:prstGeom prst="bentConnector3">
            <a:avLst>
              <a:gd name="adj1" fmla="val -1456981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5104898" y="5405193"/>
            <a:ext cx="1756063" cy="83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Logout</a:t>
            </a:r>
            <a:endParaRPr lang="de-CH" dirty="0"/>
          </a:p>
        </p:txBody>
      </p:sp>
      <p:cxnSp>
        <p:nvCxnSpPr>
          <p:cNvPr id="42" name="Gerade Verbindung mit Pfeil 41"/>
          <p:cNvCxnSpPr>
            <a:endCxn id="41" idx="6"/>
          </p:cNvCxnSpPr>
          <p:nvPr/>
        </p:nvCxnSpPr>
        <p:spPr>
          <a:xfrm flipH="1">
            <a:off x="6860961" y="1555159"/>
            <a:ext cx="4059885" cy="426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41" idx="2"/>
          </p:cNvCxnSpPr>
          <p:nvPr/>
        </p:nvCxnSpPr>
        <p:spPr>
          <a:xfrm>
            <a:off x="1381448" y="1611222"/>
            <a:ext cx="3723450" cy="4210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7539834" y="4919967"/>
            <a:ext cx="1756063" cy="83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Rate</a:t>
            </a:r>
            <a:br>
              <a:rPr lang="de-CH" dirty="0" smtClean="0"/>
            </a:br>
            <a:r>
              <a:rPr lang="de-CH" dirty="0" err="1" smtClean="0"/>
              <a:t>tutor</a:t>
            </a:r>
            <a:endParaRPr lang="de-CH" dirty="0"/>
          </a:p>
        </p:txBody>
      </p:sp>
      <p:cxnSp>
        <p:nvCxnSpPr>
          <p:cNvPr id="47" name="Gerade Verbindung mit Pfeil 46"/>
          <p:cNvCxnSpPr>
            <a:endCxn id="46" idx="6"/>
          </p:cNvCxnSpPr>
          <p:nvPr/>
        </p:nvCxnSpPr>
        <p:spPr>
          <a:xfrm flipH="1">
            <a:off x="9295897" y="1555159"/>
            <a:ext cx="1624949" cy="3781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322118" y="249382"/>
            <a:ext cx="104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 smtClean="0"/>
              <a:t>Actor</a:t>
            </a:r>
            <a:endParaRPr lang="de-CH" b="1" dirty="0" smtClean="0"/>
          </a:p>
        </p:txBody>
      </p:sp>
      <p:sp>
        <p:nvSpPr>
          <p:cNvPr id="50" name="Textfeld 49"/>
          <p:cNvSpPr txBox="1"/>
          <p:nvPr/>
        </p:nvSpPr>
        <p:spPr>
          <a:xfrm>
            <a:off x="2150918" y="770101"/>
            <a:ext cx="190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System</a:t>
            </a:r>
            <a:endParaRPr lang="de-CH" b="1" dirty="0"/>
          </a:p>
        </p:txBody>
      </p:sp>
      <p:sp>
        <p:nvSpPr>
          <p:cNvPr id="51" name="Ellipse 50"/>
          <p:cNvSpPr/>
          <p:nvPr/>
        </p:nvSpPr>
        <p:spPr>
          <a:xfrm>
            <a:off x="5091043" y="2961073"/>
            <a:ext cx="1756063" cy="83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Daten</a:t>
            </a:r>
            <a:br>
              <a:rPr lang="de-CH" sz="1200" dirty="0" smtClean="0"/>
            </a:br>
            <a:r>
              <a:rPr lang="de-CH" sz="1200" dirty="0" smtClean="0"/>
              <a:t>abfragen/</a:t>
            </a:r>
            <a:br>
              <a:rPr lang="de-CH" sz="1200" dirty="0" smtClean="0"/>
            </a:br>
            <a:r>
              <a:rPr lang="de-CH" sz="1200" dirty="0" smtClean="0"/>
              <a:t>überprüfen/</a:t>
            </a:r>
            <a:br>
              <a:rPr lang="de-CH" sz="1200" dirty="0" smtClean="0"/>
            </a:br>
            <a:r>
              <a:rPr lang="de-CH" sz="1200" dirty="0" smtClean="0"/>
              <a:t>bereitstellen</a:t>
            </a:r>
            <a:endParaRPr lang="de-CH" sz="1200" dirty="0"/>
          </a:p>
        </p:txBody>
      </p:sp>
      <p:cxnSp>
        <p:nvCxnSpPr>
          <p:cNvPr id="53" name="Gerade Verbindung mit Pfeil 52"/>
          <p:cNvCxnSpPr>
            <a:stCxn id="18" idx="4"/>
            <a:endCxn id="51" idx="0"/>
          </p:cNvCxnSpPr>
          <p:nvPr/>
        </p:nvCxnSpPr>
        <p:spPr>
          <a:xfrm flipH="1">
            <a:off x="5969075" y="2448836"/>
            <a:ext cx="1" cy="51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5309754" y="2487489"/>
            <a:ext cx="141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&lt;&lt;</a:t>
            </a:r>
            <a:r>
              <a:rPr lang="de-CH" dirty="0" err="1" smtClean="0"/>
              <a:t>include</a:t>
            </a:r>
            <a:r>
              <a:rPr lang="de-CH" dirty="0" smtClean="0"/>
              <a:t>&gt;&gt;</a:t>
            </a:r>
            <a:endParaRPr lang="de-CH" dirty="0"/>
          </a:p>
        </p:txBody>
      </p:sp>
      <p:cxnSp>
        <p:nvCxnSpPr>
          <p:cNvPr id="56" name="Gerade Verbindung mit Pfeil 55"/>
          <p:cNvCxnSpPr>
            <a:endCxn id="51" idx="6"/>
          </p:cNvCxnSpPr>
          <p:nvPr/>
        </p:nvCxnSpPr>
        <p:spPr>
          <a:xfrm flipH="1">
            <a:off x="6847106" y="2731033"/>
            <a:ext cx="692728" cy="646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492417" y="2806727"/>
            <a:ext cx="141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&lt;&lt;</a:t>
            </a:r>
            <a:r>
              <a:rPr lang="de-CH" dirty="0" err="1" smtClean="0"/>
              <a:t>include</a:t>
            </a:r>
            <a:r>
              <a:rPr lang="de-CH" dirty="0" smtClean="0"/>
              <a:t>&gt;&gt;</a:t>
            </a:r>
            <a:endParaRPr lang="de-CH" dirty="0"/>
          </a:p>
        </p:txBody>
      </p:sp>
      <p:cxnSp>
        <p:nvCxnSpPr>
          <p:cNvPr id="59" name="Gerade Verbindung mit Pfeil 58"/>
          <p:cNvCxnSpPr>
            <a:stCxn id="32" idx="2"/>
            <a:endCxn id="51" idx="6"/>
          </p:cNvCxnSpPr>
          <p:nvPr/>
        </p:nvCxnSpPr>
        <p:spPr>
          <a:xfrm flipH="1" flipV="1">
            <a:off x="6847106" y="3377504"/>
            <a:ext cx="692728" cy="22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6543742" y="3282036"/>
            <a:ext cx="141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&lt;&lt;</a:t>
            </a:r>
            <a:r>
              <a:rPr lang="de-CH" dirty="0" err="1" smtClean="0"/>
              <a:t>include</a:t>
            </a:r>
            <a:r>
              <a:rPr lang="de-CH" dirty="0" smtClean="0"/>
              <a:t>&gt;&gt;</a:t>
            </a:r>
            <a:endParaRPr lang="de-CH" dirty="0"/>
          </a:p>
        </p:txBody>
      </p:sp>
      <p:sp>
        <p:nvSpPr>
          <p:cNvPr id="61" name="Ellipse 60"/>
          <p:cNvSpPr/>
          <p:nvPr/>
        </p:nvSpPr>
        <p:spPr>
          <a:xfrm>
            <a:off x="4212971" y="4051449"/>
            <a:ext cx="1756063" cy="832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Account </a:t>
            </a:r>
            <a:r>
              <a:rPr lang="de-CH" sz="1600" dirty="0" err="1" smtClean="0"/>
              <a:t>information</a:t>
            </a:r>
            <a:endParaRPr lang="de-CH" sz="1600" dirty="0"/>
          </a:p>
        </p:txBody>
      </p:sp>
      <p:cxnSp>
        <p:nvCxnSpPr>
          <p:cNvPr id="63" name="Gerade Verbindung mit Pfeil 62"/>
          <p:cNvCxnSpPr>
            <a:stCxn id="35" idx="2"/>
            <a:endCxn id="61" idx="6"/>
          </p:cNvCxnSpPr>
          <p:nvPr/>
        </p:nvCxnSpPr>
        <p:spPr>
          <a:xfrm flipH="1" flipV="1">
            <a:off x="5969034" y="4467880"/>
            <a:ext cx="1570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6154669" y="4265538"/>
            <a:ext cx="141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&lt;&lt;</a:t>
            </a:r>
            <a:r>
              <a:rPr lang="de-CH" dirty="0" err="1" smtClean="0"/>
              <a:t>include</a:t>
            </a:r>
            <a:r>
              <a:rPr lang="de-CH" dirty="0" smtClean="0"/>
              <a:t>&gt;&gt;</a:t>
            </a:r>
            <a:endParaRPr lang="de-CH" dirty="0"/>
          </a:p>
        </p:txBody>
      </p:sp>
      <p:cxnSp>
        <p:nvCxnSpPr>
          <p:cNvPr id="69" name="Gerade Verbindung mit Pfeil 68"/>
          <p:cNvCxnSpPr>
            <a:endCxn id="61" idx="6"/>
          </p:cNvCxnSpPr>
          <p:nvPr/>
        </p:nvCxnSpPr>
        <p:spPr>
          <a:xfrm flipH="1" flipV="1">
            <a:off x="5969034" y="4467880"/>
            <a:ext cx="1563872" cy="838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6119460" y="4699644"/>
            <a:ext cx="141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&lt;&lt;</a:t>
            </a:r>
            <a:r>
              <a:rPr lang="de-CH" dirty="0" err="1" smtClean="0"/>
              <a:t>extends</a:t>
            </a:r>
            <a:r>
              <a:rPr lang="de-CH" dirty="0" smtClean="0"/>
              <a:t>&gt;&gt;</a:t>
            </a:r>
            <a:endParaRPr lang="de-CH" dirty="0"/>
          </a:p>
        </p:txBody>
      </p:sp>
      <p:cxnSp>
        <p:nvCxnSpPr>
          <p:cNvPr id="74" name="Gerade Verbindung mit Pfeil 73"/>
          <p:cNvCxnSpPr>
            <a:stCxn id="61" idx="0"/>
            <a:endCxn id="51" idx="3"/>
          </p:cNvCxnSpPr>
          <p:nvPr/>
        </p:nvCxnSpPr>
        <p:spPr>
          <a:xfrm flipV="1">
            <a:off x="5091003" y="3671964"/>
            <a:ext cx="257209" cy="37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4488300" y="3670775"/>
            <a:ext cx="141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&lt;&lt;</a:t>
            </a:r>
            <a:r>
              <a:rPr lang="de-CH" dirty="0" err="1" smtClean="0"/>
              <a:t>include</a:t>
            </a:r>
            <a:r>
              <a:rPr lang="de-CH" dirty="0" smtClean="0"/>
              <a:t>&gt;&gt;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3681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Breitbild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Kai Schmid</dc:creator>
  <cp:lastModifiedBy>Kai Schmid</cp:lastModifiedBy>
  <cp:revision>5</cp:revision>
  <dcterms:created xsi:type="dcterms:W3CDTF">2015-10-06T12:44:15Z</dcterms:created>
  <dcterms:modified xsi:type="dcterms:W3CDTF">2015-10-06T13:34:08Z</dcterms:modified>
</cp:coreProperties>
</file>