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89" r:id="rId4"/>
    <p:sldId id="326" r:id="rId5"/>
    <p:sldId id="327" r:id="rId6"/>
    <p:sldId id="328" r:id="rId7"/>
    <p:sldId id="329" r:id="rId8"/>
    <p:sldId id="330" r:id="rId9"/>
    <p:sldId id="331" r:id="rId10"/>
    <p:sldId id="304" r:id="rId11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7">
          <p15:clr>
            <a:srgbClr val="A4A3A4"/>
          </p15:clr>
        </p15:guide>
        <p15:guide id="3" orient="horz" pos="3224">
          <p15:clr>
            <a:srgbClr val="000000"/>
          </p15:clr>
        </p15:guide>
        <p15:guide id="4" pos="223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3A3B8-AB86-388A-260A-6285070FB228}" v="8" dt="2019-10-30T12:22:02.918"/>
    <p1510:client id="{9314858F-C19A-4ED2-AC91-0195CA9892AA}" v="1" dt="2019-10-30T09:31:49.707"/>
    <p1510:client id="{EA688745-2165-4456-807D-A1B385F01919}" v="31" dt="2019-10-30T10:52:2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750" autoAdjust="0"/>
  </p:normalViewPr>
  <p:slideViewPr>
    <p:cSldViewPr snapToGrid="0">
      <p:cViewPr varScale="1">
        <p:scale>
          <a:sx n="112" d="100"/>
          <a:sy n="112" d="100"/>
        </p:scale>
        <p:origin x="1440" y="96"/>
      </p:cViewPr>
      <p:guideLst>
        <p:guide orient="horz" pos="2205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7"/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Ghiselli" userId="S::nicola.ghiselli@unibo.it::f563abb3-4b12-4c25-abc3-2a75b7e05144" providerId="AD" clId="Web-{8F8244E9-185C-7EC4-04ED-989CECD3B468}"/>
    <pc:docChg chg="addSld delSld modSld sldOrd">
      <pc:chgData name="Nicola Ghiselli" userId="S::nicola.ghiselli@unibo.it::f563abb3-4b12-4c25-abc3-2a75b7e05144" providerId="AD" clId="Web-{8F8244E9-185C-7EC4-04ED-989CECD3B468}" dt="2019-10-17T16:25:46.604" v="1378" actId="20577"/>
      <pc:docMkLst>
        <pc:docMk/>
      </pc:docMkLst>
      <pc:sldChg chg="modSp">
        <pc:chgData name="Nicola Ghiselli" userId="S::nicola.ghiselli@unibo.it::f563abb3-4b12-4c25-abc3-2a75b7e05144" providerId="AD" clId="Web-{8F8244E9-185C-7EC4-04ED-989CECD3B468}" dt="2019-10-17T16:25:46.604" v="1378" actId="20577"/>
        <pc:sldMkLst>
          <pc:docMk/>
          <pc:sldMk cId="0" sldId="256"/>
        </pc:sldMkLst>
        <pc:spChg chg="mod">
          <ac:chgData name="Nicola Ghiselli" userId="S::nicola.ghiselli@unibo.it::f563abb3-4b12-4c25-abc3-2a75b7e05144" providerId="AD" clId="Web-{8F8244E9-185C-7EC4-04ED-989CECD3B468}" dt="2019-10-17T16:25:46.604" v="1378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8F8244E9-185C-7EC4-04ED-989CECD3B468}" dt="2019-10-17T13:05:42.960" v="149" actId="20577"/>
        <pc:sldMkLst>
          <pc:docMk/>
          <pc:sldMk cId="0" sldId="257"/>
        </pc:sldMkLst>
        <pc:spChg chg="mod">
          <ac:chgData name="Nicola Ghiselli" userId="S::nicola.ghiselli@unibo.it::f563abb3-4b12-4c25-abc3-2a75b7e05144" providerId="AD" clId="Web-{8F8244E9-185C-7EC4-04ED-989CECD3B468}" dt="2019-10-17T13:05:22.336" v="147" actId="20577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05:42.960" v="149" actId="20577"/>
          <ac:spMkLst>
            <pc:docMk/>
            <pc:sldMk cId="0" sldId="257"/>
            <ac:spMk id="120" creationId="{00000000-0000-0000-0000-000000000000}"/>
          </ac:spMkLst>
        </pc:spChg>
      </pc:sldChg>
      <pc:sldChg chg="del">
        <pc:chgData name="Nicola Ghiselli" userId="S::nicola.ghiselli@unibo.it::f563abb3-4b12-4c25-abc3-2a75b7e05144" providerId="AD" clId="Web-{8F8244E9-185C-7EC4-04ED-989CECD3B468}" dt="2019-10-17T12:59:47.634" v="103"/>
        <pc:sldMkLst>
          <pc:docMk/>
          <pc:sldMk cId="0" sldId="258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102"/>
        <pc:sldMkLst>
          <pc:docMk/>
          <pc:sldMk cId="0" sldId="259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101"/>
        <pc:sldMkLst>
          <pc:docMk/>
          <pc:sldMk cId="0" sldId="260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100"/>
        <pc:sldMkLst>
          <pc:docMk/>
          <pc:sldMk cId="0" sldId="261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99"/>
        <pc:sldMkLst>
          <pc:docMk/>
          <pc:sldMk cId="0" sldId="262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98"/>
        <pc:sldMkLst>
          <pc:docMk/>
          <pc:sldMk cId="0" sldId="263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97"/>
        <pc:sldMkLst>
          <pc:docMk/>
          <pc:sldMk cId="0" sldId="264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96"/>
        <pc:sldMkLst>
          <pc:docMk/>
          <pc:sldMk cId="0" sldId="265"/>
        </pc:sldMkLst>
      </pc:sldChg>
      <pc:sldChg chg="del">
        <pc:chgData name="Nicola Ghiselli" userId="S::nicola.ghiselli@unibo.it::f563abb3-4b12-4c25-abc3-2a75b7e05144" providerId="AD" clId="Web-{8F8244E9-185C-7EC4-04ED-989CECD3B468}" dt="2019-10-17T12:59:47.634" v="95"/>
        <pc:sldMkLst>
          <pc:docMk/>
          <pc:sldMk cId="0" sldId="266"/>
        </pc:sldMkLst>
      </pc:sldChg>
      <pc:sldChg chg="addSp delSp modSp">
        <pc:chgData name="Nicola Ghiselli" userId="S::nicola.ghiselli@unibo.it::f563abb3-4b12-4c25-abc3-2a75b7e05144" providerId="AD" clId="Web-{8F8244E9-185C-7EC4-04ED-989CECD3B468}" dt="2019-10-17T15:01:01.771" v="735"/>
        <pc:sldMkLst>
          <pc:docMk/>
          <pc:sldMk cId="0" sldId="267"/>
        </pc:sldMkLst>
        <pc:spChg chg="add del mod">
          <ac:chgData name="Nicola Ghiselli" userId="S::nicola.ghiselli@unibo.it::f563abb3-4b12-4c25-abc3-2a75b7e05144" providerId="AD" clId="Web-{8F8244E9-185C-7EC4-04ED-989CECD3B468}" dt="2019-10-17T13:48:18.030" v="636" actId="20577"/>
          <ac:spMkLst>
            <pc:docMk/>
            <pc:sldMk cId="0" sldId="267"/>
            <ac:spMk id="3" creationId="{2930FCCF-4F88-4C2F-8F97-0ED33341E58C}"/>
          </ac:spMkLst>
        </pc:spChg>
        <pc:spChg chg="del">
          <ac:chgData name="Nicola Ghiselli" userId="S::nicola.ghiselli@unibo.it::f563abb3-4b12-4c25-abc3-2a75b7e05144" providerId="AD" clId="Web-{8F8244E9-185C-7EC4-04ED-989CECD3B468}" dt="2019-10-17T13:47:40.577" v="626"/>
          <ac:spMkLst>
            <pc:docMk/>
            <pc:sldMk cId="0" sldId="267"/>
            <ac:spMk id="194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01:01.771" v="735"/>
          <ac:spMkLst>
            <pc:docMk/>
            <pc:sldMk cId="0" sldId="267"/>
            <ac:spMk id="195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6:33.710" v="157" actId="20577"/>
        <pc:sldMkLst>
          <pc:docMk/>
          <pc:sldMk cId="2546864420" sldId="268"/>
        </pc:sldMkLst>
        <pc:spChg chg="mod">
          <ac:chgData name="Nicola Ghiselli" userId="S::nicola.ghiselli@unibo.it::f563abb3-4b12-4c25-abc3-2a75b7e05144" providerId="AD" clId="Web-{8F8244E9-185C-7EC4-04ED-989CECD3B468}" dt="2019-10-17T13:06:33.710" v="157" actId="20577"/>
          <ac:spMkLst>
            <pc:docMk/>
            <pc:sldMk cId="2546864420" sldId="268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7:33.601" v="168" actId="20577"/>
        <pc:sldMkLst>
          <pc:docMk/>
          <pc:sldMk cId="2228864278" sldId="269"/>
        </pc:sldMkLst>
        <pc:spChg chg="mod">
          <ac:chgData name="Nicola Ghiselli" userId="S::nicola.ghiselli@unibo.it::f563abb3-4b12-4c25-abc3-2a75b7e05144" providerId="AD" clId="Web-{8F8244E9-185C-7EC4-04ED-989CECD3B468}" dt="2019-10-17T13:07:33.601" v="168" actId="20577"/>
          <ac:spMkLst>
            <pc:docMk/>
            <pc:sldMk cId="2228864278" sldId="269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6:50.929" v="161" actId="20577"/>
        <pc:sldMkLst>
          <pc:docMk/>
          <pc:sldMk cId="1444367802" sldId="270"/>
        </pc:sldMkLst>
        <pc:spChg chg="mod">
          <ac:chgData name="Nicola Ghiselli" userId="S::nicola.ghiselli@unibo.it::f563abb3-4b12-4c25-abc3-2a75b7e05144" providerId="AD" clId="Web-{8F8244E9-185C-7EC4-04ED-989CECD3B468}" dt="2019-10-17T13:06:50.929" v="161" actId="20577"/>
          <ac:spMkLst>
            <pc:docMk/>
            <pc:sldMk cId="1444367802" sldId="270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6:42.835" v="159" actId="20577"/>
        <pc:sldMkLst>
          <pc:docMk/>
          <pc:sldMk cId="3267590928" sldId="271"/>
        </pc:sldMkLst>
        <pc:spChg chg="mod">
          <ac:chgData name="Nicola Ghiselli" userId="S::nicola.ghiselli@unibo.it::f563abb3-4b12-4c25-abc3-2a75b7e05144" providerId="AD" clId="Web-{8F8244E9-185C-7EC4-04ED-989CECD3B468}" dt="2019-10-17T13:06:42.835" v="159" actId="20577"/>
          <ac:spMkLst>
            <pc:docMk/>
            <pc:sldMk cId="3267590928" sldId="271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7:28.226" v="167" actId="20577"/>
        <pc:sldMkLst>
          <pc:docMk/>
          <pc:sldMk cId="2113663634" sldId="272"/>
        </pc:sldMkLst>
        <pc:spChg chg="mod">
          <ac:chgData name="Nicola Ghiselli" userId="S::nicola.ghiselli@unibo.it::f563abb3-4b12-4c25-abc3-2a75b7e05144" providerId="AD" clId="Web-{8F8244E9-185C-7EC4-04ED-989CECD3B468}" dt="2019-10-17T13:07:28.226" v="167" actId="20577"/>
          <ac:spMkLst>
            <pc:docMk/>
            <pc:sldMk cId="2113663634" sldId="272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7:13.960" v="165" actId="20577"/>
        <pc:sldMkLst>
          <pc:docMk/>
          <pc:sldMk cId="1841051820" sldId="273"/>
        </pc:sldMkLst>
        <pc:spChg chg="mod">
          <ac:chgData name="Nicola Ghiselli" userId="S::nicola.ghiselli@unibo.it::f563abb3-4b12-4c25-abc3-2a75b7e05144" providerId="AD" clId="Web-{8F8244E9-185C-7EC4-04ED-989CECD3B468}" dt="2019-10-17T13:07:13.960" v="165" actId="20577"/>
          <ac:spMkLst>
            <pc:docMk/>
            <pc:sldMk cId="1841051820" sldId="273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07:01.913" v="163" actId="20577"/>
        <pc:sldMkLst>
          <pc:docMk/>
          <pc:sldMk cId="162388820" sldId="274"/>
        </pc:sldMkLst>
        <pc:spChg chg="mod">
          <ac:chgData name="Nicola Ghiselli" userId="S::nicola.ghiselli@unibo.it::f563abb3-4b12-4c25-abc3-2a75b7e05144" providerId="AD" clId="Web-{8F8244E9-185C-7EC4-04ED-989CECD3B468}" dt="2019-10-17T13:07:01.913" v="163" actId="20577"/>
          <ac:spMkLst>
            <pc:docMk/>
            <pc:sldMk cId="162388820" sldId="274"/>
            <ac:spMk id="120" creationId="{00000000-0000-0000-0000-000000000000}"/>
          </ac:spMkLst>
        </pc:spChg>
      </pc:sldChg>
      <pc:sldChg chg="modSp add ord replId">
        <pc:chgData name="Nicola Ghiselli" userId="S::nicola.ghiselli@unibo.it::f563abb3-4b12-4c25-abc3-2a75b7e05144" providerId="AD" clId="Web-{8F8244E9-185C-7EC4-04ED-989CECD3B468}" dt="2019-10-17T13:35:27.798" v="413"/>
        <pc:sldMkLst>
          <pc:docMk/>
          <pc:sldMk cId="1939366706" sldId="275"/>
        </pc:sldMkLst>
        <pc:spChg chg="mod">
          <ac:chgData name="Nicola Ghiselli" userId="S::nicola.ghiselli@unibo.it::f563abb3-4b12-4c25-abc3-2a75b7e05144" providerId="AD" clId="Web-{8F8244E9-185C-7EC4-04ED-989CECD3B468}" dt="2019-10-17T13:09:44.803" v="192" actId="20577"/>
          <ac:spMkLst>
            <pc:docMk/>
            <pc:sldMk cId="1939366706" sldId="275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12:18.943" v="230" actId="20577"/>
          <ac:spMkLst>
            <pc:docMk/>
            <pc:sldMk cId="1939366706" sldId="275"/>
            <ac:spMk id="120" creationId="{00000000-0000-0000-0000-000000000000}"/>
          </ac:spMkLst>
        </pc:spChg>
      </pc:sldChg>
      <pc:sldChg chg="new del">
        <pc:chgData name="Nicola Ghiselli" userId="S::nicola.ghiselli@unibo.it::f563abb3-4b12-4c25-abc3-2a75b7e05144" providerId="AD" clId="Web-{8F8244E9-185C-7EC4-04ED-989CECD3B468}" dt="2019-10-17T13:07:57.319" v="170"/>
        <pc:sldMkLst>
          <pc:docMk/>
          <pc:sldMk cId="3247671462" sldId="275"/>
        </pc:sldMkLst>
      </pc:sldChg>
      <pc:sldChg chg="modSp add ord replId">
        <pc:chgData name="Nicola Ghiselli" userId="S::nicola.ghiselli@unibo.it::f563abb3-4b12-4c25-abc3-2a75b7e05144" providerId="AD" clId="Web-{8F8244E9-185C-7EC4-04ED-989CECD3B468}" dt="2019-10-17T13:35:27.798" v="412"/>
        <pc:sldMkLst>
          <pc:docMk/>
          <pc:sldMk cId="2261384103" sldId="276"/>
        </pc:sldMkLst>
        <pc:spChg chg="mod">
          <ac:chgData name="Nicola Ghiselli" userId="S::nicola.ghiselli@unibo.it::f563abb3-4b12-4c25-abc3-2a75b7e05144" providerId="AD" clId="Web-{8F8244E9-185C-7EC4-04ED-989CECD3B468}" dt="2019-10-17T13:13:32.756" v="252" actId="20577"/>
          <ac:spMkLst>
            <pc:docMk/>
            <pc:sldMk cId="2261384103" sldId="276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16:05.005" v="278" actId="20577"/>
          <ac:spMkLst>
            <pc:docMk/>
            <pc:sldMk cId="2261384103" sldId="276"/>
            <ac:spMk id="120" creationId="{00000000-0000-0000-0000-000000000000}"/>
          </ac:spMkLst>
        </pc:spChg>
      </pc:sldChg>
      <pc:sldChg chg="modSp add ord replId">
        <pc:chgData name="Nicola Ghiselli" userId="S::nicola.ghiselli@unibo.it::f563abb3-4b12-4c25-abc3-2a75b7e05144" providerId="AD" clId="Web-{8F8244E9-185C-7EC4-04ED-989CECD3B468}" dt="2019-10-17T13:35:27.798" v="411"/>
        <pc:sldMkLst>
          <pc:docMk/>
          <pc:sldMk cId="836714047" sldId="277"/>
        </pc:sldMkLst>
        <pc:spChg chg="mod">
          <ac:chgData name="Nicola Ghiselli" userId="S::nicola.ghiselli@unibo.it::f563abb3-4b12-4c25-abc3-2a75b7e05144" providerId="AD" clId="Web-{8F8244E9-185C-7EC4-04ED-989CECD3B468}" dt="2019-10-17T13:16:41.427" v="295" actId="20577"/>
          <ac:spMkLst>
            <pc:docMk/>
            <pc:sldMk cId="836714047" sldId="277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29:45.627" v="309" actId="20577"/>
          <ac:spMkLst>
            <pc:docMk/>
            <pc:sldMk cId="836714047" sldId="277"/>
            <ac:spMk id="120" creationId="{00000000-0000-0000-0000-000000000000}"/>
          </ac:spMkLst>
        </pc:spChg>
      </pc:sldChg>
      <pc:sldChg chg="modSp add ord replId">
        <pc:chgData name="Nicola Ghiselli" userId="S::nicola.ghiselli@unibo.it::f563abb3-4b12-4c25-abc3-2a75b7e05144" providerId="AD" clId="Web-{8F8244E9-185C-7EC4-04ED-989CECD3B468}" dt="2019-10-17T13:35:27.798" v="410"/>
        <pc:sldMkLst>
          <pc:docMk/>
          <pc:sldMk cId="3036604423" sldId="278"/>
        </pc:sldMkLst>
        <pc:spChg chg="mod">
          <ac:chgData name="Nicola Ghiselli" userId="S::nicola.ghiselli@unibo.it::f563abb3-4b12-4c25-abc3-2a75b7e05144" providerId="AD" clId="Web-{8F8244E9-185C-7EC4-04ED-989CECD3B468}" dt="2019-10-17T13:30:09.721" v="318" actId="20577"/>
          <ac:spMkLst>
            <pc:docMk/>
            <pc:sldMk cId="3036604423" sldId="278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35:03.798" v="397" actId="20577"/>
          <ac:spMkLst>
            <pc:docMk/>
            <pc:sldMk cId="3036604423" sldId="278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56:08.700" v="683" actId="20577"/>
        <pc:sldMkLst>
          <pc:docMk/>
          <pc:sldMk cId="4270450871" sldId="279"/>
        </pc:sldMkLst>
        <pc:spChg chg="mod">
          <ac:chgData name="Nicola Ghiselli" userId="S::nicola.ghiselli@unibo.it::f563abb3-4b12-4c25-abc3-2a75b7e05144" providerId="AD" clId="Web-{8F8244E9-185C-7EC4-04ED-989CECD3B468}" dt="2019-10-17T13:56:08.700" v="683" actId="20577"/>
          <ac:spMkLst>
            <pc:docMk/>
            <pc:sldMk cId="4270450871" sldId="279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38:59.469" v="496" actId="20577"/>
          <ac:spMkLst>
            <pc:docMk/>
            <pc:sldMk cId="4270450871" sldId="279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42:35.172" v="524" actId="20577"/>
        <pc:sldMkLst>
          <pc:docMk/>
          <pc:sldMk cId="459208585" sldId="280"/>
        </pc:sldMkLst>
        <pc:spChg chg="mod">
          <ac:chgData name="Nicola Ghiselli" userId="S::nicola.ghiselli@unibo.it::f563abb3-4b12-4c25-abc3-2a75b7e05144" providerId="AD" clId="Web-{8F8244E9-185C-7EC4-04ED-989CECD3B468}" dt="2019-10-17T13:41:11.438" v="512" actId="20577"/>
          <ac:spMkLst>
            <pc:docMk/>
            <pc:sldMk cId="459208585" sldId="280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42:35.172" v="524" actId="20577"/>
          <ac:spMkLst>
            <pc:docMk/>
            <pc:sldMk cId="459208585" sldId="280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55:25.888" v="663" actId="20577"/>
        <pc:sldMkLst>
          <pc:docMk/>
          <pc:sldMk cId="4196150554" sldId="281"/>
        </pc:sldMkLst>
        <pc:spChg chg="mod">
          <ac:chgData name="Nicola Ghiselli" userId="S::nicola.ghiselli@unibo.it::f563abb3-4b12-4c25-abc3-2a75b7e05144" providerId="AD" clId="Web-{8F8244E9-185C-7EC4-04ED-989CECD3B468}" dt="2019-10-17T13:48:29.264" v="637" actId="20577"/>
          <ac:spMkLst>
            <pc:docMk/>
            <pc:sldMk cId="4196150554" sldId="281"/>
            <ac:spMk id="194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55:25.888" v="663" actId="20577"/>
          <ac:spMkLst>
            <pc:docMk/>
            <pc:sldMk cId="4196150554" sldId="281"/>
            <ac:spMk id="195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3:47:02.421" v="611" actId="20577"/>
        <pc:sldMkLst>
          <pc:docMk/>
          <pc:sldMk cId="3952823722" sldId="282"/>
        </pc:sldMkLst>
        <pc:spChg chg="mod">
          <ac:chgData name="Nicola Ghiselli" userId="S::nicola.ghiselli@unibo.it::f563abb3-4b12-4c25-abc3-2a75b7e05144" providerId="AD" clId="Web-{8F8244E9-185C-7EC4-04ED-989CECD3B468}" dt="2019-10-17T13:44:12.124" v="539" actId="20577"/>
          <ac:spMkLst>
            <pc:docMk/>
            <pc:sldMk cId="3952823722" sldId="282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3:47:02.421" v="611" actId="20577"/>
          <ac:spMkLst>
            <pc:docMk/>
            <pc:sldMk cId="3952823722" sldId="282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4:53:19.800" v="687" actId="20577"/>
        <pc:sldMkLst>
          <pc:docMk/>
          <pc:sldMk cId="4117139803" sldId="283"/>
        </pc:sldMkLst>
        <pc:spChg chg="mod">
          <ac:chgData name="Nicola Ghiselli" userId="S::nicola.ghiselli@unibo.it::f563abb3-4b12-4c25-abc3-2a75b7e05144" providerId="AD" clId="Web-{8F8244E9-185C-7EC4-04ED-989CECD3B468}" dt="2019-10-17T14:53:19.800" v="687" actId="20577"/>
          <ac:spMkLst>
            <pc:docMk/>
            <pc:sldMk cId="4117139803" sldId="283"/>
            <ac:spMk id="195" creationId="{00000000-0000-0000-0000-000000000000}"/>
          </ac:spMkLst>
        </pc:spChg>
      </pc:sldChg>
      <pc:sldChg chg="add replId">
        <pc:chgData name="Nicola Ghiselli" userId="S::nicola.ghiselli@unibo.it::f563abb3-4b12-4c25-abc3-2a75b7e05144" providerId="AD" clId="Web-{8F8244E9-185C-7EC4-04ED-989CECD3B468}" dt="2019-10-17T14:58:46.239" v="688"/>
        <pc:sldMkLst>
          <pc:docMk/>
          <pc:sldMk cId="3021268200" sldId="284"/>
        </pc:sldMkLst>
      </pc:sldChg>
      <pc:sldChg chg="modSp add replId">
        <pc:chgData name="Nicola Ghiselli" userId="S::nicola.ghiselli@unibo.it::f563abb3-4b12-4c25-abc3-2a75b7e05144" providerId="AD" clId="Web-{8F8244E9-185C-7EC4-04ED-989CECD3B468}" dt="2019-10-17T15:02:14.005" v="743" actId="20577"/>
        <pc:sldMkLst>
          <pc:docMk/>
          <pc:sldMk cId="4207594156" sldId="285"/>
        </pc:sldMkLst>
        <pc:spChg chg="mod">
          <ac:chgData name="Nicola Ghiselli" userId="S::nicola.ghiselli@unibo.it::f563abb3-4b12-4c25-abc3-2a75b7e05144" providerId="AD" clId="Web-{8F8244E9-185C-7EC4-04ED-989CECD3B468}" dt="2019-10-17T15:02:10.458" v="742" actId="20577"/>
          <ac:spMkLst>
            <pc:docMk/>
            <pc:sldMk cId="4207594156" sldId="285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02:14.005" v="743" actId="20577"/>
          <ac:spMkLst>
            <pc:docMk/>
            <pc:sldMk cId="4207594156" sldId="285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02:35.365" v="745" actId="20577"/>
        <pc:sldMkLst>
          <pc:docMk/>
          <pc:sldMk cId="113462090" sldId="286"/>
        </pc:sldMkLst>
        <pc:spChg chg="mod">
          <ac:chgData name="Nicola Ghiselli" userId="S::nicola.ghiselli@unibo.it::f563abb3-4b12-4c25-abc3-2a75b7e05144" providerId="AD" clId="Web-{8F8244E9-185C-7EC4-04ED-989CECD3B468}" dt="2019-10-17T15:02:35.365" v="745" actId="20577"/>
          <ac:spMkLst>
            <pc:docMk/>
            <pc:sldMk cId="113462090" sldId="286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02:43.661" v="747" actId="20577"/>
        <pc:sldMkLst>
          <pc:docMk/>
          <pc:sldMk cId="3209410201" sldId="287"/>
        </pc:sldMkLst>
        <pc:spChg chg="mod">
          <ac:chgData name="Nicola Ghiselli" userId="S::nicola.ghiselli@unibo.it::f563abb3-4b12-4c25-abc3-2a75b7e05144" providerId="AD" clId="Web-{8F8244E9-185C-7EC4-04ED-989CECD3B468}" dt="2019-10-17T15:02:43.661" v="747" actId="20577"/>
          <ac:spMkLst>
            <pc:docMk/>
            <pc:sldMk cId="3209410201" sldId="287"/>
            <ac:spMk id="120" creationId="{00000000-0000-0000-0000-000000000000}"/>
          </ac:spMkLst>
        </pc:spChg>
      </pc:sldChg>
      <pc:sldChg chg="addSp modSp add replId">
        <pc:chgData name="Nicola Ghiselli" userId="S::nicola.ghiselli@unibo.it::f563abb3-4b12-4c25-abc3-2a75b7e05144" providerId="AD" clId="Web-{8F8244E9-185C-7EC4-04ED-989CECD3B468}" dt="2019-10-17T16:22:20.290" v="1359" actId="14100"/>
        <pc:sldMkLst>
          <pc:docMk/>
          <pc:sldMk cId="1354946019" sldId="288"/>
        </pc:sldMkLst>
        <pc:spChg chg="mod">
          <ac:chgData name="Nicola Ghiselli" userId="S::nicola.ghiselli@unibo.it::f563abb3-4b12-4c25-abc3-2a75b7e05144" providerId="AD" clId="Web-{8F8244E9-185C-7EC4-04ED-989CECD3B468}" dt="2019-10-17T15:33:04.340" v="1005" actId="20577"/>
          <ac:spMkLst>
            <pc:docMk/>
            <pc:sldMk cId="1354946019" sldId="288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6:22:15.072" v="1358" actId="14100"/>
          <ac:spMkLst>
            <pc:docMk/>
            <pc:sldMk cId="1354946019" sldId="288"/>
            <ac:spMk id="120" creationId="{00000000-0000-0000-0000-000000000000}"/>
          </ac:spMkLst>
        </pc:spChg>
        <pc:picChg chg="add mod modCrop">
          <ac:chgData name="Nicola Ghiselli" userId="S::nicola.ghiselli@unibo.it::f563abb3-4b12-4c25-abc3-2a75b7e05144" providerId="AD" clId="Web-{8F8244E9-185C-7EC4-04ED-989CECD3B468}" dt="2019-10-17T16:22:20.290" v="1359" actId="14100"/>
          <ac:picMkLst>
            <pc:docMk/>
            <pc:sldMk cId="1354946019" sldId="288"/>
            <ac:picMk id="2" creationId="{5BFC2006-3FB1-465A-A656-D733BDFCD20A}"/>
          </ac:picMkLst>
        </pc:picChg>
      </pc:sldChg>
      <pc:sldChg chg="modSp add replId">
        <pc:chgData name="Nicola Ghiselli" userId="S::nicola.ghiselli@unibo.it::f563abb3-4b12-4c25-abc3-2a75b7e05144" providerId="AD" clId="Web-{8F8244E9-185C-7EC4-04ED-989CECD3B468}" dt="2019-10-17T15:07:31.069" v="817" actId="20577"/>
        <pc:sldMkLst>
          <pc:docMk/>
          <pc:sldMk cId="1036583146" sldId="289"/>
        </pc:sldMkLst>
        <pc:spChg chg="mod">
          <ac:chgData name="Nicola Ghiselli" userId="S::nicola.ghiselli@unibo.it::f563abb3-4b12-4c25-abc3-2a75b7e05144" providerId="AD" clId="Web-{8F8244E9-185C-7EC4-04ED-989CECD3B468}" dt="2019-10-17T15:04:43.896" v="756" actId="20577"/>
          <ac:spMkLst>
            <pc:docMk/>
            <pc:sldMk cId="1036583146" sldId="289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07:31.069" v="817" actId="20577"/>
          <ac:spMkLst>
            <pc:docMk/>
            <pc:sldMk cId="1036583146" sldId="289"/>
            <ac:spMk id="120" creationId="{00000000-0000-0000-0000-000000000000}"/>
          </ac:spMkLst>
        </pc:spChg>
      </pc:sldChg>
      <pc:sldChg chg="addSp delSp modSp add replId addAnim modAnim">
        <pc:chgData name="Nicola Ghiselli" userId="S::nicola.ghiselli@unibo.it::f563abb3-4b12-4c25-abc3-2a75b7e05144" providerId="AD" clId="Web-{8F8244E9-185C-7EC4-04ED-989CECD3B468}" dt="2019-10-17T15:15:56.477" v="937"/>
        <pc:sldMkLst>
          <pc:docMk/>
          <pc:sldMk cId="3696319824" sldId="290"/>
        </pc:sldMkLst>
        <pc:spChg chg="mod">
          <ac:chgData name="Nicola Ghiselli" userId="S::nicola.ghiselli@unibo.it::f563abb3-4b12-4c25-abc3-2a75b7e05144" providerId="AD" clId="Web-{8F8244E9-185C-7EC4-04ED-989CECD3B468}" dt="2019-10-17T15:08:27.569" v="832" actId="20577"/>
          <ac:spMkLst>
            <pc:docMk/>
            <pc:sldMk cId="3696319824" sldId="290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11:43.241" v="921" actId="20577"/>
          <ac:spMkLst>
            <pc:docMk/>
            <pc:sldMk cId="3696319824" sldId="290"/>
            <ac:spMk id="120" creationId="{00000000-0000-0000-0000-000000000000}"/>
          </ac:spMkLst>
        </pc:spChg>
        <pc:picChg chg="add del mod">
          <ac:chgData name="Nicola Ghiselli" userId="S::nicola.ghiselli@unibo.it::f563abb3-4b12-4c25-abc3-2a75b7e05144" providerId="AD" clId="Web-{8F8244E9-185C-7EC4-04ED-989CECD3B468}" dt="2019-10-17T15:14:04.586" v="925"/>
          <ac:picMkLst>
            <pc:docMk/>
            <pc:sldMk cId="3696319824" sldId="290"/>
            <ac:picMk id="2" creationId="{2A40916B-8F1B-4B0E-8210-FFB27109BB4F}"/>
          </ac:picMkLst>
        </pc:picChg>
        <pc:picChg chg="add mod">
          <ac:chgData name="Nicola Ghiselli" userId="S::nicola.ghiselli@unibo.it::f563abb3-4b12-4c25-abc3-2a75b7e05144" providerId="AD" clId="Web-{8F8244E9-185C-7EC4-04ED-989CECD3B468}" dt="2019-10-17T15:15:50.602" v="935" actId="14100"/>
          <ac:picMkLst>
            <pc:docMk/>
            <pc:sldMk cId="3696319824" sldId="290"/>
            <ac:picMk id="4" creationId="{D9B47900-EDD5-4D45-B338-073191E0D033}"/>
          </ac:picMkLst>
        </pc:picChg>
      </pc:sldChg>
      <pc:sldChg chg="delSp modSp add replId">
        <pc:chgData name="Nicola Ghiselli" userId="S::nicola.ghiselli@unibo.it::f563abb3-4b12-4c25-abc3-2a75b7e05144" providerId="AD" clId="Web-{8F8244E9-185C-7EC4-04ED-989CECD3B468}" dt="2019-10-17T15:46:38.999" v="1077" actId="20577"/>
        <pc:sldMkLst>
          <pc:docMk/>
          <pc:sldMk cId="2328496395" sldId="291"/>
        </pc:sldMkLst>
        <pc:spChg chg="mod">
          <ac:chgData name="Nicola Ghiselli" userId="S::nicola.ghiselli@unibo.it::f563abb3-4b12-4c25-abc3-2a75b7e05144" providerId="AD" clId="Web-{8F8244E9-185C-7EC4-04ED-989CECD3B468}" dt="2019-10-17T15:46:38.999" v="1077" actId="20577"/>
          <ac:spMkLst>
            <pc:docMk/>
            <pc:sldMk cId="2328496395" sldId="291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35:19.653" v="1022" actId="20577"/>
          <ac:spMkLst>
            <pc:docMk/>
            <pc:sldMk cId="2328496395" sldId="291"/>
            <ac:spMk id="120" creationId="{00000000-0000-0000-0000-000000000000}"/>
          </ac:spMkLst>
        </pc:spChg>
        <pc:picChg chg="del">
          <ac:chgData name="Nicola Ghiselli" userId="S::nicola.ghiselli@unibo.it::f563abb3-4b12-4c25-abc3-2a75b7e05144" providerId="AD" clId="Web-{8F8244E9-185C-7EC4-04ED-989CECD3B468}" dt="2019-10-17T15:33:16.121" v="1008"/>
          <ac:picMkLst>
            <pc:docMk/>
            <pc:sldMk cId="2328496395" sldId="291"/>
            <ac:picMk id="2" creationId="{5BFC2006-3FB1-465A-A656-D733BDFCD20A}"/>
          </ac:picMkLst>
        </pc:picChg>
      </pc:sldChg>
      <pc:sldChg chg="addSp delSp modSp add del replId">
        <pc:chgData name="Nicola Ghiselli" userId="S::nicola.ghiselli@unibo.it::f563abb3-4b12-4c25-abc3-2a75b7e05144" providerId="AD" clId="Web-{8F8244E9-185C-7EC4-04ED-989CECD3B468}" dt="2019-10-17T15:46:41.202" v="1078"/>
        <pc:sldMkLst>
          <pc:docMk/>
          <pc:sldMk cId="4252282618" sldId="292"/>
        </pc:sldMkLst>
        <pc:spChg chg="mod">
          <ac:chgData name="Nicola Ghiselli" userId="S::nicola.ghiselli@unibo.it::f563abb3-4b12-4c25-abc3-2a75b7e05144" providerId="AD" clId="Web-{8F8244E9-185C-7EC4-04ED-989CECD3B468}" dt="2019-10-17T15:36:09.434" v="1028" actId="20577"/>
          <ac:spMkLst>
            <pc:docMk/>
            <pc:sldMk cId="4252282618" sldId="292"/>
            <ac:spMk id="119" creationId="{00000000-0000-0000-0000-000000000000}"/>
          </ac:spMkLst>
        </pc:spChg>
        <pc:spChg chg="del mod">
          <ac:chgData name="Nicola Ghiselli" userId="S::nicola.ghiselli@unibo.it::f563abb3-4b12-4c25-abc3-2a75b7e05144" providerId="AD" clId="Web-{8F8244E9-185C-7EC4-04ED-989CECD3B468}" dt="2019-10-17T15:37:22.059" v="1035"/>
          <ac:spMkLst>
            <pc:docMk/>
            <pc:sldMk cId="4252282618" sldId="292"/>
            <ac:spMk id="120" creationId="{00000000-0000-0000-0000-000000000000}"/>
          </ac:spMkLst>
        </pc:spChg>
        <pc:picChg chg="add mod modCrop">
          <ac:chgData name="Nicola Ghiselli" userId="S::nicola.ghiselli@unibo.it::f563abb3-4b12-4c25-abc3-2a75b7e05144" providerId="AD" clId="Web-{8F8244E9-185C-7EC4-04ED-989CECD3B468}" dt="2019-10-17T15:38:36.216" v="1042"/>
          <ac:picMkLst>
            <pc:docMk/>
            <pc:sldMk cId="4252282618" sldId="292"/>
            <ac:picMk id="2" creationId="{51F7BDD7-E255-4869-B486-23D381B81C5C}"/>
          </ac:picMkLst>
        </pc:picChg>
      </pc:sldChg>
      <pc:sldChg chg="addSp modSp add replId">
        <pc:chgData name="Nicola Ghiselli" userId="S::nicola.ghiselli@unibo.it::f563abb3-4b12-4c25-abc3-2a75b7e05144" providerId="AD" clId="Web-{8F8244E9-185C-7EC4-04ED-989CECD3B468}" dt="2019-10-17T16:23:12.290" v="1360" actId="14100"/>
        <pc:sldMkLst>
          <pc:docMk/>
          <pc:sldMk cId="1425265056" sldId="293"/>
        </pc:sldMkLst>
        <pc:spChg chg="mod">
          <ac:chgData name="Nicola Ghiselli" userId="S::nicola.ghiselli@unibo.it::f563abb3-4b12-4c25-abc3-2a75b7e05144" providerId="AD" clId="Web-{8F8244E9-185C-7EC4-04ED-989CECD3B468}" dt="2019-10-17T15:45:54.889" v="1071" actId="20577"/>
          <ac:spMkLst>
            <pc:docMk/>
            <pc:sldMk cId="1425265056" sldId="293"/>
            <ac:spMk id="119" creationId="{00000000-0000-0000-0000-000000000000}"/>
          </ac:spMkLst>
        </pc:spChg>
        <pc:picChg chg="add mod">
          <ac:chgData name="Nicola Ghiselli" userId="S::nicola.ghiselli@unibo.it::f563abb3-4b12-4c25-abc3-2a75b7e05144" providerId="AD" clId="Web-{8F8244E9-185C-7EC4-04ED-989CECD3B468}" dt="2019-10-17T15:43:26.592" v="1057" actId="1076"/>
          <ac:picMkLst>
            <pc:docMk/>
            <pc:sldMk cId="1425265056" sldId="293"/>
            <ac:picMk id="3" creationId="{E731B88D-997E-44B9-B0F3-8610AB7CE8D4}"/>
          </ac:picMkLst>
        </pc:picChg>
        <pc:picChg chg="add mod">
          <ac:chgData name="Nicola Ghiselli" userId="S::nicola.ghiselli@unibo.it::f563abb3-4b12-4c25-abc3-2a75b7e05144" providerId="AD" clId="Web-{8F8244E9-185C-7EC4-04ED-989CECD3B468}" dt="2019-10-17T16:23:12.290" v="1360" actId="14100"/>
          <ac:picMkLst>
            <pc:docMk/>
            <pc:sldMk cId="1425265056" sldId="293"/>
            <ac:picMk id="5" creationId="{3C0D406E-1481-4789-BF91-61FD92AE66F9}"/>
          </ac:picMkLst>
        </pc:picChg>
        <pc:picChg chg="add mod">
          <ac:chgData name="Nicola Ghiselli" userId="S::nicola.ghiselli@unibo.it::f563abb3-4b12-4c25-abc3-2a75b7e05144" providerId="AD" clId="Web-{8F8244E9-185C-7EC4-04ED-989CECD3B468}" dt="2019-10-17T15:44:49.327" v="1062" actId="1076"/>
          <ac:picMkLst>
            <pc:docMk/>
            <pc:sldMk cId="1425265056" sldId="293"/>
            <ac:picMk id="7" creationId="{5142CD3A-DF65-4586-A3A7-F2623C9DA339}"/>
          </ac:picMkLst>
        </pc:picChg>
      </pc:sldChg>
      <pc:sldChg chg="delSp modSp add del replId">
        <pc:chgData name="Nicola Ghiselli" userId="S::nicola.ghiselli@unibo.it::f563abb3-4b12-4c25-abc3-2a75b7e05144" providerId="AD" clId="Web-{8F8244E9-185C-7EC4-04ED-989CECD3B468}" dt="2019-10-17T15:46:00.686" v="1072"/>
        <pc:sldMkLst>
          <pc:docMk/>
          <pc:sldMk cId="1555164714" sldId="294"/>
        </pc:sldMkLst>
        <pc:spChg chg="mod">
          <ac:chgData name="Nicola Ghiselli" userId="S::nicola.ghiselli@unibo.it::f563abb3-4b12-4c25-abc3-2a75b7e05144" providerId="AD" clId="Web-{8F8244E9-185C-7EC4-04ED-989CECD3B468}" dt="2019-10-17T15:45:31.139" v="1066" actId="20577"/>
          <ac:spMkLst>
            <pc:docMk/>
            <pc:sldMk cId="1555164714" sldId="294"/>
            <ac:spMk id="119" creationId="{00000000-0000-0000-0000-000000000000}"/>
          </ac:spMkLst>
        </pc:spChg>
        <pc:picChg chg="del">
          <ac:chgData name="Nicola Ghiselli" userId="S::nicola.ghiselli@unibo.it::f563abb3-4b12-4c25-abc3-2a75b7e05144" providerId="AD" clId="Web-{8F8244E9-185C-7EC4-04ED-989CECD3B468}" dt="2019-10-17T15:45:36.374" v="1070"/>
          <ac:picMkLst>
            <pc:docMk/>
            <pc:sldMk cId="1555164714" sldId="294"/>
            <ac:picMk id="2" creationId="{51F7BDD7-E255-4869-B486-23D381B81C5C}"/>
          </ac:picMkLst>
        </pc:picChg>
        <pc:picChg chg="del">
          <ac:chgData name="Nicola Ghiselli" userId="S::nicola.ghiselli@unibo.it::f563abb3-4b12-4c25-abc3-2a75b7e05144" providerId="AD" clId="Web-{8F8244E9-185C-7EC4-04ED-989CECD3B468}" dt="2019-10-17T15:45:34.561" v="1067"/>
          <ac:picMkLst>
            <pc:docMk/>
            <pc:sldMk cId="1555164714" sldId="294"/>
            <ac:picMk id="3" creationId="{E731B88D-997E-44B9-B0F3-8610AB7CE8D4}"/>
          </ac:picMkLst>
        </pc:picChg>
        <pc:picChg chg="del">
          <ac:chgData name="Nicola Ghiselli" userId="S::nicola.ghiselli@unibo.it::f563abb3-4b12-4c25-abc3-2a75b7e05144" providerId="AD" clId="Web-{8F8244E9-185C-7EC4-04ED-989CECD3B468}" dt="2019-10-17T15:45:35.811" v="1069"/>
          <ac:picMkLst>
            <pc:docMk/>
            <pc:sldMk cId="1555164714" sldId="294"/>
            <ac:picMk id="5" creationId="{3C0D406E-1481-4789-BF91-61FD92AE66F9}"/>
          </ac:picMkLst>
        </pc:picChg>
        <pc:picChg chg="del">
          <ac:chgData name="Nicola Ghiselli" userId="S::nicola.ghiselli@unibo.it::f563abb3-4b12-4c25-abc3-2a75b7e05144" providerId="AD" clId="Web-{8F8244E9-185C-7EC4-04ED-989CECD3B468}" dt="2019-10-17T15:45:35.124" v="1068"/>
          <ac:picMkLst>
            <pc:docMk/>
            <pc:sldMk cId="1555164714" sldId="294"/>
            <ac:picMk id="7" creationId="{5142CD3A-DF65-4586-A3A7-F2623C9DA339}"/>
          </ac:picMkLst>
        </pc:picChg>
      </pc:sldChg>
      <pc:sldChg chg="modSp add ord replId">
        <pc:chgData name="Nicola Ghiselli" userId="S::nicola.ghiselli@unibo.it::f563abb3-4b12-4c25-abc3-2a75b7e05144" providerId="AD" clId="Web-{8F8244E9-185C-7EC4-04ED-989CECD3B468}" dt="2019-10-17T15:48:27.609" v="1108" actId="20577"/>
        <pc:sldMkLst>
          <pc:docMk/>
          <pc:sldMk cId="2629851348" sldId="294"/>
        </pc:sldMkLst>
        <pc:spChg chg="mod">
          <ac:chgData name="Nicola Ghiselli" userId="S::nicola.ghiselli@unibo.it::f563abb3-4b12-4c25-abc3-2a75b7e05144" providerId="AD" clId="Web-{8F8244E9-185C-7EC4-04ED-989CECD3B468}" dt="2019-10-17T15:47:00.936" v="1086" actId="20577"/>
          <ac:spMkLst>
            <pc:docMk/>
            <pc:sldMk cId="2629851348" sldId="294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48:27.609" v="1108" actId="20577"/>
          <ac:spMkLst>
            <pc:docMk/>
            <pc:sldMk cId="2629851348" sldId="294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50:23.906" v="1128" actId="20577"/>
        <pc:sldMkLst>
          <pc:docMk/>
          <pc:sldMk cId="3736877275" sldId="295"/>
        </pc:sldMkLst>
        <pc:spChg chg="mod">
          <ac:chgData name="Nicola Ghiselli" userId="S::nicola.ghiselli@unibo.it::f563abb3-4b12-4c25-abc3-2a75b7e05144" providerId="AD" clId="Web-{8F8244E9-185C-7EC4-04ED-989CECD3B468}" dt="2019-10-17T15:49:06.656" v="1117" actId="20577"/>
          <ac:spMkLst>
            <pc:docMk/>
            <pc:sldMk cId="3736877275" sldId="295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50:23.906" v="1128" actId="20577"/>
          <ac:spMkLst>
            <pc:docMk/>
            <pc:sldMk cId="3736877275" sldId="295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52:45.594" v="1141" actId="20577"/>
        <pc:sldMkLst>
          <pc:docMk/>
          <pc:sldMk cId="3346170382" sldId="296"/>
        </pc:sldMkLst>
        <pc:spChg chg="mod">
          <ac:chgData name="Nicola Ghiselli" userId="S::nicola.ghiselli@unibo.it::f563abb3-4b12-4c25-abc3-2a75b7e05144" providerId="AD" clId="Web-{8F8244E9-185C-7EC4-04ED-989CECD3B468}" dt="2019-10-17T15:51:48.203" v="1133" actId="20577"/>
          <ac:spMkLst>
            <pc:docMk/>
            <pc:sldMk cId="3346170382" sldId="296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52:45.594" v="1141" actId="20577"/>
          <ac:spMkLst>
            <pc:docMk/>
            <pc:sldMk cId="3346170382" sldId="296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55:01.610" v="1159" actId="20577"/>
        <pc:sldMkLst>
          <pc:docMk/>
          <pc:sldMk cId="2523518357" sldId="297"/>
        </pc:sldMkLst>
        <pc:spChg chg="mod">
          <ac:chgData name="Nicola Ghiselli" userId="S::nicola.ghiselli@unibo.it::f563abb3-4b12-4c25-abc3-2a75b7e05144" providerId="AD" clId="Web-{8F8244E9-185C-7EC4-04ED-989CECD3B468}" dt="2019-10-17T15:53:49.297" v="1148" actId="20577"/>
          <ac:spMkLst>
            <pc:docMk/>
            <pc:sldMk cId="2523518357" sldId="297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55:01.610" v="1159" actId="20577"/>
          <ac:spMkLst>
            <pc:docMk/>
            <pc:sldMk cId="2523518357" sldId="297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5:55:33.876" v="1164" actId="20577"/>
        <pc:sldMkLst>
          <pc:docMk/>
          <pc:sldMk cId="763741557" sldId="298"/>
        </pc:sldMkLst>
        <pc:spChg chg="mod">
          <ac:chgData name="Nicola Ghiselli" userId="S::nicola.ghiselli@unibo.it::f563abb3-4b12-4c25-abc3-2a75b7e05144" providerId="AD" clId="Web-{8F8244E9-185C-7EC4-04ED-989CECD3B468}" dt="2019-10-17T15:55:33.876" v="1164" actId="20577"/>
          <ac:spMkLst>
            <pc:docMk/>
            <pc:sldMk cId="763741557" sldId="298"/>
            <ac:spMk id="119" creationId="{00000000-0000-0000-0000-000000000000}"/>
          </ac:spMkLst>
        </pc:spChg>
      </pc:sldChg>
      <pc:sldChg chg="addSp modSp add replId">
        <pc:chgData name="Nicola Ghiselli" userId="S::nicola.ghiselli@unibo.it::f563abb3-4b12-4c25-abc3-2a75b7e05144" providerId="AD" clId="Web-{8F8244E9-185C-7EC4-04ED-989CECD3B468}" dt="2019-10-17T16:02:06.471" v="1209" actId="1076"/>
        <pc:sldMkLst>
          <pc:docMk/>
          <pc:sldMk cId="792449342" sldId="299"/>
        </pc:sldMkLst>
        <pc:spChg chg="mod">
          <ac:chgData name="Nicola Ghiselli" userId="S::nicola.ghiselli@unibo.it::f563abb3-4b12-4c25-abc3-2a75b7e05144" providerId="AD" clId="Web-{8F8244E9-185C-7EC4-04ED-989CECD3B468}" dt="2019-10-17T15:55:49.798" v="1167" actId="20577"/>
          <ac:spMkLst>
            <pc:docMk/>
            <pc:sldMk cId="792449342" sldId="299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6:02:06.471" v="1209" actId="1076"/>
          <ac:spMkLst>
            <pc:docMk/>
            <pc:sldMk cId="792449342" sldId="299"/>
            <ac:spMk id="120" creationId="{00000000-0000-0000-0000-000000000000}"/>
          </ac:spMkLst>
        </pc:spChg>
        <pc:picChg chg="add mod ord modCrop">
          <ac:chgData name="Nicola Ghiselli" userId="S::nicola.ghiselli@unibo.it::f563abb3-4b12-4c25-abc3-2a75b7e05144" providerId="AD" clId="Web-{8F8244E9-185C-7EC4-04ED-989CECD3B468}" dt="2019-10-17T16:01:37.721" v="1207"/>
          <ac:picMkLst>
            <pc:docMk/>
            <pc:sldMk cId="792449342" sldId="299"/>
            <ac:picMk id="2" creationId="{402AB6F4-180C-4BA1-ACE6-8395D1B683C6}"/>
          </ac:picMkLst>
        </pc:picChg>
      </pc:sldChg>
      <pc:sldChg chg="modSp add replId">
        <pc:chgData name="Nicola Ghiselli" userId="S::nicola.ghiselli@unibo.it::f563abb3-4b12-4c25-abc3-2a75b7e05144" providerId="AD" clId="Web-{8F8244E9-185C-7EC4-04ED-989CECD3B468}" dt="2019-10-17T15:56:24.751" v="1174" actId="20577"/>
        <pc:sldMkLst>
          <pc:docMk/>
          <pc:sldMk cId="3288327768" sldId="300"/>
        </pc:sldMkLst>
        <pc:spChg chg="mod">
          <ac:chgData name="Nicola Ghiselli" userId="S::nicola.ghiselli@unibo.it::f563abb3-4b12-4c25-abc3-2a75b7e05144" providerId="AD" clId="Web-{8F8244E9-185C-7EC4-04ED-989CECD3B468}" dt="2019-10-17T15:55:56.532" v="1170" actId="20577"/>
          <ac:spMkLst>
            <pc:docMk/>
            <pc:sldMk cId="3288327768" sldId="300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5:56:24.751" v="1174" actId="20577"/>
          <ac:spMkLst>
            <pc:docMk/>
            <pc:sldMk cId="3288327768" sldId="300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6:07:16.659" v="1261" actId="14100"/>
        <pc:sldMkLst>
          <pc:docMk/>
          <pc:sldMk cId="1015349172" sldId="301"/>
        </pc:sldMkLst>
        <pc:spChg chg="mod">
          <ac:chgData name="Nicola Ghiselli" userId="S::nicola.ghiselli@unibo.it::f563abb3-4b12-4c25-abc3-2a75b7e05144" providerId="AD" clId="Web-{8F8244E9-185C-7EC4-04ED-989CECD3B468}" dt="2019-10-17T16:06:25.987" v="1252" actId="20577"/>
          <ac:spMkLst>
            <pc:docMk/>
            <pc:sldMk cId="1015349172" sldId="301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6:07:16.659" v="1261" actId="14100"/>
          <ac:spMkLst>
            <pc:docMk/>
            <pc:sldMk cId="1015349172" sldId="301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8F8244E9-185C-7EC4-04ED-989CECD3B468}" dt="2019-10-17T16:08:24.863" v="1270" actId="20577"/>
        <pc:sldMkLst>
          <pc:docMk/>
          <pc:sldMk cId="1341591217" sldId="302"/>
        </pc:sldMkLst>
        <pc:spChg chg="mod">
          <ac:chgData name="Nicola Ghiselli" userId="S::nicola.ghiselli@unibo.it::f563abb3-4b12-4c25-abc3-2a75b7e05144" providerId="AD" clId="Web-{8F8244E9-185C-7EC4-04ED-989CECD3B468}" dt="2019-10-17T16:06:38.784" v="1254" actId="20577"/>
          <ac:spMkLst>
            <pc:docMk/>
            <pc:sldMk cId="1341591217" sldId="302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6:08:24.863" v="1270" actId="20577"/>
          <ac:spMkLst>
            <pc:docMk/>
            <pc:sldMk cId="1341591217" sldId="302"/>
            <ac:spMk id="120" creationId="{00000000-0000-0000-0000-000000000000}"/>
          </ac:spMkLst>
        </pc:spChg>
      </pc:sldChg>
      <pc:sldChg chg="addSp delSp modSp add replId">
        <pc:chgData name="Nicola Ghiselli" userId="S::nicola.ghiselli@unibo.it::f563abb3-4b12-4c25-abc3-2a75b7e05144" providerId="AD" clId="Web-{8F8244E9-185C-7EC4-04ED-989CECD3B468}" dt="2019-10-17T16:13:36.163" v="1301" actId="1076"/>
        <pc:sldMkLst>
          <pc:docMk/>
          <pc:sldMk cId="3929838604" sldId="303"/>
        </pc:sldMkLst>
        <pc:spChg chg="add del mod">
          <ac:chgData name="Nicola Ghiselli" userId="S::nicola.ghiselli@unibo.it::f563abb3-4b12-4c25-abc3-2a75b7e05144" providerId="AD" clId="Web-{8F8244E9-185C-7EC4-04ED-989CECD3B468}" dt="2019-10-17T16:11:56.239" v="1293"/>
          <ac:spMkLst>
            <pc:docMk/>
            <pc:sldMk cId="3929838604" sldId="303"/>
            <ac:spMk id="5" creationId="{137E1611-299B-4C14-965A-B2A6F993B4A6}"/>
          </ac:spMkLst>
        </pc:spChg>
        <pc:spChg chg="mod">
          <ac:chgData name="Nicola Ghiselli" userId="S::nicola.ghiselli@unibo.it::f563abb3-4b12-4c25-abc3-2a75b7e05144" providerId="AD" clId="Web-{8F8244E9-185C-7EC4-04ED-989CECD3B468}" dt="2019-10-17T16:09:37.613" v="1284" actId="20577"/>
          <ac:spMkLst>
            <pc:docMk/>
            <pc:sldMk cId="3929838604" sldId="303"/>
            <ac:spMk id="119" creationId="{00000000-0000-0000-0000-000000000000}"/>
          </ac:spMkLst>
        </pc:spChg>
        <pc:spChg chg="del mod">
          <ac:chgData name="Nicola Ghiselli" userId="S::nicola.ghiselli@unibo.it::f563abb3-4b12-4c25-abc3-2a75b7e05144" providerId="AD" clId="Web-{8F8244E9-185C-7EC4-04ED-989CECD3B468}" dt="2019-10-17T16:11:28.270" v="1292"/>
          <ac:spMkLst>
            <pc:docMk/>
            <pc:sldMk cId="3929838604" sldId="303"/>
            <ac:spMk id="120" creationId="{00000000-0000-0000-0000-000000000000}"/>
          </ac:spMkLst>
        </pc:spChg>
        <pc:picChg chg="add del mod">
          <ac:chgData name="Nicola Ghiselli" userId="S::nicola.ghiselli@unibo.it::f563abb3-4b12-4c25-abc3-2a75b7e05144" providerId="AD" clId="Web-{8F8244E9-185C-7EC4-04ED-989CECD3B468}" dt="2019-10-17T16:11:57.348" v="1294"/>
          <ac:picMkLst>
            <pc:docMk/>
            <pc:sldMk cId="3929838604" sldId="303"/>
            <ac:picMk id="2" creationId="{10793416-848D-4E6D-876F-61BAFDE55A27}"/>
          </ac:picMkLst>
        </pc:picChg>
        <pc:picChg chg="add mod">
          <ac:chgData name="Nicola Ghiselli" userId="S::nicola.ghiselli@unibo.it::f563abb3-4b12-4c25-abc3-2a75b7e05144" providerId="AD" clId="Web-{8F8244E9-185C-7EC4-04ED-989CECD3B468}" dt="2019-10-17T16:13:36.163" v="1301" actId="1076"/>
          <ac:picMkLst>
            <pc:docMk/>
            <pc:sldMk cId="3929838604" sldId="303"/>
            <ac:picMk id="6" creationId="{EAA3C29F-133C-4954-8DD4-68F604AF90CF}"/>
          </ac:picMkLst>
        </pc:picChg>
      </pc:sldChg>
      <pc:sldChg chg="modSp add ord replId">
        <pc:chgData name="Nicola Ghiselli" userId="S::nicola.ghiselli@unibo.it::f563abb3-4b12-4c25-abc3-2a75b7e05144" providerId="AD" clId="Web-{8F8244E9-185C-7EC4-04ED-989CECD3B468}" dt="2019-10-17T16:25:30.807" v="1375" actId="20577"/>
        <pc:sldMkLst>
          <pc:docMk/>
          <pc:sldMk cId="3020142634" sldId="304"/>
        </pc:sldMkLst>
        <pc:spChg chg="mod">
          <ac:chgData name="Nicola Ghiselli" userId="S::nicola.ghiselli@unibo.it::f563abb3-4b12-4c25-abc3-2a75b7e05144" providerId="AD" clId="Web-{8F8244E9-185C-7EC4-04ED-989CECD3B468}" dt="2019-10-17T16:25:30.807" v="1375" actId="20577"/>
          <ac:spMkLst>
            <pc:docMk/>
            <pc:sldMk cId="3020142634" sldId="304"/>
            <ac:spMk id="113" creationId="{00000000-0000-0000-0000-000000000000}"/>
          </ac:spMkLst>
        </pc:spChg>
      </pc:sldChg>
    </pc:docChg>
  </pc:docChgLst>
  <pc:docChgLst>
    <pc:chgData name="Nicola Ghiselli" userId="f563abb3-4b12-4c25-abc3-2a75b7e05144" providerId="ADAL" clId="{9314858F-C19A-4ED2-AC91-0195CA9892AA}"/>
    <pc:docChg chg="custSel modSld">
      <pc:chgData name="Nicola Ghiselli" userId="f563abb3-4b12-4c25-abc3-2a75b7e05144" providerId="ADAL" clId="{9314858F-C19A-4ED2-AC91-0195CA9892AA}" dt="2019-10-30T09:39:12.383" v="12" actId="20577"/>
      <pc:docMkLst>
        <pc:docMk/>
      </pc:docMkLst>
      <pc:sldChg chg="modSp">
        <pc:chgData name="Nicola Ghiselli" userId="f563abb3-4b12-4c25-abc3-2a75b7e05144" providerId="ADAL" clId="{9314858F-C19A-4ED2-AC91-0195CA9892AA}" dt="2019-10-30T09:39:12.383" v="12" actId="20577"/>
        <pc:sldMkLst>
          <pc:docMk/>
          <pc:sldMk cId="4270450871" sldId="279"/>
        </pc:sldMkLst>
        <pc:spChg chg="mod">
          <ac:chgData name="Nicola Ghiselli" userId="f563abb3-4b12-4c25-abc3-2a75b7e05144" providerId="ADAL" clId="{9314858F-C19A-4ED2-AC91-0195CA9892AA}" dt="2019-10-30T09:39:12.383" v="12" actId="20577"/>
          <ac:spMkLst>
            <pc:docMk/>
            <pc:sldMk cId="4270450871" sldId="279"/>
            <ac:spMk id="120" creationId="{00000000-0000-0000-0000-000000000000}"/>
          </ac:spMkLst>
        </pc:spChg>
      </pc:sldChg>
      <pc:sldChg chg="modAnim">
        <pc:chgData name="Nicola Ghiselli" userId="f563abb3-4b12-4c25-abc3-2a75b7e05144" providerId="ADAL" clId="{9314858F-C19A-4ED2-AC91-0195CA9892AA}" dt="2019-10-30T09:31:53.577" v="4"/>
        <pc:sldMkLst>
          <pc:docMk/>
          <pc:sldMk cId="4207594156" sldId="285"/>
        </pc:sldMkLst>
      </pc:sldChg>
      <pc:sldChg chg="modAnim">
        <pc:chgData name="Nicola Ghiselli" userId="f563abb3-4b12-4c25-abc3-2a75b7e05144" providerId="ADAL" clId="{9314858F-C19A-4ED2-AC91-0195CA9892AA}" dt="2019-10-30T09:07:24.219" v="1"/>
        <pc:sldMkLst>
          <pc:docMk/>
          <pc:sldMk cId="1354946019" sldId="288"/>
        </pc:sldMkLst>
      </pc:sldChg>
    </pc:docChg>
  </pc:docChgLst>
  <pc:docChgLst>
    <pc:chgData name="Nicola Ghiselli" userId="S::nicola.ghiselli@unibo.it::f563abb3-4b12-4c25-abc3-2a75b7e05144" providerId="AD" clId="Web-{52C586AA-0609-A56E-0409-D21AB7964AAE}"/>
    <pc:docChg chg="addSld delSld modSld sldOrd">
      <pc:chgData name="Nicola Ghiselli" userId="S::nicola.ghiselli@unibo.it::f563abb3-4b12-4c25-abc3-2a75b7e05144" providerId="AD" clId="Web-{52C586AA-0609-A56E-0409-D21AB7964AAE}" dt="2019-10-24T12:56:20.582" v="683" actId="14100"/>
      <pc:docMkLst>
        <pc:docMk/>
      </pc:docMkLst>
      <pc:sldChg chg="modSp">
        <pc:chgData name="Nicola Ghiselli" userId="S::nicola.ghiselli@unibo.it::f563abb3-4b12-4c25-abc3-2a75b7e05144" providerId="AD" clId="Web-{52C586AA-0609-A56E-0409-D21AB7964AAE}" dt="2019-10-24T12:54:11.628" v="677" actId="20577"/>
        <pc:sldMkLst>
          <pc:docMk/>
          <pc:sldMk cId="0" sldId="267"/>
        </pc:sldMkLst>
        <pc:spChg chg="mod">
          <ac:chgData name="Nicola Ghiselli" userId="S::nicola.ghiselli@unibo.it::f563abb3-4b12-4c25-abc3-2a75b7e05144" providerId="AD" clId="Web-{52C586AA-0609-A56E-0409-D21AB7964AAE}" dt="2019-10-24T12:54:11.628" v="677" actId="20577"/>
          <ac:spMkLst>
            <pc:docMk/>
            <pc:sldMk cId="0" sldId="267"/>
            <ac:spMk id="195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49:17.220" v="671" actId="20577"/>
        <pc:sldMkLst>
          <pc:docMk/>
          <pc:sldMk cId="4196150554" sldId="281"/>
        </pc:sldMkLst>
        <pc:spChg chg="mod">
          <ac:chgData name="Nicola Ghiselli" userId="S::nicola.ghiselli@unibo.it::f563abb3-4b12-4c25-abc3-2a75b7e05144" providerId="AD" clId="Web-{52C586AA-0609-A56E-0409-D21AB7964AAE}" dt="2019-10-24T12:49:17.220" v="671" actId="20577"/>
          <ac:spMkLst>
            <pc:docMk/>
            <pc:sldMk cId="4196150554" sldId="281"/>
            <ac:spMk id="195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49:25.720" v="672" actId="20577"/>
        <pc:sldMkLst>
          <pc:docMk/>
          <pc:sldMk cId="4117139803" sldId="283"/>
        </pc:sldMkLst>
        <pc:spChg chg="mod">
          <ac:chgData name="Nicola Ghiselli" userId="S::nicola.ghiselli@unibo.it::f563abb3-4b12-4c25-abc3-2a75b7e05144" providerId="AD" clId="Web-{52C586AA-0609-A56E-0409-D21AB7964AAE}" dt="2019-10-24T12:49:25.720" v="672" actId="20577"/>
          <ac:spMkLst>
            <pc:docMk/>
            <pc:sldMk cId="4117139803" sldId="283"/>
            <ac:spMk id="195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48:40.829" v="666" actId="20577"/>
        <pc:sldMkLst>
          <pc:docMk/>
          <pc:sldMk cId="3021268200" sldId="284"/>
        </pc:sldMkLst>
        <pc:spChg chg="mod">
          <ac:chgData name="Nicola Ghiselli" userId="S::nicola.ghiselli@unibo.it::f563abb3-4b12-4c25-abc3-2a75b7e05144" providerId="AD" clId="Web-{52C586AA-0609-A56E-0409-D21AB7964AAE}" dt="2019-10-24T12:48:40.829" v="666" actId="20577"/>
          <ac:spMkLst>
            <pc:docMk/>
            <pc:sldMk cId="3021268200" sldId="284"/>
            <ac:spMk id="195" creationId="{00000000-0000-0000-0000-000000000000}"/>
          </ac:spMkLst>
        </pc:spChg>
      </pc:sldChg>
      <pc:sldChg chg="addSp modSp addAnim modAnim">
        <pc:chgData name="Nicola Ghiselli" userId="S::nicola.ghiselli@unibo.it::f563abb3-4b12-4c25-abc3-2a75b7e05144" providerId="AD" clId="Web-{52C586AA-0609-A56E-0409-D21AB7964AAE}" dt="2019-10-24T12:21:22.696" v="543"/>
        <pc:sldMkLst>
          <pc:docMk/>
          <pc:sldMk cId="4207594156" sldId="285"/>
        </pc:sldMkLst>
        <pc:spChg chg="add mod">
          <ac:chgData name="Nicola Ghiselli" userId="S::nicola.ghiselli@unibo.it::f563abb3-4b12-4c25-abc3-2a75b7e05144" providerId="AD" clId="Web-{52C586AA-0609-A56E-0409-D21AB7964AAE}" dt="2019-10-24T12:21:18.852" v="539" actId="1076"/>
          <ac:spMkLst>
            <pc:docMk/>
            <pc:sldMk cId="4207594156" sldId="285"/>
            <ac:spMk id="6" creationId="{55443BDA-0215-4606-91D1-E4A7B9A2AD1B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2:19:44.883" v="523" actId="14100"/>
          <ac:spMkLst>
            <pc:docMk/>
            <pc:sldMk cId="4207594156" sldId="285"/>
            <ac:spMk id="120" creationId="{00000000-0000-0000-0000-000000000000}"/>
          </ac:spMkLst>
        </pc:spChg>
        <pc:picChg chg="add mod">
          <ac:chgData name="Nicola Ghiselli" userId="S::nicola.ghiselli@unibo.it::f563abb3-4b12-4c25-abc3-2a75b7e05144" providerId="AD" clId="Web-{52C586AA-0609-A56E-0409-D21AB7964AAE}" dt="2019-10-24T12:21:18.852" v="540" actId="1076"/>
          <ac:picMkLst>
            <pc:docMk/>
            <pc:sldMk cId="4207594156" sldId="285"/>
            <ac:picMk id="2" creationId="{62E48C42-F998-4F84-953A-753658F83EC1}"/>
          </ac:picMkLst>
        </pc:picChg>
        <pc:picChg chg="add mod">
          <ac:chgData name="Nicola Ghiselli" userId="S::nicola.ghiselli@unibo.it::f563abb3-4b12-4c25-abc3-2a75b7e05144" providerId="AD" clId="Web-{52C586AA-0609-A56E-0409-D21AB7964AAE}" dt="2019-10-24T12:21:18.852" v="541" actId="1076"/>
          <ac:picMkLst>
            <pc:docMk/>
            <pc:sldMk cId="4207594156" sldId="285"/>
            <ac:picMk id="4" creationId="{0C41CA44-3304-4C58-8F7C-08AF357333B5}"/>
          </ac:picMkLst>
        </pc:picChg>
      </pc:sldChg>
      <pc:sldChg chg="modSp">
        <pc:chgData name="Nicola Ghiselli" userId="S::nicola.ghiselli@unibo.it::f563abb3-4b12-4c25-abc3-2a75b7e05144" providerId="AD" clId="Web-{52C586AA-0609-A56E-0409-D21AB7964AAE}" dt="2019-10-24T11:52:31.485" v="451" actId="1076"/>
        <pc:sldMkLst>
          <pc:docMk/>
          <pc:sldMk cId="1036583146" sldId="289"/>
        </pc:sldMkLst>
        <pc:spChg chg="mod">
          <ac:chgData name="Nicola Ghiselli" userId="S::nicola.ghiselli@unibo.it::f563abb3-4b12-4c25-abc3-2a75b7e05144" providerId="AD" clId="Web-{52C586AA-0609-A56E-0409-D21AB7964AAE}" dt="2019-10-24T11:49:59.187" v="412" actId="20577"/>
          <ac:spMkLst>
            <pc:docMk/>
            <pc:sldMk cId="1036583146" sldId="289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1:52:31.485" v="451" actId="1076"/>
          <ac:spMkLst>
            <pc:docMk/>
            <pc:sldMk cId="1036583146" sldId="289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1:57:27.127" v="476" actId="20577"/>
        <pc:sldMkLst>
          <pc:docMk/>
          <pc:sldMk cId="2328496395" sldId="291"/>
        </pc:sldMkLst>
        <pc:spChg chg="mod">
          <ac:chgData name="Nicola Ghiselli" userId="S::nicola.ghiselli@unibo.it::f563abb3-4b12-4c25-abc3-2a75b7e05144" providerId="AD" clId="Web-{52C586AA-0609-A56E-0409-D21AB7964AAE}" dt="2019-10-24T11:57:27.127" v="476" actId="20577"/>
          <ac:spMkLst>
            <pc:docMk/>
            <pc:sldMk cId="2328496395" sldId="291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1:59:46.377" v="478" actId="20577"/>
        <pc:sldMkLst>
          <pc:docMk/>
          <pc:sldMk cId="3346170382" sldId="296"/>
        </pc:sldMkLst>
        <pc:spChg chg="mod">
          <ac:chgData name="Nicola Ghiselli" userId="S::nicola.ghiselli@unibo.it::f563abb3-4b12-4c25-abc3-2a75b7e05144" providerId="AD" clId="Web-{52C586AA-0609-A56E-0409-D21AB7964AAE}" dt="2019-10-24T11:59:46.377" v="478" actId="20577"/>
          <ac:spMkLst>
            <pc:docMk/>
            <pc:sldMk cId="3346170382" sldId="296"/>
            <ac:spMk id="120" creationId="{00000000-0000-0000-0000-000000000000}"/>
          </ac:spMkLst>
        </pc:spChg>
      </pc:sldChg>
      <pc:sldChg chg="addSp modSp addAnim modAnim">
        <pc:chgData name="Nicola Ghiselli" userId="S::nicola.ghiselli@unibo.it::f563abb3-4b12-4c25-abc3-2a75b7e05144" providerId="AD" clId="Web-{52C586AA-0609-A56E-0409-D21AB7964AAE}" dt="2019-10-24T12:06:59.645" v="487"/>
        <pc:sldMkLst>
          <pc:docMk/>
          <pc:sldMk cId="3288327768" sldId="300"/>
        </pc:sldMkLst>
        <pc:picChg chg="add mod">
          <ac:chgData name="Nicola Ghiselli" userId="S::nicola.ghiselli@unibo.it::f563abb3-4b12-4c25-abc3-2a75b7e05144" providerId="AD" clId="Web-{52C586AA-0609-A56E-0409-D21AB7964AAE}" dt="2019-10-24T12:06:52.051" v="485" actId="1076"/>
          <ac:picMkLst>
            <pc:docMk/>
            <pc:sldMk cId="3288327768" sldId="300"/>
            <ac:picMk id="2" creationId="{23DD8F8A-827C-475C-A807-F81D2220513A}"/>
          </ac:picMkLst>
        </pc:picChg>
      </pc:sldChg>
      <pc:sldChg chg="modSp">
        <pc:chgData name="Nicola Ghiselli" userId="S::nicola.ghiselli@unibo.it::f563abb3-4b12-4c25-abc3-2a75b7e05144" providerId="AD" clId="Web-{52C586AA-0609-A56E-0409-D21AB7964AAE}" dt="2019-10-24T12:08:03.927" v="491" actId="20577"/>
        <pc:sldMkLst>
          <pc:docMk/>
          <pc:sldMk cId="1015349172" sldId="301"/>
        </pc:sldMkLst>
        <pc:spChg chg="mod">
          <ac:chgData name="Nicola Ghiselli" userId="S::nicola.ghiselli@unibo.it::f563abb3-4b12-4c25-abc3-2a75b7e05144" providerId="AD" clId="Web-{52C586AA-0609-A56E-0409-D21AB7964AAE}" dt="2019-10-24T12:08:03.927" v="491" actId="20577"/>
          <ac:spMkLst>
            <pc:docMk/>
            <pc:sldMk cId="1015349172" sldId="301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08:25.411" v="495" actId="20577"/>
        <pc:sldMkLst>
          <pc:docMk/>
          <pc:sldMk cId="1341591217" sldId="302"/>
        </pc:sldMkLst>
        <pc:spChg chg="mod">
          <ac:chgData name="Nicola Ghiselli" userId="S::nicola.ghiselli@unibo.it::f563abb3-4b12-4c25-abc3-2a75b7e05144" providerId="AD" clId="Web-{52C586AA-0609-A56E-0409-D21AB7964AAE}" dt="2019-10-24T12:08:25.411" v="495" actId="20577"/>
          <ac:spMkLst>
            <pc:docMk/>
            <pc:sldMk cId="1341591217" sldId="302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11:26.193" v="505" actId="20577"/>
        <pc:sldMkLst>
          <pc:docMk/>
          <pc:sldMk cId="1693744249" sldId="306"/>
        </pc:sldMkLst>
        <pc:spChg chg="mod">
          <ac:chgData name="Nicola Ghiselli" userId="S::nicola.ghiselli@unibo.it::f563abb3-4b12-4c25-abc3-2a75b7e05144" providerId="AD" clId="Web-{52C586AA-0609-A56E-0409-D21AB7964AAE}" dt="2019-10-24T12:11:26.193" v="505" actId="20577"/>
          <ac:spMkLst>
            <pc:docMk/>
            <pc:sldMk cId="1693744249" sldId="306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16:16.851" v="509" actId="1076"/>
        <pc:sldMkLst>
          <pc:docMk/>
          <pc:sldMk cId="2106730665" sldId="310"/>
        </pc:sldMkLst>
        <pc:spChg chg="mod">
          <ac:chgData name="Nicola Ghiselli" userId="S::nicola.ghiselli@unibo.it::f563abb3-4b12-4c25-abc3-2a75b7e05144" providerId="AD" clId="Web-{52C586AA-0609-A56E-0409-D21AB7964AAE}" dt="2019-10-24T12:16:16.851" v="509" actId="1076"/>
          <ac:spMkLst>
            <pc:docMk/>
            <pc:sldMk cId="2106730665" sldId="310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0:31:13.717" v="262" actId="20577"/>
        <pc:sldMkLst>
          <pc:docMk/>
          <pc:sldMk cId="3692141495" sldId="313"/>
        </pc:sldMkLst>
        <pc:spChg chg="mod">
          <ac:chgData name="Nicola Ghiselli" userId="S::nicola.ghiselli@unibo.it::f563abb3-4b12-4c25-abc3-2a75b7e05144" providerId="AD" clId="Web-{52C586AA-0609-A56E-0409-D21AB7964AAE}" dt="2019-10-24T10:31:13.717" v="262" actId="20577"/>
          <ac:spMkLst>
            <pc:docMk/>
            <pc:sldMk cId="3692141495" sldId="313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01:22.940" v="58" actId="20577"/>
          <ac:spMkLst>
            <pc:docMk/>
            <pc:sldMk cId="3692141495" sldId="313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52C586AA-0609-A56E-0409-D21AB7964AAE}" dt="2019-10-24T12:22:36.728" v="545" actId="20577"/>
        <pc:sldMkLst>
          <pc:docMk/>
          <pc:sldMk cId="3200112609" sldId="317"/>
        </pc:sldMkLst>
        <pc:spChg chg="mod">
          <ac:chgData name="Nicola Ghiselli" userId="S::nicola.ghiselli@unibo.it::f563abb3-4b12-4c25-abc3-2a75b7e05144" providerId="AD" clId="Web-{52C586AA-0609-A56E-0409-D21AB7964AAE}" dt="2019-10-24T12:22:36.728" v="545" actId="20577"/>
          <ac:spMkLst>
            <pc:docMk/>
            <pc:sldMk cId="3200112609" sldId="317"/>
            <ac:spMk id="120" creationId="{00000000-0000-0000-0000-000000000000}"/>
          </ac:spMkLst>
        </pc:spChg>
      </pc:sldChg>
      <pc:sldChg chg="addSp modSp add replId">
        <pc:chgData name="Nicola Ghiselli" userId="S::nicola.ghiselli@unibo.it::f563abb3-4b12-4c25-abc3-2a75b7e05144" providerId="AD" clId="Web-{52C586AA-0609-A56E-0409-D21AB7964AAE}" dt="2019-10-24T10:31:42.561" v="276" actId="20577"/>
        <pc:sldMkLst>
          <pc:docMk/>
          <pc:sldMk cId="2879929054" sldId="319"/>
        </pc:sldMkLst>
        <pc:spChg chg="mod">
          <ac:chgData name="Nicola Ghiselli" userId="S::nicola.ghiselli@unibo.it::f563abb3-4b12-4c25-abc3-2a75b7e05144" providerId="AD" clId="Web-{52C586AA-0609-A56E-0409-D21AB7964AAE}" dt="2019-10-24T10:31:42.561" v="276" actId="20577"/>
          <ac:spMkLst>
            <pc:docMk/>
            <pc:sldMk cId="2879929054" sldId="319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31:02.373" v="260" actId="20577"/>
          <ac:spMkLst>
            <pc:docMk/>
            <pc:sldMk cId="2879929054" sldId="319"/>
            <ac:spMk id="120" creationId="{00000000-0000-0000-0000-000000000000}"/>
          </ac:spMkLst>
        </pc:spChg>
        <pc:picChg chg="add mod modCrop">
          <ac:chgData name="Nicola Ghiselli" userId="S::nicola.ghiselli@unibo.it::f563abb3-4b12-4c25-abc3-2a75b7e05144" providerId="AD" clId="Web-{52C586AA-0609-A56E-0409-D21AB7964AAE}" dt="2019-10-24T10:30:57.483" v="257" actId="1076"/>
          <ac:picMkLst>
            <pc:docMk/>
            <pc:sldMk cId="2879929054" sldId="319"/>
            <ac:picMk id="2" creationId="{78230D3F-7F45-4ADA-8A29-987A24762AE8}"/>
          </ac:picMkLst>
        </pc:picChg>
      </pc:sldChg>
      <pc:sldChg chg="add del replId">
        <pc:chgData name="Nicola Ghiselli" userId="S::nicola.ghiselli@unibo.it::f563abb3-4b12-4c25-abc3-2a75b7e05144" providerId="AD" clId="Web-{52C586AA-0609-A56E-0409-D21AB7964AAE}" dt="2019-10-24T09:58:37.690" v="29"/>
        <pc:sldMkLst>
          <pc:docMk/>
          <pc:sldMk cId="3107714379" sldId="320"/>
        </pc:sldMkLst>
      </pc:sldChg>
      <pc:sldChg chg="modSp add del replId">
        <pc:chgData name="Nicola Ghiselli" userId="S::nicola.ghiselli@unibo.it::f563abb3-4b12-4c25-abc3-2a75b7e05144" providerId="AD" clId="Web-{52C586AA-0609-A56E-0409-D21AB7964AAE}" dt="2019-10-24T10:31:18.936" v="264" actId="20577"/>
        <pc:sldMkLst>
          <pc:docMk/>
          <pc:sldMk cId="3585936698" sldId="320"/>
        </pc:sldMkLst>
        <pc:spChg chg="mod">
          <ac:chgData name="Nicola Ghiselli" userId="S::nicola.ghiselli@unibo.it::f563abb3-4b12-4c25-abc3-2a75b7e05144" providerId="AD" clId="Web-{52C586AA-0609-A56E-0409-D21AB7964AAE}" dt="2019-10-24T10:31:18.936" v="264" actId="20577"/>
          <ac:spMkLst>
            <pc:docMk/>
            <pc:sldMk cId="3585936698" sldId="320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01:20.346" v="57" actId="20577"/>
          <ac:spMkLst>
            <pc:docMk/>
            <pc:sldMk cId="3585936698" sldId="320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52C586AA-0609-A56E-0409-D21AB7964AAE}" dt="2019-10-24T10:31:25.623" v="268" actId="20577"/>
        <pc:sldMkLst>
          <pc:docMk/>
          <pc:sldMk cId="1683479317" sldId="321"/>
        </pc:sldMkLst>
        <pc:spChg chg="mod">
          <ac:chgData name="Nicola Ghiselli" userId="S::nicola.ghiselli@unibo.it::f563abb3-4b12-4c25-abc3-2a75b7e05144" providerId="AD" clId="Web-{52C586AA-0609-A56E-0409-D21AB7964AAE}" dt="2019-10-24T10:31:25.623" v="268" actId="20577"/>
          <ac:spMkLst>
            <pc:docMk/>
            <pc:sldMk cId="1683479317" sldId="321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07:27.127" v="108" actId="20577"/>
          <ac:spMkLst>
            <pc:docMk/>
            <pc:sldMk cId="1683479317" sldId="321"/>
            <ac:spMk id="120" creationId="{00000000-0000-0000-0000-000000000000}"/>
          </ac:spMkLst>
        </pc:spChg>
      </pc:sldChg>
      <pc:sldChg chg="add del replId">
        <pc:chgData name="Nicola Ghiselli" userId="S::nicola.ghiselli@unibo.it::f563abb3-4b12-4c25-abc3-2a75b7e05144" providerId="AD" clId="Web-{52C586AA-0609-A56E-0409-D21AB7964AAE}" dt="2019-10-24T09:58:36.362" v="28"/>
        <pc:sldMkLst>
          <pc:docMk/>
          <pc:sldMk cId="3315866950" sldId="321"/>
        </pc:sldMkLst>
      </pc:sldChg>
      <pc:sldChg chg="add del replId">
        <pc:chgData name="Nicola Ghiselli" userId="S::nicola.ghiselli@unibo.it::f563abb3-4b12-4c25-abc3-2a75b7e05144" providerId="AD" clId="Web-{52C586AA-0609-A56E-0409-D21AB7964AAE}" dt="2019-10-24T09:58:35.206" v="27"/>
        <pc:sldMkLst>
          <pc:docMk/>
          <pc:sldMk cId="2154830152" sldId="322"/>
        </pc:sldMkLst>
      </pc:sldChg>
      <pc:sldChg chg="modSp add replId">
        <pc:chgData name="Nicola Ghiselli" userId="S::nicola.ghiselli@unibo.it::f563abb3-4b12-4c25-abc3-2a75b7e05144" providerId="AD" clId="Web-{52C586AA-0609-A56E-0409-D21AB7964AAE}" dt="2019-10-24T10:31:36.748" v="274" actId="20577"/>
        <pc:sldMkLst>
          <pc:docMk/>
          <pc:sldMk cId="2662919090" sldId="322"/>
        </pc:sldMkLst>
        <pc:spChg chg="mod">
          <ac:chgData name="Nicola Ghiselli" userId="S::nicola.ghiselli@unibo.it::f563abb3-4b12-4c25-abc3-2a75b7e05144" providerId="AD" clId="Web-{52C586AA-0609-A56E-0409-D21AB7964AAE}" dt="2019-10-24T10:31:36.748" v="274" actId="20577"/>
          <ac:spMkLst>
            <pc:docMk/>
            <pc:sldMk cId="2662919090" sldId="322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17:21.344" v="168" actId="20577"/>
          <ac:spMkLst>
            <pc:docMk/>
            <pc:sldMk cId="2662919090" sldId="322"/>
            <ac:spMk id="120" creationId="{00000000-0000-0000-0000-000000000000}"/>
          </ac:spMkLst>
        </pc:spChg>
      </pc:sldChg>
      <pc:sldChg chg="modSp add ord replId">
        <pc:chgData name="Nicola Ghiselli" userId="S::nicola.ghiselli@unibo.it::f563abb3-4b12-4c25-abc3-2a75b7e05144" providerId="AD" clId="Web-{52C586AA-0609-A56E-0409-D21AB7964AAE}" dt="2019-10-24T10:31:30.561" v="270" actId="20577"/>
        <pc:sldMkLst>
          <pc:docMk/>
          <pc:sldMk cId="2845288405" sldId="323"/>
        </pc:sldMkLst>
        <pc:spChg chg="mod">
          <ac:chgData name="Nicola Ghiselli" userId="S::nicola.ghiselli@unibo.it::f563abb3-4b12-4c25-abc3-2a75b7e05144" providerId="AD" clId="Web-{52C586AA-0609-A56E-0409-D21AB7964AAE}" dt="2019-10-24T10:31:30.561" v="270" actId="20577"/>
          <ac:spMkLst>
            <pc:docMk/>
            <pc:sldMk cId="2845288405" sldId="323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17:27.610" v="169" actId="20577"/>
          <ac:spMkLst>
            <pc:docMk/>
            <pc:sldMk cId="2845288405" sldId="323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52C586AA-0609-A56E-0409-D21AB7964AAE}" dt="2019-10-24T10:50:51.605" v="399" actId="20577"/>
        <pc:sldMkLst>
          <pc:docMk/>
          <pc:sldMk cId="1364389070" sldId="324"/>
        </pc:sldMkLst>
        <pc:spChg chg="mod">
          <ac:chgData name="Nicola Ghiselli" userId="S::nicola.ghiselli@unibo.it::f563abb3-4b12-4c25-abc3-2a75b7e05144" providerId="AD" clId="Web-{52C586AA-0609-A56E-0409-D21AB7964AAE}" dt="2019-10-24T10:50:51.605" v="399" actId="20577"/>
          <ac:spMkLst>
            <pc:docMk/>
            <pc:sldMk cId="1364389070" sldId="324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49:41.902" v="372" actId="20577"/>
          <ac:spMkLst>
            <pc:docMk/>
            <pc:sldMk cId="1364389070" sldId="324"/>
            <ac:spMk id="120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52C586AA-0609-A56E-0409-D21AB7964AAE}" dt="2019-10-24T10:51:23.371" v="407" actId="20577"/>
        <pc:sldMkLst>
          <pc:docMk/>
          <pc:sldMk cId="2457927877" sldId="325"/>
        </pc:sldMkLst>
        <pc:spChg chg="mod">
          <ac:chgData name="Nicola Ghiselli" userId="S::nicola.ghiselli@unibo.it::f563abb3-4b12-4c25-abc3-2a75b7e05144" providerId="AD" clId="Web-{52C586AA-0609-A56E-0409-D21AB7964AAE}" dt="2019-10-24T10:50:56.340" v="402" actId="20577"/>
          <ac:spMkLst>
            <pc:docMk/>
            <pc:sldMk cId="2457927877" sldId="325"/>
            <ac:spMk id="119" creationId="{00000000-0000-0000-0000-000000000000}"/>
          </ac:spMkLst>
        </pc:spChg>
        <pc:spChg chg="mod">
          <ac:chgData name="Nicola Ghiselli" userId="S::nicola.ghiselli@unibo.it::f563abb3-4b12-4c25-abc3-2a75b7e05144" providerId="AD" clId="Web-{52C586AA-0609-A56E-0409-D21AB7964AAE}" dt="2019-10-24T10:51:23.371" v="407" actId="20577"/>
          <ac:spMkLst>
            <pc:docMk/>
            <pc:sldMk cId="2457927877" sldId="325"/>
            <ac:spMk id="120" creationId="{00000000-0000-0000-0000-000000000000}"/>
          </ac:spMkLst>
        </pc:spChg>
      </pc:sldChg>
      <pc:sldChg chg="add replId">
        <pc:chgData name="Nicola Ghiselli" userId="S::nicola.ghiselli@unibo.it::f563abb3-4b12-4c25-abc3-2a75b7e05144" providerId="AD" clId="Web-{52C586AA-0609-A56E-0409-D21AB7964AAE}" dt="2019-10-24T11:49:50.312" v="408"/>
        <pc:sldMkLst>
          <pc:docMk/>
          <pc:sldMk cId="368741035" sldId="326"/>
        </pc:sldMkLst>
      </pc:sldChg>
      <pc:sldChg chg="modSp add replId">
        <pc:chgData name="Nicola Ghiselli" userId="S::nicola.ghiselli@unibo.it::f563abb3-4b12-4c25-abc3-2a75b7e05144" providerId="AD" clId="Web-{52C586AA-0609-A56E-0409-D21AB7964AAE}" dt="2019-10-24T12:49:07.658" v="670" actId="20577"/>
        <pc:sldMkLst>
          <pc:docMk/>
          <pc:sldMk cId="2447844884" sldId="327"/>
        </pc:sldMkLst>
        <pc:spChg chg="mod">
          <ac:chgData name="Nicola Ghiselli" userId="S::nicola.ghiselli@unibo.it::f563abb3-4b12-4c25-abc3-2a75b7e05144" providerId="AD" clId="Web-{52C586AA-0609-A56E-0409-D21AB7964AAE}" dt="2019-10-24T12:49:07.658" v="670" actId="20577"/>
          <ac:spMkLst>
            <pc:docMk/>
            <pc:sldMk cId="2447844884" sldId="327"/>
            <ac:spMk id="195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52C586AA-0609-A56E-0409-D21AB7964AAE}" dt="2019-10-24T12:56:20.582" v="683" actId="14100"/>
        <pc:sldMkLst>
          <pc:docMk/>
          <pc:sldMk cId="1124962916" sldId="328"/>
        </pc:sldMkLst>
        <pc:spChg chg="mod">
          <ac:chgData name="Nicola Ghiselli" userId="S::nicola.ghiselli@unibo.it::f563abb3-4b12-4c25-abc3-2a75b7e05144" providerId="AD" clId="Web-{52C586AA-0609-A56E-0409-D21AB7964AAE}" dt="2019-10-24T12:56:20.582" v="683" actId="14100"/>
          <ac:spMkLst>
            <pc:docMk/>
            <pc:sldMk cId="1124962916" sldId="328"/>
            <ac:spMk id="195" creationId="{00000000-0000-0000-0000-000000000000}"/>
          </ac:spMkLst>
        </pc:spChg>
      </pc:sldChg>
      <pc:sldChg chg="modSp add replId">
        <pc:chgData name="Nicola Ghiselli" userId="S::nicola.ghiselli@unibo.it::f563abb3-4b12-4c25-abc3-2a75b7e05144" providerId="AD" clId="Web-{52C586AA-0609-A56E-0409-D21AB7964AAE}" dt="2019-10-24T12:48:47.376" v="667" actId="20577"/>
        <pc:sldMkLst>
          <pc:docMk/>
          <pc:sldMk cId="368314853" sldId="329"/>
        </pc:sldMkLst>
        <pc:spChg chg="mod">
          <ac:chgData name="Nicola Ghiselli" userId="S::nicola.ghiselli@unibo.it::f563abb3-4b12-4c25-abc3-2a75b7e05144" providerId="AD" clId="Web-{52C586AA-0609-A56E-0409-D21AB7964AAE}" dt="2019-10-24T12:48:47.376" v="667" actId="20577"/>
          <ac:spMkLst>
            <pc:docMk/>
            <pc:sldMk cId="368314853" sldId="329"/>
            <ac:spMk id="195" creationId="{00000000-0000-0000-0000-000000000000}"/>
          </ac:spMkLst>
        </pc:spChg>
      </pc:sldChg>
    </pc:docChg>
  </pc:docChgLst>
  <pc:docChgLst>
    <pc:chgData name="Nicola Ghiselli" userId="f563abb3-4b12-4c25-abc3-2a75b7e05144" providerId="ADAL" clId="{F9FF1ACD-8D75-4B95-82C6-2EB4364C76AF}"/>
    <pc:docChg chg="undo custSel addSld delSld modSld sldOrd">
      <pc:chgData name="Nicola Ghiselli" userId="f563abb3-4b12-4c25-abc3-2a75b7e05144" providerId="ADAL" clId="{F9FF1ACD-8D75-4B95-82C6-2EB4364C76AF}" dt="2019-10-23T16:24:03.913" v="1178" actId="20577"/>
      <pc:docMkLst>
        <pc:docMk/>
      </pc:docMkLst>
      <pc:sldChg chg="modNotesTx">
        <pc:chgData name="Nicola Ghiselli" userId="f563abb3-4b12-4c25-abc3-2a75b7e05144" providerId="ADAL" clId="{F9FF1ACD-8D75-4B95-82C6-2EB4364C76AF}" dt="2019-10-23T16:24:03.913" v="1178" actId="20577"/>
        <pc:sldMkLst>
          <pc:docMk/>
          <pc:sldMk cId="0" sldId="257"/>
        </pc:sldMkLst>
      </pc:sldChg>
      <pc:sldChg chg="addSp delSp modSp">
        <pc:chgData name="Nicola Ghiselli" userId="f563abb3-4b12-4c25-abc3-2a75b7e05144" providerId="ADAL" clId="{F9FF1ACD-8D75-4B95-82C6-2EB4364C76AF}" dt="2019-10-18T11:58:01.274" v="747" actId="20577"/>
        <pc:sldMkLst>
          <pc:docMk/>
          <pc:sldMk cId="4207594156" sldId="285"/>
        </pc:sldMkLst>
        <pc:spChg chg="add del">
          <ac:chgData name="Nicola Ghiselli" userId="f563abb3-4b12-4c25-abc3-2a75b7e05144" providerId="ADAL" clId="{F9FF1ACD-8D75-4B95-82C6-2EB4364C76AF}" dt="2019-10-18T11:55:22.985" v="733"/>
          <ac:spMkLst>
            <pc:docMk/>
            <pc:sldMk cId="4207594156" sldId="285"/>
            <ac:spMk id="2" creationId="{DBB264F4-AC9C-4AA9-B9B9-E1248E5421F6}"/>
          </ac:spMkLst>
        </pc:spChg>
        <pc:spChg chg="mod">
          <ac:chgData name="Nicola Ghiselli" userId="f563abb3-4b12-4c25-abc3-2a75b7e05144" providerId="ADAL" clId="{F9FF1ACD-8D75-4B95-82C6-2EB4364C76AF}" dt="2019-10-18T11:58:01.274" v="747" actId="20577"/>
          <ac:spMkLst>
            <pc:docMk/>
            <pc:sldMk cId="4207594156" sldId="285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55:50.384" v="742" actId="20577"/>
          <ac:spMkLst>
            <pc:docMk/>
            <pc:sldMk cId="4207594156" sldId="285"/>
            <ac:spMk id="120" creationId="{00000000-0000-0000-0000-000000000000}"/>
          </ac:spMkLst>
        </pc:spChg>
      </pc:sldChg>
      <pc:sldChg chg="del">
        <pc:chgData name="Nicola Ghiselli" userId="f563abb3-4b12-4c25-abc3-2a75b7e05144" providerId="ADAL" clId="{F9FF1ACD-8D75-4B95-82C6-2EB4364C76AF}" dt="2019-10-18T11:55:03.531" v="731" actId="47"/>
        <pc:sldMkLst>
          <pc:docMk/>
          <pc:sldMk cId="113462090" sldId="286"/>
        </pc:sldMkLst>
      </pc:sldChg>
      <pc:sldChg chg="modSp">
        <pc:chgData name="Nicola Ghiselli" userId="f563abb3-4b12-4c25-abc3-2a75b7e05144" providerId="ADAL" clId="{F9FF1ACD-8D75-4B95-82C6-2EB4364C76AF}" dt="2019-10-18T10:59:26.346" v="60" actId="1076"/>
        <pc:sldMkLst>
          <pc:docMk/>
          <pc:sldMk cId="3209410201" sldId="287"/>
        </pc:sldMkLst>
        <pc:spChg chg="mod">
          <ac:chgData name="Nicola Ghiselli" userId="f563abb3-4b12-4c25-abc3-2a75b7e05144" providerId="ADAL" clId="{F9FF1ACD-8D75-4B95-82C6-2EB4364C76AF}" dt="2019-10-18T10:54:44.422" v="12" actId="20577"/>
          <ac:spMkLst>
            <pc:docMk/>
            <pc:sldMk cId="3209410201" sldId="287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0:59:26.346" v="60" actId="1076"/>
          <ac:spMkLst>
            <pc:docMk/>
            <pc:sldMk cId="3209410201" sldId="287"/>
            <ac:spMk id="120" creationId="{00000000-0000-0000-0000-000000000000}"/>
          </ac:spMkLst>
        </pc:spChg>
      </pc:sldChg>
      <pc:sldChg chg="modSp add setBg">
        <pc:chgData name="Nicola Ghiselli" userId="f563abb3-4b12-4c25-abc3-2a75b7e05144" providerId="ADAL" clId="{F9FF1ACD-8D75-4B95-82C6-2EB4364C76AF}" dt="2019-10-18T11:06:29.876" v="85" actId="113"/>
        <pc:sldMkLst>
          <pc:docMk/>
          <pc:sldMk cId="2671451985" sldId="305"/>
        </pc:sldMkLst>
        <pc:spChg chg="mod">
          <ac:chgData name="Nicola Ghiselli" userId="f563abb3-4b12-4c25-abc3-2a75b7e05144" providerId="ADAL" clId="{F9FF1ACD-8D75-4B95-82C6-2EB4364C76AF}" dt="2019-10-18T11:00:05.628" v="76" actId="20577"/>
          <ac:spMkLst>
            <pc:docMk/>
            <pc:sldMk cId="2671451985" sldId="305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06:29.876" v="85" actId="113"/>
          <ac:spMkLst>
            <pc:docMk/>
            <pc:sldMk cId="2671451985" sldId="305"/>
            <ac:spMk id="120" creationId="{00000000-0000-0000-0000-000000000000}"/>
          </ac:spMkLst>
        </pc:spChg>
      </pc:sldChg>
      <pc:sldChg chg="modSp add">
        <pc:chgData name="Nicola Ghiselli" userId="f563abb3-4b12-4c25-abc3-2a75b7e05144" providerId="ADAL" clId="{F9FF1ACD-8D75-4B95-82C6-2EB4364C76AF}" dt="2019-10-18T11:09:48.975" v="201" actId="14100"/>
        <pc:sldMkLst>
          <pc:docMk/>
          <pc:sldMk cId="1693744249" sldId="306"/>
        </pc:sldMkLst>
        <pc:spChg chg="mod">
          <ac:chgData name="Nicola Ghiselli" userId="f563abb3-4b12-4c25-abc3-2a75b7e05144" providerId="ADAL" clId="{F9FF1ACD-8D75-4B95-82C6-2EB4364C76AF}" dt="2019-10-18T11:08:42.657" v="145" actId="20577"/>
          <ac:spMkLst>
            <pc:docMk/>
            <pc:sldMk cId="1693744249" sldId="306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09:48.975" v="201" actId="14100"/>
          <ac:spMkLst>
            <pc:docMk/>
            <pc:sldMk cId="1693744249" sldId="306"/>
            <ac:spMk id="120" creationId="{00000000-0000-0000-0000-000000000000}"/>
          </ac:spMkLst>
        </pc:spChg>
      </pc:sldChg>
      <pc:sldChg chg="modSp add">
        <pc:chgData name="Nicola Ghiselli" userId="f563abb3-4b12-4c25-abc3-2a75b7e05144" providerId="ADAL" clId="{F9FF1ACD-8D75-4B95-82C6-2EB4364C76AF}" dt="2019-10-18T11:11:01.396" v="218" actId="15"/>
        <pc:sldMkLst>
          <pc:docMk/>
          <pc:sldMk cId="328285588" sldId="307"/>
        </pc:sldMkLst>
        <pc:spChg chg="mod">
          <ac:chgData name="Nicola Ghiselli" userId="f563abb3-4b12-4c25-abc3-2a75b7e05144" providerId="ADAL" clId="{F9FF1ACD-8D75-4B95-82C6-2EB4364C76AF}" dt="2019-10-18T11:10:38.668" v="210" actId="20577"/>
          <ac:spMkLst>
            <pc:docMk/>
            <pc:sldMk cId="328285588" sldId="307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11:01.396" v="218" actId="15"/>
          <ac:spMkLst>
            <pc:docMk/>
            <pc:sldMk cId="328285588" sldId="307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3242069197" sldId="308"/>
        </pc:sldMkLst>
        <pc:spChg chg="mod">
          <ac:chgData name="Nicola Ghiselli" userId="f563abb3-4b12-4c25-abc3-2a75b7e05144" providerId="ADAL" clId="{F9FF1ACD-8D75-4B95-82C6-2EB4364C76AF}" dt="2019-10-18T11:11:43.779" v="234" actId="20577"/>
          <ac:spMkLst>
            <pc:docMk/>
            <pc:sldMk cId="3242069197" sldId="308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14:44.435" v="289" actId="113"/>
          <ac:spMkLst>
            <pc:docMk/>
            <pc:sldMk cId="3242069197" sldId="308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3952818002" sldId="309"/>
        </pc:sldMkLst>
        <pc:spChg chg="mod">
          <ac:chgData name="Nicola Ghiselli" userId="f563abb3-4b12-4c25-abc3-2a75b7e05144" providerId="ADAL" clId="{F9FF1ACD-8D75-4B95-82C6-2EB4364C76AF}" dt="2019-10-18T11:15:15.306" v="304" actId="20577"/>
          <ac:spMkLst>
            <pc:docMk/>
            <pc:sldMk cId="3952818002" sldId="309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16:26.948" v="357" actId="20577"/>
          <ac:spMkLst>
            <pc:docMk/>
            <pc:sldMk cId="3952818002" sldId="309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2106730665" sldId="310"/>
        </pc:sldMkLst>
        <pc:spChg chg="mod">
          <ac:chgData name="Nicola Ghiselli" userId="f563abb3-4b12-4c25-abc3-2a75b7e05144" providerId="ADAL" clId="{F9FF1ACD-8D75-4B95-82C6-2EB4364C76AF}" dt="2019-10-18T11:31:32.274" v="385" actId="20577"/>
          <ac:spMkLst>
            <pc:docMk/>
            <pc:sldMk cId="2106730665" sldId="310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40:38.083" v="552" actId="20577"/>
          <ac:spMkLst>
            <pc:docMk/>
            <pc:sldMk cId="2106730665" sldId="310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1063767790" sldId="311"/>
        </pc:sldMkLst>
        <pc:spChg chg="mod">
          <ac:chgData name="Nicola Ghiselli" userId="f563abb3-4b12-4c25-abc3-2a75b7e05144" providerId="ADAL" clId="{F9FF1ACD-8D75-4B95-82C6-2EB4364C76AF}" dt="2019-10-18T11:31:40.630" v="388" actId="20577"/>
          <ac:spMkLst>
            <pc:docMk/>
            <pc:sldMk cId="1063767790" sldId="311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52:57.064" v="729" actId="20577"/>
          <ac:spMkLst>
            <pc:docMk/>
            <pc:sldMk cId="1063767790" sldId="311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2037911208" sldId="312"/>
        </pc:sldMkLst>
        <pc:spChg chg="mod">
          <ac:chgData name="Nicola Ghiselli" userId="f563abb3-4b12-4c25-abc3-2a75b7e05144" providerId="ADAL" clId="{F9FF1ACD-8D75-4B95-82C6-2EB4364C76AF}" dt="2019-10-18T11:35:27.164" v="413" actId="20577"/>
          <ac:spMkLst>
            <pc:docMk/>
            <pc:sldMk cId="2037911208" sldId="312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38:45.174" v="520" actId="20577"/>
          <ac:spMkLst>
            <pc:docMk/>
            <pc:sldMk cId="2037911208" sldId="312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F9FF1ACD-8D75-4B95-82C6-2EB4364C76AF}" dt="2019-10-18T11:55:00.266" v="730"/>
        <pc:sldMkLst>
          <pc:docMk/>
          <pc:sldMk cId="3692141495" sldId="313"/>
        </pc:sldMkLst>
        <pc:spChg chg="mod">
          <ac:chgData name="Nicola Ghiselli" userId="f563abb3-4b12-4c25-abc3-2a75b7e05144" providerId="ADAL" clId="{F9FF1ACD-8D75-4B95-82C6-2EB4364C76AF}" dt="2019-10-18T11:46:16.842" v="621" actId="5793"/>
          <ac:spMkLst>
            <pc:docMk/>
            <pc:sldMk cId="3692141495" sldId="313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1:49:24.281" v="639" actId="20577"/>
          <ac:spMkLst>
            <pc:docMk/>
            <pc:sldMk cId="3692141495" sldId="313"/>
            <ac:spMk id="120" creationId="{00000000-0000-0000-0000-000000000000}"/>
          </ac:spMkLst>
        </pc:spChg>
      </pc:sldChg>
      <pc:sldChg chg="addSp delSp modSp add modAnim">
        <pc:chgData name="Nicola Ghiselli" userId="f563abb3-4b12-4c25-abc3-2a75b7e05144" providerId="ADAL" clId="{F9FF1ACD-8D75-4B95-82C6-2EB4364C76AF}" dt="2019-10-18T12:02:46.275" v="811"/>
        <pc:sldMkLst>
          <pc:docMk/>
          <pc:sldMk cId="3742680461" sldId="314"/>
        </pc:sldMkLst>
        <pc:spChg chg="mod">
          <ac:chgData name="Nicola Ghiselli" userId="f563abb3-4b12-4c25-abc3-2a75b7e05144" providerId="ADAL" clId="{F9FF1ACD-8D75-4B95-82C6-2EB4364C76AF}" dt="2019-10-18T11:58:07.039" v="751" actId="20577"/>
          <ac:spMkLst>
            <pc:docMk/>
            <pc:sldMk cId="3742680461" sldId="314"/>
            <ac:spMk id="119" creationId="{00000000-0000-0000-0000-000000000000}"/>
          </ac:spMkLst>
        </pc:spChg>
        <pc:spChg chg="del mod">
          <ac:chgData name="Nicola Ghiselli" userId="f563abb3-4b12-4c25-abc3-2a75b7e05144" providerId="ADAL" clId="{F9FF1ACD-8D75-4B95-82C6-2EB4364C76AF}" dt="2019-10-18T11:58:13.467" v="753" actId="478"/>
          <ac:spMkLst>
            <pc:docMk/>
            <pc:sldMk cId="3742680461" sldId="314"/>
            <ac:spMk id="120" creationId="{00000000-0000-0000-0000-000000000000}"/>
          </ac:spMkLst>
        </pc:spChg>
        <pc:grpChg chg="add mod">
          <ac:chgData name="Nicola Ghiselli" userId="f563abb3-4b12-4c25-abc3-2a75b7e05144" providerId="ADAL" clId="{F9FF1ACD-8D75-4B95-82C6-2EB4364C76AF}" dt="2019-10-18T12:00:19.740" v="775" actId="1076"/>
          <ac:grpSpMkLst>
            <pc:docMk/>
            <pc:sldMk cId="3742680461" sldId="314"/>
            <ac:grpSpMk id="2" creationId="{60D3E1BF-1D68-4977-ABC4-94E8C9FF615E}"/>
          </ac:grpSpMkLst>
        </pc:grpChg>
        <pc:picChg chg="add del mod">
          <ac:chgData name="Nicola Ghiselli" userId="f563abb3-4b12-4c25-abc3-2a75b7e05144" providerId="ADAL" clId="{F9FF1ACD-8D75-4B95-82C6-2EB4364C76AF}" dt="2019-10-18T12:02:46.275" v="811"/>
          <ac:picMkLst>
            <pc:docMk/>
            <pc:sldMk cId="3742680461" sldId="314"/>
            <ac:picMk id="1026" creationId="{68D4D87C-0C91-4E9B-8536-64111ECDC7A7}"/>
          </ac:picMkLst>
        </pc:picChg>
        <pc:picChg chg="add mod">
          <ac:chgData name="Nicola Ghiselli" userId="f563abb3-4b12-4c25-abc3-2a75b7e05144" providerId="ADAL" clId="{F9FF1ACD-8D75-4B95-82C6-2EB4364C76AF}" dt="2019-10-18T12:00:04.921" v="772" actId="164"/>
          <ac:picMkLst>
            <pc:docMk/>
            <pc:sldMk cId="3742680461" sldId="314"/>
            <ac:picMk id="1028" creationId="{41DB1B76-B619-48F9-87ED-7ED3A706A131}"/>
          </ac:picMkLst>
        </pc:picChg>
        <pc:picChg chg="add mod">
          <ac:chgData name="Nicola Ghiselli" userId="f563abb3-4b12-4c25-abc3-2a75b7e05144" providerId="ADAL" clId="{F9FF1ACD-8D75-4B95-82C6-2EB4364C76AF}" dt="2019-10-18T12:00:04.921" v="772" actId="164"/>
          <ac:picMkLst>
            <pc:docMk/>
            <pc:sldMk cId="3742680461" sldId="314"/>
            <ac:picMk id="1030" creationId="{5E816FA7-6221-45B1-9D43-54BF22FD6CC2}"/>
          </ac:picMkLst>
        </pc:picChg>
      </pc:sldChg>
      <pc:sldChg chg="addSp delSp modSp add modAnim">
        <pc:chgData name="Nicola Ghiselli" userId="f563abb3-4b12-4c25-abc3-2a75b7e05144" providerId="ADAL" clId="{F9FF1ACD-8D75-4B95-82C6-2EB4364C76AF}" dt="2019-10-18T12:03:15.117" v="830" actId="1035"/>
        <pc:sldMkLst>
          <pc:docMk/>
          <pc:sldMk cId="3399167391" sldId="315"/>
        </pc:sldMkLst>
        <pc:spChg chg="mod">
          <ac:chgData name="Nicola Ghiselli" userId="f563abb3-4b12-4c25-abc3-2a75b7e05144" providerId="ADAL" clId="{F9FF1ACD-8D75-4B95-82C6-2EB4364C76AF}" dt="2019-10-18T12:02:53.383" v="814" actId="20577"/>
          <ac:spMkLst>
            <pc:docMk/>
            <pc:sldMk cId="3399167391" sldId="315"/>
            <ac:spMk id="119" creationId="{00000000-0000-0000-0000-000000000000}"/>
          </ac:spMkLst>
        </pc:spChg>
        <pc:grpChg chg="del">
          <ac:chgData name="Nicola Ghiselli" userId="f563abb3-4b12-4c25-abc3-2a75b7e05144" providerId="ADAL" clId="{F9FF1ACD-8D75-4B95-82C6-2EB4364C76AF}" dt="2019-10-18T12:02:55.481" v="815" actId="478"/>
          <ac:grpSpMkLst>
            <pc:docMk/>
            <pc:sldMk cId="3399167391" sldId="315"/>
            <ac:grpSpMk id="2" creationId="{60D3E1BF-1D68-4977-ABC4-94E8C9FF615E}"/>
          </ac:grpSpMkLst>
        </pc:grpChg>
        <pc:picChg chg="add mod">
          <ac:chgData name="Nicola Ghiselli" userId="f563abb3-4b12-4c25-abc3-2a75b7e05144" providerId="ADAL" clId="{F9FF1ACD-8D75-4B95-82C6-2EB4364C76AF}" dt="2019-10-18T12:03:15.117" v="830" actId="1035"/>
          <ac:picMkLst>
            <pc:docMk/>
            <pc:sldMk cId="3399167391" sldId="315"/>
            <ac:picMk id="6" creationId="{A170D97D-BE26-49CC-9ED2-0D55D9499AAC}"/>
          </ac:picMkLst>
        </pc:picChg>
      </pc:sldChg>
      <pc:sldChg chg="modSp add setBg">
        <pc:chgData name="Nicola Ghiselli" userId="f563abb3-4b12-4c25-abc3-2a75b7e05144" providerId="ADAL" clId="{F9FF1ACD-8D75-4B95-82C6-2EB4364C76AF}" dt="2019-10-18T12:05:15.680" v="848" actId="114"/>
        <pc:sldMkLst>
          <pc:docMk/>
          <pc:sldMk cId="2223200483" sldId="316"/>
        </pc:sldMkLst>
        <pc:spChg chg="mod">
          <ac:chgData name="Nicola Ghiselli" userId="f563abb3-4b12-4c25-abc3-2a75b7e05144" providerId="ADAL" clId="{F9FF1ACD-8D75-4B95-82C6-2EB4364C76AF}" dt="2019-10-18T12:04:24.036" v="838" actId="20577"/>
          <ac:spMkLst>
            <pc:docMk/>
            <pc:sldMk cId="2223200483" sldId="316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2:05:15.680" v="848" actId="114"/>
          <ac:spMkLst>
            <pc:docMk/>
            <pc:sldMk cId="2223200483" sldId="316"/>
            <ac:spMk id="120" creationId="{00000000-0000-0000-0000-000000000000}"/>
          </ac:spMkLst>
        </pc:spChg>
      </pc:sldChg>
      <pc:sldChg chg="addSp delSp add del">
        <pc:chgData name="Nicola Ghiselli" userId="f563abb3-4b12-4c25-abc3-2a75b7e05144" providerId="ADAL" clId="{F9FF1ACD-8D75-4B95-82C6-2EB4364C76AF}" dt="2019-10-18T12:04:18.798" v="835" actId="47"/>
        <pc:sldMkLst>
          <pc:docMk/>
          <pc:sldMk cId="3938999513" sldId="316"/>
        </pc:sldMkLst>
        <pc:spChg chg="add del">
          <ac:chgData name="Nicola Ghiselli" userId="f563abb3-4b12-4c25-abc3-2a75b7e05144" providerId="ADAL" clId="{F9FF1ACD-8D75-4B95-82C6-2EB4364C76AF}" dt="2019-10-18T12:04:14.496" v="834"/>
          <ac:spMkLst>
            <pc:docMk/>
            <pc:sldMk cId="3938999513" sldId="316"/>
            <ac:spMk id="2" creationId="{589C4834-5F59-4036-B86E-B6B106E581D4}"/>
          </ac:spMkLst>
        </pc:spChg>
        <pc:picChg chg="del">
          <ac:chgData name="Nicola Ghiselli" userId="f563abb3-4b12-4c25-abc3-2a75b7e05144" providerId="ADAL" clId="{F9FF1ACD-8D75-4B95-82C6-2EB4364C76AF}" dt="2019-10-18T12:04:12.277" v="832" actId="478"/>
          <ac:picMkLst>
            <pc:docMk/>
            <pc:sldMk cId="3938999513" sldId="316"/>
            <ac:picMk id="6" creationId="{A170D97D-BE26-49CC-9ED2-0D55D9499AAC}"/>
          </ac:picMkLst>
        </pc:picChg>
      </pc:sldChg>
      <pc:sldChg chg="modSp add">
        <pc:chgData name="Nicola Ghiselli" userId="f563abb3-4b12-4c25-abc3-2a75b7e05144" providerId="ADAL" clId="{F9FF1ACD-8D75-4B95-82C6-2EB4364C76AF}" dt="2019-10-18T12:08:53.615" v="949" actId="115"/>
        <pc:sldMkLst>
          <pc:docMk/>
          <pc:sldMk cId="3200112609" sldId="317"/>
        </pc:sldMkLst>
        <pc:spChg chg="mod">
          <ac:chgData name="Nicola Ghiselli" userId="f563abb3-4b12-4c25-abc3-2a75b7e05144" providerId="ADAL" clId="{F9FF1ACD-8D75-4B95-82C6-2EB4364C76AF}" dt="2019-10-18T12:06:55.034" v="888" actId="20577"/>
          <ac:spMkLst>
            <pc:docMk/>
            <pc:sldMk cId="3200112609" sldId="317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2:08:53.615" v="949" actId="115"/>
          <ac:spMkLst>
            <pc:docMk/>
            <pc:sldMk cId="3200112609" sldId="317"/>
            <ac:spMk id="120" creationId="{00000000-0000-0000-0000-000000000000}"/>
          </ac:spMkLst>
        </pc:spChg>
      </pc:sldChg>
      <pc:sldChg chg="modSp add">
        <pc:chgData name="Nicola Ghiselli" userId="f563abb3-4b12-4c25-abc3-2a75b7e05144" providerId="ADAL" clId="{F9FF1ACD-8D75-4B95-82C6-2EB4364C76AF}" dt="2019-10-18T12:10:46.751" v="969" actId="12"/>
        <pc:sldMkLst>
          <pc:docMk/>
          <pc:sldMk cId="3171244782" sldId="318"/>
        </pc:sldMkLst>
        <pc:spChg chg="mod">
          <ac:chgData name="Nicola Ghiselli" userId="f563abb3-4b12-4c25-abc3-2a75b7e05144" providerId="ADAL" clId="{F9FF1ACD-8D75-4B95-82C6-2EB4364C76AF}" dt="2019-10-18T12:09:53.995" v="959" actId="20577"/>
          <ac:spMkLst>
            <pc:docMk/>
            <pc:sldMk cId="3171244782" sldId="318"/>
            <ac:spMk id="119" creationId="{00000000-0000-0000-0000-000000000000}"/>
          </ac:spMkLst>
        </pc:spChg>
        <pc:spChg chg="mod">
          <ac:chgData name="Nicola Ghiselli" userId="f563abb3-4b12-4c25-abc3-2a75b7e05144" providerId="ADAL" clId="{F9FF1ACD-8D75-4B95-82C6-2EB4364C76AF}" dt="2019-10-18T12:10:46.751" v="969" actId="12"/>
          <ac:spMkLst>
            <pc:docMk/>
            <pc:sldMk cId="3171244782" sldId="318"/>
            <ac:spMk id="120" creationId="{00000000-0000-0000-0000-000000000000}"/>
          </ac:spMkLst>
        </pc:spChg>
      </pc:sldChg>
    </pc:docChg>
  </pc:docChgLst>
  <pc:docChgLst>
    <pc:chgData name="Nicola Ghiselli" userId="f563abb3-4b12-4c25-abc3-2a75b7e05144" providerId="ADAL" clId="{C2BE470D-F8E9-4515-BF76-F719CE685901}"/>
    <pc:docChg chg="modSld">
      <pc:chgData name="Nicola Ghiselli" userId="f563abb3-4b12-4c25-abc3-2a75b7e05144" providerId="ADAL" clId="{C2BE470D-F8E9-4515-BF76-F719CE685901}" dt="2019-10-28T11:24:35.495" v="25" actId="113"/>
      <pc:docMkLst>
        <pc:docMk/>
      </pc:docMkLst>
      <pc:sldChg chg="addSp modSp">
        <pc:chgData name="Nicola Ghiselli" userId="f563abb3-4b12-4c25-abc3-2a75b7e05144" providerId="ADAL" clId="{C2BE470D-F8E9-4515-BF76-F719CE685901}" dt="2019-10-28T11:20:46.167" v="24" actId="1076"/>
        <pc:sldMkLst>
          <pc:docMk/>
          <pc:sldMk cId="763741557" sldId="298"/>
        </pc:sldMkLst>
        <pc:spChg chg="mod">
          <ac:chgData name="Nicola Ghiselli" userId="f563abb3-4b12-4c25-abc3-2a75b7e05144" providerId="ADAL" clId="{C2BE470D-F8E9-4515-BF76-F719CE685901}" dt="2019-10-28T11:16:43.198" v="11" actId="1076"/>
          <ac:spMkLst>
            <pc:docMk/>
            <pc:sldMk cId="763741557" sldId="298"/>
            <ac:spMk id="120" creationId="{00000000-0000-0000-0000-000000000000}"/>
          </ac:spMkLst>
        </pc:spChg>
        <pc:picChg chg="add mod modCrop">
          <ac:chgData name="Nicola Ghiselli" userId="f563abb3-4b12-4c25-abc3-2a75b7e05144" providerId="ADAL" clId="{C2BE470D-F8E9-4515-BF76-F719CE685901}" dt="2019-10-28T11:20:46.167" v="24" actId="1076"/>
          <ac:picMkLst>
            <pc:docMk/>
            <pc:sldMk cId="763741557" sldId="298"/>
            <ac:picMk id="4" creationId="{B0D1DF35-8B64-4F03-9DAD-D0BE4447DEA2}"/>
          </ac:picMkLst>
        </pc:picChg>
      </pc:sldChg>
      <pc:sldChg chg="modSp">
        <pc:chgData name="Nicola Ghiselli" userId="f563abb3-4b12-4c25-abc3-2a75b7e05144" providerId="ADAL" clId="{C2BE470D-F8E9-4515-BF76-F719CE685901}" dt="2019-10-28T11:19:08.791" v="14" actId="167"/>
        <pc:sldMkLst>
          <pc:docMk/>
          <pc:sldMk cId="792449342" sldId="299"/>
        </pc:sldMkLst>
        <pc:spChg chg="mod ord">
          <ac:chgData name="Nicola Ghiselli" userId="f563abb3-4b12-4c25-abc3-2a75b7e05144" providerId="ADAL" clId="{C2BE470D-F8E9-4515-BF76-F719CE685901}" dt="2019-10-28T11:18:59.607" v="13" actId="167"/>
          <ac:spMkLst>
            <pc:docMk/>
            <pc:sldMk cId="792449342" sldId="299"/>
            <ac:spMk id="120" creationId="{00000000-0000-0000-0000-000000000000}"/>
          </ac:spMkLst>
        </pc:spChg>
        <pc:picChg chg="ord">
          <ac:chgData name="Nicola Ghiselli" userId="f563abb3-4b12-4c25-abc3-2a75b7e05144" providerId="ADAL" clId="{C2BE470D-F8E9-4515-BF76-F719CE685901}" dt="2019-10-28T11:19:08.791" v="14" actId="167"/>
          <ac:picMkLst>
            <pc:docMk/>
            <pc:sldMk cId="792449342" sldId="299"/>
            <ac:picMk id="2" creationId="{402AB6F4-180C-4BA1-ACE6-8395D1B683C6}"/>
          </ac:picMkLst>
        </pc:picChg>
      </pc:sldChg>
      <pc:sldChg chg="modSp">
        <pc:chgData name="Nicola Ghiselli" userId="f563abb3-4b12-4c25-abc3-2a75b7e05144" providerId="ADAL" clId="{C2BE470D-F8E9-4515-BF76-F719CE685901}" dt="2019-10-28T11:24:35.495" v="25" actId="113"/>
        <pc:sldMkLst>
          <pc:docMk/>
          <pc:sldMk cId="1015349172" sldId="301"/>
        </pc:sldMkLst>
        <pc:spChg chg="mod">
          <ac:chgData name="Nicola Ghiselli" userId="f563abb3-4b12-4c25-abc3-2a75b7e05144" providerId="ADAL" clId="{C2BE470D-F8E9-4515-BF76-F719CE685901}" dt="2019-10-28T11:24:35.495" v="25" actId="113"/>
          <ac:spMkLst>
            <pc:docMk/>
            <pc:sldMk cId="1015349172" sldId="301"/>
            <ac:spMk id="120" creationId="{00000000-0000-0000-0000-000000000000}"/>
          </ac:spMkLst>
        </pc:spChg>
      </pc:sldChg>
    </pc:docChg>
  </pc:docChgLst>
  <pc:docChgLst>
    <pc:chgData name="Nicola Ghiselli" userId="S::nicola.ghiselli@unibo.it::f563abb3-4b12-4c25-abc3-2a75b7e05144" providerId="AD" clId="Web-{4BA3A3B8-AB86-388A-260A-6285070FB228}"/>
    <pc:docChg chg="modSld">
      <pc:chgData name="Nicola Ghiselli" userId="S::nicola.ghiselli@unibo.it::f563abb3-4b12-4c25-abc3-2a75b7e05144" providerId="AD" clId="Web-{4BA3A3B8-AB86-388A-260A-6285070FB228}" dt="2019-10-30T12:22:02.918" v="7" actId="20577"/>
      <pc:docMkLst>
        <pc:docMk/>
      </pc:docMkLst>
      <pc:sldChg chg="modSp">
        <pc:chgData name="Nicola Ghiselli" userId="S::nicola.ghiselli@unibo.it::f563abb3-4b12-4c25-abc3-2a75b7e05144" providerId="AD" clId="Web-{4BA3A3B8-AB86-388A-260A-6285070FB228}" dt="2019-10-30T12:21:51.590" v="1" actId="20577"/>
        <pc:sldMkLst>
          <pc:docMk/>
          <pc:sldMk cId="368741035" sldId="326"/>
        </pc:sldMkLst>
        <pc:spChg chg="mod">
          <ac:chgData name="Nicola Ghiselli" userId="S::nicola.ghiselli@unibo.it::f563abb3-4b12-4c25-abc3-2a75b7e05144" providerId="AD" clId="Web-{4BA3A3B8-AB86-388A-260A-6285070FB228}" dt="2019-10-30T12:21:51.590" v="1" actId="20577"/>
          <ac:spMkLst>
            <pc:docMk/>
            <pc:sldMk cId="368741035" sldId="326"/>
            <ac:spMk id="120" creationId="{00000000-0000-0000-0000-000000000000}"/>
          </ac:spMkLst>
        </pc:spChg>
      </pc:sldChg>
      <pc:sldChg chg="modSp">
        <pc:chgData name="Nicola Ghiselli" userId="S::nicola.ghiselli@unibo.it::f563abb3-4b12-4c25-abc3-2a75b7e05144" providerId="AD" clId="Web-{4BA3A3B8-AB86-388A-260A-6285070FB228}" dt="2019-10-30T12:22:02.918" v="6" actId="20577"/>
        <pc:sldMkLst>
          <pc:docMk/>
          <pc:sldMk cId="2374994668" sldId="327"/>
        </pc:sldMkLst>
        <pc:spChg chg="mod">
          <ac:chgData name="Nicola Ghiselli" userId="S::nicola.ghiselli@unibo.it::f563abb3-4b12-4c25-abc3-2a75b7e05144" providerId="AD" clId="Web-{4BA3A3B8-AB86-388A-260A-6285070FB228}" dt="2019-10-30T12:22:02.918" v="6" actId="20577"/>
          <ac:spMkLst>
            <pc:docMk/>
            <pc:sldMk cId="2374994668" sldId="327"/>
            <ac:spMk id="6" creationId="{C609C141-F17A-456F-AE2A-B1E4E136B299}"/>
          </ac:spMkLst>
        </pc:spChg>
      </pc:sldChg>
    </pc:docChg>
  </pc:docChgLst>
  <pc:docChgLst>
    <pc:chgData name="Nicola Ghiselli" userId="f563abb3-4b12-4c25-abc3-2a75b7e05144" providerId="ADAL" clId="{EA688745-2165-4456-807D-A1B385F01919}"/>
    <pc:docChg chg="undo custSel addSld delSld modSld sldOrd">
      <pc:chgData name="Nicola Ghiselli" userId="f563abb3-4b12-4c25-abc3-2a75b7e05144" providerId="ADAL" clId="{EA688745-2165-4456-807D-A1B385F01919}" dt="2019-10-30T10:52:34.573" v="727" actId="6549"/>
      <pc:docMkLst>
        <pc:docMk/>
      </pc:docMkLst>
      <pc:sldChg chg="modSp">
        <pc:chgData name="Nicola Ghiselli" userId="f563abb3-4b12-4c25-abc3-2a75b7e05144" providerId="ADAL" clId="{EA688745-2165-4456-807D-A1B385F01919}" dt="2019-10-30T10:18:19.738" v="4" actId="20577"/>
        <pc:sldMkLst>
          <pc:docMk/>
          <pc:sldMk cId="0" sldId="256"/>
        </pc:sldMkLst>
        <pc:spChg chg="mod">
          <ac:chgData name="Nicola Ghiselli" userId="f563abb3-4b12-4c25-abc3-2a75b7e05144" providerId="ADAL" clId="{EA688745-2165-4456-807D-A1B385F01919}" dt="2019-10-30T10:18:19.738" v="4" actId="20577"/>
          <ac:spMkLst>
            <pc:docMk/>
            <pc:sldMk cId="0" sldId="256"/>
            <ac:spMk id="113" creationId="{00000000-0000-0000-0000-000000000000}"/>
          </ac:spMkLst>
        </pc:spChg>
      </pc:sldChg>
      <pc:sldChg chg="del">
        <pc:chgData name="Nicola Ghiselli" userId="f563abb3-4b12-4c25-abc3-2a75b7e05144" providerId="ADAL" clId="{EA688745-2165-4456-807D-A1B385F01919}" dt="2019-10-30T10:19:10.950" v="9" actId="47"/>
        <pc:sldMkLst>
          <pc:docMk/>
          <pc:sldMk cId="0" sldId="257"/>
        </pc:sldMkLst>
      </pc:sldChg>
      <pc:sldChg chg="modSp del">
        <pc:chgData name="Nicola Ghiselli" userId="f563abb3-4b12-4c25-abc3-2a75b7e05144" providerId="ADAL" clId="{EA688745-2165-4456-807D-A1B385F01919}" dt="2019-10-30T10:44:16.852" v="522" actId="47"/>
        <pc:sldMkLst>
          <pc:docMk/>
          <pc:sldMk cId="0" sldId="267"/>
        </pc:sldMkLst>
        <pc:spChg chg="mod">
          <ac:chgData name="Nicola Ghiselli" userId="f563abb3-4b12-4c25-abc3-2a75b7e05144" providerId="ADAL" clId="{EA688745-2165-4456-807D-A1B385F01919}" dt="2019-10-30T10:18:47.085" v="7" actId="20577"/>
          <ac:spMkLst>
            <pc:docMk/>
            <pc:sldMk cId="0" sldId="267"/>
            <ac:spMk id="195" creationId="{00000000-0000-0000-0000-000000000000}"/>
          </ac:spMkLst>
        </pc:spChg>
      </pc:sldChg>
      <pc:sldChg chg="del">
        <pc:chgData name="Nicola Ghiselli" userId="f563abb3-4b12-4c25-abc3-2a75b7e05144" providerId="ADAL" clId="{EA688745-2165-4456-807D-A1B385F01919}" dt="2019-10-30T10:19:12.259" v="10" actId="47"/>
        <pc:sldMkLst>
          <pc:docMk/>
          <pc:sldMk cId="2546864420" sldId="268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228864278" sldId="269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444367802" sldId="270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67590928" sldId="27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113663634" sldId="272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841051820" sldId="273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62388820" sldId="274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939366706" sldId="275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261384103" sldId="276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836714047" sldId="277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036604423" sldId="278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4270450871" sldId="279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459208585" sldId="280"/>
        </pc:sldMkLst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4196150554" sldId="28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952823722" sldId="282"/>
        </pc:sldMkLst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4117139803" sldId="283"/>
        </pc:sldMkLst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3021268200" sldId="284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4207594156" sldId="285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09410201" sldId="287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354946019" sldId="288"/>
        </pc:sldMkLst>
      </pc:sldChg>
      <pc:sldChg chg="modSp">
        <pc:chgData name="Nicola Ghiselli" userId="f563abb3-4b12-4c25-abc3-2a75b7e05144" providerId="ADAL" clId="{EA688745-2165-4456-807D-A1B385F01919}" dt="2019-10-30T10:21:25.759" v="142" actId="12"/>
        <pc:sldMkLst>
          <pc:docMk/>
          <pc:sldMk cId="1036583146" sldId="289"/>
        </pc:sldMkLst>
        <pc:spChg chg="mod">
          <ac:chgData name="Nicola Ghiselli" userId="f563abb3-4b12-4c25-abc3-2a75b7e05144" providerId="ADAL" clId="{EA688745-2165-4456-807D-A1B385F01919}" dt="2019-10-30T10:19:24.235" v="16" actId="6549"/>
          <ac:spMkLst>
            <pc:docMk/>
            <pc:sldMk cId="1036583146" sldId="289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21:25.759" v="142" actId="12"/>
          <ac:spMkLst>
            <pc:docMk/>
            <pc:sldMk cId="1036583146" sldId="289"/>
            <ac:spMk id="120" creationId="{00000000-0000-0000-0000-000000000000}"/>
          </ac:spMkLst>
        </pc:spChg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696319824" sldId="290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328496395" sldId="29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425265056" sldId="293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629851348" sldId="294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736877275" sldId="295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346170382" sldId="296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523518357" sldId="297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763741557" sldId="298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792449342" sldId="299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88327768" sldId="300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015349172" sldId="30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341591217" sldId="302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929838604" sldId="303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671451985" sldId="305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693744249" sldId="306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8285588" sldId="307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42069197" sldId="308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952818002" sldId="309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106730665" sldId="310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063767790" sldId="31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037911208" sldId="312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692141495" sldId="313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742680461" sldId="314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399167391" sldId="315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223200483" sldId="316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200112609" sldId="317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171244782" sldId="318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879929054" sldId="319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3585936698" sldId="320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683479317" sldId="321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662919090" sldId="322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845288405" sldId="323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1364389070" sldId="324"/>
        </pc:sldMkLst>
      </pc:sldChg>
      <pc:sldChg chg="del">
        <pc:chgData name="Nicola Ghiselli" userId="f563abb3-4b12-4c25-abc3-2a75b7e05144" providerId="ADAL" clId="{EA688745-2165-4456-807D-A1B385F01919}" dt="2019-10-30T10:19:02.643" v="8" actId="47"/>
        <pc:sldMkLst>
          <pc:docMk/>
          <pc:sldMk cId="2457927877" sldId="325"/>
        </pc:sldMkLst>
      </pc:sldChg>
      <pc:sldChg chg="modSp">
        <pc:chgData name="Nicola Ghiselli" userId="f563abb3-4b12-4c25-abc3-2a75b7e05144" providerId="ADAL" clId="{EA688745-2165-4456-807D-A1B385F01919}" dt="2019-10-30T10:29:25.923" v="260" actId="20577"/>
        <pc:sldMkLst>
          <pc:docMk/>
          <pc:sldMk cId="368741035" sldId="326"/>
        </pc:sldMkLst>
        <pc:spChg chg="mod">
          <ac:chgData name="Nicola Ghiselli" userId="f563abb3-4b12-4c25-abc3-2a75b7e05144" providerId="ADAL" clId="{EA688745-2165-4456-807D-A1B385F01919}" dt="2019-10-30T10:22:33.260" v="144" actId="5793"/>
          <ac:spMkLst>
            <pc:docMk/>
            <pc:sldMk cId="368741035" sldId="326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29:25.923" v="260" actId="20577"/>
          <ac:spMkLst>
            <pc:docMk/>
            <pc:sldMk cId="368741035" sldId="326"/>
            <ac:spMk id="120" creationId="{00000000-0000-0000-0000-000000000000}"/>
          </ac:spMkLst>
        </pc:spChg>
      </pc:sldChg>
      <pc:sldChg chg="addSp delSp modSp add setBg">
        <pc:chgData name="Nicola Ghiselli" userId="f563abb3-4b12-4c25-abc3-2a75b7e05144" providerId="ADAL" clId="{EA688745-2165-4456-807D-A1B385F01919}" dt="2019-10-30T10:50:28.048" v="630" actId="1076"/>
        <pc:sldMkLst>
          <pc:docMk/>
          <pc:sldMk cId="2374994668" sldId="327"/>
        </pc:sldMkLst>
        <pc:spChg chg="add del mod">
          <ac:chgData name="Nicola Ghiselli" userId="f563abb3-4b12-4c25-abc3-2a75b7e05144" providerId="ADAL" clId="{EA688745-2165-4456-807D-A1B385F01919}" dt="2019-10-30T10:32:58.763" v="272" actId="478"/>
          <ac:spMkLst>
            <pc:docMk/>
            <pc:sldMk cId="2374994668" sldId="327"/>
            <ac:spMk id="3" creationId="{E218E6FE-BB01-4FAA-BA4C-82DE7BC6F51A}"/>
          </ac:spMkLst>
        </pc:spChg>
        <pc:spChg chg="add mod">
          <ac:chgData name="Nicola Ghiselli" userId="f563abb3-4b12-4c25-abc3-2a75b7e05144" providerId="ADAL" clId="{EA688745-2165-4456-807D-A1B385F01919}" dt="2019-10-30T10:50:28.048" v="630" actId="1076"/>
          <ac:spMkLst>
            <pc:docMk/>
            <pc:sldMk cId="2374994668" sldId="327"/>
            <ac:spMk id="6" creationId="{C609C141-F17A-456F-AE2A-B1E4E136B299}"/>
          </ac:spMkLst>
        </pc:spChg>
        <pc:spChg chg="mod">
          <ac:chgData name="Nicola Ghiselli" userId="f563abb3-4b12-4c25-abc3-2a75b7e05144" providerId="ADAL" clId="{EA688745-2165-4456-807D-A1B385F01919}" dt="2019-10-30T10:32:48.910" v="269" actId="20577"/>
          <ac:spMkLst>
            <pc:docMk/>
            <pc:sldMk cId="2374994668" sldId="327"/>
            <ac:spMk id="119" creationId="{00000000-0000-0000-0000-000000000000}"/>
          </ac:spMkLst>
        </pc:spChg>
        <pc:spChg chg="del mod">
          <ac:chgData name="Nicola Ghiselli" userId="f563abb3-4b12-4c25-abc3-2a75b7e05144" providerId="ADAL" clId="{EA688745-2165-4456-807D-A1B385F01919}" dt="2019-10-30T10:32:56.069" v="271" actId="478"/>
          <ac:spMkLst>
            <pc:docMk/>
            <pc:sldMk cId="2374994668" sldId="327"/>
            <ac:spMk id="120" creationId="{00000000-0000-0000-0000-000000000000}"/>
          </ac:spMkLst>
        </pc:spChg>
        <pc:picChg chg="add mod">
          <ac:chgData name="Nicola Ghiselli" userId="f563abb3-4b12-4c25-abc3-2a75b7e05144" providerId="ADAL" clId="{EA688745-2165-4456-807D-A1B385F01919}" dt="2019-10-30T10:50:09.219" v="626" actId="1076"/>
          <ac:picMkLst>
            <pc:docMk/>
            <pc:sldMk cId="2374994668" sldId="327"/>
            <ac:picMk id="5" creationId="{A84D378B-9857-43E9-A2DB-6E4166922543}"/>
          </ac:picMkLst>
        </pc:picChg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2447844884" sldId="327"/>
        </pc:sldMkLst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1124962916" sldId="328"/>
        </pc:sldMkLst>
      </pc:sldChg>
      <pc:sldChg chg="addSp modSp add setBg">
        <pc:chgData name="Nicola Ghiselli" userId="f563abb3-4b12-4c25-abc3-2a75b7e05144" providerId="ADAL" clId="{EA688745-2165-4456-807D-A1B385F01919}" dt="2019-10-30T10:37:45.470" v="351" actId="732"/>
        <pc:sldMkLst>
          <pc:docMk/>
          <pc:sldMk cId="1913493022" sldId="328"/>
        </pc:sldMkLst>
        <pc:spChg chg="mod">
          <ac:chgData name="Nicola Ghiselli" userId="f563abb3-4b12-4c25-abc3-2a75b7e05144" providerId="ADAL" clId="{EA688745-2165-4456-807D-A1B385F01919}" dt="2019-10-30T10:33:47.953" v="299" actId="20577"/>
          <ac:spMkLst>
            <pc:docMk/>
            <pc:sldMk cId="1913493022" sldId="328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37:35.338" v="350" actId="1076"/>
          <ac:spMkLst>
            <pc:docMk/>
            <pc:sldMk cId="1913493022" sldId="328"/>
            <ac:spMk id="120" creationId="{00000000-0000-0000-0000-000000000000}"/>
          </ac:spMkLst>
        </pc:spChg>
        <pc:picChg chg="add mod modCrop">
          <ac:chgData name="Nicola Ghiselli" userId="f563abb3-4b12-4c25-abc3-2a75b7e05144" providerId="ADAL" clId="{EA688745-2165-4456-807D-A1B385F01919}" dt="2019-10-30T10:37:45.470" v="351" actId="732"/>
          <ac:picMkLst>
            <pc:docMk/>
            <pc:sldMk cId="1913493022" sldId="328"/>
            <ac:picMk id="3" creationId="{61E9F68D-5263-4EAF-B4AB-FF901418AC1B}"/>
          </ac:picMkLst>
        </pc:picChg>
      </pc:sldChg>
      <pc:sldChg chg="del">
        <pc:chgData name="Nicola Ghiselli" userId="f563abb3-4b12-4c25-abc3-2a75b7e05144" providerId="ADAL" clId="{EA688745-2165-4456-807D-A1B385F01919}" dt="2019-10-30T10:18:38.474" v="5" actId="47"/>
        <pc:sldMkLst>
          <pc:docMk/>
          <pc:sldMk cId="368314853" sldId="329"/>
        </pc:sldMkLst>
      </pc:sldChg>
      <pc:sldChg chg="addSp modSp add setBg">
        <pc:chgData name="Nicola Ghiselli" userId="f563abb3-4b12-4c25-abc3-2a75b7e05144" providerId="ADAL" clId="{EA688745-2165-4456-807D-A1B385F01919}" dt="2019-10-30T10:43:58.423" v="521" actId="14100"/>
        <pc:sldMkLst>
          <pc:docMk/>
          <pc:sldMk cId="978640588" sldId="329"/>
        </pc:sldMkLst>
        <pc:spChg chg="add mod">
          <ac:chgData name="Nicola Ghiselli" userId="f563abb3-4b12-4c25-abc3-2a75b7e05144" providerId="ADAL" clId="{EA688745-2165-4456-807D-A1B385F01919}" dt="2019-10-30T10:43:58.423" v="521" actId="14100"/>
          <ac:spMkLst>
            <pc:docMk/>
            <pc:sldMk cId="978640588" sldId="329"/>
            <ac:spMk id="2" creationId="{1D306FF4-0AC9-4B5F-B9FA-B8EE378DA8E7}"/>
          </ac:spMkLst>
        </pc:spChg>
        <pc:spChg chg="add mod">
          <ac:chgData name="Nicola Ghiselli" userId="f563abb3-4b12-4c25-abc3-2a75b7e05144" providerId="ADAL" clId="{EA688745-2165-4456-807D-A1B385F01919}" dt="2019-10-30T10:43:46.167" v="518" actId="14100"/>
          <ac:spMkLst>
            <pc:docMk/>
            <pc:sldMk cId="978640588" sldId="329"/>
            <ac:spMk id="5" creationId="{9460F135-2307-45BD-9400-4545F4A0867F}"/>
          </ac:spMkLst>
        </pc:spChg>
        <pc:spChg chg="mod">
          <ac:chgData name="Nicola Ghiselli" userId="f563abb3-4b12-4c25-abc3-2a75b7e05144" providerId="ADAL" clId="{EA688745-2165-4456-807D-A1B385F01919}" dt="2019-10-30T10:39:01.766" v="367" actId="20577"/>
          <ac:spMkLst>
            <pc:docMk/>
            <pc:sldMk cId="978640588" sldId="329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43:30.551" v="516" actId="1076"/>
          <ac:spMkLst>
            <pc:docMk/>
            <pc:sldMk cId="978640588" sldId="329"/>
            <ac:spMk id="120" creationId="{00000000-0000-0000-0000-000000000000}"/>
          </ac:spMkLst>
        </pc:spChg>
      </pc:sldChg>
      <pc:sldChg chg="modSp add ord">
        <pc:chgData name="Nicola Ghiselli" userId="f563abb3-4b12-4c25-abc3-2a75b7e05144" providerId="ADAL" clId="{EA688745-2165-4456-807D-A1B385F01919}" dt="2019-10-30T10:51:44.087" v="692" actId="1076"/>
        <pc:sldMkLst>
          <pc:docMk/>
          <pc:sldMk cId="1228775696" sldId="330"/>
        </pc:sldMkLst>
        <pc:spChg chg="mod">
          <ac:chgData name="Nicola Ghiselli" userId="f563abb3-4b12-4c25-abc3-2a75b7e05144" providerId="ADAL" clId="{EA688745-2165-4456-807D-A1B385F01919}" dt="2019-10-30T10:49:10.259" v="581" actId="20577"/>
          <ac:spMkLst>
            <pc:docMk/>
            <pc:sldMk cId="1228775696" sldId="330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51:44.087" v="692" actId="1076"/>
          <ac:spMkLst>
            <pc:docMk/>
            <pc:sldMk cId="1228775696" sldId="330"/>
            <ac:spMk id="120" creationId="{00000000-0000-0000-0000-000000000000}"/>
          </ac:spMkLst>
        </pc:spChg>
        <pc:picChg chg="mod">
          <ac:chgData name="Nicola Ghiselli" userId="f563abb3-4b12-4c25-abc3-2a75b7e05144" providerId="ADAL" clId="{EA688745-2165-4456-807D-A1B385F01919}" dt="2019-10-30T10:51:08.311" v="632" actId="1076"/>
          <ac:picMkLst>
            <pc:docMk/>
            <pc:sldMk cId="1228775696" sldId="330"/>
            <ac:picMk id="3" creationId="{61E9F68D-5263-4EAF-B4AB-FF901418AC1B}"/>
          </ac:picMkLst>
        </pc:picChg>
      </pc:sldChg>
      <pc:sldChg chg="modSp add">
        <pc:chgData name="Nicola Ghiselli" userId="f563abb3-4b12-4c25-abc3-2a75b7e05144" providerId="ADAL" clId="{EA688745-2165-4456-807D-A1B385F01919}" dt="2019-10-30T10:52:34.573" v="727" actId="6549"/>
        <pc:sldMkLst>
          <pc:docMk/>
          <pc:sldMk cId="512960417" sldId="331"/>
        </pc:sldMkLst>
        <pc:spChg chg="mod">
          <ac:chgData name="Nicola Ghiselli" userId="f563abb3-4b12-4c25-abc3-2a75b7e05144" providerId="ADAL" clId="{EA688745-2165-4456-807D-A1B385F01919}" dt="2019-10-30T10:52:13.347" v="725" actId="20577"/>
          <ac:spMkLst>
            <pc:docMk/>
            <pc:sldMk cId="512960417" sldId="331"/>
            <ac:spMk id="119" creationId="{00000000-0000-0000-0000-000000000000}"/>
          </ac:spMkLst>
        </pc:spChg>
        <pc:spChg chg="mod">
          <ac:chgData name="Nicola Ghiselli" userId="f563abb3-4b12-4c25-abc3-2a75b7e05144" providerId="ADAL" clId="{EA688745-2165-4456-807D-A1B385F01919}" dt="2019-10-30T10:52:34.573" v="727" actId="6549"/>
          <ac:spMkLst>
            <pc:docMk/>
            <pc:sldMk cId="512960417" sldId="331"/>
            <ac:spMk id="120" creationId="{00000000-0000-0000-0000-000000000000}"/>
          </ac:spMkLst>
        </pc:spChg>
        <pc:picChg chg="mod">
          <ac:chgData name="Nicola Ghiselli" userId="f563abb3-4b12-4c25-abc3-2a75b7e05144" providerId="ADAL" clId="{EA688745-2165-4456-807D-A1B385F01919}" dt="2019-10-30T10:52:24.439" v="726" actId="14826"/>
          <ac:picMkLst>
            <pc:docMk/>
            <pc:sldMk cId="512960417" sldId="331"/>
            <ac:picMk id="3" creationId="{61E9F68D-5263-4EAF-B4AB-FF901418AC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7137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164" y="0"/>
            <a:ext cx="3075480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0674"/>
            <a:ext cx="3077137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6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8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42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56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73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60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82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71900" y="638633"/>
            <a:ext cx="8222100" cy="4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1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60950" y="177500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Raleway"/>
              <a:buNone/>
              <a:defRPr sz="4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71900" y="1802267"/>
            <a:ext cx="8222100" cy="4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 2" type="txAndTwoObj">
  <p:cSld name="TEXT_AND_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" type="objOnly">
  <p:cSld name="OBJECT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NDA ROSSA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4000" cy="401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8316913" y="6424613"/>
            <a:ext cx="0" cy="35242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1"/>
          <p:cNvCxnSpPr/>
          <p:nvPr/>
        </p:nvCxnSpPr>
        <p:spPr>
          <a:xfrm>
            <a:off x="8316913" y="6092825"/>
            <a:ext cx="0" cy="360363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Google Shape;13;p1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207963"/>
            <a:ext cx="1292225" cy="166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92075" y="0"/>
            <a:ext cx="0" cy="1871663"/>
          </a:xfrm>
          <a:prstGeom prst="straightConnector1">
            <a:avLst/>
          </a:prstGeom>
          <a:noFill/>
          <a:ln w="1905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0" y="1870075"/>
            <a:ext cx="8305800" cy="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BANDA ROSSA 2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3999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438" y="103188"/>
            <a:ext cx="846137" cy="1087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5"/>
          <p:cNvCxnSpPr/>
          <p:nvPr/>
        </p:nvCxnSpPr>
        <p:spPr>
          <a:xfrm>
            <a:off x="82550" y="0"/>
            <a:ext cx="1500" cy="1184400"/>
          </a:xfrm>
          <a:prstGeom prst="straightConnector1">
            <a:avLst/>
          </a:prstGeom>
          <a:noFill/>
          <a:ln w="1714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5"/>
          <p:cNvCxnSpPr/>
          <p:nvPr/>
        </p:nvCxnSpPr>
        <p:spPr>
          <a:xfrm>
            <a:off x="0" y="1182688"/>
            <a:ext cx="8266200" cy="150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5"/>
          <p:cNvCxnSpPr/>
          <p:nvPr/>
        </p:nvCxnSpPr>
        <p:spPr>
          <a:xfrm>
            <a:off x="8316913" y="6424613"/>
            <a:ext cx="0" cy="352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5"/>
          <p:cNvCxnSpPr/>
          <p:nvPr/>
        </p:nvCxnSpPr>
        <p:spPr>
          <a:xfrm>
            <a:off x="8316913" y="6092825"/>
            <a:ext cx="0" cy="36030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a.ghiselli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bo-distributedsystemsm&#820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unibo-distributedsystemsm/DevOps-SeminarDemo" TargetMode="External"/><Relationship Id="rId4" Type="http://schemas.openxmlformats.org/officeDocument/2006/relationships/hyperlink" Target="https://github.com/unibo-distributedsystem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unibo-distributedsystemsm/DevOps-SeminarDemo" TargetMode="External"/><Relationship Id="rId4" Type="http://schemas.openxmlformats.org/officeDocument/2006/relationships/hyperlink" Target="mailto:nicola.ghiselli@unibo.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docs.travis-ci.com/user/tuto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a.ghiselli@unibo.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a.ghiselli@unibo.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268387" y="2204212"/>
            <a:ext cx="8640762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DevOps Demo</a:t>
            </a:r>
            <a:endParaRPr lang="en-US" sz="3600" dirty="0">
              <a:solidFill>
                <a:srgbClr val="CC0000"/>
              </a:solidFill>
              <a:latin typeface="Trebuchet MS"/>
              <a:ea typeface="Trebuchet MS"/>
              <a:cs typeface="Trebuchet MS"/>
            </a:endParaRPr>
          </a:p>
          <a:p>
            <a:pPr algn="ctr">
              <a:buClr>
                <a:schemeClr val="dk1"/>
              </a:buClr>
            </a:pPr>
            <a:endParaRPr lang="en-US" dirty="0">
              <a:sym typeface="Trebuchet MS"/>
            </a:endParaRPr>
          </a:p>
          <a:p>
            <a:pPr algn="ctr">
              <a:buClr>
                <a:schemeClr val="dk1"/>
              </a:buClr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ctr"/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r"/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PhD Student: Nicola Ghiselli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r"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hlinkClick r:id="rId3"/>
              </a:rPr>
              <a:t>nicola.ghiselli@unibo.it</a:t>
            </a:r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ctr">
              <a:buClr>
                <a:schemeClr val="dk1"/>
              </a:buClr>
            </a:pPr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Sistemi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Distribuiti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CdS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Laurea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Magistrale in Ingegneria Informatica </a:t>
            </a:r>
            <a:b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 Ciclo - A.A. 2019/2020</a:t>
            </a: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2039400" y="476800"/>
            <a:ext cx="5065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CC0000"/>
                </a:solidFill>
              </a:rPr>
              <a:t>Alma Mater Studiorum </a:t>
            </a:r>
            <a:br>
              <a:rPr lang="en-US" sz="3600">
                <a:solidFill>
                  <a:srgbClr val="CC0000"/>
                </a:solidFill>
              </a:rPr>
            </a:br>
            <a:r>
              <a:rPr lang="en-US" sz="3600" i="1">
                <a:solidFill>
                  <a:srgbClr val="CC0000"/>
                </a:solidFill>
              </a:rPr>
              <a:t>Università di Bologna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Steps</a:t>
            </a:r>
            <a:endParaRPr sz="3200" b="1" i="0" u="none" strike="noStrike" cap="none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735621"/>
            <a:ext cx="8229600" cy="338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>
              <a:lnSpc>
                <a:spcPct val="150000"/>
              </a:lnSpc>
              <a:buSzPts val="2200"/>
              <a:buFont typeface="+mj-lt"/>
              <a:buAutoNum type="arabicPeriod"/>
            </a:pPr>
            <a:r>
              <a:rPr lang="en-US" sz="2400" dirty="0"/>
              <a:t>Starter Kit Project</a:t>
            </a:r>
          </a:p>
          <a:p>
            <a:pPr marL="482600" indent="-457200">
              <a:lnSpc>
                <a:spcPct val="150000"/>
              </a:lnSpc>
              <a:buSzPts val="2200"/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482600" indent="-457200">
              <a:lnSpc>
                <a:spcPct val="150000"/>
              </a:lnSpc>
              <a:buSzPts val="2200"/>
              <a:buFont typeface="+mj-lt"/>
              <a:buAutoNum type="arabicPeriod"/>
            </a:pPr>
            <a:r>
              <a:rPr lang="en-US" sz="2400" dirty="0"/>
              <a:t>Fork Configuration (i.e. Travis-CI)</a:t>
            </a:r>
          </a:p>
          <a:p>
            <a:pPr marL="482600" indent="-457200">
              <a:lnSpc>
                <a:spcPct val="150000"/>
              </a:lnSpc>
              <a:buSzPts val="2200"/>
              <a:buFont typeface="+mj-lt"/>
              <a:buAutoNum type="arabicPeriod"/>
            </a:pPr>
            <a:r>
              <a:rPr lang="en-US" sz="2400" dirty="0"/>
              <a:t>Fork Development</a:t>
            </a:r>
          </a:p>
          <a:p>
            <a:pPr marL="482600" indent="-457200">
              <a:lnSpc>
                <a:spcPct val="150000"/>
              </a:lnSpc>
              <a:buSzPts val="2200"/>
              <a:buFont typeface="+mj-lt"/>
              <a:buAutoNum type="arabicPeriod"/>
            </a:pPr>
            <a:r>
              <a:rPr lang="en-US" sz="2400" dirty="0"/>
              <a:t>Pull 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5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Starter Kit Project</a:t>
            </a: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411475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50000"/>
              </a:lnSpc>
              <a:buSzPts val="2200"/>
              <a:buNone/>
            </a:pPr>
            <a:r>
              <a:rPr lang="en-US" sz="2400" dirty="0"/>
              <a:t>GitHub User: </a:t>
            </a:r>
            <a:r>
              <a:rPr lang="en-US" sz="2400" dirty="0">
                <a:hlinkClick r:id="rId3"/>
              </a:rPr>
              <a:t>unibo-distributedsystems</a:t>
            </a:r>
            <a:endParaRPr lang="en-US" sz="24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82600" lvl="1" indent="0">
              <a:buSzPts val="2200"/>
              <a:buNone/>
            </a:pPr>
            <a:r>
              <a:rPr lang="en-US" sz="1800" dirty="0">
                <a:hlinkClick r:id="rId4"/>
              </a:rPr>
              <a:t>https://github.com/unibo-distributedsystemsm</a:t>
            </a:r>
            <a:endParaRPr lang="en-US" sz="1800" dirty="0"/>
          </a:p>
          <a:p>
            <a:pPr marL="482600" lvl="1" indent="0">
              <a:buSzPts val="2200"/>
              <a:buNone/>
            </a:pPr>
            <a:endParaRPr lang="en-US" sz="1800" dirty="0"/>
          </a:p>
          <a:p>
            <a:pPr marL="482600" lvl="1" indent="0">
              <a:buSzPts val="2200"/>
              <a:buNone/>
            </a:pPr>
            <a:endParaRPr lang="en-US" sz="1800" dirty="0"/>
          </a:p>
          <a:p>
            <a:pPr marL="482600" lvl="1" indent="0">
              <a:buSzPts val="2200"/>
              <a:buNone/>
            </a:pPr>
            <a:endParaRPr lang="en-US" sz="1800" dirty="0"/>
          </a:p>
          <a:p>
            <a:pPr marL="25400" indent="0">
              <a:lnSpc>
                <a:spcPct val="150000"/>
              </a:lnSpc>
              <a:buSzPts val="2200"/>
              <a:buNone/>
            </a:pPr>
            <a:r>
              <a:rPr lang="en-US" sz="2400" dirty="0"/>
              <a:t>GitHub Repository: </a:t>
            </a: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DevOps-SeminarDemo</a:t>
            </a:r>
            <a:endParaRPr lang="en-US" sz="2400" dirty="0"/>
          </a:p>
          <a:p>
            <a:pPr marL="482600" lvl="1" indent="0">
              <a:buSzPts val="2200"/>
              <a:buNone/>
            </a:pPr>
            <a:r>
              <a:rPr lang="en-US" sz="1800" dirty="0">
                <a:hlinkClick r:id="rId5"/>
              </a:rPr>
              <a:t>https://github.com/unibo-distributedsystemsm/DevOps-SeminarDemo</a:t>
            </a:r>
            <a:r>
              <a:rPr lang="en-US" sz="1800" dirty="0"/>
              <a:t> </a:t>
            </a:r>
          </a:p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7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Fork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4D378B-9857-43E9-A2DB-6E416692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40" y="1175766"/>
            <a:ext cx="7122920" cy="450646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609C141-F17A-456F-AE2A-B1E4E136B299}"/>
              </a:ext>
            </a:extLst>
          </p:cNvPr>
          <p:cNvSpPr/>
          <p:nvPr/>
        </p:nvSpPr>
        <p:spPr>
          <a:xfrm>
            <a:off x="-68367" y="5826159"/>
            <a:ext cx="844324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82600" lvl="1">
              <a:buSzPts val="2200"/>
            </a:pPr>
            <a:r>
              <a:rPr lang="en-US" sz="1800" dirty="0"/>
              <a:t>Mail:   </a:t>
            </a:r>
            <a:r>
              <a:rPr lang="en-US" sz="1800" dirty="0">
                <a:hlinkClick r:id="rId4"/>
              </a:rPr>
              <a:t>nicola.ghiselli@unibo.it</a:t>
            </a:r>
            <a:r>
              <a:rPr lang="en-US" sz="1800" dirty="0"/>
              <a:t> </a:t>
            </a:r>
          </a:p>
          <a:p>
            <a:pPr marL="482600" lvl="1" indent="0">
              <a:buSzPts val="2200"/>
              <a:buNone/>
            </a:pPr>
            <a:r>
              <a:rPr lang="en-US" sz="1800" dirty="0"/>
              <a:t>Repo: </a:t>
            </a:r>
            <a:r>
              <a:rPr lang="en-US" sz="1800" dirty="0">
                <a:hlinkClick r:id="rId5"/>
              </a:rPr>
              <a:t>https://github.com/unibo-distributedsystemsm/DevOps-SeminarDemo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9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Fork Configuration</a:t>
            </a: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7253" y="5683884"/>
            <a:ext cx="7789492" cy="6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SzPts val="2200"/>
              <a:buNone/>
            </a:pPr>
            <a:r>
              <a:rPr lang="en-US" sz="1800" dirty="0"/>
              <a:t>Travis Sign in: </a:t>
            </a:r>
            <a:r>
              <a:rPr lang="en-US" sz="1800" dirty="0">
                <a:hlinkClick r:id="rId3"/>
              </a:rPr>
              <a:t>https://travis-ci.org/</a:t>
            </a:r>
            <a:r>
              <a:rPr lang="en-US" sz="1800" dirty="0"/>
              <a:t> </a:t>
            </a:r>
          </a:p>
          <a:p>
            <a:pPr marL="25400" indent="0">
              <a:buSzPts val="2200"/>
              <a:buNone/>
            </a:pPr>
            <a:r>
              <a:rPr lang="en-US" sz="1800" dirty="0"/>
              <a:t>Travis Set Up: </a:t>
            </a:r>
            <a:r>
              <a:rPr lang="en-US" sz="1800" dirty="0">
                <a:hlinkClick r:id="rId4"/>
              </a:rPr>
              <a:t>https://docs.travis-ci.com/user/tutorial/</a:t>
            </a:r>
            <a:r>
              <a:rPr lang="en-US" sz="1800" dirty="0"/>
              <a:t> </a:t>
            </a: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E9F68D-5263-4EAF-B4AB-FF901418AC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93"/>
          <a:stretch/>
        </p:blipFill>
        <p:spPr>
          <a:xfrm>
            <a:off x="920883" y="1195951"/>
            <a:ext cx="7302233" cy="44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Fork Development</a:t>
            </a: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750404" y="1411475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lnSpc>
                <a:spcPct val="150000"/>
              </a:lnSpc>
              <a:buSzPts val="2200"/>
              <a:buNone/>
            </a:pPr>
            <a:r>
              <a:rPr lang="en-US" sz="2400" dirty="0"/>
              <a:t>Add feature(s):</a:t>
            </a:r>
          </a:p>
          <a:p>
            <a:pPr lvl="1">
              <a:lnSpc>
                <a:spcPct val="150000"/>
              </a:lnSpc>
              <a:buSzPts val="2200"/>
            </a:pPr>
            <a:r>
              <a:rPr lang="en-US" sz="2000" dirty="0"/>
              <a:t>Branch</a:t>
            </a:r>
          </a:p>
          <a:p>
            <a:pPr lvl="2">
              <a:lnSpc>
                <a:spcPct val="150000"/>
              </a:lnSpc>
              <a:buSzPts val="2200"/>
            </a:pPr>
            <a:r>
              <a:rPr lang="en-US" sz="1800" dirty="0"/>
              <a:t>Development</a:t>
            </a:r>
          </a:p>
          <a:p>
            <a:pPr lvl="2">
              <a:lnSpc>
                <a:spcPct val="150000"/>
              </a:lnSpc>
              <a:buSzPts val="2200"/>
            </a:pPr>
            <a:r>
              <a:rPr lang="en-US" sz="1800" dirty="0"/>
              <a:t>Set of commit</a:t>
            </a:r>
          </a:p>
          <a:p>
            <a:pPr lvl="2">
              <a:lnSpc>
                <a:spcPct val="150000"/>
              </a:lnSpc>
              <a:buSzPts val="2200"/>
            </a:pPr>
            <a:r>
              <a:rPr lang="en-US" sz="1800" dirty="0"/>
              <a:t>Set of push </a:t>
            </a:r>
          </a:p>
          <a:p>
            <a:pPr lvl="1">
              <a:lnSpc>
                <a:spcPct val="150000"/>
              </a:lnSpc>
              <a:buSzPts val="2200"/>
            </a:pPr>
            <a:r>
              <a:rPr lang="en-US" sz="2000" dirty="0"/>
              <a:t>Merge branch with master</a:t>
            </a:r>
          </a:p>
          <a:p>
            <a:pPr marL="25400" indent="0">
              <a:lnSpc>
                <a:spcPct val="150000"/>
              </a:lnSpc>
              <a:buSzPts val="2200"/>
              <a:buNone/>
            </a:pPr>
            <a:r>
              <a:rPr lang="en-US" sz="1800" dirty="0"/>
              <a:t> </a:t>
            </a:r>
          </a:p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</p:txBody>
      </p:sp>
      <p:sp>
        <p:nvSpPr>
          <p:cNvPr id="2" name="Freccia circolare a sinistra 1">
            <a:extLst>
              <a:ext uri="{FF2B5EF4-FFF2-40B4-BE49-F238E27FC236}">
                <a16:creationId xmlns:a16="http://schemas.microsoft.com/office/drawing/2014/main" id="{1D306FF4-0AC9-4B5F-B9FA-B8EE378DA8E7}"/>
              </a:ext>
            </a:extLst>
          </p:cNvPr>
          <p:cNvSpPr/>
          <p:nvPr/>
        </p:nvSpPr>
        <p:spPr>
          <a:xfrm rot="10800000">
            <a:off x="1328466" y="2862841"/>
            <a:ext cx="356073" cy="1085911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ccia circolare a sinistra 4">
            <a:extLst>
              <a:ext uri="{FF2B5EF4-FFF2-40B4-BE49-F238E27FC236}">
                <a16:creationId xmlns:a16="http://schemas.microsoft.com/office/drawing/2014/main" id="{9460F135-2307-45BD-9400-4545F4A0867F}"/>
              </a:ext>
            </a:extLst>
          </p:cNvPr>
          <p:cNvSpPr/>
          <p:nvPr/>
        </p:nvSpPr>
        <p:spPr>
          <a:xfrm rot="10800000">
            <a:off x="101326" y="1794617"/>
            <a:ext cx="649077" cy="262344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4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Pull Request</a:t>
            </a: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7254" y="5625248"/>
            <a:ext cx="7789492" cy="6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SzPts val="2200"/>
              <a:buNone/>
            </a:pPr>
            <a:r>
              <a:rPr lang="en-US" sz="1800" dirty="0"/>
              <a:t>Add brief activity description</a:t>
            </a:r>
          </a:p>
          <a:p>
            <a:pPr marL="25400" indent="0">
              <a:buSzPts val="2200"/>
              <a:buNone/>
            </a:pPr>
            <a:r>
              <a:rPr lang="en-US" sz="1800" dirty="0"/>
              <a:t>Mail: </a:t>
            </a:r>
            <a:r>
              <a:rPr lang="en-US" sz="1800" dirty="0">
                <a:hlinkClick r:id="rId3"/>
              </a:rPr>
              <a:t>nicola.ghiselli@unibo.it</a:t>
            </a:r>
            <a:r>
              <a:rPr lang="en-US" sz="1800" dirty="0"/>
              <a:t> </a:t>
            </a: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E9F68D-5263-4EAF-B4AB-FF901418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959" y="1316100"/>
            <a:ext cx="7946082" cy="4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>
              <a:lnSpc>
                <a:spcPct val="150000"/>
              </a:lnSpc>
              <a:buSzPts val="2200"/>
            </a:pPr>
            <a:r>
              <a:rPr lang="en-US" sz="3200" dirty="0"/>
              <a:t>Pull Request Evaluation</a:t>
            </a: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7253" y="5683884"/>
            <a:ext cx="7789492" cy="6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SzPts val="2200"/>
              <a:buNone/>
            </a:pPr>
            <a:endParaRPr lang="en-US" sz="2200" dirty="0"/>
          </a:p>
          <a:p>
            <a:pPr marL="25400" indent="0">
              <a:buSzPts val="2200"/>
              <a:buNone/>
            </a:pPr>
            <a:endParaRPr lang="en-US" sz="2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E9F68D-5263-4EAF-B4AB-FF901418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0883" y="2304176"/>
            <a:ext cx="7302233" cy="22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6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268387" y="2204212"/>
            <a:ext cx="8640762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36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lang="en-US" sz="3600">
              <a:solidFill>
                <a:srgbClr val="CC0000"/>
              </a:solidFill>
              <a:latin typeface="Trebuchet MS"/>
              <a:ea typeface="Trebuchet MS"/>
              <a:cs typeface="Trebuchet MS"/>
            </a:endParaRPr>
          </a:p>
          <a:p>
            <a:pPr algn="ctr">
              <a:buClr>
                <a:schemeClr val="dk1"/>
              </a:buClr>
            </a:pPr>
            <a:endParaRPr lang="en-US">
              <a:sym typeface="Trebuchet MS"/>
            </a:endParaRPr>
          </a:p>
          <a:p>
            <a:pPr algn="ctr">
              <a:buClr>
                <a:schemeClr val="dk1"/>
              </a:buClr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ctr"/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r"/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PhD Student: Nicola Ghiselli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r"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hlinkClick r:id="rId3"/>
              </a:rPr>
              <a:t>nicola.ghiselli@unibo.it</a:t>
            </a:r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algn="ctr">
              <a:buClr>
                <a:schemeClr val="dk1"/>
              </a:buClr>
            </a:pPr>
            <a:endParaRPr lang="en-US" sz="24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Sistemi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Distribuiti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CdS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Laurea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Magistrale in Ingegneria Informatica </a:t>
            </a:r>
            <a:b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 Ciclo - A.A. 2019/2020</a:t>
            </a: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2039400" y="476800"/>
            <a:ext cx="5065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CC0000"/>
                </a:solidFill>
              </a:rPr>
              <a:t>Alma Mater Studiorum </a:t>
            </a:r>
            <a:br>
              <a:rPr lang="en-US" sz="3600">
                <a:solidFill>
                  <a:srgbClr val="CC0000"/>
                </a:solidFill>
              </a:rPr>
            </a:br>
            <a:r>
              <a:rPr lang="en-US" sz="3600" i="1">
                <a:solidFill>
                  <a:srgbClr val="CC0000"/>
                </a:solidFill>
              </a:rPr>
              <a:t>Università di Bologna</a:t>
            </a:r>
            <a:endParaRPr sz="36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42634"/>
      </p:ext>
    </p:extLst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186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1_Struttura predefinita</vt:lpstr>
      <vt:lpstr>2_Personalizza struttura</vt:lpstr>
      <vt:lpstr>PowerPoint Presentation</vt:lpstr>
      <vt:lpstr>Steps</vt:lpstr>
      <vt:lpstr>Starter Kit Project</vt:lpstr>
      <vt:lpstr>Fork</vt:lpstr>
      <vt:lpstr>Fork Configuration</vt:lpstr>
      <vt:lpstr>Fork Development</vt:lpstr>
      <vt:lpstr>Pull Request</vt:lpstr>
      <vt:lpstr>Pull Request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Nicola Ghiselli</cp:lastModifiedBy>
  <cp:revision>1117</cp:revision>
  <dcterms:modified xsi:type="dcterms:W3CDTF">2019-10-30T12:22:04Z</dcterms:modified>
</cp:coreProperties>
</file>