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9" r:id="rId5"/>
    <p:sldId id="290" r:id="rId6"/>
    <p:sldId id="291" r:id="rId7"/>
    <p:sldId id="272" r:id="rId8"/>
    <p:sldId id="295" r:id="rId9"/>
    <p:sldId id="296" r:id="rId10"/>
    <p:sldId id="297" r:id="rId11"/>
    <p:sldId id="292" r:id="rId12"/>
    <p:sldId id="300" r:id="rId13"/>
    <p:sldId id="303" r:id="rId14"/>
    <p:sldId id="302" r:id="rId15"/>
    <p:sldId id="304" r:id="rId16"/>
    <p:sldId id="301" r:id="rId17"/>
    <p:sldId id="306" r:id="rId18"/>
    <p:sldId id="307" r:id="rId19"/>
    <p:sldId id="308" r:id="rId20"/>
    <p:sldId id="314" r:id="rId21"/>
    <p:sldId id="315" r:id="rId22"/>
    <p:sldId id="311" r:id="rId23"/>
    <p:sldId id="312" r:id="rId24"/>
    <p:sldId id="313" r:id="rId25"/>
    <p:sldId id="262" r:id="rId26"/>
    <p:sldId id="268" r:id="rId27"/>
    <p:sldId id="269" r:id="rId28"/>
    <p:sldId id="284" r:id="rId29"/>
    <p:sldId id="316" r:id="rId30"/>
    <p:sldId id="318" r:id="rId31"/>
    <p:sldId id="319" r:id="rId32"/>
    <p:sldId id="263" r:id="rId33"/>
    <p:sldId id="320" r:id="rId34"/>
    <p:sldId id="258" r:id="rId35"/>
    <p:sldId id="25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1DD28F-A647-4997-959E-F3AF444EAF44}" v="157" dt="2022-04-24T13:17:01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75" d="100"/>
          <a:sy n="75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prian Ionut Paduraru" userId="d9530dc9-d205-406c-bf54-f53e9700f743" providerId="ADAL" clId="{AE1DD28F-A647-4997-959E-F3AF444EAF44}"/>
    <pc:docChg chg="undo redo custSel addSld delSld modSld sldOrd">
      <pc:chgData name="Ciprian Ionut Paduraru" userId="d9530dc9-d205-406c-bf54-f53e9700f743" providerId="ADAL" clId="{AE1DD28F-A647-4997-959E-F3AF444EAF44}" dt="2022-04-24T13:17:17.387" v="5729" actId="1076"/>
      <pc:docMkLst>
        <pc:docMk/>
      </pc:docMkLst>
      <pc:sldChg chg="addSp delSp modSp mod">
        <pc:chgData name="Ciprian Ionut Paduraru" userId="d9530dc9-d205-406c-bf54-f53e9700f743" providerId="ADAL" clId="{AE1DD28F-A647-4997-959E-F3AF444EAF44}" dt="2022-04-24T13:17:17.387" v="5729" actId="1076"/>
        <pc:sldMkLst>
          <pc:docMk/>
          <pc:sldMk cId="1741031127" sldId="256"/>
        </pc:sldMkLst>
        <pc:spChg chg="mod">
          <ac:chgData name="Ciprian Ionut Paduraru" userId="d9530dc9-d205-406c-bf54-f53e9700f743" providerId="ADAL" clId="{AE1DD28F-A647-4997-959E-F3AF444EAF44}" dt="2022-04-24T13:16:15.472" v="5717" actId="1076"/>
          <ac:spMkLst>
            <pc:docMk/>
            <pc:sldMk cId="1741031127" sldId="256"/>
            <ac:spMk id="2" creationId="{42EA3FB6-B01C-4950-9930-B10642367285}"/>
          </ac:spMkLst>
        </pc:spChg>
        <pc:spChg chg="mod">
          <ac:chgData name="Ciprian Ionut Paduraru" userId="d9530dc9-d205-406c-bf54-f53e9700f743" providerId="ADAL" clId="{AE1DD28F-A647-4997-959E-F3AF444EAF44}" dt="2022-04-24T13:16:15.472" v="5717" actId="1076"/>
          <ac:spMkLst>
            <pc:docMk/>
            <pc:sldMk cId="1741031127" sldId="256"/>
            <ac:spMk id="3" creationId="{3A95B22B-66E7-408A-AADD-EBBA365050F0}"/>
          </ac:spMkLst>
        </pc:spChg>
        <pc:spChg chg="add del">
          <ac:chgData name="Ciprian Ionut Paduraru" userId="d9530dc9-d205-406c-bf54-f53e9700f743" providerId="ADAL" clId="{AE1DD28F-A647-4997-959E-F3AF444EAF44}" dt="2022-04-24T13:17:01.555" v="5722"/>
          <ac:spMkLst>
            <pc:docMk/>
            <pc:sldMk cId="1741031127" sldId="256"/>
            <ac:spMk id="5" creationId="{AD0D8BEC-F039-41A0-80F3-93C6AEC5A071}"/>
          </ac:spMkLst>
        </pc:spChg>
        <pc:picChg chg="add mod">
          <ac:chgData name="Ciprian Ionut Paduraru" userId="d9530dc9-d205-406c-bf54-f53e9700f743" providerId="ADAL" clId="{AE1DD28F-A647-4997-959E-F3AF444EAF44}" dt="2022-04-24T13:16:21.150" v="5718" actId="1076"/>
          <ac:picMkLst>
            <pc:docMk/>
            <pc:sldMk cId="1741031127" sldId="256"/>
            <ac:picMk id="4" creationId="{BDD65F20-015D-C44D-AA49-A29388365A0D}"/>
          </ac:picMkLst>
        </pc:picChg>
        <pc:picChg chg="add mod">
          <ac:chgData name="Ciprian Ionut Paduraru" userId="d9530dc9-d205-406c-bf54-f53e9700f743" providerId="ADAL" clId="{AE1DD28F-A647-4997-959E-F3AF444EAF44}" dt="2022-04-24T13:17:17.387" v="5729" actId="1076"/>
          <ac:picMkLst>
            <pc:docMk/>
            <pc:sldMk cId="1741031127" sldId="256"/>
            <ac:picMk id="6" creationId="{CE4AF211-FE6F-48E6-84B7-060991A309B4}"/>
          </ac:picMkLst>
        </pc:picChg>
      </pc:sldChg>
      <pc:sldChg chg="modSp mod">
        <pc:chgData name="Ciprian Ionut Paduraru" userId="d9530dc9-d205-406c-bf54-f53e9700f743" providerId="ADAL" clId="{AE1DD28F-A647-4997-959E-F3AF444EAF44}" dt="2022-04-24T13:06:25.392" v="5711" actId="20577"/>
        <pc:sldMkLst>
          <pc:docMk/>
          <pc:sldMk cId="4033547745" sldId="258"/>
        </pc:sldMkLst>
        <pc:spChg chg="mod">
          <ac:chgData name="Ciprian Ionut Paduraru" userId="d9530dc9-d205-406c-bf54-f53e9700f743" providerId="ADAL" clId="{AE1DD28F-A647-4997-959E-F3AF444EAF44}" dt="2022-04-24T13:06:25.392" v="5711" actId="20577"/>
          <ac:spMkLst>
            <pc:docMk/>
            <pc:sldMk cId="4033547745" sldId="258"/>
            <ac:spMk id="3" creationId="{E59F362F-652D-4B69-B1CF-9B49625D2EE7}"/>
          </ac:spMkLst>
        </pc:spChg>
      </pc:sldChg>
      <pc:sldChg chg="addSp modSp mod">
        <pc:chgData name="Ciprian Ionut Paduraru" userId="d9530dc9-d205-406c-bf54-f53e9700f743" providerId="ADAL" clId="{AE1DD28F-A647-4997-959E-F3AF444EAF44}" dt="2022-04-24T13:07:11.867" v="5715" actId="1076"/>
        <pc:sldMkLst>
          <pc:docMk/>
          <pc:sldMk cId="3669628692" sldId="259"/>
        </pc:sldMkLst>
        <pc:spChg chg="add mod">
          <ac:chgData name="Ciprian Ionut Paduraru" userId="d9530dc9-d205-406c-bf54-f53e9700f743" providerId="ADAL" clId="{AE1DD28F-A647-4997-959E-F3AF444EAF44}" dt="2022-04-24T13:07:11.867" v="5715" actId="1076"/>
          <ac:spMkLst>
            <pc:docMk/>
            <pc:sldMk cId="3669628692" sldId="259"/>
            <ac:spMk id="4" creationId="{80DE9C43-ED0A-45EF-85DE-7C0A7620496A}"/>
          </ac:spMkLst>
        </pc:spChg>
      </pc:sldChg>
      <pc:sldChg chg="del">
        <pc:chgData name="Ciprian Ionut Paduraru" userId="d9530dc9-d205-406c-bf54-f53e9700f743" providerId="ADAL" clId="{AE1DD28F-A647-4997-959E-F3AF444EAF44}" dt="2022-04-22T20:55:05.367" v="541" actId="47"/>
        <pc:sldMkLst>
          <pc:docMk/>
          <pc:sldMk cId="80449062" sldId="261"/>
        </pc:sldMkLst>
      </pc:sldChg>
      <pc:sldChg chg="modSp mod ord">
        <pc:chgData name="Ciprian Ionut Paduraru" userId="d9530dc9-d205-406c-bf54-f53e9700f743" providerId="ADAL" clId="{AE1DD28F-A647-4997-959E-F3AF444EAF44}" dt="2022-04-23T19:56:19.647" v="3834" actId="113"/>
        <pc:sldMkLst>
          <pc:docMk/>
          <pc:sldMk cId="9138645" sldId="262"/>
        </pc:sldMkLst>
        <pc:spChg chg="mod">
          <ac:chgData name="Ciprian Ionut Paduraru" userId="d9530dc9-d205-406c-bf54-f53e9700f743" providerId="ADAL" clId="{AE1DD28F-A647-4997-959E-F3AF444EAF44}" dt="2022-04-23T19:55:57.824" v="3831" actId="20577"/>
          <ac:spMkLst>
            <pc:docMk/>
            <pc:sldMk cId="9138645" sldId="262"/>
            <ac:spMk id="4" creationId="{12544AD7-028F-44D5-8C62-7617E5F22C0B}"/>
          </ac:spMkLst>
        </pc:spChg>
        <pc:spChg chg="mod">
          <ac:chgData name="Ciprian Ionut Paduraru" userId="d9530dc9-d205-406c-bf54-f53e9700f743" providerId="ADAL" clId="{AE1DD28F-A647-4997-959E-F3AF444EAF44}" dt="2022-04-23T19:56:19.647" v="3834" actId="113"/>
          <ac:spMkLst>
            <pc:docMk/>
            <pc:sldMk cId="9138645" sldId="262"/>
            <ac:spMk id="6" creationId="{8EE2AA3B-FCFC-40A1-A7C0-9C635E260D68}"/>
          </ac:spMkLst>
        </pc:spChg>
      </pc:sldChg>
      <pc:sldChg chg="addSp delSp modSp mod">
        <pc:chgData name="Ciprian Ionut Paduraru" userId="d9530dc9-d205-406c-bf54-f53e9700f743" providerId="ADAL" clId="{AE1DD28F-A647-4997-959E-F3AF444EAF44}" dt="2022-04-24T11:01:52.400" v="4404"/>
        <pc:sldMkLst>
          <pc:docMk/>
          <pc:sldMk cId="3170570978" sldId="263"/>
        </pc:sldMkLst>
        <pc:spChg chg="del">
          <ac:chgData name="Ciprian Ionut Paduraru" userId="d9530dc9-d205-406c-bf54-f53e9700f743" providerId="ADAL" clId="{AE1DD28F-A647-4997-959E-F3AF444EAF44}" dt="2022-04-23T20:34:53.861" v="4394" actId="478"/>
          <ac:spMkLst>
            <pc:docMk/>
            <pc:sldMk cId="3170570978" sldId="263"/>
            <ac:spMk id="3" creationId="{95DE1FE0-98BE-4D3E-9F33-B6206253115B}"/>
          </ac:spMkLst>
        </pc:spChg>
        <pc:spChg chg="add mod">
          <ac:chgData name="Ciprian Ionut Paduraru" userId="d9530dc9-d205-406c-bf54-f53e9700f743" providerId="ADAL" clId="{AE1DD28F-A647-4997-959E-F3AF444EAF44}" dt="2022-04-24T11:01:39.765" v="4402" actId="1076"/>
          <ac:spMkLst>
            <pc:docMk/>
            <pc:sldMk cId="3170570978" sldId="263"/>
            <ac:spMk id="5" creationId="{199065CB-469D-4B5D-9853-B4937BC8B924}"/>
          </ac:spMkLst>
        </pc:spChg>
        <pc:picChg chg="add mod">
          <ac:chgData name="Ciprian Ionut Paduraru" userId="d9530dc9-d205-406c-bf54-f53e9700f743" providerId="ADAL" clId="{AE1DD28F-A647-4997-959E-F3AF444EAF44}" dt="2022-04-24T11:01:34.542" v="4401" actId="14100"/>
          <ac:picMkLst>
            <pc:docMk/>
            <pc:sldMk cId="3170570978" sldId="263"/>
            <ac:picMk id="6" creationId="{474E332D-22E2-4467-B382-7E2B12360B5B}"/>
          </ac:picMkLst>
        </pc:picChg>
        <pc:picChg chg="add mod">
          <ac:chgData name="Ciprian Ionut Paduraru" userId="d9530dc9-d205-406c-bf54-f53e9700f743" providerId="ADAL" clId="{AE1DD28F-A647-4997-959E-F3AF444EAF44}" dt="2022-04-24T11:01:52.400" v="4404"/>
          <ac:picMkLst>
            <pc:docMk/>
            <pc:sldMk cId="3170570978" sldId="263"/>
            <ac:picMk id="7" creationId="{315440B7-A3A3-473D-BC90-B28F34142CD2}"/>
          </ac:picMkLst>
        </pc:picChg>
      </pc:sldChg>
      <pc:sldChg chg="addSp modSp mod">
        <pc:chgData name="Ciprian Ionut Paduraru" userId="d9530dc9-d205-406c-bf54-f53e9700f743" providerId="ADAL" clId="{AE1DD28F-A647-4997-959E-F3AF444EAF44}" dt="2022-04-23T12:38:05.083" v="1850" actId="20577"/>
        <pc:sldMkLst>
          <pc:docMk/>
          <pc:sldMk cId="2724457510" sldId="264"/>
        </pc:sldMkLst>
        <pc:spChg chg="mod">
          <ac:chgData name="Ciprian Ionut Paduraru" userId="d9530dc9-d205-406c-bf54-f53e9700f743" providerId="ADAL" clId="{AE1DD28F-A647-4997-959E-F3AF444EAF44}" dt="2022-04-23T12:25:45.579" v="1618" actId="20577"/>
          <ac:spMkLst>
            <pc:docMk/>
            <pc:sldMk cId="2724457510" sldId="264"/>
            <ac:spMk id="3" creationId="{69CA3761-8E7E-437F-BDB6-7AA32A23ED3F}"/>
          </ac:spMkLst>
        </pc:spChg>
        <pc:spChg chg="add mod">
          <ac:chgData name="Ciprian Ionut Paduraru" userId="d9530dc9-d205-406c-bf54-f53e9700f743" providerId="ADAL" clId="{AE1DD28F-A647-4997-959E-F3AF444EAF44}" dt="2022-04-23T12:25:39.448" v="1616" actId="20577"/>
          <ac:spMkLst>
            <pc:docMk/>
            <pc:sldMk cId="2724457510" sldId="264"/>
            <ac:spMk id="4" creationId="{66BD01D2-3A5B-44EA-9058-9B72BA521BDC}"/>
          </ac:spMkLst>
        </pc:spChg>
        <pc:spChg chg="mod">
          <ac:chgData name="Ciprian Ionut Paduraru" userId="d9530dc9-d205-406c-bf54-f53e9700f743" providerId="ADAL" clId="{AE1DD28F-A647-4997-959E-F3AF444EAF44}" dt="2022-04-23T12:38:05.083" v="1850" actId="20577"/>
          <ac:spMkLst>
            <pc:docMk/>
            <pc:sldMk cId="2724457510" sldId="264"/>
            <ac:spMk id="5" creationId="{7476010B-4928-4E6D-9B1D-93E3926EE771}"/>
          </ac:spMkLst>
        </pc:spChg>
      </pc:sldChg>
      <pc:sldChg chg="modSp del mod">
        <pc:chgData name="Ciprian Ionut Paduraru" userId="d9530dc9-d205-406c-bf54-f53e9700f743" providerId="ADAL" clId="{AE1DD28F-A647-4997-959E-F3AF444EAF44}" dt="2022-04-23T19:59:18.533" v="3841" actId="47"/>
        <pc:sldMkLst>
          <pc:docMk/>
          <pc:sldMk cId="1281734245" sldId="265"/>
        </pc:sldMkLst>
        <pc:spChg chg="mod">
          <ac:chgData name="Ciprian Ionut Paduraru" userId="d9530dc9-d205-406c-bf54-f53e9700f743" providerId="ADAL" clId="{AE1DD28F-A647-4997-959E-F3AF444EAF44}" dt="2022-04-23T19:56:30.951" v="3835" actId="5793"/>
          <ac:spMkLst>
            <pc:docMk/>
            <pc:sldMk cId="1281734245" sldId="265"/>
            <ac:spMk id="3" creationId="{69CA3761-8E7E-437F-BDB6-7AA32A23ED3F}"/>
          </ac:spMkLst>
        </pc:spChg>
      </pc:sldChg>
      <pc:sldChg chg="del">
        <pc:chgData name="Ciprian Ionut Paduraru" userId="d9530dc9-d205-406c-bf54-f53e9700f743" providerId="ADAL" clId="{AE1DD28F-A647-4997-959E-F3AF444EAF44}" dt="2022-04-23T19:58:41.681" v="3836" actId="47"/>
        <pc:sldMkLst>
          <pc:docMk/>
          <pc:sldMk cId="457752510" sldId="266"/>
        </pc:sldMkLst>
      </pc:sldChg>
      <pc:sldChg chg="modSp mod">
        <pc:chgData name="Ciprian Ionut Paduraru" userId="d9530dc9-d205-406c-bf54-f53e9700f743" providerId="ADAL" clId="{AE1DD28F-A647-4997-959E-F3AF444EAF44}" dt="2022-04-23T19:59:09.260" v="3840" actId="113"/>
        <pc:sldMkLst>
          <pc:docMk/>
          <pc:sldMk cId="2306342017" sldId="268"/>
        </pc:sldMkLst>
        <pc:spChg chg="mod">
          <ac:chgData name="Ciprian Ionut Paduraru" userId="d9530dc9-d205-406c-bf54-f53e9700f743" providerId="ADAL" clId="{AE1DD28F-A647-4997-959E-F3AF444EAF44}" dt="2022-04-23T19:59:09.260" v="3840" actId="113"/>
          <ac:spMkLst>
            <pc:docMk/>
            <pc:sldMk cId="2306342017" sldId="268"/>
            <ac:spMk id="4" creationId="{BB888A38-ABEA-4925-A610-C6C869AAF794}"/>
          </ac:spMkLst>
        </pc:spChg>
      </pc:sldChg>
      <pc:sldChg chg="modSp mod">
        <pc:chgData name="Ciprian Ionut Paduraru" userId="d9530dc9-d205-406c-bf54-f53e9700f743" providerId="ADAL" clId="{AE1DD28F-A647-4997-959E-F3AF444EAF44}" dt="2022-04-23T20:00:15.780" v="3864" actId="20577"/>
        <pc:sldMkLst>
          <pc:docMk/>
          <pc:sldMk cId="3594603520" sldId="269"/>
        </pc:sldMkLst>
        <pc:spChg chg="mod">
          <ac:chgData name="Ciprian Ionut Paduraru" userId="d9530dc9-d205-406c-bf54-f53e9700f743" providerId="ADAL" clId="{AE1DD28F-A647-4997-959E-F3AF444EAF44}" dt="2022-04-23T20:00:15.780" v="3864" actId="20577"/>
          <ac:spMkLst>
            <pc:docMk/>
            <pc:sldMk cId="3594603520" sldId="269"/>
            <ac:spMk id="4" creationId="{A9ED3AD3-F871-45B7-8F51-1400473A2D21}"/>
          </ac:spMkLst>
        </pc:spChg>
      </pc:sldChg>
      <pc:sldChg chg="delSp modSp del mod">
        <pc:chgData name="Ciprian Ionut Paduraru" userId="d9530dc9-d205-406c-bf54-f53e9700f743" providerId="ADAL" clId="{AE1DD28F-A647-4997-959E-F3AF444EAF44}" dt="2022-04-23T20:02:45.281" v="3873" actId="47"/>
        <pc:sldMkLst>
          <pc:docMk/>
          <pc:sldMk cId="560008334" sldId="270"/>
        </pc:sldMkLst>
        <pc:spChg chg="mod">
          <ac:chgData name="Ciprian Ionut Paduraru" userId="d9530dc9-d205-406c-bf54-f53e9700f743" providerId="ADAL" clId="{AE1DD28F-A647-4997-959E-F3AF444EAF44}" dt="2022-04-23T20:00:39.924" v="3867" actId="14100"/>
          <ac:spMkLst>
            <pc:docMk/>
            <pc:sldMk cId="560008334" sldId="270"/>
            <ac:spMk id="3" creationId="{87DDCBE1-2D0F-4A64-AC99-19704F68C5C3}"/>
          </ac:spMkLst>
        </pc:spChg>
        <pc:spChg chg="del">
          <ac:chgData name="Ciprian Ionut Paduraru" userId="d9530dc9-d205-406c-bf54-f53e9700f743" providerId="ADAL" clId="{AE1DD28F-A647-4997-959E-F3AF444EAF44}" dt="2022-04-23T12:42:22.216" v="1874" actId="21"/>
          <ac:spMkLst>
            <pc:docMk/>
            <pc:sldMk cId="560008334" sldId="270"/>
            <ac:spMk id="4" creationId="{1623A611-5231-41F0-854B-EAC064D88438}"/>
          </ac:spMkLst>
        </pc:spChg>
      </pc:sldChg>
      <pc:sldChg chg="addSp modSp del mod">
        <pc:chgData name="Ciprian Ionut Paduraru" userId="d9530dc9-d205-406c-bf54-f53e9700f743" providerId="ADAL" clId="{AE1DD28F-A647-4997-959E-F3AF444EAF44}" dt="2022-04-23T20:32:48.945" v="4355" actId="47"/>
        <pc:sldMkLst>
          <pc:docMk/>
          <pc:sldMk cId="3700501746" sldId="271"/>
        </pc:sldMkLst>
        <pc:spChg chg="mod">
          <ac:chgData name="Ciprian Ionut Paduraru" userId="d9530dc9-d205-406c-bf54-f53e9700f743" providerId="ADAL" clId="{AE1DD28F-A647-4997-959E-F3AF444EAF44}" dt="2022-04-23T20:30:53.609" v="4345" actId="20577"/>
          <ac:spMkLst>
            <pc:docMk/>
            <pc:sldMk cId="3700501746" sldId="271"/>
            <ac:spMk id="3" creationId="{48B2AB4D-5FE7-4F74-A6EB-E69388393E36}"/>
          </ac:spMkLst>
        </pc:spChg>
        <pc:spChg chg="mod">
          <ac:chgData name="Ciprian Ionut Paduraru" userId="d9530dc9-d205-406c-bf54-f53e9700f743" providerId="ADAL" clId="{AE1DD28F-A647-4997-959E-F3AF444EAF44}" dt="2022-04-23T20:29:23.604" v="4306" actId="20577"/>
          <ac:spMkLst>
            <pc:docMk/>
            <pc:sldMk cId="3700501746" sldId="271"/>
            <ac:spMk id="5" creationId="{6D06FF57-C389-44CD-91AF-78E52AB4BA6F}"/>
          </ac:spMkLst>
        </pc:spChg>
        <pc:cxnChg chg="add mod">
          <ac:chgData name="Ciprian Ionut Paduraru" userId="d9530dc9-d205-406c-bf54-f53e9700f743" providerId="ADAL" clId="{AE1DD28F-A647-4997-959E-F3AF444EAF44}" dt="2022-04-23T20:21:55.578" v="4291" actId="14100"/>
          <ac:cxnSpMkLst>
            <pc:docMk/>
            <pc:sldMk cId="3700501746" sldId="271"/>
            <ac:cxnSpMk id="6" creationId="{554F0DC5-A0F4-4318-A11F-85D153F84B8B}"/>
          </ac:cxnSpMkLst>
        </pc:cxnChg>
      </pc:sldChg>
      <pc:sldChg chg="modSp mod ord">
        <pc:chgData name="Ciprian Ionut Paduraru" userId="d9530dc9-d205-406c-bf54-f53e9700f743" providerId="ADAL" clId="{AE1DD28F-A647-4997-959E-F3AF444EAF44}" dt="2022-04-23T12:33:16.676" v="1827"/>
        <pc:sldMkLst>
          <pc:docMk/>
          <pc:sldMk cId="2685388057" sldId="272"/>
        </pc:sldMkLst>
        <pc:spChg chg="mod">
          <ac:chgData name="Ciprian Ionut Paduraru" userId="d9530dc9-d205-406c-bf54-f53e9700f743" providerId="ADAL" clId="{AE1DD28F-A647-4997-959E-F3AF444EAF44}" dt="2022-04-23T12:27:33.948" v="1688" actId="20577"/>
          <ac:spMkLst>
            <pc:docMk/>
            <pc:sldMk cId="2685388057" sldId="272"/>
            <ac:spMk id="3" creationId="{69CA3761-8E7E-437F-BDB6-7AA32A23ED3F}"/>
          </ac:spMkLst>
        </pc:spChg>
      </pc:sldChg>
      <pc:sldChg chg="addSp modSp del mod">
        <pc:chgData name="Ciprian Ionut Paduraru" userId="d9530dc9-d205-406c-bf54-f53e9700f743" providerId="ADAL" clId="{AE1DD28F-A647-4997-959E-F3AF444EAF44}" dt="2022-04-23T20:30:09.622" v="4309" actId="47"/>
        <pc:sldMkLst>
          <pc:docMk/>
          <pc:sldMk cId="1896038283" sldId="273"/>
        </pc:sldMkLst>
        <pc:spChg chg="mod">
          <ac:chgData name="Ciprian Ionut Paduraru" userId="d9530dc9-d205-406c-bf54-f53e9700f743" providerId="ADAL" clId="{AE1DD28F-A647-4997-959E-F3AF444EAF44}" dt="2022-04-23T20:00:52.065" v="3869" actId="1076"/>
          <ac:spMkLst>
            <pc:docMk/>
            <pc:sldMk cId="1896038283" sldId="273"/>
            <ac:spMk id="5" creationId="{7C8B7CFB-E6A7-419F-94DB-0F017A2AFCF8}"/>
          </ac:spMkLst>
        </pc:spChg>
        <pc:spChg chg="add mod">
          <ac:chgData name="Ciprian Ionut Paduraru" userId="d9530dc9-d205-406c-bf54-f53e9700f743" providerId="ADAL" clId="{AE1DD28F-A647-4997-959E-F3AF444EAF44}" dt="2022-04-23T20:02:28.100" v="3872" actId="20577"/>
          <ac:spMkLst>
            <pc:docMk/>
            <pc:sldMk cId="1896038283" sldId="273"/>
            <ac:spMk id="6" creationId="{893B12C2-5310-4552-949D-1B905B335058}"/>
          </ac:spMkLst>
        </pc:spChg>
        <pc:picChg chg="mod">
          <ac:chgData name="Ciprian Ionut Paduraru" userId="d9530dc9-d205-406c-bf54-f53e9700f743" providerId="ADAL" clId="{AE1DD28F-A647-4997-959E-F3AF444EAF44}" dt="2022-04-23T20:00:55.801" v="3870" actId="1076"/>
          <ac:picMkLst>
            <pc:docMk/>
            <pc:sldMk cId="1896038283" sldId="273"/>
            <ac:picMk id="4" creationId="{7FF57B49-0C82-46D4-9AEF-8FF29436CCB5}"/>
          </ac:picMkLst>
        </pc:picChg>
      </pc:sldChg>
      <pc:sldChg chg="del">
        <pc:chgData name="Ciprian Ionut Paduraru" userId="d9530dc9-d205-406c-bf54-f53e9700f743" providerId="ADAL" clId="{AE1DD28F-A647-4997-959E-F3AF444EAF44}" dt="2022-04-23T20:34:02.842" v="4387" actId="47"/>
        <pc:sldMkLst>
          <pc:docMk/>
          <pc:sldMk cId="2412293096" sldId="274"/>
        </pc:sldMkLst>
      </pc:sldChg>
      <pc:sldChg chg="modSp del mod">
        <pc:chgData name="Ciprian Ionut Paduraru" userId="d9530dc9-d205-406c-bf54-f53e9700f743" providerId="ADAL" clId="{AE1DD28F-A647-4997-959E-F3AF444EAF44}" dt="2022-04-23T20:33:54.144" v="4383" actId="47"/>
        <pc:sldMkLst>
          <pc:docMk/>
          <pc:sldMk cId="2663307350" sldId="275"/>
        </pc:sldMkLst>
        <pc:spChg chg="mod">
          <ac:chgData name="Ciprian Ionut Paduraru" userId="d9530dc9-d205-406c-bf54-f53e9700f743" providerId="ADAL" clId="{AE1DD28F-A647-4997-959E-F3AF444EAF44}" dt="2022-04-23T20:17:37.398" v="4005"/>
          <ac:spMkLst>
            <pc:docMk/>
            <pc:sldMk cId="2663307350" sldId="275"/>
            <ac:spMk id="2" creationId="{3AEF068F-9684-44BB-B3F5-EAE7A8C9E7C3}"/>
          </ac:spMkLst>
        </pc:spChg>
      </pc:sldChg>
      <pc:sldChg chg="modSp del mod">
        <pc:chgData name="Ciprian Ionut Paduraru" userId="d9530dc9-d205-406c-bf54-f53e9700f743" providerId="ADAL" clId="{AE1DD28F-A647-4997-959E-F3AF444EAF44}" dt="2022-04-23T20:33:56.253" v="4384" actId="47"/>
        <pc:sldMkLst>
          <pc:docMk/>
          <pc:sldMk cId="2980575095" sldId="276"/>
        </pc:sldMkLst>
        <pc:spChg chg="mod">
          <ac:chgData name="Ciprian Ionut Paduraru" userId="d9530dc9-d205-406c-bf54-f53e9700f743" providerId="ADAL" clId="{AE1DD28F-A647-4997-959E-F3AF444EAF44}" dt="2022-04-23T20:26:33.144" v="4296" actId="20577"/>
          <ac:spMkLst>
            <pc:docMk/>
            <pc:sldMk cId="2980575095" sldId="276"/>
            <ac:spMk id="2" creationId="{3AEF068F-9684-44BB-B3F5-EAE7A8C9E7C3}"/>
          </ac:spMkLst>
        </pc:spChg>
      </pc:sldChg>
      <pc:sldChg chg="modSp del mod">
        <pc:chgData name="Ciprian Ionut Paduraru" userId="d9530dc9-d205-406c-bf54-f53e9700f743" providerId="ADAL" clId="{AE1DD28F-A647-4997-959E-F3AF444EAF44}" dt="2022-04-23T20:33:58.345" v="4385" actId="47"/>
        <pc:sldMkLst>
          <pc:docMk/>
          <pc:sldMk cId="2600218785" sldId="277"/>
        </pc:sldMkLst>
        <pc:spChg chg="mod">
          <ac:chgData name="Ciprian Ionut Paduraru" userId="d9530dc9-d205-406c-bf54-f53e9700f743" providerId="ADAL" clId="{AE1DD28F-A647-4997-959E-F3AF444EAF44}" dt="2022-04-23T20:16:11.498" v="3904" actId="20577"/>
          <ac:spMkLst>
            <pc:docMk/>
            <pc:sldMk cId="2600218785" sldId="277"/>
            <ac:spMk id="2" creationId="{3AEF068F-9684-44BB-B3F5-EAE7A8C9E7C3}"/>
          </ac:spMkLst>
        </pc:spChg>
      </pc:sldChg>
      <pc:sldChg chg="del">
        <pc:chgData name="Ciprian Ionut Paduraru" userId="d9530dc9-d205-406c-bf54-f53e9700f743" providerId="ADAL" clId="{AE1DD28F-A647-4997-959E-F3AF444EAF44}" dt="2022-04-23T20:34:00.716" v="4386" actId="47"/>
        <pc:sldMkLst>
          <pc:docMk/>
          <pc:sldMk cId="864307205" sldId="278"/>
        </pc:sldMkLst>
      </pc:sldChg>
      <pc:sldChg chg="del">
        <pc:chgData name="Ciprian Ionut Paduraru" userId="d9530dc9-d205-406c-bf54-f53e9700f743" providerId="ADAL" clId="{AE1DD28F-A647-4997-959E-F3AF444EAF44}" dt="2022-04-23T20:34:04.347" v="4388" actId="47"/>
        <pc:sldMkLst>
          <pc:docMk/>
          <pc:sldMk cId="874222458" sldId="279"/>
        </pc:sldMkLst>
      </pc:sldChg>
      <pc:sldChg chg="del">
        <pc:chgData name="Ciprian Ionut Paduraru" userId="d9530dc9-d205-406c-bf54-f53e9700f743" providerId="ADAL" clId="{AE1DD28F-A647-4997-959E-F3AF444EAF44}" dt="2022-04-23T20:12:11.237" v="3902" actId="47"/>
        <pc:sldMkLst>
          <pc:docMk/>
          <pc:sldMk cId="3739063001" sldId="280"/>
        </pc:sldMkLst>
      </pc:sldChg>
      <pc:sldChg chg="addSp modSp del mod">
        <pc:chgData name="Ciprian Ionut Paduraru" userId="d9530dc9-d205-406c-bf54-f53e9700f743" providerId="ADAL" clId="{AE1DD28F-A647-4997-959E-F3AF444EAF44}" dt="2022-04-23T20:04:02.803" v="3874" actId="47"/>
        <pc:sldMkLst>
          <pc:docMk/>
          <pc:sldMk cId="2244764246" sldId="281"/>
        </pc:sldMkLst>
        <pc:spChg chg="add mod">
          <ac:chgData name="Ciprian Ionut Paduraru" userId="d9530dc9-d205-406c-bf54-f53e9700f743" providerId="ADAL" clId="{AE1DD28F-A647-4997-959E-F3AF444EAF44}" dt="2022-04-22T21:07:01.878" v="1305" actId="207"/>
          <ac:spMkLst>
            <pc:docMk/>
            <pc:sldMk cId="2244764246" sldId="281"/>
            <ac:spMk id="2" creationId="{23DA23C9-5648-4E40-ABAF-222D26D5BAF2}"/>
          </ac:spMkLst>
        </pc:spChg>
      </pc:sldChg>
      <pc:sldChg chg="addSp modSp del mod">
        <pc:chgData name="Ciprian Ionut Paduraru" userId="d9530dc9-d205-406c-bf54-f53e9700f743" providerId="ADAL" clId="{AE1DD28F-A647-4997-959E-F3AF444EAF44}" dt="2022-04-23T20:04:10.576" v="3876" actId="47"/>
        <pc:sldMkLst>
          <pc:docMk/>
          <pc:sldMk cId="2729577748" sldId="282"/>
        </pc:sldMkLst>
        <pc:spChg chg="add mod">
          <ac:chgData name="Ciprian Ionut Paduraru" userId="d9530dc9-d205-406c-bf54-f53e9700f743" providerId="ADAL" clId="{AE1DD28F-A647-4997-959E-F3AF444EAF44}" dt="2022-04-22T21:07:19.225" v="1333" actId="20577"/>
          <ac:spMkLst>
            <pc:docMk/>
            <pc:sldMk cId="2729577748" sldId="282"/>
            <ac:spMk id="2" creationId="{E7CBFBA2-62BF-45D2-85C6-A5CB80E4584B}"/>
          </ac:spMkLst>
        </pc:spChg>
        <pc:spChg chg="mod">
          <ac:chgData name="Ciprian Ionut Paduraru" userId="d9530dc9-d205-406c-bf54-f53e9700f743" providerId="ADAL" clId="{AE1DD28F-A647-4997-959E-F3AF444EAF44}" dt="2022-04-22T21:07:07.550" v="1306" actId="1076"/>
          <ac:spMkLst>
            <pc:docMk/>
            <pc:sldMk cId="2729577748" sldId="282"/>
            <ac:spMk id="8" creationId="{F7B88D27-9005-47B7-8FA5-176458894DEE}"/>
          </ac:spMkLst>
        </pc:spChg>
        <pc:cxnChg chg="mod">
          <ac:chgData name="Ciprian Ionut Paduraru" userId="d9530dc9-d205-406c-bf54-f53e9700f743" providerId="ADAL" clId="{AE1DD28F-A647-4997-959E-F3AF444EAF44}" dt="2022-04-22T21:08:50.943" v="1524" actId="14100"/>
          <ac:cxnSpMkLst>
            <pc:docMk/>
            <pc:sldMk cId="2729577748" sldId="282"/>
            <ac:cxnSpMk id="4" creationId="{E0601B2C-D445-40E8-8C83-4E5FEDEE432A}"/>
          </ac:cxnSpMkLst>
        </pc:cxnChg>
      </pc:sldChg>
      <pc:sldChg chg="del">
        <pc:chgData name="Ciprian Ionut Paduraru" userId="d9530dc9-d205-406c-bf54-f53e9700f743" providerId="ADAL" clId="{AE1DD28F-A647-4997-959E-F3AF444EAF44}" dt="2022-04-22T21:06:33.719" v="1282" actId="47"/>
        <pc:sldMkLst>
          <pc:docMk/>
          <pc:sldMk cId="2681107945" sldId="283"/>
        </pc:sldMkLst>
      </pc:sldChg>
      <pc:sldChg chg="addSp delSp modSp">
        <pc:chgData name="Ciprian Ionut Paduraru" userId="d9530dc9-d205-406c-bf54-f53e9700f743" providerId="ADAL" clId="{AE1DD28F-A647-4997-959E-F3AF444EAF44}" dt="2022-04-23T20:07:02.219" v="3879"/>
        <pc:sldMkLst>
          <pc:docMk/>
          <pc:sldMk cId="1686908193" sldId="284"/>
        </pc:sldMkLst>
        <pc:spChg chg="add del mod">
          <ac:chgData name="Ciprian Ionut Paduraru" userId="d9530dc9-d205-406c-bf54-f53e9700f743" providerId="ADAL" clId="{AE1DD28F-A647-4997-959E-F3AF444EAF44}" dt="2022-04-23T20:07:02.219" v="3879"/>
          <ac:spMkLst>
            <pc:docMk/>
            <pc:sldMk cId="1686908193" sldId="284"/>
            <ac:spMk id="7" creationId="{1631EC7A-533E-4D2D-9B8B-CF42D8EED7F4}"/>
          </ac:spMkLst>
        </pc:spChg>
        <pc:cxnChg chg="add del mod">
          <ac:chgData name="Ciprian Ionut Paduraru" userId="d9530dc9-d205-406c-bf54-f53e9700f743" providerId="ADAL" clId="{AE1DD28F-A647-4997-959E-F3AF444EAF44}" dt="2022-04-23T20:07:02.219" v="3879"/>
          <ac:cxnSpMkLst>
            <pc:docMk/>
            <pc:sldMk cId="1686908193" sldId="284"/>
            <ac:cxnSpMk id="8" creationId="{62751922-4ECF-4FA3-BF75-A79B3A05F9E8}"/>
          </ac:cxnSpMkLst>
        </pc:cxnChg>
      </pc:sldChg>
      <pc:sldChg chg="modSp del mod">
        <pc:chgData name="Ciprian Ionut Paduraru" userId="d9530dc9-d205-406c-bf54-f53e9700f743" providerId="ADAL" clId="{AE1DD28F-A647-4997-959E-F3AF444EAF44}" dt="2022-04-22T21:06:17.505" v="1280" actId="47"/>
        <pc:sldMkLst>
          <pc:docMk/>
          <pc:sldMk cId="1247164333" sldId="285"/>
        </pc:sldMkLst>
        <pc:spChg chg="mod">
          <ac:chgData name="Ciprian Ionut Paduraru" userId="d9530dc9-d205-406c-bf54-f53e9700f743" providerId="ADAL" clId="{AE1DD28F-A647-4997-959E-F3AF444EAF44}" dt="2022-04-22T21:06:12.444" v="1279" actId="21"/>
          <ac:spMkLst>
            <pc:docMk/>
            <pc:sldMk cId="1247164333" sldId="285"/>
            <ac:spMk id="8" creationId="{F7B88D27-9005-47B7-8FA5-176458894DEE}"/>
          </ac:spMkLst>
        </pc:spChg>
      </pc:sldChg>
      <pc:sldChg chg="del">
        <pc:chgData name="Ciprian Ionut Paduraru" userId="d9530dc9-d205-406c-bf54-f53e9700f743" providerId="ADAL" clId="{AE1DD28F-A647-4997-959E-F3AF444EAF44}" dt="2022-04-22T21:06:26.324" v="1281" actId="47"/>
        <pc:sldMkLst>
          <pc:docMk/>
          <pc:sldMk cId="2418108794" sldId="286"/>
        </pc:sldMkLst>
      </pc:sldChg>
      <pc:sldChg chg="modSp del mod">
        <pc:chgData name="Ciprian Ionut Paduraru" userId="d9530dc9-d205-406c-bf54-f53e9700f743" providerId="ADAL" clId="{AE1DD28F-A647-4997-959E-F3AF444EAF44}" dt="2022-04-23T20:04:06.119" v="3875" actId="47"/>
        <pc:sldMkLst>
          <pc:docMk/>
          <pc:sldMk cId="964968824" sldId="287"/>
        </pc:sldMkLst>
        <pc:spChg chg="mod">
          <ac:chgData name="Ciprian Ionut Paduraru" userId="d9530dc9-d205-406c-bf54-f53e9700f743" providerId="ADAL" clId="{AE1DD28F-A647-4997-959E-F3AF444EAF44}" dt="2022-04-22T21:06:40.973" v="1284" actId="1076"/>
          <ac:spMkLst>
            <pc:docMk/>
            <pc:sldMk cId="964968824" sldId="287"/>
            <ac:spMk id="2" creationId="{30585631-BBB7-4588-A8C0-FC6313B9B401}"/>
          </ac:spMkLst>
        </pc:spChg>
        <pc:spChg chg="mod">
          <ac:chgData name="Ciprian Ionut Paduraru" userId="d9530dc9-d205-406c-bf54-f53e9700f743" providerId="ADAL" clId="{AE1DD28F-A647-4997-959E-F3AF444EAF44}" dt="2022-04-22T21:06:38.339" v="1283" actId="20577"/>
          <ac:spMkLst>
            <pc:docMk/>
            <pc:sldMk cId="964968824" sldId="287"/>
            <ac:spMk id="8" creationId="{F7B88D27-9005-47B7-8FA5-176458894DEE}"/>
          </ac:spMkLst>
        </pc:spChg>
      </pc:sldChg>
      <pc:sldChg chg="addSp delSp modSp del mod">
        <pc:chgData name="Ciprian Ionut Paduraru" userId="d9530dc9-d205-406c-bf54-f53e9700f743" providerId="ADAL" clId="{AE1DD28F-A647-4997-959E-F3AF444EAF44}" dt="2022-04-23T20:10:15.319" v="3901" actId="47"/>
        <pc:sldMkLst>
          <pc:docMk/>
          <pc:sldMk cId="1102594383" sldId="288"/>
        </pc:sldMkLst>
        <pc:spChg chg="add del mod">
          <ac:chgData name="Ciprian Ionut Paduraru" userId="d9530dc9-d205-406c-bf54-f53e9700f743" providerId="ADAL" clId="{AE1DD28F-A647-4997-959E-F3AF444EAF44}" dt="2022-04-23T20:08:09.143" v="3884" actId="21"/>
          <ac:spMkLst>
            <pc:docMk/>
            <pc:sldMk cId="1102594383" sldId="288"/>
            <ac:spMk id="8" creationId="{F7B88D27-9005-47B7-8FA5-176458894DEE}"/>
          </ac:spMkLst>
        </pc:spChg>
        <pc:cxnChg chg="add del mod">
          <ac:chgData name="Ciprian Ionut Paduraru" userId="d9530dc9-d205-406c-bf54-f53e9700f743" providerId="ADAL" clId="{AE1DD28F-A647-4997-959E-F3AF444EAF44}" dt="2022-04-23T20:08:09.143" v="3884" actId="21"/>
          <ac:cxnSpMkLst>
            <pc:docMk/>
            <pc:sldMk cId="1102594383" sldId="288"/>
            <ac:cxnSpMk id="3" creationId="{69765F69-939C-4203-B5B4-C1B153C2AE64}"/>
          </ac:cxnSpMkLst>
        </pc:cxnChg>
        <pc:cxnChg chg="del">
          <ac:chgData name="Ciprian Ionut Paduraru" userId="d9530dc9-d205-406c-bf54-f53e9700f743" providerId="ADAL" clId="{AE1DD28F-A647-4997-959E-F3AF444EAF44}" dt="2022-04-22T21:08:43.754" v="1523" actId="478"/>
          <ac:cxnSpMkLst>
            <pc:docMk/>
            <pc:sldMk cId="1102594383" sldId="288"/>
            <ac:cxnSpMk id="4" creationId="{E0601B2C-D445-40E8-8C83-4E5FEDEE432A}"/>
          </ac:cxnSpMkLst>
        </pc:cxnChg>
      </pc:sldChg>
      <pc:sldChg chg="addSp delSp modSp new mod">
        <pc:chgData name="Ciprian Ionut Paduraru" userId="d9530dc9-d205-406c-bf54-f53e9700f743" providerId="ADAL" clId="{AE1DD28F-A647-4997-959E-F3AF444EAF44}" dt="2022-04-22T20:50:33.580" v="453" actId="478"/>
        <pc:sldMkLst>
          <pc:docMk/>
          <pc:sldMk cId="928120516" sldId="289"/>
        </pc:sldMkLst>
        <pc:spChg chg="del">
          <ac:chgData name="Ciprian Ionut Paduraru" userId="d9530dc9-d205-406c-bf54-f53e9700f743" providerId="ADAL" clId="{AE1DD28F-A647-4997-959E-F3AF444EAF44}" dt="2022-04-22T20:43:36.288" v="22" actId="478"/>
          <ac:spMkLst>
            <pc:docMk/>
            <pc:sldMk cId="928120516" sldId="289"/>
            <ac:spMk id="2" creationId="{EFC518E2-F978-4E05-A685-D7CE7ECFD62E}"/>
          </ac:spMkLst>
        </pc:spChg>
        <pc:spChg chg="mod">
          <ac:chgData name="Ciprian Ionut Paduraru" userId="d9530dc9-d205-406c-bf54-f53e9700f743" providerId="ADAL" clId="{AE1DD28F-A647-4997-959E-F3AF444EAF44}" dt="2022-04-22T20:44:34.084" v="28" actId="1076"/>
          <ac:spMkLst>
            <pc:docMk/>
            <pc:sldMk cId="928120516" sldId="289"/>
            <ac:spMk id="3" creationId="{2AC87B9D-452F-4454-86C8-08DDE80002E2}"/>
          </ac:spMkLst>
        </pc:spChg>
        <pc:spChg chg="add mod">
          <ac:chgData name="Ciprian Ionut Paduraru" userId="d9530dc9-d205-406c-bf54-f53e9700f743" providerId="ADAL" clId="{AE1DD28F-A647-4997-959E-F3AF444EAF44}" dt="2022-04-22T20:50:31.135" v="452" actId="20577"/>
          <ac:spMkLst>
            <pc:docMk/>
            <pc:sldMk cId="928120516" sldId="289"/>
            <ac:spMk id="6" creationId="{D698B3E6-9E81-4525-B3E3-A7DBFA9EE1B5}"/>
          </ac:spMkLst>
        </pc:spChg>
        <pc:picChg chg="add mod">
          <ac:chgData name="Ciprian Ionut Paduraru" userId="d9530dc9-d205-406c-bf54-f53e9700f743" providerId="ADAL" clId="{AE1DD28F-A647-4997-959E-F3AF444EAF44}" dt="2022-04-22T20:48:02.135" v="321" actId="1076"/>
          <ac:picMkLst>
            <pc:docMk/>
            <pc:sldMk cId="928120516" sldId="289"/>
            <ac:picMk id="5" creationId="{897489EF-3DF8-47B8-86AD-D985C0B13981}"/>
          </ac:picMkLst>
        </pc:picChg>
        <pc:picChg chg="add del mod">
          <ac:chgData name="Ciprian Ionut Paduraru" userId="d9530dc9-d205-406c-bf54-f53e9700f743" providerId="ADAL" clId="{AE1DD28F-A647-4997-959E-F3AF444EAF44}" dt="2022-04-22T20:50:33.580" v="453" actId="478"/>
          <ac:picMkLst>
            <pc:docMk/>
            <pc:sldMk cId="928120516" sldId="289"/>
            <ac:picMk id="15" creationId="{B6C1203F-1A1E-497A-850F-5514046A7FC4}"/>
          </ac:picMkLst>
        </pc:picChg>
        <pc:cxnChg chg="add mod">
          <ac:chgData name="Ciprian Ionut Paduraru" userId="d9530dc9-d205-406c-bf54-f53e9700f743" providerId="ADAL" clId="{AE1DD28F-A647-4997-959E-F3AF444EAF44}" dt="2022-04-22T20:48:16.678" v="326" actId="14100"/>
          <ac:cxnSpMkLst>
            <pc:docMk/>
            <pc:sldMk cId="928120516" sldId="289"/>
            <ac:cxnSpMk id="8" creationId="{8610122B-19E0-4013-BE9F-942B13FB4A09}"/>
          </ac:cxnSpMkLst>
        </pc:cxnChg>
        <pc:cxnChg chg="add mod">
          <ac:chgData name="Ciprian Ionut Paduraru" userId="d9530dc9-d205-406c-bf54-f53e9700f743" providerId="ADAL" clId="{AE1DD28F-A647-4997-959E-F3AF444EAF44}" dt="2022-04-22T20:48:19.188" v="327" actId="14100"/>
          <ac:cxnSpMkLst>
            <pc:docMk/>
            <pc:sldMk cId="928120516" sldId="289"/>
            <ac:cxnSpMk id="9" creationId="{79B5D87D-7541-437E-8A47-3632BDF7B2C8}"/>
          </ac:cxnSpMkLst>
        </pc:cxnChg>
        <pc:cxnChg chg="add mod">
          <ac:chgData name="Ciprian Ionut Paduraru" userId="d9530dc9-d205-406c-bf54-f53e9700f743" providerId="ADAL" clId="{AE1DD28F-A647-4997-959E-F3AF444EAF44}" dt="2022-04-22T20:48:21.389" v="328" actId="14100"/>
          <ac:cxnSpMkLst>
            <pc:docMk/>
            <pc:sldMk cId="928120516" sldId="289"/>
            <ac:cxnSpMk id="12" creationId="{C0292E03-42E5-414B-A2CC-F94DD1E306DB}"/>
          </ac:cxnSpMkLst>
        </pc:cxnChg>
      </pc:sldChg>
      <pc:sldChg chg="modSp add mod">
        <pc:chgData name="Ciprian Ionut Paduraru" userId="d9530dc9-d205-406c-bf54-f53e9700f743" providerId="ADAL" clId="{AE1DD28F-A647-4997-959E-F3AF444EAF44}" dt="2022-04-24T12:58:58.171" v="4783" actId="20577"/>
        <pc:sldMkLst>
          <pc:docMk/>
          <pc:sldMk cId="3161643803" sldId="290"/>
        </pc:sldMkLst>
        <pc:spChg chg="mod">
          <ac:chgData name="Ciprian Ionut Paduraru" userId="d9530dc9-d205-406c-bf54-f53e9700f743" providerId="ADAL" clId="{AE1DD28F-A647-4997-959E-F3AF444EAF44}" dt="2022-04-24T12:58:58.171" v="4783" actId="20577"/>
          <ac:spMkLst>
            <pc:docMk/>
            <pc:sldMk cId="3161643803" sldId="290"/>
            <ac:spMk id="6" creationId="{D698B3E6-9E81-4525-B3E3-A7DBFA9EE1B5}"/>
          </ac:spMkLst>
        </pc:spChg>
      </pc:sldChg>
      <pc:sldChg chg="modSp add mod">
        <pc:chgData name="Ciprian Ionut Paduraru" userId="d9530dc9-d205-406c-bf54-f53e9700f743" providerId="ADAL" clId="{AE1DD28F-A647-4997-959E-F3AF444EAF44}" dt="2022-04-22T20:50:52.141" v="455" actId="33524"/>
        <pc:sldMkLst>
          <pc:docMk/>
          <pc:sldMk cId="2687758209" sldId="291"/>
        </pc:sldMkLst>
        <pc:spChg chg="mod">
          <ac:chgData name="Ciprian Ionut Paduraru" userId="d9530dc9-d205-406c-bf54-f53e9700f743" providerId="ADAL" clId="{AE1DD28F-A647-4997-959E-F3AF444EAF44}" dt="2022-04-22T20:50:52.141" v="455" actId="33524"/>
          <ac:spMkLst>
            <pc:docMk/>
            <pc:sldMk cId="2687758209" sldId="291"/>
            <ac:spMk id="6" creationId="{D698B3E6-9E81-4525-B3E3-A7DBFA9EE1B5}"/>
          </ac:spMkLst>
        </pc:spChg>
      </pc:sldChg>
      <pc:sldChg chg="addSp delSp modSp add mod">
        <pc:chgData name="Ciprian Ionut Paduraru" userId="d9530dc9-d205-406c-bf54-f53e9700f743" providerId="ADAL" clId="{AE1DD28F-A647-4997-959E-F3AF444EAF44}" dt="2022-04-23T13:10:29.989" v="2771" actId="12"/>
        <pc:sldMkLst>
          <pc:docMk/>
          <pc:sldMk cId="477187166" sldId="292"/>
        </pc:sldMkLst>
        <pc:spChg chg="mod">
          <ac:chgData name="Ciprian Ionut Paduraru" userId="d9530dc9-d205-406c-bf54-f53e9700f743" providerId="ADAL" clId="{AE1DD28F-A647-4997-959E-F3AF444EAF44}" dt="2022-04-23T12:31:36.435" v="1823" actId="20577"/>
          <ac:spMkLst>
            <pc:docMk/>
            <pc:sldMk cId="477187166" sldId="292"/>
            <ac:spMk id="3" creationId="{69CA3761-8E7E-437F-BDB6-7AA32A23ED3F}"/>
          </ac:spMkLst>
        </pc:spChg>
        <pc:spChg chg="del mod">
          <ac:chgData name="Ciprian Ionut Paduraru" userId="d9530dc9-d205-406c-bf54-f53e9700f743" providerId="ADAL" clId="{AE1DD28F-A647-4997-959E-F3AF444EAF44}" dt="2022-04-23T12:40:43.447" v="1868" actId="478"/>
          <ac:spMkLst>
            <pc:docMk/>
            <pc:sldMk cId="477187166" sldId="292"/>
            <ac:spMk id="5" creationId="{7476010B-4928-4E6D-9B1D-93E3926EE771}"/>
          </ac:spMkLst>
        </pc:spChg>
        <pc:spChg chg="add mod">
          <ac:chgData name="Ciprian Ionut Paduraru" userId="d9530dc9-d205-406c-bf54-f53e9700f743" providerId="ADAL" clId="{AE1DD28F-A647-4997-959E-F3AF444EAF44}" dt="2022-04-23T13:10:29.989" v="2771" actId="12"/>
          <ac:spMkLst>
            <pc:docMk/>
            <pc:sldMk cId="477187166" sldId="292"/>
            <ac:spMk id="7" creationId="{F20DC5EA-D96A-477D-AC20-8A2FB976B821}"/>
          </ac:spMkLst>
        </pc:spChg>
        <pc:picChg chg="add mod">
          <ac:chgData name="Ciprian Ionut Paduraru" userId="d9530dc9-d205-406c-bf54-f53e9700f743" providerId="ADAL" clId="{AE1DD28F-A647-4997-959E-F3AF444EAF44}" dt="2022-04-23T12:40:44.985" v="1869" actId="1076"/>
          <ac:picMkLst>
            <pc:docMk/>
            <pc:sldMk cId="477187166" sldId="292"/>
            <ac:picMk id="4" creationId="{9CBD3AA6-D014-49E7-B328-DF296D3B6678}"/>
          </ac:picMkLst>
        </pc:picChg>
        <pc:picChg chg="add del mod">
          <ac:chgData name="Ciprian Ionut Paduraru" userId="d9530dc9-d205-406c-bf54-f53e9700f743" providerId="ADAL" clId="{AE1DD28F-A647-4997-959E-F3AF444EAF44}" dt="2022-04-23T12:40:46.993" v="1871"/>
          <ac:picMkLst>
            <pc:docMk/>
            <pc:sldMk cId="477187166" sldId="292"/>
            <ac:picMk id="6" creationId="{F541C472-D15D-4AAD-B9AA-F226AF46504E}"/>
          </ac:picMkLst>
        </pc:picChg>
      </pc:sldChg>
      <pc:sldChg chg="addSp modSp add mod ord">
        <pc:chgData name="Ciprian Ionut Paduraru" userId="d9530dc9-d205-406c-bf54-f53e9700f743" providerId="ADAL" clId="{AE1DD28F-A647-4997-959E-F3AF444EAF44}" dt="2022-04-23T12:38:14.414" v="1856"/>
        <pc:sldMkLst>
          <pc:docMk/>
          <pc:sldMk cId="1723090813" sldId="293"/>
        </pc:sldMkLst>
        <pc:spChg chg="add mod">
          <ac:chgData name="Ciprian Ionut Paduraru" userId="d9530dc9-d205-406c-bf54-f53e9700f743" providerId="ADAL" clId="{AE1DD28F-A647-4997-959E-F3AF444EAF44}" dt="2022-04-23T12:26:37.321" v="1628" actId="1076"/>
          <ac:spMkLst>
            <pc:docMk/>
            <pc:sldMk cId="1723090813" sldId="293"/>
            <ac:spMk id="2" creationId="{5C7C1754-6071-423F-9AC9-928E35284196}"/>
          </ac:spMkLst>
        </pc:spChg>
        <pc:spChg chg="mod">
          <ac:chgData name="Ciprian Ionut Paduraru" userId="d9530dc9-d205-406c-bf54-f53e9700f743" providerId="ADAL" clId="{AE1DD28F-A647-4997-959E-F3AF444EAF44}" dt="2022-04-23T12:27:29.617" v="1686" actId="20577"/>
          <ac:spMkLst>
            <pc:docMk/>
            <pc:sldMk cId="1723090813" sldId="293"/>
            <ac:spMk id="3" creationId="{69CA3761-8E7E-437F-BDB6-7AA32A23ED3F}"/>
          </ac:spMkLst>
        </pc:spChg>
        <pc:spChg chg="add mod">
          <ac:chgData name="Ciprian Ionut Paduraru" userId="d9530dc9-d205-406c-bf54-f53e9700f743" providerId="ADAL" clId="{AE1DD28F-A647-4997-959E-F3AF444EAF44}" dt="2022-04-23T12:26:46.873" v="1631" actId="1076"/>
          <ac:spMkLst>
            <pc:docMk/>
            <pc:sldMk cId="1723090813" sldId="293"/>
            <ac:spMk id="4" creationId="{A86C5057-1065-4F0E-A319-9EF7C533E40D}"/>
          </ac:spMkLst>
        </pc:spChg>
        <pc:spChg chg="mod">
          <ac:chgData name="Ciprian Ionut Paduraru" userId="d9530dc9-d205-406c-bf54-f53e9700f743" providerId="ADAL" clId="{AE1DD28F-A647-4997-959E-F3AF444EAF44}" dt="2022-04-23T12:38:14.414" v="1856"/>
          <ac:spMkLst>
            <pc:docMk/>
            <pc:sldMk cId="1723090813" sldId="293"/>
            <ac:spMk id="5" creationId="{7476010B-4928-4E6D-9B1D-93E3926EE771}"/>
          </ac:spMkLst>
        </pc:spChg>
        <pc:spChg chg="add mod">
          <ac:chgData name="Ciprian Ionut Paduraru" userId="d9530dc9-d205-406c-bf54-f53e9700f743" providerId="ADAL" clId="{AE1DD28F-A647-4997-959E-F3AF444EAF44}" dt="2022-04-23T12:27:20.529" v="1684" actId="14100"/>
          <ac:spMkLst>
            <pc:docMk/>
            <pc:sldMk cId="1723090813" sldId="293"/>
            <ac:spMk id="6" creationId="{8D8BAA42-012A-4882-ADF7-2A016E426A00}"/>
          </ac:spMkLst>
        </pc:spChg>
      </pc:sldChg>
      <pc:sldChg chg="add del">
        <pc:chgData name="Ciprian Ionut Paduraru" userId="d9530dc9-d205-406c-bf54-f53e9700f743" providerId="ADAL" clId="{AE1DD28F-A647-4997-959E-F3AF444EAF44}" dt="2022-04-22T20:54:00.664" v="513" actId="47"/>
        <pc:sldMkLst>
          <pc:docMk/>
          <pc:sldMk cId="764110449" sldId="294"/>
        </pc:sldMkLst>
      </pc:sldChg>
      <pc:sldChg chg="addSp delSp modSp add mod ord">
        <pc:chgData name="Ciprian Ionut Paduraru" userId="d9530dc9-d205-406c-bf54-f53e9700f743" providerId="ADAL" clId="{AE1DD28F-A647-4997-959E-F3AF444EAF44}" dt="2022-04-23T12:35:41.543" v="1839"/>
        <pc:sldMkLst>
          <pc:docMk/>
          <pc:sldMk cId="1235314512" sldId="295"/>
        </pc:sldMkLst>
        <pc:spChg chg="add mod">
          <ac:chgData name="Ciprian Ionut Paduraru" userId="d9530dc9-d205-406c-bf54-f53e9700f743" providerId="ADAL" clId="{AE1DD28F-A647-4997-959E-F3AF444EAF44}" dt="2022-04-22T20:54:44.288" v="540" actId="207"/>
          <ac:spMkLst>
            <pc:docMk/>
            <pc:sldMk cId="1235314512" sldId="295"/>
            <ac:spMk id="9" creationId="{869782EA-C556-4C1C-A046-28AA10C4AFCB}"/>
          </ac:spMkLst>
        </pc:spChg>
        <pc:grpChg chg="mod">
          <ac:chgData name="Ciprian Ionut Paduraru" userId="d9530dc9-d205-406c-bf54-f53e9700f743" providerId="ADAL" clId="{AE1DD28F-A647-4997-959E-F3AF444EAF44}" dt="2022-04-22T20:54:19.604" v="519"/>
          <ac:grpSpMkLst>
            <pc:docMk/>
            <pc:sldMk cId="1235314512" sldId="295"/>
            <ac:grpSpMk id="8" creationId="{D09BC586-E703-48AC-8836-ED9A086D781F}"/>
          </ac:grpSpMkLst>
        </pc:grpChg>
        <pc:inkChg chg="add del">
          <ac:chgData name="Ciprian Ionut Paduraru" userId="d9530dc9-d205-406c-bf54-f53e9700f743" providerId="ADAL" clId="{AE1DD28F-A647-4997-959E-F3AF444EAF44}" dt="2022-04-22T20:54:12.646" v="515" actId="9405"/>
          <ac:inkMkLst>
            <pc:docMk/>
            <pc:sldMk cId="1235314512" sldId="295"/>
            <ac:inkMk id="2" creationId="{5AF277EE-09C9-4590-B051-EA0E68202C0E}"/>
          </ac:inkMkLst>
        </pc:inkChg>
        <pc:inkChg chg="add mod">
          <ac:chgData name="Ciprian Ionut Paduraru" userId="d9530dc9-d205-406c-bf54-f53e9700f743" providerId="ADAL" clId="{AE1DD28F-A647-4997-959E-F3AF444EAF44}" dt="2022-04-22T20:54:19.604" v="519"/>
          <ac:inkMkLst>
            <pc:docMk/>
            <pc:sldMk cId="1235314512" sldId="295"/>
            <ac:inkMk id="4" creationId="{CF4BA7EC-BCEF-4F2C-82BE-7FA35D0C68E7}"/>
          </ac:inkMkLst>
        </pc:inkChg>
        <pc:inkChg chg="add mod">
          <ac:chgData name="Ciprian Ionut Paduraru" userId="d9530dc9-d205-406c-bf54-f53e9700f743" providerId="ADAL" clId="{AE1DD28F-A647-4997-959E-F3AF444EAF44}" dt="2022-04-22T20:54:19.604" v="519"/>
          <ac:inkMkLst>
            <pc:docMk/>
            <pc:sldMk cId="1235314512" sldId="295"/>
            <ac:inkMk id="6" creationId="{0E468F7D-C74E-4FC0-ACFB-861D83F5E731}"/>
          </ac:inkMkLst>
        </pc:inkChg>
        <pc:inkChg chg="add mod">
          <ac:chgData name="Ciprian Ionut Paduraru" userId="d9530dc9-d205-406c-bf54-f53e9700f743" providerId="ADAL" clId="{AE1DD28F-A647-4997-959E-F3AF444EAF44}" dt="2022-04-22T20:54:19.604" v="519"/>
          <ac:inkMkLst>
            <pc:docMk/>
            <pc:sldMk cId="1235314512" sldId="295"/>
            <ac:inkMk id="7" creationId="{2B3F501D-57D7-4E9C-8F01-07F5B0EFD279}"/>
          </ac:inkMkLst>
        </pc:inkChg>
      </pc:sldChg>
      <pc:sldChg chg="addSp delSp modSp new mod ord">
        <pc:chgData name="Ciprian Ionut Paduraru" userId="d9530dc9-d205-406c-bf54-f53e9700f743" providerId="ADAL" clId="{AE1DD28F-A647-4997-959E-F3AF444EAF44}" dt="2022-04-24T12:59:10.996" v="4784" actId="478"/>
        <pc:sldMkLst>
          <pc:docMk/>
          <pc:sldMk cId="2733040284" sldId="296"/>
        </pc:sldMkLst>
        <pc:spChg chg="del">
          <ac:chgData name="Ciprian Ionut Paduraru" userId="d9530dc9-d205-406c-bf54-f53e9700f743" providerId="ADAL" clId="{AE1DD28F-A647-4997-959E-F3AF444EAF44}" dt="2022-04-22T20:55:14.697" v="543" actId="478"/>
          <ac:spMkLst>
            <pc:docMk/>
            <pc:sldMk cId="2733040284" sldId="296"/>
            <ac:spMk id="2" creationId="{30D6CB8A-5CEA-4EEF-8A56-87DD803D93E1}"/>
          </ac:spMkLst>
        </pc:spChg>
        <pc:spChg chg="mod">
          <ac:chgData name="Ciprian Ionut Paduraru" userId="d9530dc9-d205-406c-bf54-f53e9700f743" providerId="ADAL" clId="{AE1DD28F-A647-4997-959E-F3AF444EAF44}" dt="2022-04-22T20:57:05.498" v="564" actId="20577"/>
          <ac:spMkLst>
            <pc:docMk/>
            <pc:sldMk cId="2733040284" sldId="296"/>
            <ac:spMk id="3" creationId="{F90BFD0D-6FE9-40C5-B33F-DB4B0ED74F7A}"/>
          </ac:spMkLst>
        </pc:spChg>
        <pc:spChg chg="add mod">
          <ac:chgData name="Ciprian Ionut Paduraru" userId="d9530dc9-d205-406c-bf54-f53e9700f743" providerId="ADAL" clId="{AE1DD28F-A647-4997-959E-F3AF444EAF44}" dt="2022-04-22T21:01:58.284" v="899" actId="12"/>
          <ac:spMkLst>
            <pc:docMk/>
            <pc:sldMk cId="2733040284" sldId="296"/>
            <ac:spMk id="5" creationId="{13149079-323A-4E4E-8D7E-499873DB199D}"/>
          </ac:spMkLst>
        </pc:spChg>
        <pc:spChg chg="add mod">
          <ac:chgData name="Ciprian Ionut Paduraru" userId="d9530dc9-d205-406c-bf54-f53e9700f743" providerId="ADAL" clId="{AE1DD28F-A647-4997-959E-F3AF444EAF44}" dt="2022-04-22T21:05:15.944" v="1229" actId="20577"/>
          <ac:spMkLst>
            <pc:docMk/>
            <pc:sldMk cId="2733040284" sldId="296"/>
            <ac:spMk id="9" creationId="{03AE6667-67F5-4405-AF9D-C0E1E8D23C63}"/>
          </ac:spMkLst>
        </pc:spChg>
        <pc:spChg chg="add del mod">
          <ac:chgData name="Ciprian Ionut Paduraru" userId="d9530dc9-d205-406c-bf54-f53e9700f743" providerId="ADAL" clId="{AE1DD28F-A647-4997-959E-F3AF444EAF44}" dt="2022-04-24T12:59:10.996" v="4784" actId="478"/>
          <ac:spMkLst>
            <pc:docMk/>
            <pc:sldMk cId="2733040284" sldId="296"/>
            <ac:spMk id="11" creationId="{F30F5120-198F-4D2B-9D9D-8537A06A1A84}"/>
          </ac:spMkLst>
        </pc:spChg>
        <pc:spChg chg="add mod">
          <ac:chgData name="Ciprian Ionut Paduraru" userId="d9530dc9-d205-406c-bf54-f53e9700f743" providerId="ADAL" clId="{AE1DD28F-A647-4997-959E-F3AF444EAF44}" dt="2022-04-23T12:33:42.746" v="1829" actId="1076"/>
          <ac:spMkLst>
            <pc:docMk/>
            <pc:sldMk cId="2733040284" sldId="296"/>
            <ac:spMk id="13" creationId="{4051D931-FF27-420A-BCF6-BE29712482F7}"/>
          </ac:spMkLst>
        </pc:spChg>
        <pc:spChg chg="add del mod">
          <ac:chgData name="Ciprian Ionut Paduraru" userId="d9530dc9-d205-406c-bf54-f53e9700f743" providerId="ADAL" clId="{AE1DD28F-A647-4997-959E-F3AF444EAF44}" dt="2022-04-23T12:33:55.667" v="1833" actId="478"/>
          <ac:spMkLst>
            <pc:docMk/>
            <pc:sldMk cId="2733040284" sldId="296"/>
            <ac:spMk id="15" creationId="{6EA8322C-C9B2-46E0-AEE5-A90B8BAE50CF}"/>
          </ac:spMkLst>
        </pc:spChg>
        <pc:spChg chg="add mod">
          <ac:chgData name="Ciprian Ionut Paduraru" userId="d9530dc9-d205-406c-bf54-f53e9700f743" providerId="ADAL" clId="{AE1DD28F-A647-4997-959E-F3AF444EAF44}" dt="2022-04-23T12:35:05.615" v="1837" actId="1076"/>
          <ac:spMkLst>
            <pc:docMk/>
            <pc:sldMk cId="2733040284" sldId="296"/>
            <ac:spMk id="17" creationId="{A01DF36E-E5FD-4A44-9FD7-D24BBC4312B6}"/>
          </ac:spMkLst>
        </pc:spChg>
        <pc:picChg chg="add del mod">
          <ac:chgData name="Ciprian Ionut Paduraru" userId="d9530dc9-d205-406c-bf54-f53e9700f743" providerId="ADAL" clId="{AE1DD28F-A647-4997-959E-F3AF444EAF44}" dt="2022-04-22T20:59:21.263" v="734" actId="478"/>
          <ac:picMkLst>
            <pc:docMk/>
            <pc:sldMk cId="2733040284" sldId="296"/>
            <ac:picMk id="4" creationId="{58D36D83-1B42-4F9E-AE71-D3AA228B1B28}"/>
          </ac:picMkLst>
        </pc:picChg>
        <pc:picChg chg="add mod">
          <ac:chgData name="Ciprian Ionut Paduraru" userId="d9530dc9-d205-406c-bf54-f53e9700f743" providerId="ADAL" clId="{AE1DD28F-A647-4997-959E-F3AF444EAF44}" dt="2022-04-22T20:59:23.128" v="736"/>
          <ac:picMkLst>
            <pc:docMk/>
            <pc:sldMk cId="2733040284" sldId="296"/>
            <ac:picMk id="6" creationId="{2C827503-B464-41FE-B722-E92FA8D94F58}"/>
          </ac:picMkLst>
        </pc:picChg>
        <pc:picChg chg="add mod">
          <ac:chgData name="Ciprian Ionut Paduraru" userId="d9530dc9-d205-406c-bf54-f53e9700f743" providerId="ADAL" clId="{AE1DD28F-A647-4997-959E-F3AF444EAF44}" dt="2022-04-22T21:00:42.757" v="749" actId="1076"/>
          <ac:picMkLst>
            <pc:docMk/>
            <pc:sldMk cId="2733040284" sldId="296"/>
            <ac:picMk id="7" creationId="{C763EA90-CB9A-422E-A0A3-78562C76CED4}"/>
          </ac:picMkLst>
        </pc:picChg>
        <pc:picChg chg="add mod">
          <ac:chgData name="Ciprian Ionut Paduraru" userId="d9530dc9-d205-406c-bf54-f53e9700f743" providerId="ADAL" clId="{AE1DD28F-A647-4997-959E-F3AF444EAF44}" dt="2022-04-22T21:04:10.958" v="1041" actId="1076"/>
          <ac:picMkLst>
            <pc:docMk/>
            <pc:sldMk cId="2733040284" sldId="296"/>
            <ac:picMk id="10" creationId="{CAFA281C-C42A-4404-A06A-04E28A44DC64}"/>
          </ac:picMkLst>
        </pc:picChg>
      </pc:sldChg>
      <pc:sldChg chg="addSp modSp add mod">
        <pc:chgData name="Ciprian Ionut Paduraru" userId="d9530dc9-d205-406c-bf54-f53e9700f743" providerId="ADAL" clId="{AE1DD28F-A647-4997-959E-F3AF444EAF44}" dt="2022-04-23T12:38:24.561" v="1863" actId="20577"/>
        <pc:sldMkLst>
          <pc:docMk/>
          <pc:sldMk cId="467325272" sldId="297"/>
        </pc:sldMkLst>
        <pc:spChg chg="mod">
          <ac:chgData name="Ciprian Ionut Paduraru" userId="d9530dc9-d205-406c-bf54-f53e9700f743" providerId="ADAL" clId="{AE1DD28F-A647-4997-959E-F3AF444EAF44}" dt="2022-04-23T12:38:24.561" v="1863" actId="20577"/>
          <ac:spMkLst>
            <pc:docMk/>
            <pc:sldMk cId="467325272" sldId="297"/>
            <ac:spMk id="5" creationId="{7476010B-4928-4E6D-9B1D-93E3926EE771}"/>
          </ac:spMkLst>
        </pc:spChg>
        <pc:spChg chg="mod">
          <ac:chgData name="Ciprian Ionut Paduraru" userId="d9530dc9-d205-406c-bf54-f53e9700f743" providerId="ADAL" clId="{AE1DD28F-A647-4997-959E-F3AF444EAF44}" dt="2022-04-23T12:30:54.365" v="1775" actId="313"/>
          <ac:spMkLst>
            <pc:docMk/>
            <pc:sldMk cId="467325272" sldId="297"/>
            <ac:spMk id="6" creationId="{8D8BAA42-012A-4882-ADF7-2A016E426A00}"/>
          </ac:spMkLst>
        </pc:spChg>
        <pc:spChg chg="add mod">
          <ac:chgData name="Ciprian Ionut Paduraru" userId="d9530dc9-d205-406c-bf54-f53e9700f743" providerId="ADAL" clId="{AE1DD28F-A647-4997-959E-F3AF444EAF44}" dt="2022-04-23T12:30:15.768" v="1774" actId="20577"/>
          <ac:spMkLst>
            <pc:docMk/>
            <pc:sldMk cId="467325272" sldId="297"/>
            <ac:spMk id="8" creationId="{93B8EBF8-9019-40B1-A27B-3A59B3B863F1}"/>
          </ac:spMkLst>
        </pc:spChg>
      </pc:sldChg>
      <pc:sldChg chg="add del">
        <pc:chgData name="Ciprian Ionut Paduraru" userId="d9530dc9-d205-406c-bf54-f53e9700f743" providerId="ADAL" clId="{AE1DD28F-A647-4997-959E-F3AF444EAF44}" dt="2022-04-22T20:57:13.088" v="566"/>
        <pc:sldMkLst>
          <pc:docMk/>
          <pc:sldMk cId="1945303602" sldId="297"/>
        </pc:sldMkLst>
      </pc:sldChg>
      <pc:sldChg chg="add del">
        <pc:chgData name="Ciprian Ionut Paduraru" userId="d9530dc9-d205-406c-bf54-f53e9700f743" providerId="ADAL" clId="{AE1DD28F-A647-4997-959E-F3AF444EAF44}" dt="2022-04-23T12:51:19.928" v="2238" actId="47"/>
        <pc:sldMkLst>
          <pc:docMk/>
          <pc:sldMk cId="2136178850" sldId="298"/>
        </pc:sldMkLst>
      </pc:sldChg>
      <pc:sldChg chg="add del">
        <pc:chgData name="Ciprian Ionut Paduraru" userId="d9530dc9-d205-406c-bf54-f53e9700f743" providerId="ADAL" clId="{AE1DD28F-A647-4997-959E-F3AF444EAF44}" dt="2022-04-23T12:51:21.768" v="2239" actId="47"/>
        <pc:sldMkLst>
          <pc:docMk/>
          <pc:sldMk cId="1478942196" sldId="299"/>
        </pc:sldMkLst>
      </pc:sldChg>
      <pc:sldChg chg="addSp delSp modSp new mod">
        <pc:chgData name="Ciprian Ionut Paduraru" userId="d9530dc9-d205-406c-bf54-f53e9700f743" providerId="ADAL" clId="{AE1DD28F-A647-4997-959E-F3AF444EAF44}" dt="2022-04-23T12:50:09.022" v="2225" actId="478"/>
        <pc:sldMkLst>
          <pc:docMk/>
          <pc:sldMk cId="69260253" sldId="300"/>
        </pc:sldMkLst>
        <pc:spChg chg="del">
          <ac:chgData name="Ciprian Ionut Paduraru" userId="d9530dc9-d205-406c-bf54-f53e9700f743" providerId="ADAL" clId="{AE1DD28F-A647-4997-959E-F3AF444EAF44}" dt="2022-04-23T12:42:29.011" v="1876" actId="478"/>
          <ac:spMkLst>
            <pc:docMk/>
            <pc:sldMk cId="69260253" sldId="300"/>
            <ac:spMk id="2" creationId="{F20D00CC-E6CF-40CC-A20B-53946901EA85}"/>
          </ac:spMkLst>
        </pc:spChg>
        <pc:spChg chg="del">
          <ac:chgData name="Ciprian Ionut Paduraru" userId="d9530dc9-d205-406c-bf54-f53e9700f743" providerId="ADAL" clId="{AE1DD28F-A647-4997-959E-F3AF444EAF44}" dt="2022-04-23T12:42:30.158" v="1877"/>
          <ac:spMkLst>
            <pc:docMk/>
            <pc:sldMk cId="69260253" sldId="300"/>
            <ac:spMk id="3" creationId="{6021F53E-1326-49A0-92BC-53813DC7C89D}"/>
          </ac:spMkLst>
        </pc:spChg>
        <pc:spChg chg="add mod">
          <ac:chgData name="Ciprian Ionut Paduraru" userId="d9530dc9-d205-406c-bf54-f53e9700f743" providerId="ADAL" clId="{AE1DD28F-A647-4997-959E-F3AF444EAF44}" dt="2022-04-23T12:50:01.001" v="2223" actId="20577"/>
          <ac:spMkLst>
            <pc:docMk/>
            <pc:sldMk cId="69260253" sldId="300"/>
            <ac:spMk id="4" creationId="{E3A5EE9F-753B-47DA-8ED7-9B33B228A9AD}"/>
          </ac:spMkLst>
        </pc:spChg>
        <pc:spChg chg="add del">
          <ac:chgData name="Ciprian Ionut Paduraru" userId="d9530dc9-d205-406c-bf54-f53e9700f743" providerId="ADAL" clId="{AE1DD28F-A647-4997-959E-F3AF444EAF44}" dt="2022-04-23T12:43:42.255" v="1892" actId="22"/>
          <ac:spMkLst>
            <pc:docMk/>
            <pc:sldMk cId="69260253" sldId="300"/>
            <ac:spMk id="7" creationId="{43D7126B-2ED8-463F-86F1-80EE99870FB2}"/>
          </ac:spMkLst>
        </pc:spChg>
        <pc:spChg chg="add mod">
          <ac:chgData name="Ciprian Ionut Paduraru" userId="d9530dc9-d205-406c-bf54-f53e9700f743" providerId="ADAL" clId="{AE1DD28F-A647-4997-959E-F3AF444EAF44}" dt="2022-04-23T12:43:51.970" v="1895" actId="1076"/>
          <ac:spMkLst>
            <pc:docMk/>
            <pc:sldMk cId="69260253" sldId="300"/>
            <ac:spMk id="9" creationId="{3BB80310-574A-4E71-83E2-5CD6DCAD5819}"/>
          </ac:spMkLst>
        </pc:spChg>
        <pc:spChg chg="add del mod">
          <ac:chgData name="Ciprian Ionut Paduraru" userId="d9530dc9-d205-406c-bf54-f53e9700f743" providerId="ADAL" clId="{AE1DD28F-A647-4997-959E-F3AF444EAF44}" dt="2022-04-23T12:50:09.022" v="2225" actId="478"/>
          <ac:spMkLst>
            <pc:docMk/>
            <pc:sldMk cId="69260253" sldId="300"/>
            <ac:spMk id="14" creationId="{39D880D7-B881-4317-903C-92ED78D1D29E}"/>
          </ac:spMkLst>
        </pc:spChg>
        <pc:spChg chg="add del mod">
          <ac:chgData name="Ciprian Ionut Paduraru" userId="d9530dc9-d205-406c-bf54-f53e9700f743" providerId="ADAL" clId="{AE1DD28F-A647-4997-959E-F3AF444EAF44}" dt="2022-04-23T12:47:35.093" v="2058" actId="478"/>
          <ac:spMkLst>
            <pc:docMk/>
            <pc:sldMk cId="69260253" sldId="300"/>
            <ac:spMk id="15" creationId="{CF444DF2-5CD6-4948-AA7A-34D806F6E07D}"/>
          </ac:spMkLst>
        </pc:spChg>
        <pc:spChg chg="add mod">
          <ac:chgData name="Ciprian Ionut Paduraru" userId="d9530dc9-d205-406c-bf54-f53e9700f743" providerId="ADAL" clId="{AE1DD28F-A647-4997-959E-F3AF444EAF44}" dt="2022-04-23T12:48:20.423" v="2109" actId="20577"/>
          <ac:spMkLst>
            <pc:docMk/>
            <pc:sldMk cId="69260253" sldId="300"/>
            <ac:spMk id="19" creationId="{D4595686-E3C7-4079-B51F-F6EA93AC5377}"/>
          </ac:spMkLst>
        </pc:spChg>
        <pc:picChg chg="add mod">
          <ac:chgData name="Ciprian Ionut Paduraru" userId="d9530dc9-d205-406c-bf54-f53e9700f743" providerId="ADAL" clId="{AE1DD28F-A647-4997-959E-F3AF444EAF44}" dt="2022-04-23T12:43:18.617" v="1885" actId="1076"/>
          <ac:picMkLst>
            <pc:docMk/>
            <pc:sldMk cId="69260253" sldId="300"/>
            <ac:picMk id="5" creationId="{18EFCEF8-F9E2-4BC9-B4B9-C76D86760286}"/>
          </ac:picMkLst>
        </pc:picChg>
        <pc:picChg chg="add del mod">
          <ac:chgData name="Ciprian Ionut Paduraru" userId="d9530dc9-d205-406c-bf54-f53e9700f743" providerId="ADAL" clId="{AE1DD28F-A647-4997-959E-F3AF444EAF44}" dt="2022-04-23T12:50:06.080" v="2224" actId="478"/>
          <ac:picMkLst>
            <pc:docMk/>
            <pc:sldMk cId="69260253" sldId="300"/>
            <ac:picMk id="10" creationId="{46F1F56C-4F3A-4842-82C0-AB6EC38B30CB}"/>
          </ac:picMkLst>
        </pc:picChg>
        <pc:cxnChg chg="add del mod">
          <ac:chgData name="Ciprian Ionut Paduraru" userId="d9530dc9-d205-406c-bf54-f53e9700f743" providerId="ADAL" clId="{AE1DD28F-A647-4997-959E-F3AF444EAF44}" dt="2022-04-23T12:50:09.022" v="2225" actId="478"/>
          <ac:cxnSpMkLst>
            <pc:docMk/>
            <pc:sldMk cId="69260253" sldId="300"/>
            <ac:cxnSpMk id="12" creationId="{3EB488CC-666D-43E1-9E50-24BE04206389}"/>
          </ac:cxnSpMkLst>
        </pc:cxnChg>
        <pc:cxnChg chg="add del mod">
          <ac:chgData name="Ciprian Ionut Paduraru" userId="d9530dc9-d205-406c-bf54-f53e9700f743" providerId="ADAL" clId="{AE1DD28F-A647-4997-959E-F3AF444EAF44}" dt="2022-04-23T12:47:37.111" v="2059" actId="478"/>
          <ac:cxnSpMkLst>
            <pc:docMk/>
            <pc:sldMk cId="69260253" sldId="300"/>
            <ac:cxnSpMk id="16" creationId="{94B3E0DC-8A66-4A97-BF76-3B230C84A12A}"/>
          </ac:cxnSpMkLst>
        </pc:cxnChg>
      </pc:sldChg>
      <pc:sldChg chg="addSp delSp modSp add mod">
        <pc:chgData name="Ciprian Ionut Paduraru" userId="d9530dc9-d205-406c-bf54-f53e9700f743" providerId="ADAL" clId="{AE1DD28F-A647-4997-959E-F3AF444EAF44}" dt="2022-04-23T12:59:34.882" v="2257" actId="207"/>
        <pc:sldMkLst>
          <pc:docMk/>
          <pc:sldMk cId="950579929" sldId="301"/>
        </pc:sldMkLst>
        <pc:spChg chg="mod">
          <ac:chgData name="Ciprian Ionut Paduraru" userId="d9530dc9-d205-406c-bf54-f53e9700f743" providerId="ADAL" clId="{AE1DD28F-A647-4997-959E-F3AF444EAF44}" dt="2022-04-23T12:51:09.075" v="2237" actId="207"/>
          <ac:spMkLst>
            <pc:docMk/>
            <pc:sldMk cId="950579929" sldId="301"/>
            <ac:spMk id="4" creationId="{E3A5EE9F-753B-47DA-8ED7-9B33B228A9AD}"/>
          </ac:spMkLst>
        </pc:spChg>
        <pc:spChg chg="mod">
          <ac:chgData name="Ciprian Ionut Paduraru" userId="d9530dc9-d205-406c-bf54-f53e9700f743" providerId="ADAL" clId="{AE1DD28F-A647-4997-959E-F3AF444EAF44}" dt="2022-04-23T12:52:06.639" v="2254" actId="14100"/>
          <ac:spMkLst>
            <pc:docMk/>
            <pc:sldMk cId="950579929" sldId="301"/>
            <ac:spMk id="9" creationId="{3BB80310-574A-4E71-83E2-5CD6DCAD5819}"/>
          </ac:spMkLst>
        </pc:spChg>
        <pc:spChg chg="add mod">
          <ac:chgData name="Ciprian Ionut Paduraru" userId="d9530dc9-d205-406c-bf54-f53e9700f743" providerId="ADAL" clId="{AE1DD28F-A647-4997-959E-F3AF444EAF44}" dt="2022-04-23T12:50:58.750" v="2235"/>
          <ac:spMkLst>
            <pc:docMk/>
            <pc:sldMk cId="950579929" sldId="301"/>
            <ac:spMk id="11" creationId="{97F0618D-3D6E-4C53-8F3F-EC12D6269439}"/>
          </ac:spMkLst>
        </pc:spChg>
        <pc:spChg chg="del">
          <ac:chgData name="Ciprian Ionut Paduraru" userId="d9530dc9-d205-406c-bf54-f53e9700f743" providerId="ADAL" clId="{AE1DD28F-A647-4997-959E-F3AF444EAF44}" dt="2022-04-23T12:59:30.085" v="2256" actId="478"/>
          <ac:spMkLst>
            <pc:docMk/>
            <pc:sldMk cId="950579929" sldId="301"/>
            <ac:spMk id="14" creationId="{39D880D7-B881-4317-903C-92ED78D1D29E}"/>
          </ac:spMkLst>
        </pc:spChg>
        <pc:spChg chg="mod">
          <ac:chgData name="Ciprian Ionut Paduraru" userId="d9530dc9-d205-406c-bf54-f53e9700f743" providerId="ADAL" clId="{AE1DD28F-A647-4997-959E-F3AF444EAF44}" dt="2022-04-23T12:59:34.882" v="2257" actId="207"/>
          <ac:spMkLst>
            <pc:docMk/>
            <pc:sldMk cId="950579929" sldId="301"/>
            <ac:spMk id="15" creationId="{CF444DF2-5CD6-4948-AA7A-34D806F6E07D}"/>
          </ac:spMkLst>
        </pc:spChg>
        <pc:picChg chg="mod">
          <ac:chgData name="Ciprian Ionut Paduraru" userId="d9530dc9-d205-406c-bf54-f53e9700f743" providerId="ADAL" clId="{AE1DD28F-A647-4997-959E-F3AF444EAF44}" dt="2022-04-23T12:52:06.247" v="2253" actId="1076"/>
          <ac:picMkLst>
            <pc:docMk/>
            <pc:sldMk cId="950579929" sldId="301"/>
            <ac:picMk id="5" creationId="{18EFCEF8-F9E2-4BC9-B4B9-C76D86760286}"/>
          </ac:picMkLst>
        </pc:picChg>
        <pc:cxnChg chg="del">
          <ac:chgData name="Ciprian Ionut Paduraru" userId="d9530dc9-d205-406c-bf54-f53e9700f743" providerId="ADAL" clId="{AE1DD28F-A647-4997-959E-F3AF444EAF44}" dt="2022-04-23T12:59:26.580" v="2255" actId="478"/>
          <ac:cxnSpMkLst>
            <pc:docMk/>
            <pc:sldMk cId="950579929" sldId="301"/>
            <ac:cxnSpMk id="12" creationId="{3EB488CC-666D-43E1-9E50-24BE04206389}"/>
          </ac:cxnSpMkLst>
        </pc:cxnChg>
      </pc:sldChg>
      <pc:sldChg chg="delSp modSp add mod">
        <pc:chgData name="Ciprian Ionut Paduraru" userId="d9530dc9-d205-406c-bf54-f53e9700f743" providerId="ADAL" clId="{AE1DD28F-A647-4997-959E-F3AF444EAF44}" dt="2022-04-23T12:50:37.598" v="2233" actId="478"/>
        <pc:sldMkLst>
          <pc:docMk/>
          <pc:sldMk cId="3907324789" sldId="302"/>
        </pc:sldMkLst>
        <pc:spChg chg="mod">
          <ac:chgData name="Ciprian Ionut Paduraru" userId="d9530dc9-d205-406c-bf54-f53e9700f743" providerId="ADAL" clId="{AE1DD28F-A647-4997-959E-F3AF444EAF44}" dt="2022-04-23T12:50:33.789" v="2232" actId="6549"/>
          <ac:spMkLst>
            <pc:docMk/>
            <pc:sldMk cId="3907324789" sldId="302"/>
            <ac:spMk id="4" creationId="{E3A5EE9F-753B-47DA-8ED7-9B33B228A9AD}"/>
          </ac:spMkLst>
        </pc:spChg>
        <pc:spChg chg="del">
          <ac:chgData name="Ciprian Ionut Paduraru" userId="d9530dc9-d205-406c-bf54-f53e9700f743" providerId="ADAL" clId="{AE1DD28F-A647-4997-959E-F3AF444EAF44}" dt="2022-04-23T12:50:37.598" v="2233" actId="478"/>
          <ac:spMkLst>
            <pc:docMk/>
            <pc:sldMk cId="3907324789" sldId="302"/>
            <ac:spMk id="14" creationId="{39D880D7-B881-4317-903C-92ED78D1D29E}"/>
          </ac:spMkLst>
        </pc:spChg>
        <pc:spChg chg="mod">
          <ac:chgData name="Ciprian Ionut Paduraru" userId="d9530dc9-d205-406c-bf54-f53e9700f743" providerId="ADAL" clId="{AE1DD28F-A647-4997-959E-F3AF444EAF44}" dt="2022-04-23T12:50:24.868" v="2230" actId="20577"/>
          <ac:spMkLst>
            <pc:docMk/>
            <pc:sldMk cId="3907324789" sldId="302"/>
            <ac:spMk id="19" creationId="{D4595686-E3C7-4079-B51F-F6EA93AC5377}"/>
          </ac:spMkLst>
        </pc:spChg>
        <pc:picChg chg="del">
          <ac:chgData name="Ciprian Ionut Paduraru" userId="d9530dc9-d205-406c-bf54-f53e9700f743" providerId="ADAL" clId="{AE1DD28F-A647-4997-959E-F3AF444EAF44}" dt="2022-04-23T12:50:37.598" v="2233" actId="478"/>
          <ac:picMkLst>
            <pc:docMk/>
            <pc:sldMk cId="3907324789" sldId="302"/>
            <ac:picMk id="10" creationId="{46F1F56C-4F3A-4842-82C0-AB6EC38B30CB}"/>
          </ac:picMkLst>
        </pc:picChg>
        <pc:cxnChg chg="del">
          <ac:chgData name="Ciprian Ionut Paduraru" userId="d9530dc9-d205-406c-bf54-f53e9700f743" providerId="ADAL" clId="{AE1DD28F-A647-4997-959E-F3AF444EAF44}" dt="2022-04-23T12:50:37.598" v="2233" actId="478"/>
          <ac:cxnSpMkLst>
            <pc:docMk/>
            <pc:sldMk cId="3907324789" sldId="302"/>
            <ac:cxnSpMk id="12" creationId="{3EB488CC-666D-43E1-9E50-24BE04206389}"/>
          </ac:cxnSpMkLst>
        </pc:cxnChg>
      </pc:sldChg>
      <pc:sldChg chg="addSp delSp modSp add mod">
        <pc:chgData name="Ciprian Ionut Paduraru" userId="d9530dc9-d205-406c-bf54-f53e9700f743" providerId="ADAL" clId="{AE1DD28F-A647-4997-959E-F3AF444EAF44}" dt="2022-04-23T12:49:48.377" v="2222" actId="14100"/>
        <pc:sldMkLst>
          <pc:docMk/>
          <pc:sldMk cId="4136533972" sldId="303"/>
        </pc:sldMkLst>
        <pc:spChg chg="add mod">
          <ac:chgData name="Ciprian Ionut Paduraru" userId="d9530dc9-d205-406c-bf54-f53e9700f743" providerId="ADAL" clId="{AE1DD28F-A647-4997-959E-F3AF444EAF44}" dt="2022-04-23T12:49:46.218" v="2221" actId="14100"/>
          <ac:spMkLst>
            <pc:docMk/>
            <pc:sldMk cId="4136533972" sldId="303"/>
            <ac:spMk id="2" creationId="{49C8791A-25F0-46F8-B207-2899DEB5101D}"/>
          </ac:spMkLst>
        </pc:spChg>
        <pc:spChg chg="mod">
          <ac:chgData name="Ciprian Ionut Paduraru" userId="d9530dc9-d205-406c-bf54-f53e9700f743" providerId="ADAL" clId="{AE1DD28F-A647-4997-959E-F3AF444EAF44}" dt="2022-04-23T12:48:54.257" v="2112" actId="20577"/>
          <ac:spMkLst>
            <pc:docMk/>
            <pc:sldMk cId="4136533972" sldId="303"/>
            <ac:spMk id="4" creationId="{E3A5EE9F-753B-47DA-8ED7-9B33B228A9AD}"/>
          </ac:spMkLst>
        </pc:spChg>
        <pc:spChg chg="del mod">
          <ac:chgData name="Ciprian Ionut Paduraru" userId="d9530dc9-d205-406c-bf54-f53e9700f743" providerId="ADAL" clId="{AE1DD28F-A647-4997-959E-F3AF444EAF44}" dt="2022-04-23T12:48:57.700" v="2115"/>
          <ac:spMkLst>
            <pc:docMk/>
            <pc:sldMk cId="4136533972" sldId="303"/>
            <ac:spMk id="14" creationId="{39D880D7-B881-4317-903C-92ED78D1D29E}"/>
          </ac:spMkLst>
        </pc:spChg>
        <pc:cxnChg chg="add del mod">
          <ac:chgData name="Ciprian Ionut Paduraru" userId="d9530dc9-d205-406c-bf54-f53e9700f743" providerId="ADAL" clId="{AE1DD28F-A647-4997-959E-F3AF444EAF44}" dt="2022-04-23T12:49:48.377" v="2222" actId="14100"/>
          <ac:cxnSpMkLst>
            <pc:docMk/>
            <pc:sldMk cId="4136533972" sldId="303"/>
            <ac:cxnSpMk id="12" creationId="{3EB488CC-666D-43E1-9E50-24BE04206389}"/>
          </ac:cxnSpMkLst>
        </pc:cxnChg>
      </pc:sldChg>
      <pc:sldChg chg="add del">
        <pc:chgData name="Ciprian Ionut Paduraru" userId="d9530dc9-d205-406c-bf54-f53e9700f743" providerId="ADAL" clId="{AE1DD28F-A647-4997-959E-F3AF444EAF44}" dt="2022-04-23T12:49:01.364" v="2118"/>
        <pc:sldMkLst>
          <pc:docMk/>
          <pc:sldMk cId="92499579" sldId="304"/>
        </pc:sldMkLst>
      </pc:sldChg>
      <pc:sldChg chg="modSp add mod">
        <pc:chgData name="Ciprian Ionut Paduraru" userId="d9530dc9-d205-406c-bf54-f53e9700f743" providerId="ADAL" clId="{AE1DD28F-A647-4997-959E-F3AF444EAF44}" dt="2022-04-23T12:59:40.164" v="2258" actId="207"/>
        <pc:sldMkLst>
          <pc:docMk/>
          <pc:sldMk cId="2280221690" sldId="304"/>
        </pc:sldMkLst>
        <pc:spChg chg="mod">
          <ac:chgData name="Ciprian Ionut Paduraru" userId="d9530dc9-d205-406c-bf54-f53e9700f743" providerId="ADAL" clId="{AE1DD28F-A647-4997-959E-F3AF444EAF44}" dt="2022-04-23T12:51:05.171" v="2236" actId="207"/>
          <ac:spMkLst>
            <pc:docMk/>
            <pc:sldMk cId="2280221690" sldId="304"/>
            <ac:spMk id="4" creationId="{E3A5EE9F-753B-47DA-8ED7-9B33B228A9AD}"/>
          </ac:spMkLst>
        </pc:spChg>
        <pc:spChg chg="mod">
          <ac:chgData name="Ciprian Ionut Paduraru" userId="d9530dc9-d205-406c-bf54-f53e9700f743" providerId="ADAL" clId="{AE1DD28F-A647-4997-959E-F3AF444EAF44}" dt="2022-04-23T12:59:40.164" v="2258" actId="207"/>
          <ac:spMkLst>
            <pc:docMk/>
            <pc:sldMk cId="2280221690" sldId="304"/>
            <ac:spMk id="14" creationId="{39D880D7-B881-4317-903C-92ED78D1D29E}"/>
          </ac:spMkLst>
        </pc:spChg>
        <pc:spChg chg="mod">
          <ac:chgData name="Ciprian Ionut Paduraru" userId="d9530dc9-d205-406c-bf54-f53e9700f743" providerId="ADAL" clId="{AE1DD28F-A647-4997-959E-F3AF444EAF44}" dt="2022-04-23T12:50:51.777" v="2234" actId="1076"/>
          <ac:spMkLst>
            <pc:docMk/>
            <pc:sldMk cId="2280221690" sldId="304"/>
            <ac:spMk id="19" creationId="{D4595686-E3C7-4079-B51F-F6EA93AC5377}"/>
          </ac:spMkLst>
        </pc:spChg>
      </pc:sldChg>
      <pc:sldChg chg="addSp delSp modSp new del mod">
        <pc:chgData name="Ciprian Ionut Paduraru" userId="d9530dc9-d205-406c-bf54-f53e9700f743" providerId="ADAL" clId="{AE1DD28F-A647-4997-959E-F3AF444EAF44}" dt="2022-04-23T19:54:38.498" v="3821" actId="47"/>
        <pc:sldMkLst>
          <pc:docMk/>
          <pc:sldMk cId="2543282364" sldId="305"/>
        </pc:sldMkLst>
        <pc:spChg chg="add del">
          <ac:chgData name="Ciprian Ionut Paduraru" userId="d9530dc9-d205-406c-bf54-f53e9700f743" providerId="ADAL" clId="{AE1DD28F-A647-4997-959E-F3AF444EAF44}" dt="2022-04-23T12:51:44.804" v="2243" actId="478"/>
          <ac:spMkLst>
            <pc:docMk/>
            <pc:sldMk cId="2543282364" sldId="305"/>
            <ac:spMk id="2" creationId="{DD57551E-BB92-48A9-9E65-010504DEBE75}"/>
          </ac:spMkLst>
        </pc:spChg>
        <pc:spChg chg="del">
          <ac:chgData name="Ciprian Ionut Paduraru" userId="d9530dc9-d205-406c-bf54-f53e9700f743" providerId="ADAL" clId="{AE1DD28F-A647-4997-959E-F3AF444EAF44}" dt="2022-04-23T12:51:47.444" v="2244" actId="478"/>
          <ac:spMkLst>
            <pc:docMk/>
            <pc:sldMk cId="2543282364" sldId="305"/>
            <ac:spMk id="3" creationId="{8D483D23-D089-4CE6-B3CE-9B67E4AB5D04}"/>
          </ac:spMkLst>
        </pc:spChg>
        <pc:spChg chg="add mod">
          <ac:chgData name="Ciprian Ionut Paduraru" userId="d9530dc9-d205-406c-bf54-f53e9700f743" providerId="ADAL" clId="{AE1DD28F-A647-4997-959E-F3AF444EAF44}" dt="2022-04-23T12:51:51.105" v="2246" actId="14100"/>
          <ac:spMkLst>
            <pc:docMk/>
            <pc:sldMk cId="2543282364" sldId="305"/>
            <ac:spMk id="4" creationId="{A3049256-8223-4210-94D2-6FF50715C2E2}"/>
          </ac:spMkLst>
        </pc:spChg>
      </pc:sldChg>
      <pc:sldChg chg="addSp delSp modSp add mod">
        <pc:chgData name="Ciprian Ionut Paduraru" userId="d9530dc9-d205-406c-bf54-f53e9700f743" providerId="ADAL" clId="{AE1DD28F-A647-4997-959E-F3AF444EAF44}" dt="2022-04-23T13:07:09.418" v="2538" actId="478"/>
        <pc:sldMkLst>
          <pc:docMk/>
          <pc:sldMk cId="1554603647" sldId="306"/>
        </pc:sldMkLst>
        <pc:spChg chg="add del mod">
          <ac:chgData name="Ciprian Ionut Paduraru" userId="d9530dc9-d205-406c-bf54-f53e9700f743" providerId="ADAL" clId="{AE1DD28F-A647-4997-959E-F3AF444EAF44}" dt="2022-04-23T13:07:06.834" v="2537" actId="478"/>
          <ac:spMkLst>
            <pc:docMk/>
            <pc:sldMk cId="1554603647" sldId="306"/>
            <ac:spMk id="2" creationId="{68D0AF1C-7510-4CAC-9EF4-0E7CFC55837A}"/>
          </ac:spMkLst>
        </pc:spChg>
        <pc:spChg chg="add mod">
          <ac:chgData name="Ciprian Ionut Paduraru" userId="d9530dc9-d205-406c-bf54-f53e9700f743" providerId="ADAL" clId="{AE1DD28F-A647-4997-959E-F3AF444EAF44}" dt="2022-04-23T13:02:38.604" v="2395" actId="1076"/>
          <ac:spMkLst>
            <pc:docMk/>
            <pc:sldMk cId="1554603647" sldId="306"/>
            <ac:spMk id="3" creationId="{8D742CEA-54B8-4226-8F5D-70010FF07830}"/>
          </ac:spMkLst>
        </pc:spChg>
        <pc:spChg chg="mod">
          <ac:chgData name="Ciprian Ionut Paduraru" userId="d9530dc9-d205-406c-bf54-f53e9700f743" providerId="ADAL" clId="{AE1DD28F-A647-4997-959E-F3AF444EAF44}" dt="2022-04-23T13:02:13.628" v="2391" actId="20577"/>
          <ac:spMkLst>
            <pc:docMk/>
            <pc:sldMk cId="1554603647" sldId="306"/>
            <ac:spMk id="4" creationId="{E3A5EE9F-753B-47DA-8ED7-9B33B228A9AD}"/>
          </ac:spMkLst>
        </pc:spChg>
        <pc:spChg chg="mod">
          <ac:chgData name="Ciprian Ionut Paduraru" userId="d9530dc9-d205-406c-bf54-f53e9700f743" providerId="ADAL" clId="{AE1DD28F-A647-4997-959E-F3AF444EAF44}" dt="2022-04-23T13:06:37.057" v="2532" actId="1076"/>
          <ac:spMkLst>
            <pc:docMk/>
            <pc:sldMk cId="1554603647" sldId="306"/>
            <ac:spMk id="9" creationId="{3BB80310-574A-4E71-83E2-5CD6DCAD5819}"/>
          </ac:spMkLst>
        </pc:spChg>
        <pc:spChg chg="mod">
          <ac:chgData name="Ciprian Ionut Paduraru" userId="d9530dc9-d205-406c-bf54-f53e9700f743" providerId="ADAL" clId="{AE1DD28F-A647-4997-959E-F3AF444EAF44}" dt="2022-04-23T13:06:39.170" v="2533" actId="1076"/>
          <ac:spMkLst>
            <pc:docMk/>
            <pc:sldMk cId="1554603647" sldId="306"/>
            <ac:spMk id="11" creationId="{97F0618D-3D6E-4C53-8F3F-EC12D6269439}"/>
          </ac:spMkLst>
        </pc:spChg>
        <pc:spChg chg="del">
          <ac:chgData name="Ciprian Ionut Paduraru" userId="d9530dc9-d205-406c-bf54-f53e9700f743" providerId="ADAL" clId="{AE1DD28F-A647-4997-959E-F3AF444EAF44}" dt="2022-04-23T13:02:16.376" v="2392" actId="478"/>
          <ac:spMkLst>
            <pc:docMk/>
            <pc:sldMk cId="1554603647" sldId="306"/>
            <ac:spMk id="15" creationId="{CF444DF2-5CD6-4948-AA7A-34D806F6E07D}"/>
          </ac:spMkLst>
        </pc:spChg>
        <pc:picChg chg="add del mod">
          <ac:chgData name="Ciprian Ionut Paduraru" userId="d9530dc9-d205-406c-bf54-f53e9700f743" providerId="ADAL" clId="{AE1DD28F-A647-4997-959E-F3AF444EAF44}" dt="2022-04-23T13:07:09.418" v="2538" actId="478"/>
          <ac:picMkLst>
            <pc:docMk/>
            <pc:sldMk cId="1554603647" sldId="306"/>
            <ac:picMk id="1025" creationId="{2E70B03E-EE15-4DFC-A985-A14432430C4D}"/>
          </ac:picMkLst>
        </pc:picChg>
        <pc:cxnChg chg="del">
          <ac:chgData name="Ciprian Ionut Paduraru" userId="d9530dc9-d205-406c-bf54-f53e9700f743" providerId="ADAL" clId="{AE1DD28F-A647-4997-959E-F3AF444EAF44}" dt="2022-04-23T13:02:18.805" v="2393" actId="478"/>
          <ac:cxnSpMkLst>
            <pc:docMk/>
            <pc:sldMk cId="1554603647" sldId="306"/>
            <ac:cxnSpMk id="16" creationId="{94B3E0DC-8A66-4A97-BF76-3B230C84A12A}"/>
          </ac:cxnSpMkLst>
        </pc:cxnChg>
      </pc:sldChg>
      <pc:sldChg chg="add del">
        <pc:chgData name="Ciprian Ionut Paduraru" userId="d9530dc9-d205-406c-bf54-f53e9700f743" providerId="ADAL" clId="{AE1DD28F-A647-4997-959E-F3AF444EAF44}" dt="2022-04-23T13:06:50.269" v="2534" actId="47"/>
        <pc:sldMkLst>
          <pc:docMk/>
          <pc:sldMk cId="3249982961" sldId="307"/>
        </pc:sldMkLst>
      </pc:sldChg>
      <pc:sldChg chg="addSp modSp add mod">
        <pc:chgData name="Ciprian Ionut Paduraru" userId="d9530dc9-d205-406c-bf54-f53e9700f743" providerId="ADAL" clId="{AE1DD28F-A647-4997-959E-F3AF444EAF44}" dt="2022-04-23T13:07:50.222" v="2540" actId="1582"/>
        <pc:sldMkLst>
          <pc:docMk/>
          <pc:sldMk cId="4177388721" sldId="307"/>
        </pc:sldMkLst>
        <pc:cxnChg chg="add mod">
          <ac:chgData name="Ciprian Ionut Paduraru" userId="d9530dc9-d205-406c-bf54-f53e9700f743" providerId="ADAL" clId="{AE1DD28F-A647-4997-959E-F3AF444EAF44}" dt="2022-04-23T13:07:50.222" v="2540" actId="1582"/>
          <ac:cxnSpMkLst>
            <pc:docMk/>
            <pc:sldMk cId="4177388721" sldId="307"/>
            <ac:cxnSpMk id="7" creationId="{058C83FB-CE19-4166-B6C3-8C33F6EA7870}"/>
          </ac:cxnSpMkLst>
        </pc:cxnChg>
      </pc:sldChg>
      <pc:sldChg chg="addSp delSp modSp add mod ord">
        <pc:chgData name="Ciprian Ionut Paduraru" userId="d9530dc9-d205-406c-bf54-f53e9700f743" providerId="ADAL" clId="{AE1DD28F-A647-4997-959E-F3AF444EAF44}" dt="2022-04-23T14:57:57.460" v="3626" actId="1076"/>
        <pc:sldMkLst>
          <pc:docMk/>
          <pc:sldMk cId="3971675741" sldId="308"/>
        </pc:sldMkLst>
        <pc:spChg chg="mod">
          <ac:chgData name="Ciprian Ionut Paduraru" userId="d9530dc9-d205-406c-bf54-f53e9700f743" providerId="ADAL" clId="{AE1DD28F-A647-4997-959E-F3AF444EAF44}" dt="2022-04-23T14:35:51.445" v="3611" actId="20577"/>
          <ac:spMkLst>
            <pc:docMk/>
            <pc:sldMk cId="3971675741" sldId="308"/>
            <ac:spMk id="11" creationId="{97F0618D-3D6E-4C53-8F3F-EC12D6269439}"/>
          </ac:spMkLst>
        </pc:spChg>
        <pc:spChg chg="add mod">
          <ac:chgData name="Ciprian Ionut Paduraru" userId="d9530dc9-d205-406c-bf54-f53e9700f743" providerId="ADAL" clId="{AE1DD28F-A647-4997-959E-F3AF444EAF44}" dt="2022-04-23T14:57:57.460" v="3626" actId="1076"/>
          <ac:spMkLst>
            <pc:docMk/>
            <pc:sldMk cId="3971675741" sldId="308"/>
            <ac:spMk id="12" creationId="{EF63C23A-6F39-4D4F-A78E-6A60261E735B}"/>
          </ac:spMkLst>
        </pc:spChg>
        <pc:spChg chg="add del mod">
          <ac:chgData name="Ciprian Ionut Paduraru" userId="d9530dc9-d205-406c-bf54-f53e9700f743" providerId="ADAL" clId="{AE1DD28F-A647-4997-959E-F3AF444EAF44}" dt="2022-04-23T14:57:42.016" v="3624" actId="478"/>
          <ac:spMkLst>
            <pc:docMk/>
            <pc:sldMk cId="3971675741" sldId="308"/>
            <ac:spMk id="13" creationId="{F61BFD02-6F93-45C9-8747-706BFF72519C}"/>
          </ac:spMkLst>
        </pc:spChg>
      </pc:sldChg>
      <pc:sldChg chg="modSp add del mod">
        <pc:chgData name="Ciprian Ionut Paduraru" userId="d9530dc9-d205-406c-bf54-f53e9700f743" providerId="ADAL" clId="{AE1DD28F-A647-4997-959E-F3AF444EAF44}" dt="2022-04-23T14:22:52.872" v="2820" actId="47"/>
        <pc:sldMkLst>
          <pc:docMk/>
          <pc:sldMk cId="859818862" sldId="309"/>
        </pc:sldMkLst>
        <pc:spChg chg="mod">
          <ac:chgData name="Ciprian Ionut Paduraru" userId="d9530dc9-d205-406c-bf54-f53e9700f743" providerId="ADAL" clId="{AE1DD28F-A647-4997-959E-F3AF444EAF44}" dt="2022-04-23T13:08:45.524" v="2608" actId="20577"/>
          <ac:spMkLst>
            <pc:docMk/>
            <pc:sldMk cId="859818862" sldId="309"/>
            <ac:spMk id="11" creationId="{97F0618D-3D6E-4C53-8F3F-EC12D6269439}"/>
          </ac:spMkLst>
        </pc:spChg>
      </pc:sldChg>
      <pc:sldChg chg="modSp add del mod">
        <pc:chgData name="Ciprian Ionut Paduraru" userId="d9530dc9-d205-406c-bf54-f53e9700f743" providerId="ADAL" clId="{AE1DD28F-A647-4997-959E-F3AF444EAF44}" dt="2022-04-23T14:57:27.242" v="3621" actId="47"/>
        <pc:sldMkLst>
          <pc:docMk/>
          <pc:sldMk cId="2763378071" sldId="310"/>
        </pc:sldMkLst>
        <pc:spChg chg="mod">
          <ac:chgData name="Ciprian Ionut Paduraru" userId="d9530dc9-d205-406c-bf54-f53e9700f743" providerId="ADAL" clId="{AE1DD28F-A647-4997-959E-F3AF444EAF44}" dt="2022-04-23T14:35:42.160" v="3606" actId="20577"/>
          <ac:spMkLst>
            <pc:docMk/>
            <pc:sldMk cId="2763378071" sldId="310"/>
            <ac:spMk id="11" creationId="{97F0618D-3D6E-4C53-8F3F-EC12D6269439}"/>
          </ac:spMkLst>
        </pc:spChg>
      </pc:sldChg>
      <pc:sldChg chg="addSp delSp modSp add mod">
        <pc:chgData name="Ciprian Ionut Paduraru" userId="d9530dc9-d205-406c-bf54-f53e9700f743" providerId="ADAL" clId="{AE1DD28F-A647-4997-959E-F3AF444EAF44}" dt="2022-04-23T14:22:58.669" v="2822" actId="478"/>
        <pc:sldMkLst>
          <pc:docMk/>
          <pc:sldMk cId="2529571728" sldId="311"/>
        </pc:sldMkLst>
        <pc:spChg chg="add del mod">
          <ac:chgData name="Ciprian Ionut Paduraru" userId="d9530dc9-d205-406c-bf54-f53e9700f743" providerId="ADAL" clId="{AE1DD28F-A647-4997-959E-F3AF444EAF44}" dt="2022-04-23T14:22:56.523" v="2821" actId="478"/>
          <ac:spMkLst>
            <pc:docMk/>
            <pc:sldMk cId="2529571728" sldId="311"/>
            <ac:spMk id="2" creationId="{542AB33B-E705-4EA0-8A60-3D98352AA5B7}"/>
          </ac:spMkLst>
        </pc:spChg>
        <pc:spChg chg="mod">
          <ac:chgData name="Ciprian Ionut Paduraru" userId="d9530dc9-d205-406c-bf54-f53e9700f743" providerId="ADAL" clId="{AE1DD28F-A647-4997-959E-F3AF444EAF44}" dt="2022-04-23T14:21:55.561" v="2777" actId="12"/>
          <ac:spMkLst>
            <pc:docMk/>
            <pc:sldMk cId="2529571728" sldId="311"/>
            <ac:spMk id="4" creationId="{E3A5EE9F-753B-47DA-8ED7-9B33B228A9AD}"/>
          </ac:spMkLst>
        </pc:spChg>
        <pc:spChg chg="mod">
          <ac:chgData name="Ciprian Ionut Paduraru" userId="d9530dc9-d205-406c-bf54-f53e9700f743" providerId="ADAL" clId="{AE1DD28F-A647-4997-959E-F3AF444EAF44}" dt="2022-04-23T14:22:10.682" v="2800" actId="20577"/>
          <ac:spMkLst>
            <pc:docMk/>
            <pc:sldMk cId="2529571728" sldId="311"/>
            <ac:spMk id="11" creationId="{97F0618D-3D6E-4C53-8F3F-EC12D6269439}"/>
          </ac:spMkLst>
        </pc:spChg>
        <pc:picChg chg="add del mod">
          <ac:chgData name="Ciprian Ionut Paduraru" userId="d9530dc9-d205-406c-bf54-f53e9700f743" providerId="ADAL" clId="{AE1DD28F-A647-4997-959E-F3AF444EAF44}" dt="2022-04-23T14:22:58.669" v="2822" actId="478"/>
          <ac:picMkLst>
            <pc:docMk/>
            <pc:sldMk cId="2529571728" sldId="311"/>
            <ac:picMk id="8" creationId="{F1614C82-B386-49E0-8896-41D264D6CACD}"/>
          </ac:picMkLst>
        </pc:picChg>
      </pc:sldChg>
      <pc:sldChg chg="modSp add mod">
        <pc:chgData name="Ciprian Ionut Paduraru" userId="d9530dc9-d205-406c-bf54-f53e9700f743" providerId="ADAL" clId="{AE1DD28F-A647-4997-959E-F3AF444EAF44}" dt="2022-04-23T14:23:11.872" v="2824" actId="14100"/>
        <pc:sldMkLst>
          <pc:docMk/>
          <pc:sldMk cId="3960690517" sldId="312"/>
        </pc:sldMkLst>
        <pc:picChg chg="mod">
          <ac:chgData name="Ciprian Ionut Paduraru" userId="d9530dc9-d205-406c-bf54-f53e9700f743" providerId="ADAL" clId="{AE1DD28F-A647-4997-959E-F3AF444EAF44}" dt="2022-04-23T14:23:11.872" v="2824" actId="14100"/>
          <ac:picMkLst>
            <pc:docMk/>
            <pc:sldMk cId="3960690517" sldId="312"/>
            <ac:picMk id="8" creationId="{F1614C82-B386-49E0-8896-41D264D6CACD}"/>
          </ac:picMkLst>
        </pc:picChg>
      </pc:sldChg>
      <pc:sldChg chg="addSp delSp modSp add mod">
        <pc:chgData name="Ciprian Ionut Paduraru" userId="d9530dc9-d205-406c-bf54-f53e9700f743" providerId="ADAL" clId="{AE1DD28F-A647-4997-959E-F3AF444EAF44}" dt="2022-04-23T19:54:00.357" v="3820" actId="1076"/>
        <pc:sldMkLst>
          <pc:docMk/>
          <pc:sldMk cId="2917859454" sldId="313"/>
        </pc:sldMkLst>
        <pc:spChg chg="del">
          <ac:chgData name="Ciprian Ionut Paduraru" userId="d9530dc9-d205-406c-bf54-f53e9700f743" providerId="ADAL" clId="{AE1DD28F-A647-4997-959E-F3AF444EAF44}" dt="2022-04-23T14:23:25.122" v="2825" actId="478"/>
          <ac:spMkLst>
            <pc:docMk/>
            <pc:sldMk cId="2917859454" sldId="313"/>
            <ac:spMk id="2" creationId="{542AB33B-E705-4EA0-8A60-3D98352AA5B7}"/>
          </ac:spMkLst>
        </pc:spChg>
        <pc:spChg chg="add mod">
          <ac:chgData name="Ciprian Ionut Paduraru" userId="d9530dc9-d205-406c-bf54-f53e9700f743" providerId="ADAL" clId="{AE1DD28F-A647-4997-959E-F3AF444EAF44}" dt="2022-04-23T14:32:06.555" v="3563" actId="14100"/>
          <ac:spMkLst>
            <pc:docMk/>
            <pc:sldMk cId="2917859454" sldId="313"/>
            <ac:spMk id="6" creationId="{30077CCB-53DE-457B-8CEF-10E45DF89C50}"/>
          </ac:spMkLst>
        </pc:spChg>
        <pc:spChg chg="add mod">
          <ac:chgData name="Ciprian Ionut Paduraru" userId="d9530dc9-d205-406c-bf54-f53e9700f743" providerId="ADAL" clId="{AE1DD28F-A647-4997-959E-F3AF444EAF44}" dt="2022-04-23T14:30:43.762" v="3550" actId="255"/>
          <ac:spMkLst>
            <pc:docMk/>
            <pc:sldMk cId="2917859454" sldId="313"/>
            <ac:spMk id="7" creationId="{19060100-1D1E-4E98-B889-7D106D1DDDD4}"/>
          </ac:spMkLst>
        </pc:spChg>
        <pc:spChg chg="mod">
          <ac:chgData name="Ciprian Ionut Paduraru" userId="d9530dc9-d205-406c-bf54-f53e9700f743" providerId="ADAL" clId="{AE1DD28F-A647-4997-959E-F3AF444EAF44}" dt="2022-04-23T14:24:41.622" v="2890" actId="20577"/>
          <ac:spMkLst>
            <pc:docMk/>
            <pc:sldMk cId="2917859454" sldId="313"/>
            <ac:spMk id="11" creationId="{97F0618D-3D6E-4C53-8F3F-EC12D6269439}"/>
          </ac:spMkLst>
        </pc:spChg>
        <pc:spChg chg="add mod">
          <ac:chgData name="Ciprian Ionut Paduraru" userId="d9530dc9-d205-406c-bf54-f53e9700f743" providerId="ADAL" clId="{AE1DD28F-A647-4997-959E-F3AF444EAF44}" dt="2022-04-23T14:32:15.084" v="3566" actId="14100"/>
          <ac:spMkLst>
            <pc:docMk/>
            <pc:sldMk cId="2917859454" sldId="313"/>
            <ac:spMk id="12" creationId="{20FCF4B2-9ABF-40A0-8B6C-6891E4A33A19}"/>
          </ac:spMkLst>
        </pc:spChg>
        <pc:spChg chg="add mod">
          <ac:chgData name="Ciprian Ionut Paduraru" userId="d9530dc9-d205-406c-bf54-f53e9700f743" providerId="ADAL" clId="{AE1DD28F-A647-4997-959E-F3AF444EAF44}" dt="2022-04-23T14:24:02.459" v="2829" actId="14100"/>
          <ac:spMkLst>
            <pc:docMk/>
            <pc:sldMk cId="2917859454" sldId="313"/>
            <ac:spMk id="13" creationId="{0687DEDC-8FBD-49CD-9C2A-27F4FA289B9A}"/>
          </ac:spMkLst>
        </pc:spChg>
        <pc:spChg chg="add mod">
          <ac:chgData name="Ciprian Ionut Paduraru" userId="d9530dc9-d205-406c-bf54-f53e9700f743" providerId="ADAL" clId="{AE1DD28F-A647-4997-959E-F3AF444EAF44}" dt="2022-04-23T14:33:14.614" v="3570" actId="113"/>
          <ac:spMkLst>
            <pc:docMk/>
            <pc:sldMk cId="2917859454" sldId="313"/>
            <ac:spMk id="16" creationId="{03C7A726-276D-4BAA-835F-74BBFCA958C9}"/>
          </ac:spMkLst>
        </pc:spChg>
        <pc:spChg chg="add del mod">
          <ac:chgData name="Ciprian Ionut Paduraru" userId="d9530dc9-d205-406c-bf54-f53e9700f743" providerId="ADAL" clId="{AE1DD28F-A647-4997-959E-F3AF444EAF44}" dt="2022-04-23T14:35:00.997" v="3599"/>
          <ac:spMkLst>
            <pc:docMk/>
            <pc:sldMk cId="2917859454" sldId="313"/>
            <ac:spMk id="17" creationId="{60BD535D-CA0B-4255-90ED-9CAD9D6D8E07}"/>
          </ac:spMkLst>
        </pc:spChg>
        <pc:spChg chg="add mod">
          <ac:chgData name="Ciprian Ionut Paduraru" userId="d9530dc9-d205-406c-bf54-f53e9700f743" providerId="ADAL" clId="{AE1DD28F-A647-4997-959E-F3AF444EAF44}" dt="2022-04-23T14:33:26.093" v="3573" actId="20577"/>
          <ac:spMkLst>
            <pc:docMk/>
            <pc:sldMk cId="2917859454" sldId="313"/>
            <ac:spMk id="20" creationId="{B1A07796-2D39-4254-9E1B-139D28E429C2}"/>
          </ac:spMkLst>
        </pc:spChg>
        <pc:spChg chg="add mod">
          <ac:chgData name="Ciprian Ionut Paduraru" userId="d9530dc9-d205-406c-bf54-f53e9700f743" providerId="ADAL" clId="{AE1DD28F-A647-4997-959E-F3AF444EAF44}" dt="2022-04-23T14:33:43.593" v="3579" actId="1076"/>
          <ac:spMkLst>
            <pc:docMk/>
            <pc:sldMk cId="2917859454" sldId="313"/>
            <ac:spMk id="21" creationId="{39D3C8D6-9279-4874-9618-779908B50931}"/>
          </ac:spMkLst>
        </pc:spChg>
        <pc:spChg chg="add mod">
          <ac:chgData name="Ciprian Ionut Paduraru" userId="d9530dc9-d205-406c-bf54-f53e9700f743" providerId="ADAL" clId="{AE1DD28F-A647-4997-959E-F3AF444EAF44}" dt="2022-04-23T14:33:51.521" v="3583" actId="20577"/>
          <ac:spMkLst>
            <pc:docMk/>
            <pc:sldMk cId="2917859454" sldId="313"/>
            <ac:spMk id="22" creationId="{A376EFC0-AB54-4791-AC03-BED0C4B7871F}"/>
          </ac:spMkLst>
        </pc:spChg>
        <pc:picChg chg="mod">
          <ac:chgData name="Ciprian Ionut Paduraru" userId="d9530dc9-d205-406c-bf54-f53e9700f743" providerId="ADAL" clId="{AE1DD28F-A647-4997-959E-F3AF444EAF44}" dt="2022-04-23T14:32:02.584" v="3562" actId="14100"/>
          <ac:picMkLst>
            <pc:docMk/>
            <pc:sldMk cId="2917859454" sldId="313"/>
            <ac:picMk id="5" creationId="{18EFCEF8-F9E2-4BC9-B4B9-C76D86760286}"/>
          </ac:picMkLst>
        </pc:picChg>
        <pc:picChg chg="del">
          <ac:chgData name="Ciprian Ionut Paduraru" userId="d9530dc9-d205-406c-bf54-f53e9700f743" providerId="ADAL" clId="{AE1DD28F-A647-4997-959E-F3AF444EAF44}" dt="2022-04-23T14:23:25.122" v="2825" actId="478"/>
          <ac:picMkLst>
            <pc:docMk/>
            <pc:sldMk cId="2917859454" sldId="313"/>
            <ac:picMk id="8" creationId="{F1614C82-B386-49E0-8896-41D264D6CACD}"/>
          </ac:picMkLst>
        </pc:picChg>
        <pc:picChg chg="del mod">
          <ac:chgData name="Ciprian Ionut Paduraru" userId="d9530dc9-d205-406c-bf54-f53e9700f743" providerId="ADAL" clId="{AE1DD28F-A647-4997-959E-F3AF444EAF44}" dt="2022-04-23T14:31:11.891" v="3556" actId="478"/>
          <ac:picMkLst>
            <pc:docMk/>
            <pc:sldMk cId="2917859454" sldId="313"/>
            <ac:picMk id="10" creationId="{46F1F56C-4F3A-4842-82C0-AB6EC38B30CB}"/>
          </ac:picMkLst>
        </pc:picChg>
        <pc:picChg chg="add mod">
          <ac:chgData name="Ciprian Ionut Paduraru" userId="d9530dc9-d205-406c-bf54-f53e9700f743" providerId="ADAL" clId="{AE1DD28F-A647-4997-959E-F3AF444EAF44}" dt="2022-04-23T14:32:49.575" v="3567" actId="1076"/>
          <ac:picMkLst>
            <pc:docMk/>
            <pc:sldMk cId="2917859454" sldId="313"/>
            <ac:picMk id="15" creationId="{34838C26-64F5-47E2-B091-FB7C4D3C71AD}"/>
          </ac:picMkLst>
        </pc:picChg>
        <pc:picChg chg="add mod">
          <ac:chgData name="Ciprian Ionut Paduraru" userId="d9530dc9-d205-406c-bf54-f53e9700f743" providerId="ADAL" clId="{AE1DD28F-A647-4997-959E-F3AF444EAF44}" dt="2022-04-23T14:35:00.793" v="3597" actId="1076"/>
          <ac:picMkLst>
            <pc:docMk/>
            <pc:sldMk cId="2917859454" sldId="313"/>
            <ac:picMk id="19" creationId="{EC112288-B9B2-4BCE-9F9A-06E7E186F94C}"/>
          </ac:picMkLst>
        </pc:picChg>
        <pc:picChg chg="add mod">
          <ac:chgData name="Ciprian Ionut Paduraru" userId="d9530dc9-d205-406c-bf54-f53e9700f743" providerId="ADAL" clId="{AE1DD28F-A647-4997-959E-F3AF444EAF44}" dt="2022-04-23T19:54:00.357" v="3820" actId="1076"/>
          <ac:picMkLst>
            <pc:docMk/>
            <pc:sldMk cId="2917859454" sldId="313"/>
            <ac:picMk id="2049" creationId="{5F1AD17A-1152-4A5E-98B6-9F9BD0A8D174}"/>
          </ac:picMkLst>
        </pc:picChg>
        <pc:picChg chg="add mod">
          <ac:chgData name="Ciprian Ionut Paduraru" userId="d9530dc9-d205-406c-bf54-f53e9700f743" providerId="ADAL" clId="{AE1DD28F-A647-4997-959E-F3AF444EAF44}" dt="2022-04-23T19:53:45.852" v="3816" actId="14100"/>
          <ac:picMkLst>
            <pc:docMk/>
            <pc:sldMk cId="2917859454" sldId="313"/>
            <ac:picMk id="2050" creationId="{75234F4C-92F1-4076-824E-A2DCFBD52D8A}"/>
          </ac:picMkLst>
        </pc:picChg>
        <pc:picChg chg="add mod">
          <ac:chgData name="Ciprian Ionut Paduraru" userId="d9530dc9-d205-406c-bf54-f53e9700f743" providerId="ADAL" clId="{AE1DD28F-A647-4997-959E-F3AF444EAF44}" dt="2022-04-23T19:53:37.350" v="3815" actId="14100"/>
          <ac:picMkLst>
            <pc:docMk/>
            <pc:sldMk cId="2917859454" sldId="313"/>
            <ac:picMk id="2051" creationId="{B37830DA-CBFE-4939-B897-3C3CD4973DBE}"/>
          </ac:picMkLst>
        </pc:picChg>
      </pc:sldChg>
      <pc:sldChg chg="addSp delSp modSp add mod">
        <pc:chgData name="Ciprian Ionut Paduraru" userId="d9530dc9-d205-406c-bf54-f53e9700f743" providerId="ADAL" clId="{AE1DD28F-A647-4997-959E-F3AF444EAF44}" dt="2022-04-23T19:12:46.985" v="3785" actId="20577"/>
        <pc:sldMkLst>
          <pc:docMk/>
          <pc:sldMk cId="3282772151" sldId="314"/>
        </pc:sldMkLst>
        <pc:spChg chg="del mod">
          <ac:chgData name="Ciprian Ionut Paduraru" userId="d9530dc9-d205-406c-bf54-f53e9700f743" providerId="ADAL" clId="{AE1DD28F-A647-4997-959E-F3AF444EAF44}" dt="2022-04-23T14:58:01.910" v="3627" actId="478"/>
          <ac:spMkLst>
            <pc:docMk/>
            <pc:sldMk cId="3282772151" sldId="314"/>
            <ac:spMk id="12" creationId="{EF63C23A-6F39-4D4F-A78E-6A60261E735B}"/>
          </ac:spMkLst>
        </pc:spChg>
        <pc:spChg chg="mod">
          <ac:chgData name="Ciprian Ionut Paduraru" userId="d9530dc9-d205-406c-bf54-f53e9700f743" providerId="ADAL" clId="{AE1DD28F-A647-4997-959E-F3AF444EAF44}" dt="2022-04-23T19:12:46.985" v="3785" actId="20577"/>
          <ac:spMkLst>
            <pc:docMk/>
            <pc:sldMk cId="3282772151" sldId="314"/>
            <ac:spMk id="13" creationId="{F61BFD02-6F93-45C9-8747-706BFF72519C}"/>
          </ac:spMkLst>
        </pc:spChg>
        <pc:spChg chg="add mod">
          <ac:chgData name="Ciprian Ionut Paduraru" userId="d9530dc9-d205-406c-bf54-f53e9700f743" providerId="ADAL" clId="{AE1DD28F-A647-4997-959E-F3AF444EAF44}" dt="2022-04-23T15:01:28.628" v="3780" actId="1076"/>
          <ac:spMkLst>
            <pc:docMk/>
            <pc:sldMk cId="3282772151" sldId="314"/>
            <ac:spMk id="15" creationId="{C085B58A-BCA2-4808-A4ED-30FCB355DFFD}"/>
          </ac:spMkLst>
        </pc:spChg>
        <pc:spChg chg="add mod">
          <ac:chgData name="Ciprian Ionut Paduraru" userId="d9530dc9-d205-406c-bf54-f53e9700f743" providerId="ADAL" clId="{AE1DD28F-A647-4997-959E-F3AF444EAF44}" dt="2022-04-23T15:01:28.628" v="3780" actId="1076"/>
          <ac:spMkLst>
            <pc:docMk/>
            <pc:sldMk cId="3282772151" sldId="314"/>
            <ac:spMk id="16" creationId="{16E6DB64-2FC5-423B-9121-C963230523A2}"/>
          </ac:spMkLst>
        </pc:spChg>
        <pc:spChg chg="add mod">
          <ac:chgData name="Ciprian Ionut Paduraru" userId="d9530dc9-d205-406c-bf54-f53e9700f743" providerId="ADAL" clId="{AE1DD28F-A647-4997-959E-F3AF444EAF44}" dt="2022-04-23T15:01:28.628" v="3780" actId="1076"/>
          <ac:spMkLst>
            <pc:docMk/>
            <pc:sldMk cId="3282772151" sldId="314"/>
            <ac:spMk id="17" creationId="{A9FF0A6B-3AE9-47A6-B3A9-E5E02DABF576}"/>
          </ac:spMkLst>
        </pc:spChg>
        <pc:picChg chg="del">
          <ac:chgData name="Ciprian Ionut Paduraru" userId="d9530dc9-d205-406c-bf54-f53e9700f743" providerId="ADAL" clId="{AE1DD28F-A647-4997-959E-F3AF444EAF44}" dt="2022-04-23T15:01:06.337" v="3777" actId="478"/>
          <ac:picMkLst>
            <pc:docMk/>
            <pc:sldMk cId="3282772151" sldId="314"/>
            <ac:picMk id="10" creationId="{46F1F56C-4F3A-4842-82C0-AB6EC38B30CB}"/>
          </ac:picMkLst>
        </pc:picChg>
        <pc:picChg chg="add mod">
          <ac:chgData name="Ciprian Ionut Paduraru" userId="d9530dc9-d205-406c-bf54-f53e9700f743" providerId="ADAL" clId="{AE1DD28F-A647-4997-959E-F3AF444EAF44}" dt="2022-04-23T15:01:28.628" v="3780" actId="1076"/>
          <ac:picMkLst>
            <pc:docMk/>
            <pc:sldMk cId="3282772151" sldId="314"/>
            <ac:picMk id="14" creationId="{F8A671E7-F758-4EF2-929A-8923EC07E4F4}"/>
          </ac:picMkLst>
        </pc:picChg>
        <pc:picChg chg="add mod">
          <ac:chgData name="Ciprian Ionut Paduraru" userId="d9530dc9-d205-406c-bf54-f53e9700f743" providerId="ADAL" clId="{AE1DD28F-A647-4997-959E-F3AF444EAF44}" dt="2022-04-23T15:01:28.628" v="3780" actId="1076"/>
          <ac:picMkLst>
            <pc:docMk/>
            <pc:sldMk cId="3282772151" sldId="314"/>
            <ac:picMk id="18" creationId="{019F8FC3-94D1-44F9-AB78-B61D6017E4F3}"/>
          </ac:picMkLst>
        </pc:picChg>
      </pc:sldChg>
      <pc:sldChg chg="addSp delSp modSp add mod">
        <pc:chgData name="Ciprian Ionut Paduraru" userId="d9530dc9-d205-406c-bf54-f53e9700f743" providerId="ADAL" clId="{AE1DD28F-A647-4997-959E-F3AF444EAF44}" dt="2022-04-23T19:52:48.078" v="3814" actId="1076"/>
        <pc:sldMkLst>
          <pc:docMk/>
          <pc:sldMk cId="1718792000" sldId="315"/>
        </pc:sldMkLst>
        <pc:spChg chg="add">
          <ac:chgData name="Ciprian Ionut Paduraru" userId="d9530dc9-d205-406c-bf54-f53e9700f743" providerId="ADAL" clId="{AE1DD28F-A647-4997-959E-F3AF444EAF44}" dt="2022-04-23T19:52:24.123" v="3810" actId="11529"/>
          <ac:spMkLst>
            <pc:docMk/>
            <pc:sldMk cId="1718792000" sldId="315"/>
            <ac:spMk id="12" creationId="{F1A2B3A8-1B95-4175-867F-3AB677E4E2CA}"/>
          </ac:spMkLst>
        </pc:spChg>
        <pc:spChg chg="mod">
          <ac:chgData name="Ciprian Ionut Paduraru" userId="d9530dc9-d205-406c-bf54-f53e9700f743" providerId="ADAL" clId="{AE1DD28F-A647-4997-959E-F3AF444EAF44}" dt="2022-04-23T19:13:11.522" v="3787" actId="20577"/>
          <ac:spMkLst>
            <pc:docMk/>
            <pc:sldMk cId="1718792000" sldId="315"/>
            <ac:spMk id="13" creationId="{F61BFD02-6F93-45C9-8747-706BFF72519C}"/>
          </ac:spMkLst>
        </pc:spChg>
        <pc:spChg chg="add mod">
          <ac:chgData name="Ciprian Ionut Paduraru" userId="d9530dc9-d205-406c-bf54-f53e9700f743" providerId="ADAL" clId="{AE1DD28F-A647-4997-959E-F3AF444EAF44}" dt="2022-04-23T19:52:11.789" v="3809" actId="1076"/>
          <ac:spMkLst>
            <pc:docMk/>
            <pc:sldMk cId="1718792000" sldId="315"/>
            <ac:spMk id="19" creationId="{CC7A52AA-9A6C-4825-A965-6416F545AB28}"/>
          </ac:spMkLst>
        </pc:spChg>
        <pc:spChg chg="add mod">
          <ac:chgData name="Ciprian Ionut Paduraru" userId="d9530dc9-d205-406c-bf54-f53e9700f743" providerId="ADAL" clId="{AE1DD28F-A647-4997-959E-F3AF444EAF44}" dt="2022-04-23T19:52:38.692" v="3812" actId="1076"/>
          <ac:spMkLst>
            <pc:docMk/>
            <pc:sldMk cId="1718792000" sldId="315"/>
            <ac:spMk id="20" creationId="{7651AE67-EAB0-46F8-898D-52B27E61A21E}"/>
          </ac:spMkLst>
        </pc:spChg>
        <pc:spChg chg="add mod">
          <ac:chgData name="Ciprian Ionut Paduraru" userId="d9530dc9-d205-406c-bf54-f53e9700f743" providerId="ADAL" clId="{AE1DD28F-A647-4997-959E-F3AF444EAF44}" dt="2022-04-23T19:52:48.078" v="3814" actId="1076"/>
          <ac:spMkLst>
            <pc:docMk/>
            <pc:sldMk cId="1718792000" sldId="315"/>
            <ac:spMk id="21" creationId="{0792B2C6-ED9C-4207-915A-AB800E39FD4F}"/>
          </ac:spMkLst>
        </pc:spChg>
        <pc:picChg chg="add del mod">
          <ac:chgData name="Ciprian Ionut Paduraru" userId="d9530dc9-d205-406c-bf54-f53e9700f743" providerId="ADAL" clId="{AE1DD28F-A647-4997-959E-F3AF444EAF44}" dt="2022-04-23T19:51:58.519" v="3806" actId="478"/>
          <ac:picMkLst>
            <pc:docMk/>
            <pc:sldMk cId="1718792000" sldId="315"/>
            <ac:picMk id="6" creationId="{2E31AA54-7B79-41F7-8CA4-138F72DBB385}"/>
          </ac:picMkLst>
        </pc:picChg>
        <pc:picChg chg="add mod">
          <ac:chgData name="Ciprian Ionut Paduraru" userId="d9530dc9-d205-406c-bf54-f53e9700f743" providerId="ADAL" clId="{AE1DD28F-A647-4997-959E-F3AF444EAF44}" dt="2022-04-23T19:52:06.286" v="3808" actId="1076"/>
          <ac:picMkLst>
            <pc:docMk/>
            <pc:sldMk cId="1718792000" sldId="315"/>
            <ac:picMk id="10" creationId="{4C7F7B51-9035-4A73-BB03-950A2B477697}"/>
          </ac:picMkLst>
        </pc:picChg>
      </pc:sldChg>
      <pc:sldChg chg="addSp modSp add mod">
        <pc:chgData name="Ciprian Ionut Paduraru" userId="d9530dc9-d205-406c-bf54-f53e9700f743" providerId="ADAL" clId="{AE1DD28F-A647-4997-959E-F3AF444EAF44}" dt="2022-04-23T20:09:07.830" v="3900" actId="20577"/>
        <pc:sldMkLst>
          <pc:docMk/>
          <pc:sldMk cId="3637785801" sldId="316"/>
        </pc:sldMkLst>
        <pc:spChg chg="add mod">
          <ac:chgData name="Ciprian Ionut Paduraru" userId="d9530dc9-d205-406c-bf54-f53e9700f743" providerId="ADAL" clId="{AE1DD28F-A647-4997-959E-F3AF444EAF44}" dt="2022-04-23T20:09:07.830" v="3900" actId="20577"/>
          <ac:spMkLst>
            <pc:docMk/>
            <pc:sldMk cId="3637785801" sldId="316"/>
            <ac:spMk id="7" creationId="{B731851A-8DD4-4D50-ADFC-FC0ACF919266}"/>
          </ac:spMkLst>
        </pc:spChg>
        <pc:picChg chg="mod">
          <ac:chgData name="Ciprian Ionut Paduraru" userId="d9530dc9-d205-406c-bf54-f53e9700f743" providerId="ADAL" clId="{AE1DD28F-A647-4997-959E-F3AF444EAF44}" dt="2022-04-23T20:08:14.928" v="3885" actId="1076"/>
          <ac:picMkLst>
            <pc:docMk/>
            <pc:sldMk cId="3637785801" sldId="316"/>
            <ac:picMk id="22" creationId="{6B09C660-0219-433D-8E90-908F4E0A0117}"/>
          </ac:picMkLst>
        </pc:picChg>
        <pc:cxnChg chg="add mod">
          <ac:chgData name="Ciprian Ionut Paduraru" userId="d9530dc9-d205-406c-bf54-f53e9700f743" providerId="ADAL" clId="{AE1DD28F-A647-4997-959E-F3AF444EAF44}" dt="2022-04-23T20:08:39.432" v="3897" actId="14100"/>
          <ac:cxnSpMkLst>
            <pc:docMk/>
            <pc:sldMk cId="3637785801" sldId="316"/>
            <ac:cxnSpMk id="8" creationId="{4EA0872D-263E-41D7-B150-8C92429F2C2F}"/>
          </ac:cxnSpMkLst>
        </pc:cxnChg>
      </pc:sldChg>
      <pc:sldChg chg="addSp modSp add del mod">
        <pc:chgData name="Ciprian Ionut Paduraru" userId="d9530dc9-d205-406c-bf54-f53e9700f743" providerId="ADAL" clId="{AE1DD28F-A647-4997-959E-F3AF444EAF44}" dt="2022-04-23T20:33:49.572" v="4382" actId="47"/>
        <pc:sldMkLst>
          <pc:docMk/>
          <pc:sldMk cId="738917200" sldId="317"/>
        </pc:sldMkLst>
        <pc:spChg chg="mod">
          <ac:chgData name="Ciprian Ionut Paduraru" userId="d9530dc9-d205-406c-bf54-f53e9700f743" providerId="ADAL" clId="{AE1DD28F-A647-4997-959E-F3AF444EAF44}" dt="2022-04-23T20:29:52.574" v="4308" actId="1076"/>
          <ac:spMkLst>
            <pc:docMk/>
            <pc:sldMk cId="738917200" sldId="317"/>
            <ac:spMk id="3" creationId="{48B2AB4D-5FE7-4F74-A6EB-E69388393E36}"/>
          </ac:spMkLst>
        </pc:spChg>
        <pc:spChg chg="mod">
          <ac:chgData name="Ciprian Ionut Paduraru" userId="d9530dc9-d205-406c-bf54-f53e9700f743" providerId="ADAL" clId="{AE1DD28F-A647-4997-959E-F3AF444EAF44}" dt="2022-04-23T20:21:30.509" v="4288" actId="113"/>
          <ac:spMkLst>
            <pc:docMk/>
            <pc:sldMk cId="738917200" sldId="317"/>
            <ac:spMk id="5" creationId="{6D06FF57-C389-44CD-91AF-78E52AB4BA6F}"/>
          </ac:spMkLst>
        </pc:spChg>
        <pc:spChg chg="add mod">
          <ac:chgData name="Ciprian Ionut Paduraru" userId="d9530dc9-d205-406c-bf54-f53e9700f743" providerId="ADAL" clId="{AE1DD28F-A647-4997-959E-F3AF444EAF44}" dt="2022-04-23T20:25:40.986" v="4292" actId="14100"/>
          <ac:spMkLst>
            <pc:docMk/>
            <pc:sldMk cId="738917200" sldId="317"/>
            <ac:spMk id="6" creationId="{91F9EBAE-FD5C-4132-AB96-EF787D34E9B0}"/>
          </ac:spMkLst>
        </pc:spChg>
        <pc:cxnChg chg="add">
          <ac:chgData name="Ciprian Ionut Paduraru" userId="d9530dc9-d205-406c-bf54-f53e9700f743" providerId="ADAL" clId="{AE1DD28F-A647-4997-959E-F3AF444EAF44}" dt="2022-04-23T20:25:48.776" v="4293" actId="11529"/>
          <ac:cxnSpMkLst>
            <pc:docMk/>
            <pc:sldMk cId="738917200" sldId="317"/>
            <ac:cxnSpMk id="8" creationId="{3CCB6C06-3480-4BDC-8D46-ACD82D78234A}"/>
          </ac:cxnSpMkLst>
        </pc:cxnChg>
      </pc:sldChg>
      <pc:sldChg chg="addSp delSp modSp add mod">
        <pc:chgData name="Ciprian Ionut Paduraru" userId="d9530dc9-d205-406c-bf54-f53e9700f743" providerId="ADAL" clId="{AE1DD28F-A647-4997-959E-F3AF444EAF44}" dt="2022-04-23T20:32:45.174" v="4354" actId="478"/>
        <pc:sldMkLst>
          <pc:docMk/>
          <pc:sldMk cId="2222555813" sldId="318"/>
        </pc:sldMkLst>
        <pc:spChg chg="del mod">
          <ac:chgData name="Ciprian Ionut Paduraru" userId="d9530dc9-d205-406c-bf54-f53e9700f743" providerId="ADAL" clId="{AE1DD28F-A647-4997-959E-F3AF444EAF44}" dt="2022-04-23T20:32:36.250" v="4352" actId="478"/>
          <ac:spMkLst>
            <pc:docMk/>
            <pc:sldMk cId="2222555813" sldId="318"/>
            <ac:spMk id="3" creationId="{48B2AB4D-5FE7-4F74-A6EB-E69388393E36}"/>
          </ac:spMkLst>
        </pc:spChg>
        <pc:spChg chg="del">
          <ac:chgData name="Ciprian Ionut Paduraru" userId="d9530dc9-d205-406c-bf54-f53e9700f743" providerId="ADAL" clId="{AE1DD28F-A647-4997-959E-F3AF444EAF44}" dt="2022-04-23T20:32:25.077" v="4348" actId="478"/>
          <ac:spMkLst>
            <pc:docMk/>
            <pc:sldMk cId="2222555813" sldId="318"/>
            <ac:spMk id="6" creationId="{91F9EBAE-FD5C-4132-AB96-EF787D34E9B0}"/>
          </ac:spMkLst>
        </pc:spChg>
        <pc:spChg chg="add mod">
          <ac:chgData name="Ciprian Ionut Paduraru" userId="d9530dc9-d205-406c-bf54-f53e9700f743" providerId="ADAL" clId="{AE1DD28F-A647-4997-959E-F3AF444EAF44}" dt="2022-04-23T20:31:31.978" v="4346"/>
          <ac:spMkLst>
            <pc:docMk/>
            <pc:sldMk cId="2222555813" sldId="318"/>
            <ac:spMk id="7" creationId="{08A2BF02-E08C-4D2E-AF02-BEEBADA72C9F}"/>
          </ac:spMkLst>
        </pc:spChg>
        <pc:spChg chg="add del mod">
          <ac:chgData name="Ciprian Ionut Paduraru" userId="d9530dc9-d205-406c-bf54-f53e9700f743" providerId="ADAL" clId="{AE1DD28F-A647-4997-959E-F3AF444EAF44}" dt="2022-04-23T20:32:45.174" v="4354" actId="478"/>
          <ac:spMkLst>
            <pc:docMk/>
            <pc:sldMk cId="2222555813" sldId="318"/>
            <ac:spMk id="11" creationId="{C9900775-D31E-417E-BE71-35DAFD14D213}"/>
          </ac:spMkLst>
        </pc:spChg>
        <pc:cxnChg chg="mod">
          <ac:chgData name="Ciprian Ionut Paduraru" userId="d9530dc9-d205-406c-bf54-f53e9700f743" providerId="ADAL" clId="{AE1DD28F-A647-4997-959E-F3AF444EAF44}" dt="2022-04-23T20:32:32.906" v="4350" actId="14100"/>
          <ac:cxnSpMkLst>
            <pc:docMk/>
            <pc:sldMk cId="2222555813" sldId="318"/>
            <ac:cxnSpMk id="8" creationId="{3CCB6C06-3480-4BDC-8D46-ACD82D78234A}"/>
          </ac:cxnSpMkLst>
        </pc:cxnChg>
      </pc:sldChg>
      <pc:sldChg chg="modSp add mod">
        <pc:chgData name="Ciprian Ionut Paduraru" userId="d9530dc9-d205-406c-bf54-f53e9700f743" providerId="ADAL" clId="{AE1DD28F-A647-4997-959E-F3AF444EAF44}" dt="2022-04-23T20:33:28.810" v="4381" actId="20577"/>
        <pc:sldMkLst>
          <pc:docMk/>
          <pc:sldMk cId="1673794623" sldId="319"/>
        </pc:sldMkLst>
        <pc:spChg chg="mod">
          <ac:chgData name="Ciprian Ionut Paduraru" userId="d9530dc9-d205-406c-bf54-f53e9700f743" providerId="ADAL" clId="{AE1DD28F-A647-4997-959E-F3AF444EAF44}" dt="2022-04-23T20:33:28.810" v="4381" actId="20577"/>
          <ac:spMkLst>
            <pc:docMk/>
            <pc:sldMk cId="1673794623" sldId="319"/>
            <ac:spMk id="3" creationId="{48B2AB4D-5FE7-4F74-A6EB-E69388393E36}"/>
          </ac:spMkLst>
        </pc:spChg>
      </pc:sldChg>
      <pc:sldChg chg="add del">
        <pc:chgData name="Ciprian Ionut Paduraru" userId="d9530dc9-d205-406c-bf54-f53e9700f743" providerId="ADAL" clId="{AE1DD28F-A647-4997-959E-F3AF444EAF44}" dt="2022-04-23T20:30:37.048" v="4315"/>
        <pc:sldMkLst>
          <pc:docMk/>
          <pc:sldMk cId="1811003507" sldId="319"/>
        </pc:sldMkLst>
      </pc:sldChg>
      <pc:sldChg chg="add del">
        <pc:chgData name="Ciprian Ionut Paduraru" userId="d9530dc9-d205-406c-bf54-f53e9700f743" providerId="ADAL" clId="{AE1DD28F-A647-4997-959E-F3AF444EAF44}" dt="2022-04-23T20:30:35.069" v="4313"/>
        <pc:sldMkLst>
          <pc:docMk/>
          <pc:sldMk cId="2246807463" sldId="319"/>
        </pc:sldMkLst>
      </pc:sldChg>
      <pc:sldChg chg="addSp delSp modSp add mod">
        <pc:chgData name="Ciprian Ionut Paduraru" userId="d9530dc9-d205-406c-bf54-f53e9700f743" providerId="ADAL" clId="{AE1DD28F-A647-4997-959E-F3AF444EAF44}" dt="2022-04-24T12:58:22.372" v="4782" actId="20577"/>
        <pc:sldMkLst>
          <pc:docMk/>
          <pc:sldMk cId="2914517830" sldId="320"/>
        </pc:sldMkLst>
        <pc:spChg chg="add del">
          <ac:chgData name="Ciprian Ionut Paduraru" userId="d9530dc9-d205-406c-bf54-f53e9700f743" providerId="ADAL" clId="{AE1DD28F-A647-4997-959E-F3AF444EAF44}" dt="2022-04-24T11:03:59.064" v="4409"/>
          <ac:spMkLst>
            <pc:docMk/>
            <pc:sldMk cId="2914517830" sldId="320"/>
            <ac:spMk id="3" creationId="{AC30E5F1-E9B2-4431-BFA9-1017867A832D}"/>
          </ac:spMkLst>
        </pc:spChg>
        <pc:spChg chg="add del">
          <ac:chgData name="Ciprian Ionut Paduraru" userId="d9530dc9-d205-406c-bf54-f53e9700f743" providerId="ADAL" clId="{AE1DD28F-A647-4997-959E-F3AF444EAF44}" dt="2022-04-24T11:04:07.657" v="4411"/>
          <ac:spMkLst>
            <pc:docMk/>
            <pc:sldMk cId="2914517830" sldId="320"/>
            <ac:spMk id="4" creationId="{FF7EB875-7B91-45FF-B424-8703EE457B9F}"/>
          </ac:spMkLst>
        </pc:spChg>
        <pc:spChg chg="del">
          <ac:chgData name="Ciprian Ionut Paduraru" userId="d9530dc9-d205-406c-bf54-f53e9700f743" providerId="ADAL" clId="{AE1DD28F-A647-4997-959E-F3AF444EAF44}" dt="2022-04-24T11:01:59.722" v="4406" actId="478"/>
          <ac:spMkLst>
            <pc:docMk/>
            <pc:sldMk cId="2914517830" sldId="320"/>
            <ac:spMk id="5" creationId="{199065CB-469D-4B5D-9853-B4937BC8B924}"/>
          </ac:spMkLst>
        </pc:spChg>
        <pc:spChg chg="add mod">
          <ac:chgData name="Ciprian Ionut Paduraru" userId="d9530dc9-d205-406c-bf54-f53e9700f743" providerId="ADAL" clId="{AE1DD28F-A647-4997-959E-F3AF444EAF44}" dt="2022-04-24T12:58:22.372" v="4782" actId="20577"/>
          <ac:spMkLst>
            <pc:docMk/>
            <pc:sldMk cId="2914517830" sldId="320"/>
            <ac:spMk id="13" creationId="{D7811D19-19A8-4DAA-AF28-719D7D03E25E}"/>
          </ac:spMkLst>
        </pc:spChg>
        <pc:picChg chg="del">
          <ac:chgData name="Ciprian Ionut Paduraru" userId="d9530dc9-d205-406c-bf54-f53e9700f743" providerId="ADAL" clId="{AE1DD28F-A647-4997-959E-F3AF444EAF44}" dt="2022-04-24T11:02:01.081" v="4407" actId="478"/>
          <ac:picMkLst>
            <pc:docMk/>
            <pc:sldMk cId="2914517830" sldId="320"/>
            <ac:picMk id="6" creationId="{474E332D-22E2-4467-B382-7E2B12360B5B}"/>
          </ac:picMkLst>
        </pc:picChg>
        <pc:picChg chg="add mod">
          <ac:chgData name="Ciprian Ionut Paduraru" userId="d9530dc9-d205-406c-bf54-f53e9700f743" providerId="ADAL" clId="{AE1DD28F-A647-4997-959E-F3AF444EAF44}" dt="2022-04-24T11:17:51.159" v="4439" actId="1076"/>
          <ac:picMkLst>
            <pc:docMk/>
            <pc:sldMk cId="2914517830" sldId="320"/>
            <ac:picMk id="8" creationId="{A543678F-6FBD-4F24-9FBF-5400A56A3DD7}"/>
          </ac:picMkLst>
        </pc:picChg>
        <pc:picChg chg="add mod">
          <ac:chgData name="Ciprian Ionut Paduraru" userId="d9530dc9-d205-406c-bf54-f53e9700f743" providerId="ADAL" clId="{AE1DD28F-A647-4997-959E-F3AF444EAF44}" dt="2022-04-24T11:17:45.627" v="4436" actId="1076"/>
          <ac:picMkLst>
            <pc:docMk/>
            <pc:sldMk cId="2914517830" sldId="320"/>
            <ac:picMk id="10" creationId="{A4C2BF17-6AB1-4E4E-B018-D7E064D627BA}"/>
          </ac:picMkLst>
        </pc:picChg>
        <pc:picChg chg="add mod">
          <ac:chgData name="Ciprian Ionut Paduraru" userId="d9530dc9-d205-406c-bf54-f53e9700f743" providerId="ADAL" clId="{AE1DD28F-A647-4997-959E-F3AF444EAF44}" dt="2022-04-24T11:17:46.975" v="4437" actId="1076"/>
          <ac:picMkLst>
            <pc:docMk/>
            <pc:sldMk cId="2914517830" sldId="320"/>
            <ac:picMk id="12" creationId="{26B4AF97-C2A5-4159-9516-194BE61D896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16:43:56.7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16:43:57.09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16:43:57.55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16:43:56.7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16:43:57.09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16:43:57.55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51CB-0DC9-4BA8-9B6E-F98A208F4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C3B95-3825-45DA-8CF8-5EC4E13C5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496C5-763D-4A12-8009-31674524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327D-7747-47B0-B601-3E07F0E1460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59184-3FA1-43E6-BB32-493B5296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2D261-F085-46F5-BEC1-5A469825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4F6D-04D4-4195-9010-357B2D84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5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2732-CA4C-4E2D-89E2-34D40BD0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A25D8-8F1D-4BD6-A51A-A0FA50BF6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31523-3AE3-49A7-B417-6E989068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327D-7747-47B0-B601-3E07F0E1460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F2897-2BEF-48E8-A19C-9ADD69C4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0B38C-BB6A-4ADF-A0AA-E3114FA1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4F6D-04D4-4195-9010-357B2D84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9E474-CEAE-4398-B4C0-6D3B7078B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D19B0-0396-4B53-8ACC-B799AA070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3A13E-A559-4C13-8580-20B811A1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327D-7747-47B0-B601-3E07F0E1460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CB4B-3A7B-40FC-9DD5-2B91A305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690E7-F688-431B-9E73-96153B66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4F6D-04D4-4195-9010-357B2D84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812A-C24B-4786-B619-B46666BC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AAC7-4333-4DC0-BD70-C16497C04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A5C4E-9B65-461F-B956-A8310B0D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327D-7747-47B0-B601-3E07F0E1460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1C57C-B623-4887-9D0B-D2A517A8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B5C26-D6CF-46BD-B16E-B82EB4F2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4F6D-04D4-4195-9010-357B2D84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3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1135-E457-4DED-968C-19FBA180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2684F-7C73-4B8A-8208-DB04B026F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06BCB-58AB-4DB0-AB6D-7C667196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327D-7747-47B0-B601-3E07F0E1460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CB6C3-EB6F-4F8D-981C-7445511A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6479A-2EBD-4125-B5F1-FF91A737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4F6D-04D4-4195-9010-357B2D84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6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5730-961C-40A6-B6C1-BF0A57A1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3509-4E36-4324-A021-DB7878B6A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3D103-6DC3-4D64-953E-85289C452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A6F6F-A70F-4768-A45D-521BC2BD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327D-7747-47B0-B601-3E07F0E1460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D1F5C-D778-462D-B642-94AB0F07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32BD8-F530-4793-9298-EC2F389F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4F6D-04D4-4195-9010-357B2D84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0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92DA-0D60-4DA4-BE62-60D0F7E8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AAADA-F778-42A0-8C97-C96C96716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F49DA-D77E-42AD-AE16-9938B3E7F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2E555-2378-485C-B572-0096530A8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EB9F8-3BAF-4CF3-A1C2-58A6E449D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2D399-7B27-45BD-8682-1919D1AC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327D-7747-47B0-B601-3E07F0E1460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D7C889-078D-48BB-BD0F-EFE79D35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C9E83-11F6-4F3A-8345-9BFADF43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4F6D-04D4-4195-9010-357B2D84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1359-732A-4263-B4D4-A66837CB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1F49F5-9B70-48F8-98BC-AC02C8C4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327D-7747-47B0-B601-3E07F0E1460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24661-20F2-4241-9B1A-0194DE6A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59BFC-704C-4274-B274-6266728D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4F6D-04D4-4195-9010-357B2D84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4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D3622-63D4-41F0-912D-88D5A090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327D-7747-47B0-B601-3E07F0E1460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F941E-59E6-493C-A740-C9680AB3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96B4C-AC19-48A3-AA85-58959542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4F6D-04D4-4195-9010-357B2D84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6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6F0A-4746-4053-B007-46BE599B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26C7-32FF-4325-B44A-7F27FECCE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1E8FF-67F7-467F-BD16-1FA94504F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C594-A6A7-4C64-9D63-3791C163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327D-7747-47B0-B601-3E07F0E1460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79C62-0AF4-44CE-A3DB-719FDE79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E3D97-EB95-4C55-91B6-5C016560C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4F6D-04D4-4195-9010-357B2D84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C66F-AECE-416A-A268-098A8609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C53BA-27D1-4B57-BF01-DE493C5AB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3F63E-8C70-426F-9E50-4C18529A8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AAF9D-807E-4E98-80D9-BC5FCEE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327D-7747-47B0-B601-3E07F0E1460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6030E-B3CC-420B-8E88-273039F9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65409-0CEF-46CE-B683-FEA79115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4F6D-04D4-4195-9010-357B2D84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3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E26EC-D70A-4D9F-A971-B8A3510D1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A9E05-51D6-4C79-91B2-FE9D86C06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876BD-1A57-4593-99AF-9725BC453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3327D-7747-47B0-B601-3E07F0E1460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BE288-4CD8-4CC5-AF38-4CE96C696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37498-4512-4183-B1F2-DDFA54A09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54F6D-04D4-4195-9010-357B2D84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7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ibuc-cs/TrafficFlowOptimizati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6.xml"/><Relationship Id="rId4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casAlegre/sumo-rl" TargetMode="External"/><Relationship Id="rId2" Type="http://schemas.openxmlformats.org/officeDocument/2006/relationships/hyperlink" Target="https://people.engr.tamu.edu/guni/Papers/NeurIPS-signal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ibuc-cs/TrafficFlowOptimiz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forge.net/projects/sum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3FB6-B01C-4950-9930-B10642367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  <a:latin typeface="NimbusRomNo9L-Medi"/>
              </a:rPr>
              <a:t>Traffic light control using reinforcement learning  </a:t>
            </a:r>
            <a:br>
              <a:rPr lang="en-US" sz="2800" b="1" i="0" dirty="0">
                <a:solidFill>
                  <a:srgbClr val="000000"/>
                </a:solidFill>
                <a:effectLst/>
                <a:latin typeface="NimbusRomNo9L-Medi"/>
              </a:rPr>
            </a:br>
            <a:r>
              <a:rPr lang="en-US" sz="2800" b="1" i="0" dirty="0">
                <a:solidFill>
                  <a:srgbClr val="000000"/>
                </a:solidFill>
                <a:effectLst/>
                <a:latin typeface="NimbusRomNo9L-Medi"/>
              </a:rPr>
              <a:t>A survey and an open-source implementation</a:t>
            </a:r>
            <a:r>
              <a:rPr lang="en-US" sz="8000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5B22B-66E7-408A-AADD-EBBA36505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738" y="4622800"/>
            <a:ext cx="10946524" cy="1938173"/>
          </a:xfrm>
        </p:spPr>
        <p:txBody>
          <a:bodyPr>
            <a:normAutofit fontScale="92500" lnSpcReduction="10000"/>
          </a:bodyPr>
          <a:lstStyle/>
          <a:p>
            <a:r>
              <a:rPr lang="en-US" sz="2300" b="0" i="0" dirty="0">
                <a:solidFill>
                  <a:srgbClr val="000000"/>
                </a:solidFill>
                <a:effectLst/>
                <a:latin typeface="NimbusRomNo9L-Regu"/>
              </a:rPr>
              <a:t>Ciprian Paduraru, Miruna Paduraru and Alin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NimbusRomNo9L-Regu"/>
              </a:rPr>
              <a:t>Stefanescu</a:t>
            </a:r>
            <a:endParaRPr lang="en-US" sz="2300" b="0" i="0" dirty="0">
              <a:solidFill>
                <a:srgbClr val="000000"/>
              </a:solidFill>
              <a:effectLst/>
              <a:latin typeface="NimbusRomNo9L-Regu"/>
            </a:endParaRPr>
          </a:p>
          <a:p>
            <a:br>
              <a:rPr lang="en-US" sz="2300" b="0" i="0" dirty="0">
                <a:solidFill>
                  <a:srgbClr val="000000"/>
                </a:solidFill>
                <a:effectLst/>
                <a:latin typeface="NimbusRomNo9L-Regu"/>
              </a:rPr>
            </a:br>
            <a:r>
              <a:rPr lang="en-US" sz="2300" b="0" i="1" dirty="0">
                <a:solidFill>
                  <a:srgbClr val="000000"/>
                </a:solidFill>
                <a:effectLst/>
                <a:latin typeface="NimbusRomNo9L-ReguItal"/>
              </a:rPr>
              <a:t>Department of Computer Science, University of Bucharest, Romania</a:t>
            </a:r>
          </a:p>
          <a:p>
            <a:br>
              <a:rPr lang="en-US" sz="2300" b="0" i="1" dirty="0">
                <a:solidFill>
                  <a:srgbClr val="000000"/>
                </a:solidFill>
                <a:effectLst/>
                <a:latin typeface="NimbusRomNo9L-ReguItal"/>
              </a:rPr>
            </a:br>
            <a:r>
              <a:rPr lang="en-US" sz="1700" b="0" i="1" dirty="0">
                <a:solidFill>
                  <a:srgbClr val="000000"/>
                </a:solidFill>
                <a:effectLst/>
                <a:latin typeface="Courier" pitchFamily="2" charset="0"/>
              </a:rPr>
              <a:t>ciprian.paduraru@unibuc.ro, miruna.paduraru@drd.unibuc.ro, </a:t>
            </a:r>
            <a:r>
              <a:rPr lang="en-US" sz="1700" b="0" i="1" dirty="0" err="1">
                <a:solidFill>
                  <a:srgbClr val="000000"/>
                </a:solidFill>
                <a:effectLst/>
                <a:latin typeface="Courier" pitchFamily="2" charset="0"/>
              </a:rPr>
              <a:t>alin.stefanescu@unibuc.ro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65F20-015D-C44D-AA49-A29388365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800" y="373183"/>
            <a:ext cx="3489789" cy="990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AF211-FE6F-48E6-84B7-060991A30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22" y="487363"/>
            <a:ext cx="5083341" cy="86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31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3761-8E7E-437F-BDB6-7AA32A23E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3061"/>
            <a:ext cx="10515600" cy="52439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Reinforcement Learning (RL)?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76010B-4928-4E6D-9B1D-93E3926EE771}"/>
              </a:ext>
            </a:extLst>
          </p:cNvPr>
          <p:cNvSpPr txBox="1"/>
          <p:nvPr/>
        </p:nvSpPr>
        <p:spPr>
          <a:xfrm>
            <a:off x="876748" y="1696960"/>
            <a:ext cx="1016259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(A) </a:t>
            </a:r>
            <a:r>
              <a:rPr lang="en-US" sz="2400" dirty="0"/>
              <a:t>The optimization </a:t>
            </a:r>
            <a:r>
              <a:rPr lang="en-US" sz="2400" b="1" dirty="0"/>
              <a:t>problem</a:t>
            </a:r>
            <a:r>
              <a:rPr lang="en-US" sz="2400" dirty="0"/>
              <a:t> </a:t>
            </a:r>
            <a:r>
              <a:rPr lang="en-US" sz="2400" b="1" dirty="0"/>
              <a:t>can</a:t>
            </a:r>
            <a:r>
              <a:rPr lang="en-US" sz="2400" dirty="0"/>
              <a:t> be first </a:t>
            </a:r>
            <a:r>
              <a:rPr lang="en-US" sz="2400" b="1" dirty="0"/>
              <a:t>simulated and optimized</a:t>
            </a:r>
            <a:r>
              <a:rPr lang="en-US" sz="2400" dirty="0"/>
              <a:t> in a simulated environment </a:t>
            </a:r>
            <a:r>
              <a:rPr lang="en-US" sz="2400" b="1" dirty="0"/>
              <a:t>until an optimal strategy for timing the traffic light phases is found=&gt; </a:t>
            </a:r>
            <a:r>
              <a:rPr lang="en-US" sz="2400" dirty="0"/>
              <a:t>has the potential to reduce costs.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br>
              <a:rPr lang="en-US" sz="2400" dirty="0"/>
            </a:br>
            <a:r>
              <a:rPr lang="en-US" sz="2400" b="1" dirty="0"/>
              <a:t>(B) </a:t>
            </a:r>
            <a:r>
              <a:rPr lang="en-US" sz="2400" dirty="0"/>
              <a:t>The solution chosen for intelligent traffic light control must be </a:t>
            </a:r>
            <a:r>
              <a:rPr lang="en-US" sz="2400" b="1" dirty="0"/>
              <a:t>dynamic</a:t>
            </a:r>
            <a:r>
              <a:rPr lang="en-US" sz="2400" dirty="0"/>
              <a:t>, making decisions </a:t>
            </a:r>
            <a:r>
              <a:rPr lang="en-US" sz="2400" b="1" dirty="0"/>
              <a:t>over time </a:t>
            </a:r>
            <a:r>
              <a:rPr lang="en-US" sz="2400" dirty="0"/>
              <a:t>that depend on deep insights into the overall state of the city or region being optimized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BAA42-012A-4882-ADF7-2A016E426A00}"/>
              </a:ext>
            </a:extLst>
          </p:cNvPr>
          <p:cNvSpPr txBox="1"/>
          <p:nvPr/>
        </p:nvSpPr>
        <p:spPr>
          <a:xfrm>
            <a:off x="7163460" y="4471761"/>
            <a:ext cx="475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deep learning opportunity for representing latent in large spaces!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8EBF8-9019-40B1-A27B-3A59B3B863F1}"/>
              </a:ext>
            </a:extLst>
          </p:cNvPr>
          <p:cNvSpPr txBox="1"/>
          <p:nvPr/>
        </p:nvSpPr>
        <p:spPr>
          <a:xfrm>
            <a:off x="876748" y="5648630"/>
            <a:ext cx="103219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(C) </a:t>
            </a:r>
            <a:r>
              <a:rPr lang="en-US" sz="2400" dirty="0"/>
              <a:t>The current state of the art in the use of RL methods outperforms previous work (baseline methods) – see our </a:t>
            </a:r>
            <a:r>
              <a:rPr lang="en-US" sz="2400" i="1" dirty="0"/>
              <a:t>Related work </a:t>
            </a:r>
            <a:r>
              <a:rPr lang="en-US" sz="2400" dirty="0"/>
              <a:t>section in the paper.</a:t>
            </a:r>
          </a:p>
        </p:txBody>
      </p:sp>
    </p:spTree>
    <p:extLst>
      <p:ext uri="{BB962C8B-B14F-4D97-AF65-F5344CB8AC3E}">
        <p14:creationId xmlns:p14="http://schemas.microsoft.com/office/powerpoint/2010/main" val="46732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3761-8E7E-437F-BDB6-7AA32A23E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3061"/>
            <a:ext cx="10515600" cy="52439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apply RL for traffic light optimization?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D3AA6-D014-49E7-B328-DF296D3B6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170" y="1859066"/>
            <a:ext cx="6268628" cy="3948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0DC5EA-D96A-477D-AC20-8A2FB976B821}"/>
              </a:ext>
            </a:extLst>
          </p:cNvPr>
          <p:cNvSpPr txBox="1"/>
          <p:nvPr/>
        </p:nvSpPr>
        <p:spPr>
          <a:xfrm>
            <a:off x="1158240" y="5974080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Main objective: Find a </a:t>
            </a:r>
            <a:r>
              <a:rPr lang="en-GB" sz="2400" b="1" dirty="0"/>
              <a:t>policy </a:t>
            </a:r>
            <a:r>
              <a:rPr lang="en-GB" sz="2400" dirty="0"/>
              <a:t>that given the </a:t>
            </a:r>
            <a:r>
              <a:rPr lang="en-GB" sz="2400" b="1" dirty="0"/>
              <a:t>state </a:t>
            </a:r>
            <a:r>
              <a:rPr lang="en-GB" sz="2400" dirty="0"/>
              <a:t>of the environment maximizes the </a:t>
            </a:r>
            <a:r>
              <a:rPr lang="en-GB" sz="2400" b="1" dirty="0"/>
              <a:t>rewards</a:t>
            </a:r>
            <a:r>
              <a:rPr lang="en-GB" sz="2400" dirty="0"/>
              <a:t> over time.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718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5EE9F-753B-47DA-8ED7-9B33B228A9A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0495" y="1898905"/>
            <a:ext cx="71284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FCEF8-F9E2-4BC9-B4B9-C76D86760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988" y="129941"/>
            <a:ext cx="4693012" cy="2956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B80310-574A-4E71-83E2-5CD6DCAD5819}"/>
              </a:ext>
            </a:extLst>
          </p:cNvPr>
          <p:cNvSpPr txBox="1"/>
          <p:nvPr/>
        </p:nvSpPr>
        <p:spPr>
          <a:xfrm>
            <a:off x="787998" y="374731"/>
            <a:ext cx="60942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How to apply RL for traffic light optimization?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595686-E3C7-4079-B51F-F6EA93AC5377}"/>
              </a:ext>
            </a:extLst>
          </p:cNvPr>
          <p:cNvSpPr txBox="1"/>
          <p:nvPr/>
        </p:nvSpPr>
        <p:spPr>
          <a:xfrm>
            <a:off x="787998" y="2076226"/>
            <a:ext cx="578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Who is the </a:t>
            </a:r>
            <a:r>
              <a:rPr lang="en-GB" b="1" dirty="0"/>
              <a:t>environment</a:t>
            </a:r>
            <a:r>
              <a:rPr lang="en-GB" dirty="0"/>
              <a:t>?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0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5EE9F-753B-47DA-8ED7-9B33B228A9A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0495" y="1898905"/>
            <a:ext cx="7128493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FCEF8-F9E2-4BC9-B4B9-C76D86760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988" y="129941"/>
            <a:ext cx="4693012" cy="2956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B80310-574A-4E71-83E2-5CD6DCAD5819}"/>
              </a:ext>
            </a:extLst>
          </p:cNvPr>
          <p:cNvSpPr txBox="1"/>
          <p:nvPr/>
        </p:nvSpPr>
        <p:spPr>
          <a:xfrm>
            <a:off x="787998" y="374731"/>
            <a:ext cx="60942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How to apply RL for traffic light optimization?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F1F56C-4F3A-4842-82C0-AB6EC38B3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808" y="3271838"/>
            <a:ext cx="2983371" cy="320166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B488CC-666D-43E1-9E50-24BE04206389}"/>
              </a:ext>
            </a:extLst>
          </p:cNvPr>
          <p:cNvCxnSpPr>
            <a:cxnSpLocks/>
          </p:cNvCxnSpPr>
          <p:nvPr/>
        </p:nvCxnSpPr>
        <p:spPr>
          <a:xfrm>
            <a:off x="6002767" y="3078715"/>
            <a:ext cx="2474259" cy="143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4595686-E3C7-4079-B51F-F6EA93AC5377}"/>
              </a:ext>
            </a:extLst>
          </p:cNvPr>
          <p:cNvSpPr txBox="1"/>
          <p:nvPr/>
        </p:nvSpPr>
        <p:spPr>
          <a:xfrm>
            <a:off x="787998" y="2076226"/>
            <a:ext cx="578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Who is the </a:t>
            </a:r>
            <a:r>
              <a:rPr lang="en-GB" b="1" dirty="0"/>
              <a:t>environment</a:t>
            </a:r>
            <a:r>
              <a:rPr lang="en-GB" dirty="0"/>
              <a:t>?  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8791A-25F0-46F8-B207-2899DEB5101D}"/>
              </a:ext>
            </a:extLst>
          </p:cNvPr>
          <p:cNvSpPr txBox="1"/>
          <p:nvPr/>
        </p:nvSpPr>
        <p:spPr>
          <a:xfrm>
            <a:off x="1602889" y="2592593"/>
            <a:ext cx="557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city or part of it with all observable intersections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533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5EE9F-753B-47DA-8ED7-9B33B228A9A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0495" y="1898905"/>
            <a:ext cx="7128493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FCEF8-F9E2-4BC9-B4B9-C76D86760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988" y="129941"/>
            <a:ext cx="4693012" cy="2956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B80310-574A-4E71-83E2-5CD6DCAD5819}"/>
              </a:ext>
            </a:extLst>
          </p:cNvPr>
          <p:cNvSpPr txBox="1"/>
          <p:nvPr/>
        </p:nvSpPr>
        <p:spPr>
          <a:xfrm>
            <a:off x="787998" y="374731"/>
            <a:ext cx="60942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How to apply RL for traffic light optimization?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595686-E3C7-4079-B51F-F6EA93AC5377}"/>
              </a:ext>
            </a:extLst>
          </p:cNvPr>
          <p:cNvSpPr txBox="1"/>
          <p:nvPr/>
        </p:nvSpPr>
        <p:spPr>
          <a:xfrm>
            <a:off x="787998" y="2076226"/>
            <a:ext cx="578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Who is the </a:t>
            </a:r>
            <a:r>
              <a:rPr lang="en-GB" b="1" dirty="0"/>
              <a:t>agent</a:t>
            </a:r>
            <a:r>
              <a:rPr lang="en-GB" dirty="0"/>
              <a:t>?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24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5EE9F-753B-47DA-8ED7-9B33B228A9A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0495" y="1898905"/>
            <a:ext cx="7128493" cy="348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</a:t>
            </a:r>
            <a:r>
              <a:rPr lang="en-US" sz="2000" dirty="0">
                <a:solidFill>
                  <a:srgbClr val="FF0000"/>
                </a:solidFill>
              </a:rPr>
              <a:t>single agent mode</a:t>
            </a:r>
            <a:r>
              <a:rPr lang="en-US" sz="2000" dirty="0"/>
              <a:t>, </a:t>
            </a:r>
            <a:r>
              <a:rPr lang="en-US" sz="2000" b="1" dirty="0"/>
              <a:t>a single RL agent </a:t>
            </a:r>
            <a:r>
              <a:rPr lang="en-US" sz="2000" dirty="0"/>
              <a:t>is created to </a:t>
            </a:r>
            <a:r>
              <a:rPr lang="en-US" sz="2000" b="1" dirty="0"/>
              <a:t>control</a:t>
            </a:r>
            <a:r>
              <a:rPr lang="en-US" sz="2000" dirty="0"/>
              <a:t> </a:t>
            </a:r>
            <a:r>
              <a:rPr lang="en-US" sz="2000" b="1" dirty="0"/>
              <a:t>all traffic lights</a:t>
            </a:r>
            <a:r>
              <a:rPr lang="en-US" sz="2000" dirty="0"/>
              <a:t> in a given area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FCEF8-F9E2-4BC9-B4B9-C76D86760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988" y="129941"/>
            <a:ext cx="4693012" cy="2956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B80310-574A-4E71-83E2-5CD6DCAD5819}"/>
              </a:ext>
            </a:extLst>
          </p:cNvPr>
          <p:cNvSpPr txBox="1"/>
          <p:nvPr/>
        </p:nvSpPr>
        <p:spPr>
          <a:xfrm>
            <a:off x="787998" y="374731"/>
            <a:ext cx="60942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How to apply RL for traffic light optimization?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F1F56C-4F3A-4842-82C0-AB6EC38B3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808" y="3271838"/>
            <a:ext cx="2983371" cy="320166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B488CC-666D-43E1-9E50-24BE04206389}"/>
              </a:ext>
            </a:extLst>
          </p:cNvPr>
          <p:cNvCxnSpPr>
            <a:cxnSpLocks/>
          </p:cNvCxnSpPr>
          <p:nvPr/>
        </p:nvCxnSpPr>
        <p:spPr>
          <a:xfrm>
            <a:off x="5143500" y="3771901"/>
            <a:ext cx="3333526" cy="74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D880D7-B881-4317-903C-92ED78D1D29E}"/>
              </a:ext>
            </a:extLst>
          </p:cNvPr>
          <p:cNvSpPr txBox="1"/>
          <p:nvPr/>
        </p:nvSpPr>
        <p:spPr>
          <a:xfrm>
            <a:off x="4592873" y="4379772"/>
            <a:ext cx="333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i.e., </a:t>
            </a:r>
            <a:r>
              <a:rPr lang="en-GB" dirty="0">
                <a:solidFill>
                  <a:srgbClr val="FF0000"/>
                </a:solidFill>
              </a:rPr>
              <a:t>a single agent controlling all red intersections.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595686-E3C7-4079-B51F-F6EA93AC5377}"/>
              </a:ext>
            </a:extLst>
          </p:cNvPr>
          <p:cNvSpPr txBox="1"/>
          <p:nvPr/>
        </p:nvSpPr>
        <p:spPr>
          <a:xfrm>
            <a:off x="787998" y="2121818"/>
            <a:ext cx="578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Who is the </a:t>
            </a:r>
            <a:r>
              <a:rPr lang="en-GB" b="1" dirty="0"/>
              <a:t>agent</a:t>
            </a:r>
            <a:r>
              <a:rPr lang="en-GB" dirty="0"/>
              <a:t>?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21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5EE9F-753B-47DA-8ED7-9B33B228A9A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0495" y="1898905"/>
            <a:ext cx="7128493" cy="4165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In single agent mode, </a:t>
            </a:r>
            <a:r>
              <a:rPr lang="en-US" sz="2000" b="1" dirty="0"/>
              <a:t>a single RL agent </a:t>
            </a:r>
            <a:r>
              <a:rPr lang="en-US" sz="2000" dirty="0"/>
              <a:t>is created to </a:t>
            </a:r>
            <a:r>
              <a:rPr lang="en-US" sz="2000" b="1" dirty="0"/>
              <a:t>control</a:t>
            </a:r>
            <a:r>
              <a:rPr lang="en-US" sz="2000" dirty="0"/>
              <a:t> </a:t>
            </a:r>
            <a:r>
              <a:rPr lang="en-US" sz="2000" b="1" dirty="0"/>
              <a:t>all traffic lights</a:t>
            </a:r>
            <a:r>
              <a:rPr lang="en-US" sz="2000" dirty="0"/>
              <a:t> in a given area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In </a:t>
            </a:r>
            <a:r>
              <a:rPr lang="en-US" sz="2000" dirty="0">
                <a:solidFill>
                  <a:srgbClr val="FF0000"/>
                </a:solidFill>
              </a:rPr>
              <a:t>multi-agent mode</a:t>
            </a:r>
            <a:r>
              <a:rPr lang="en-US" sz="2000" dirty="0"/>
              <a:t>, there is </a:t>
            </a:r>
            <a:r>
              <a:rPr lang="en-US" sz="2000" b="1" dirty="0"/>
              <a:t>a single agent per traffic light </a:t>
            </a:r>
            <a:r>
              <a:rPr lang="en-US" sz="2000" dirty="0"/>
              <a:t>that acts </a:t>
            </a:r>
            <a:r>
              <a:rPr lang="en-US" sz="2000" b="1" dirty="0"/>
              <a:t>cooperatively</a:t>
            </a:r>
            <a:r>
              <a:rPr lang="en-US" sz="2000" dirty="0"/>
              <a:t> as a zero-sum game as much as possible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FCEF8-F9E2-4BC9-B4B9-C76D86760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988" y="129941"/>
            <a:ext cx="4693012" cy="2956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B80310-574A-4E71-83E2-5CD6DCAD5819}"/>
              </a:ext>
            </a:extLst>
          </p:cNvPr>
          <p:cNvSpPr txBox="1"/>
          <p:nvPr/>
        </p:nvSpPr>
        <p:spPr>
          <a:xfrm>
            <a:off x="787998" y="374731"/>
            <a:ext cx="60942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How to apply RL for traffic light optimization?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F1F56C-4F3A-4842-82C0-AB6EC38B3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808" y="3271838"/>
            <a:ext cx="2983371" cy="32016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444DF2-5CD6-4948-AA7A-34D806F6E07D}"/>
              </a:ext>
            </a:extLst>
          </p:cNvPr>
          <p:cNvSpPr txBox="1"/>
          <p:nvPr/>
        </p:nvSpPr>
        <p:spPr>
          <a:xfrm>
            <a:off x="3644284" y="6197172"/>
            <a:ext cx="534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i.e., </a:t>
            </a:r>
            <a:r>
              <a:rPr lang="en-GB" dirty="0">
                <a:solidFill>
                  <a:srgbClr val="FF0000"/>
                </a:solidFill>
              </a:rPr>
              <a:t>an individual agent for each red intersection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B3E0DC-8A66-4A97-BF76-3B230C84A12A}"/>
              </a:ext>
            </a:extLst>
          </p:cNvPr>
          <p:cNvCxnSpPr>
            <a:cxnSpLocks/>
          </p:cNvCxnSpPr>
          <p:nvPr/>
        </p:nvCxnSpPr>
        <p:spPr>
          <a:xfrm flipV="1">
            <a:off x="6882204" y="5340946"/>
            <a:ext cx="1594822" cy="86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7F0618D-3D6E-4C53-8F3F-EC12D6269439}"/>
              </a:ext>
            </a:extLst>
          </p:cNvPr>
          <p:cNvSpPr txBox="1"/>
          <p:nvPr/>
        </p:nvSpPr>
        <p:spPr>
          <a:xfrm>
            <a:off x="787998" y="2121818"/>
            <a:ext cx="578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Who is the </a:t>
            </a:r>
            <a:r>
              <a:rPr lang="en-GB" b="1" dirty="0"/>
              <a:t>agent</a:t>
            </a:r>
            <a:r>
              <a:rPr lang="en-GB" dirty="0"/>
              <a:t>?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79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5EE9F-753B-47DA-8ED7-9B33B228A9A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0495" y="1898905"/>
            <a:ext cx="7128493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FCEF8-F9E2-4BC9-B4B9-C76D86760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988" y="129941"/>
            <a:ext cx="4693012" cy="2956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B80310-574A-4E71-83E2-5CD6DCAD5819}"/>
              </a:ext>
            </a:extLst>
          </p:cNvPr>
          <p:cNvSpPr txBox="1"/>
          <p:nvPr/>
        </p:nvSpPr>
        <p:spPr>
          <a:xfrm>
            <a:off x="787997" y="259772"/>
            <a:ext cx="60942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How to apply RL for traffic light optimization?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F1F56C-4F3A-4842-82C0-AB6EC38B3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808" y="3271838"/>
            <a:ext cx="2983371" cy="32016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F0618D-3D6E-4C53-8F3F-EC12D6269439}"/>
              </a:ext>
            </a:extLst>
          </p:cNvPr>
          <p:cNvSpPr txBox="1"/>
          <p:nvPr/>
        </p:nvSpPr>
        <p:spPr>
          <a:xfrm>
            <a:off x="787997" y="1431564"/>
            <a:ext cx="704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 what are the </a:t>
            </a:r>
            <a:r>
              <a:rPr lang="en-GB" b="1" dirty="0"/>
              <a:t>Actions? </a:t>
            </a:r>
            <a:r>
              <a:rPr lang="en-GB" dirty="0"/>
              <a:t>How can an agent act in the environment?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D742CEA-54B8-4226-8F5D-70010FF07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" y="57828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03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5EE9F-753B-47DA-8ED7-9B33B228A9A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0495" y="1898905"/>
            <a:ext cx="7128493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FCEF8-F9E2-4BC9-B4B9-C76D86760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988" y="129941"/>
            <a:ext cx="4693012" cy="2956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B80310-574A-4E71-83E2-5CD6DCAD5819}"/>
              </a:ext>
            </a:extLst>
          </p:cNvPr>
          <p:cNvSpPr txBox="1"/>
          <p:nvPr/>
        </p:nvSpPr>
        <p:spPr>
          <a:xfrm>
            <a:off x="787997" y="259772"/>
            <a:ext cx="60942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How to apply RL for traffic light optimization?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F1F56C-4F3A-4842-82C0-AB6EC38B3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808" y="3271838"/>
            <a:ext cx="2983371" cy="32016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F0618D-3D6E-4C53-8F3F-EC12D6269439}"/>
              </a:ext>
            </a:extLst>
          </p:cNvPr>
          <p:cNvSpPr txBox="1"/>
          <p:nvPr/>
        </p:nvSpPr>
        <p:spPr>
          <a:xfrm>
            <a:off x="787997" y="1431564"/>
            <a:ext cx="704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 what are the </a:t>
            </a:r>
            <a:r>
              <a:rPr lang="en-GB" b="1" dirty="0"/>
              <a:t>Actions</a:t>
            </a:r>
            <a:r>
              <a:rPr lang="en-GB" dirty="0"/>
              <a:t>?</a:t>
            </a:r>
            <a:r>
              <a:rPr lang="en-GB" b="1" dirty="0"/>
              <a:t> </a:t>
            </a:r>
            <a:r>
              <a:rPr lang="en-GB" dirty="0"/>
              <a:t>How can an agent act in the environment?</a:t>
            </a:r>
            <a:endParaRPr 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8D0AF1C-7510-4CAC-9EF4-0E7CFC558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997" y="1760536"/>
            <a:ext cx="648417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action space 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discrete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delta_time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(parameter)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seconds,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traffic signal agent can choose the next green phase configuration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(usually stay on the same phase or goes to the next one in a continuous cycle).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next phase is always preceded by a yellow phase lasting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yellow_time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seconds.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E.g.: In the 2-way single intersection there are |A| = 4 discrete actions, corresponding to the following green phase configurations: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E70B03E-EE15-4DFC-A985-A14432430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61" y="5331792"/>
            <a:ext cx="59436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8D742CEA-54B8-4226-8F5D-70010FF07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" y="57828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8C83FB-CE19-4166-B6C3-8C33F6EA7870}"/>
              </a:ext>
            </a:extLst>
          </p:cNvPr>
          <p:cNvCxnSpPr/>
          <p:nvPr/>
        </p:nvCxnSpPr>
        <p:spPr>
          <a:xfrm flipV="1">
            <a:off x="6882203" y="4978400"/>
            <a:ext cx="1977317" cy="80442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388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5EE9F-753B-47DA-8ED7-9B33B228A9A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0495" y="1898905"/>
            <a:ext cx="7128493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FCEF8-F9E2-4BC9-B4B9-C76D86760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988" y="129941"/>
            <a:ext cx="4693012" cy="2956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B80310-574A-4E71-83E2-5CD6DCAD5819}"/>
              </a:ext>
            </a:extLst>
          </p:cNvPr>
          <p:cNvSpPr txBox="1"/>
          <p:nvPr/>
        </p:nvSpPr>
        <p:spPr>
          <a:xfrm>
            <a:off x="787997" y="259772"/>
            <a:ext cx="60942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How to apply RL for traffic light optimization?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F1F56C-4F3A-4842-82C0-AB6EC38B3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808" y="3271838"/>
            <a:ext cx="2983371" cy="32016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F0618D-3D6E-4C53-8F3F-EC12D6269439}"/>
              </a:ext>
            </a:extLst>
          </p:cNvPr>
          <p:cNvSpPr txBox="1"/>
          <p:nvPr/>
        </p:nvSpPr>
        <p:spPr>
          <a:xfrm>
            <a:off x="787997" y="1431564"/>
            <a:ext cx="704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 what is the State (or Observation)?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D742CEA-54B8-4226-8F5D-70010FF07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" y="57828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63C23A-6F39-4D4F-A78E-6A60261E735B}"/>
              </a:ext>
            </a:extLst>
          </p:cNvPr>
          <p:cNvSpPr txBox="1"/>
          <p:nvPr/>
        </p:nvSpPr>
        <p:spPr>
          <a:xfrm>
            <a:off x="787997" y="209548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What information is available from</a:t>
            </a:r>
          </a:p>
          <a:p>
            <a:r>
              <a:rPr lang="en-GB" dirty="0"/>
              <a:t>the city/traffic system and how it can be mapped in a</a:t>
            </a:r>
          </a:p>
          <a:p>
            <a:r>
              <a:rPr lang="en-GB" dirty="0"/>
              <a:t>numerical format?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7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79DD-8B08-47B8-8165-D868C011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69A49-10E7-4D52-A204-3191AD51A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AutoNum type="arabicPeriod"/>
            </a:pPr>
            <a:r>
              <a:rPr lang="en-US" dirty="0"/>
              <a:t>State of the art survey</a:t>
            </a:r>
          </a:p>
          <a:p>
            <a:pPr marL="514350" indent="-514350">
              <a:buAutoNum type="arabicPeriod"/>
            </a:pPr>
            <a:r>
              <a:rPr lang="en-US" dirty="0"/>
              <a:t>Our framework</a:t>
            </a:r>
          </a:p>
          <a:p>
            <a:pPr marL="514350" indent="-514350">
              <a:buAutoNum type="arabicPeriod"/>
            </a:pPr>
            <a:r>
              <a:rPr lang="en-US" dirty="0"/>
              <a:t>Evaluation</a:t>
            </a:r>
          </a:p>
          <a:p>
            <a:pPr marL="514350" indent="-514350">
              <a:buAutoNum type="arabicPeriod"/>
            </a:pPr>
            <a:r>
              <a:rPr lang="en-US" dirty="0"/>
              <a:t>Conclusions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1247538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5EE9F-753B-47DA-8ED7-9B33B228A9A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0495" y="1898905"/>
            <a:ext cx="7128493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FCEF8-F9E2-4BC9-B4B9-C76D86760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988" y="129941"/>
            <a:ext cx="4693012" cy="2956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B80310-574A-4E71-83E2-5CD6DCAD5819}"/>
              </a:ext>
            </a:extLst>
          </p:cNvPr>
          <p:cNvSpPr txBox="1"/>
          <p:nvPr/>
        </p:nvSpPr>
        <p:spPr>
          <a:xfrm>
            <a:off x="787997" y="259772"/>
            <a:ext cx="60942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How to apply RL for traffic light optimization?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F0618D-3D6E-4C53-8F3F-EC12D6269439}"/>
              </a:ext>
            </a:extLst>
          </p:cNvPr>
          <p:cNvSpPr txBox="1"/>
          <p:nvPr/>
        </p:nvSpPr>
        <p:spPr>
          <a:xfrm>
            <a:off x="787997" y="1431564"/>
            <a:ext cx="704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 what is the State (or Observation) ?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D742CEA-54B8-4226-8F5D-70010FF07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" y="57828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1BFD02-6F93-45C9-8747-706BFF72519C}"/>
              </a:ext>
            </a:extLst>
          </p:cNvPr>
          <p:cNvSpPr txBox="1"/>
          <p:nvPr/>
        </p:nvSpPr>
        <p:spPr>
          <a:xfrm>
            <a:off x="607987" y="2307289"/>
            <a:ext cx="7507786" cy="4057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default observation for each traffic signal agent is a vector: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= [phase,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min_green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lane_1_density,… ,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lane_n_density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,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lane_1_queue,...,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lane_n_queue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one-hot encoded vector indicating the current active green phase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min_green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binary variable indicating whether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min_green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seconds have already passed in the current phase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lane_i_density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the number of vehicles in incoming lane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dividided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the total capacity of the lane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lane_i_queue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number of queued (speed below 0.1 m/s) vehicles in incoming lane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divided by the total capacity of the lane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A671E7-F758-4EF2-929A-8923EC07E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032" y="3992608"/>
            <a:ext cx="2009821" cy="19696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85B58A-BCA2-4808-A4ED-30FCB355DFFD}"/>
              </a:ext>
            </a:extLst>
          </p:cNvPr>
          <p:cNvSpPr txBox="1"/>
          <p:nvPr/>
        </p:nvSpPr>
        <p:spPr>
          <a:xfrm>
            <a:off x="10256125" y="3655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E6DB64-2FC5-423B-9121-C963230523A2}"/>
              </a:ext>
            </a:extLst>
          </p:cNvPr>
          <p:cNvSpPr txBox="1"/>
          <p:nvPr/>
        </p:nvSpPr>
        <p:spPr>
          <a:xfrm>
            <a:off x="10414885" y="5930331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F0A6B-3AE9-47A6-B3A9-E5E02DABF576}"/>
              </a:ext>
            </a:extLst>
          </p:cNvPr>
          <p:cNvSpPr txBox="1"/>
          <p:nvPr/>
        </p:nvSpPr>
        <p:spPr>
          <a:xfrm>
            <a:off x="11522853" y="5410211"/>
            <a:ext cx="66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</a:t>
            </a:r>
            <a:endParaRPr lang="en-US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19F8FC3-94D1-44F9-AB78-B61D6017E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802" y="3649327"/>
            <a:ext cx="289585" cy="1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72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5EE9F-753B-47DA-8ED7-9B33B228A9A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0495" y="1898905"/>
            <a:ext cx="7128493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FCEF8-F9E2-4BC9-B4B9-C76D86760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988" y="129941"/>
            <a:ext cx="4693012" cy="2956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B80310-574A-4E71-83E2-5CD6DCAD5819}"/>
              </a:ext>
            </a:extLst>
          </p:cNvPr>
          <p:cNvSpPr txBox="1"/>
          <p:nvPr/>
        </p:nvSpPr>
        <p:spPr>
          <a:xfrm>
            <a:off x="787997" y="259772"/>
            <a:ext cx="60942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How to apply RL for traffic light optimization?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F0618D-3D6E-4C53-8F3F-EC12D6269439}"/>
              </a:ext>
            </a:extLst>
          </p:cNvPr>
          <p:cNvSpPr txBox="1"/>
          <p:nvPr/>
        </p:nvSpPr>
        <p:spPr>
          <a:xfrm>
            <a:off x="787997" y="1431564"/>
            <a:ext cx="704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 what is the State (or Observation) ?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D742CEA-54B8-4226-8F5D-70010FF07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" y="57828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1BFD02-6F93-45C9-8747-706BFF72519C}"/>
              </a:ext>
            </a:extLst>
          </p:cNvPr>
          <p:cNvSpPr txBox="1"/>
          <p:nvPr/>
        </p:nvSpPr>
        <p:spPr>
          <a:xfrm>
            <a:off x="607987" y="2307289"/>
            <a:ext cx="7507786" cy="15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default observation for each traffic signal agent is a vector: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= [phase,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min_green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lane_1_density, … ,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lane_n_density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lane_1_queue, ... ,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lane_n_queue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A671E7-F758-4EF2-929A-8923EC07E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032" y="3992608"/>
            <a:ext cx="2009821" cy="19696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85B58A-BCA2-4808-A4ED-30FCB355DFFD}"/>
              </a:ext>
            </a:extLst>
          </p:cNvPr>
          <p:cNvSpPr txBox="1"/>
          <p:nvPr/>
        </p:nvSpPr>
        <p:spPr>
          <a:xfrm>
            <a:off x="10256125" y="3655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E6DB64-2FC5-423B-9121-C963230523A2}"/>
              </a:ext>
            </a:extLst>
          </p:cNvPr>
          <p:cNvSpPr txBox="1"/>
          <p:nvPr/>
        </p:nvSpPr>
        <p:spPr>
          <a:xfrm>
            <a:off x="10414885" y="5930331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F0A6B-3AE9-47A6-B3A9-E5E02DABF576}"/>
              </a:ext>
            </a:extLst>
          </p:cNvPr>
          <p:cNvSpPr txBox="1"/>
          <p:nvPr/>
        </p:nvSpPr>
        <p:spPr>
          <a:xfrm>
            <a:off x="11522853" y="5410211"/>
            <a:ext cx="66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</a:t>
            </a:r>
            <a:endParaRPr lang="en-US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19F8FC3-94D1-44F9-AB78-B61D6017E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802" y="3649327"/>
            <a:ext cx="289585" cy="1905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C7A52AA-9A6C-4825-A965-6416F545AB28}"/>
              </a:ext>
            </a:extLst>
          </p:cNvPr>
          <p:cNvSpPr txBox="1"/>
          <p:nvPr/>
        </p:nvSpPr>
        <p:spPr>
          <a:xfrm>
            <a:off x="1522206" y="51855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1AE67-EAB0-46F8-898D-52B27E61A21E}"/>
              </a:ext>
            </a:extLst>
          </p:cNvPr>
          <p:cNvSpPr txBox="1"/>
          <p:nvPr/>
        </p:nvSpPr>
        <p:spPr>
          <a:xfrm>
            <a:off x="6013499" y="52607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7F7B51-9035-4A73-BB03-950A2B477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4413" y="4372379"/>
            <a:ext cx="3081373" cy="168467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1A2B3A8-1B95-4175-867F-3AB677E4E2CA}"/>
              </a:ext>
            </a:extLst>
          </p:cNvPr>
          <p:cNvSpPr/>
          <p:nvPr/>
        </p:nvSpPr>
        <p:spPr>
          <a:xfrm>
            <a:off x="2194560" y="5336460"/>
            <a:ext cx="294640" cy="172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792B2C6-ED9C-4207-915A-AB800E39FD4F}"/>
              </a:ext>
            </a:extLst>
          </p:cNvPr>
          <p:cNvSpPr/>
          <p:nvPr/>
        </p:nvSpPr>
        <p:spPr>
          <a:xfrm>
            <a:off x="5464859" y="5336460"/>
            <a:ext cx="294640" cy="172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92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5EE9F-753B-47DA-8ED7-9B33B228A9A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0495" y="1898905"/>
            <a:ext cx="7128493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FCEF8-F9E2-4BC9-B4B9-C76D86760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988" y="129941"/>
            <a:ext cx="4693012" cy="2956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B80310-574A-4E71-83E2-5CD6DCAD5819}"/>
              </a:ext>
            </a:extLst>
          </p:cNvPr>
          <p:cNvSpPr txBox="1"/>
          <p:nvPr/>
        </p:nvSpPr>
        <p:spPr>
          <a:xfrm>
            <a:off x="787997" y="259772"/>
            <a:ext cx="60942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How to apply RL for traffic light optimization?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F1F56C-4F3A-4842-82C0-AB6EC38B3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808" y="3271838"/>
            <a:ext cx="2983371" cy="32016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F0618D-3D6E-4C53-8F3F-EC12D6269439}"/>
              </a:ext>
            </a:extLst>
          </p:cNvPr>
          <p:cNvSpPr txBox="1"/>
          <p:nvPr/>
        </p:nvSpPr>
        <p:spPr>
          <a:xfrm>
            <a:off x="787997" y="1431564"/>
            <a:ext cx="704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 how do we compute Rewards after decisions taken?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D742CEA-54B8-4226-8F5D-70010FF07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" y="57828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71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5EE9F-753B-47DA-8ED7-9B33B228A9A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0495" y="1898905"/>
            <a:ext cx="7128493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FCEF8-F9E2-4BC9-B4B9-C76D86760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988" y="129941"/>
            <a:ext cx="4693012" cy="2956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B80310-574A-4E71-83E2-5CD6DCAD5819}"/>
              </a:ext>
            </a:extLst>
          </p:cNvPr>
          <p:cNvSpPr txBox="1"/>
          <p:nvPr/>
        </p:nvSpPr>
        <p:spPr>
          <a:xfrm>
            <a:off x="787997" y="259772"/>
            <a:ext cx="60942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How to apply RL for traffic light optimization?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F1F56C-4F3A-4842-82C0-AB6EC38B3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808" y="3271838"/>
            <a:ext cx="2983371" cy="32016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F0618D-3D6E-4C53-8F3F-EC12D6269439}"/>
              </a:ext>
            </a:extLst>
          </p:cNvPr>
          <p:cNvSpPr txBox="1"/>
          <p:nvPr/>
        </p:nvSpPr>
        <p:spPr>
          <a:xfrm>
            <a:off x="787997" y="1431564"/>
            <a:ext cx="704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 how do we compute Rewards after decisions taken?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D742CEA-54B8-4226-8F5D-70010FF07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" y="57828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1614C82-B386-49E0-8896-41D264D6C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17" y="3029861"/>
            <a:ext cx="3847149" cy="8807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2AB33B-E705-4EA0-8A60-3D98352AA5B7}"/>
              </a:ext>
            </a:extLst>
          </p:cNvPr>
          <p:cNvSpPr txBox="1"/>
          <p:nvPr/>
        </p:nvSpPr>
        <p:spPr>
          <a:xfrm>
            <a:off x="1036319" y="2072640"/>
            <a:ext cx="5845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E.g., How much the total delay - sum of the waiting times of all approaching vehicles) changed in relation to the previous time-step.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90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5EE9F-753B-47DA-8ED7-9B33B228A9A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0495" y="1898905"/>
            <a:ext cx="7128493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FCEF8-F9E2-4BC9-B4B9-C76D86760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988" y="129941"/>
            <a:ext cx="4693012" cy="2956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B80310-574A-4E71-83E2-5CD6DCAD5819}"/>
              </a:ext>
            </a:extLst>
          </p:cNvPr>
          <p:cNvSpPr txBox="1"/>
          <p:nvPr/>
        </p:nvSpPr>
        <p:spPr>
          <a:xfrm>
            <a:off x="787997" y="259772"/>
            <a:ext cx="60942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How to apply RL for traffic light optimization?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F0618D-3D6E-4C53-8F3F-EC12D6269439}"/>
              </a:ext>
            </a:extLst>
          </p:cNvPr>
          <p:cNvSpPr txBox="1"/>
          <p:nvPr/>
        </p:nvSpPr>
        <p:spPr>
          <a:xfrm>
            <a:off x="787997" y="1431564"/>
            <a:ext cx="7043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 how do we compute Rewards after decisions are taken?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Or the default state-of-the-art implementation: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D742CEA-54B8-4226-8F5D-70010FF07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" y="57828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9">
            <a:extLst>
              <a:ext uri="{FF2B5EF4-FFF2-40B4-BE49-F238E27FC236}">
                <a16:creationId xmlns:a16="http://schemas.microsoft.com/office/drawing/2014/main" id="{B37830DA-CBFE-4939-B897-3C3CD4973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807" y="2884641"/>
            <a:ext cx="4332381" cy="73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10">
            <a:extLst>
              <a:ext uri="{FF2B5EF4-FFF2-40B4-BE49-F238E27FC236}">
                <a16:creationId xmlns:a16="http://schemas.microsoft.com/office/drawing/2014/main" id="{75234F4C-92F1-4076-824E-A2DCFBD52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209" y="4274939"/>
            <a:ext cx="4332381" cy="63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1">
            <a:extLst>
              <a:ext uri="{FF2B5EF4-FFF2-40B4-BE49-F238E27FC236}">
                <a16:creationId xmlns:a16="http://schemas.microsoft.com/office/drawing/2014/main" id="{5F1AD17A-1152-4A5E-98B6-9F9BD0A8D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154" y="5871989"/>
            <a:ext cx="5087260" cy="12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30077CCB-53DE-457B-8CEF-10E45DF89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197" y="2273757"/>
            <a:ext cx="6880747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 reward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measures the different between the number of vehicles in the intersection between directions WE and 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9060100-1D1E-4E98-B889-7D106D1DD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819" y="3494811"/>
            <a:ext cx="882904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 reward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Measures the </a:t>
            </a:r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 between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many vehicles have passed and how many </a:t>
            </a:r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entered in the intersection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0FCF4B2-9ABF-40A0-8B6C-6891E4A33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312" y="4970992"/>
            <a:ext cx="904772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reward</a:t>
            </a:r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blend of the to components above, where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starts </a:t>
            </a:r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training process from 0 and gets to 1 – intuitively, the agent is trained to optimize locally then by the end it looks for global optimization.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0687DEDC-8FBD-49CD-9C2A-27F4FA289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440" y="4612368"/>
            <a:ext cx="882904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838C26-64F5-47E2-B091-FB7C4D3C71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5067" y="4612368"/>
            <a:ext cx="2009821" cy="19696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C7A726-276D-4BAA-835F-74BBFCA958C9}"/>
              </a:ext>
            </a:extLst>
          </p:cNvPr>
          <p:cNvSpPr txBox="1"/>
          <p:nvPr/>
        </p:nvSpPr>
        <p:spPr>
          <a:xfrm>
            <a:off x="10678160" y="427493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A07796-2D39-4254-9E1B-139D28E429C2}"/>
              </a:ext>
            </a:extLst>
          </p:cNvPr>
          <p:cNvSpPr txBox="1"/>
          <p:nvPr/>
        </p:nvSpPr>
        <p:spPr>
          <a:xfrm>
            <a:off x="10836920" y="6550091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D3C8D6-9279-4874-9618-779908B50931}"/>
              </a:ext>
            </a:extLst>
          </p:cNvPr>
          <p:cNvSpPr txBox="1"/>
          <p:nvPr/>
        </p:nvSpPr>
        <p:spPr>
          <a:xfrm>
            <a:off x="11944888" y="6029971"/>
            <a:ext cx="66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76EFC0-AB54-4791-AC03-BED0C4B7871F}"/>
              </a:ext>
            </a:extLst>
          </p:cNvPr>
          <p:cNvSpPr txBox="1"/>
          <p:nvPr/>
        </p:nvSpPr>
        <p:spPr>
          <a:xfrm>
            <a:off x="9521333" y="6029971"/>
            <a:ext cx="66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</a:t>
            </a:r>
            <a:endParaRPr lang="en-US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112288-B9B2-4BCE-9F9A-06E7E186F9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5837" y="4269087"/>
            <a:ext cx="289585" cy="1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59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B503-363F-4343-8CD0-B6B52BDF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44AD7-028F-44D5-8C62-7617E5F22C0B}"/>
              </a:ext>
            </a:extLst>
          </p:cNvPr>
          <p:cNvSpPr txBox="1"/>
          <p:nvPr/>
        </p:nvSpPr>
        <p:spPr>
          <a:xfrm>
            <a:off x="1397259" y="1780890"/>
            <a:ext cx="100700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Open-source</a:t>
            </a:r>
            <a:r>
              <a:rPr lang="en-US" sz="2400" dirty="0"/>
              <a:t> at </a:t>
            </a:r>
            <a:r>
              <a:rPr lang="en-US" sz="2400" dirty="0">
                <a:hlinkClick r:id="rId2"/>
              </a:rPr>
              <a:t>https://github.com/unibuc-cs/TrafficFlowOptimization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2AA3B-FCFC-40A1-A7C0-9C635E260D68}"/>
              </a:ext>
            </a:extLst>
          </p:cNvPr>
          <p:cNvSpPr txBox="1"/>
          <p:nvPr/>
        </p:nvSpPr>
        <p:spPr>
          <a:xfrm>
            <a:off x="826537" y="2915671"/>
            <a:ext cx="1052726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/>
              <a:t>First</a:t>
            </a:r>
            <a:r>
              <a:rPr lang="en-US" sz="2400" dirty="0"/>
              <a:t> open-source tool at the </a:t>
            </a:r>
            <a:r>
              <a:rPr lang="en-US" sz="2400" b="1" dirty="0"/>
              <a:t>microscopic</a:t>
            </a:r>
            <a:r>
              <a:rPr lang="en-US" sz="2400" dirty="0"/>
              <a:t> </a:t>
            </a:r>
            <a:r>
              <a:rPr lang="en-US" sz="2400" i="1" dirty="0"/>
              <a:t>level</a:t>
            </a:r>
            <a:r>
              <a:rPr lang="en-US" sz="2400" dirty="0"/>
              <a:t> that can leverage various modern single and multiagent algorithms from popular open-source RL libraries such as: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TFAgents</a:t>
            </a:r>
            <a:r>
              <a:rPr lang="en-US" sz="2400" dirty="0"/>
              <a:t> (</a:t>
            </a:r>
            <a:r>
              <a:rPr lang="en-US" sz="2400" dirty="0" err="1"/>
              <a:t>Guadarrama</a:t>
            </a:r>
            <a:r>
              <a:rPr lang="en-US" sz="2400" dirty="0"/>
              <a:t> et al., 2018)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OpenAI</a:t>
            </a:r>
            <a:r>
              <a:rPr lang="en-US" sz="2400" b="1" dirty="0"/>
              <a:t> Baselines </a:t>
            </a:r>
            <a:r>
              <a:rPr lang="en-US" sz="2400" dirty="0"/>
              <a:t>(</a:t>
            </a:r>
            <a:r>
              <a:rPr lang="en-US" sz="2400" dirty="0" err="1"/>
              <a:t>Dhariwal</a:t>
            </a:r>
            <a:r>
              <a:rPr lang="en-US" sz="2400" dirty="0"/>
              <a:t> et al., 2017)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PFRL</a:t>
            </a:r>
            <a:r>
              <a:rPr lang="en-US" sz="2400" dirty="0"/>
              <a:t> (Fujita et al., 2021),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RLlib</a:t>
            </a:r>
            <a:r>
              <a:rPr lang="en-US" sz="2400" dirty="0"/>
              <a:t> (Liang et al., 2018).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888A38-ABEA-4925-A610-C6C869AAF794}"/>
              </a:ext>
            </a:extLst>
          </p:cNvPr>
          <p:cNvSpPr txBox="1"/>
          <p:nvPr/>
        </p:nvSpPr>
        <p:spPr>
          <a:xfrm>
            <a:off x="921397" y="4136672"/>
            <a:ext cx="105272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Domain adapted output capabilities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Comprehensive list of output options with relevant default metrics for real-world traffic scenarios</a:t>
            </a:r>
          </a:p>
          <a:p>
            <a:pPr lvl="1"/>
            <a:endParaRPr lang="en-US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Plotting functions built on top of </a:t>
            </a:r>
            <a:r>
              <a:rPr lang="en-US" sz="2000" dirty="0" err="1"/>
              <a:t>TensorBoard</a:t>
            </a:r>
            <a:r>
              <a:rPr lang="en-US" sz="2000" dirty="0"/>
              <a:t> (</a:t>
            </a:r>
            <a:r>
              <a:rPr lang="en-US" sz="2000" dirty="0" err="1"/>
              <a:t>TensorBoard</a:t>
            </a:r>
            <a:r>
              <a:rPr lang="en-US" sz="2000" dirty="0"/>
              <a:t>, 2021), </a:t>
            </a:r>
            <a:r>
              <a:rPr lang="en-US" sz="2000" b="1" dirty="0"/>
              <a:t>specifically adapted for the metrics of the traffic light control problem.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20284-B316-45B0-B094-FA6BD2472D4A}"/>
              </a:ext>
            </a:extLst>
          </p:cNvPr>
          <p:cNvSpPr txBox="1"/>
          <p:nvPr/>
        </p:nvSpPr>
        <p:spPr>
          <a:xfrm>
            <a:off x="1033366" y="743566"/>
            <a:ext cx="999541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Framework that allows </a:t>
            </a:r>
            <a:r>
              <a:rPr lang="en-US" sz="2000" b="1" dirty="0"/>
              <a:t>separation</a:t>
            </a:r>
            <a:r>
              <a:rPr lang="en-US" sz="2000" dirty="0"/>
              <a:t> between the </a:t>
            </a:r>
            <a:r>
              <a:rPr lang="en-US" sz="2000" b="1" dirty="0"/>
              <a:t>methods</a:t>
            </a:r>
            <a:r>
              <a:rPr lang="en-US" sz="2000" dirty="0"/>
              <a:t> used for optimization and the </a:t>
            </a:r>
            <a:r>
              <a:rPr lang="en-US" sz="2000" b="1" dirty="0"/>
              <a:t>knowledge and datasets of transportation administration</a:t>
            </a:r>
            <a:endParaRPr lang="en-US" sz="2000" dirty="0"/>
          </a:p>
          <a:p>
            <a:pPr marL="457200" lvl="1" indent="0">
              <a:buNone/>
            </a:pPr>
            <a:endParaRPr lang="en-US" sz="2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RL researchers can reuse their expertise more easily and with less technical effort to perform optimizations without knowing deep technical details about traffic management in general.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users who are familiar with traffic management concepts can immediately reuse existing open-source RL libraries out of the box with minimal knowledge in this area.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6342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ED3AD3-F871-45B7-8F51-1400473A2D21}"/>
              </a:ext>
            </a:extLst>
          </p:cNvPr>
          <p:cNvSpPr txBox="1"/>
          <p:nvPr/>
        </p:nvSpPr>
        <p:spPr>
          <a:xfrm>
            <a:off x="832368" y="889619"/>
            <a:ext cx="993188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Distributed</a:t>
            </a:r>
            <a:r>
              <a:rPr lang="en-US" sz="2000" dirty="0"/>
              <a:t> </a:t>
            </a:r>
            <a:r>
              <a:rPr lang="en-US" sz="2000" b="1" dirty="0"/>
              <a:t>training</a:t>
            </a:r>
            <a:r>
              <a:rPr lang="en-US" sz="2000" dirty="0"/>
              <a:t> with </a:t>
            </a:r>
            <a:r>
              <a:rPr lang="en-US" sz="2000" b="1" dirty="0" err="1"/>
              <a:t>RLlib</a:t>
            </a:r>
            <a:r>
              <a:rPr lang="en-US" sz="2000" dirty="0"/>
              <a:t> using strategies to connect to the </a:t>
            </a:r>
            <a:r>
              <a:rPr lang="en-US" sz="2000" b="1" dirty="0"/>
              <a:t>SUMO</a:t>
            </a:r>
            <a:r>
              <a:rPr lang="en-US" sz="2000" dirty="0"/>
              <a:t> simulator (</a:t>
            </a:r>
            <a:r>
              <a:rPr lang="en-US" sz="2000" dirty="0" err="1"/>
              <a:t>Krajzewicz</a:t>
            </a:r>
            <a:r>
              <a:rPr lang="en-US" sz="2000" dirty="0"/>
              <a:t> et al., 2012). Multiple workers and environments per workers variants are supported.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 method to </a:t>
            </a:r>
            <a:r>
              <a:rPr lang="en-US" sz="2000" b="1" dirty="0"/>
              <a:t>simulate traffic under various conditions, in real-world maps, even in the absence of real-world data.</a:t>
            </a:r>
          </a:p>
        </p:txBody>
      </p:sp>
    </p:spTree>
    <p:extLst>
      <p:ext uri="{BB962C8B-B14F-4D97-AF65-F5344CB8AC3E}">
        <p14:creationId xmlns:p14="http://schemas.microsoft.com/office/powerpoint/2010/main" val="3594603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DCB1AC6-EC8B-4398-A84E-48B0D74D4804}"/>
                  </a:ext>
                </a:extLst>
              </p14:cNvPr>
              <p14:cNvContentPartPr/>
              <p14:nvPr/>
            </p14:nvContentPartPr>
            <p14:xfrm>
              <a:off x="1772596" y="172597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DCB1AC6-EC8B-4398-A84E-48B0D74D48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8276" y="172165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2BCB616-3B36-463A-B203-5033326A783F}"/>
                  </a:ext>
                </a:extLst>
              </p14:cNvPr>
              <p14:cNvContentPartPr/>
              <p14:nvPr/>
            </p14:nvContentPartPr>
            <p14:xfrm>
              <a:off x="1856836" y="222061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2BCB616-3B36-463A-B203-5033326A78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2516" y="221629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763F650-12F3-4839-9E98-A4741765B4E9}"/>
                  </a:ext>
                </a:extLst>
              </p14:cNvPr>
              <p14:cNvContentPartPr/>
              <p14:nvPr/>
            </p14:nvContentPartPr>
            <p14:xfrm>
              <a:off x="913996" y="182857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763F650-12F3-4839-9E98-A4741765B4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676" y="1824252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6B09C660-0219-433D-8E90-908F4E0A01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2596" y="1050906"/>
            <a:ext cx="9064139" cy="5390391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B5D8AE1-5BCC-457A-AA8E-3890DE3A9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32" y="416703"/>
            <a:ext cx="11440367" cy="7402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Interaction flow between </a:t>
            </a:r>
            <a:r>
              <a:rPr lang="en-US" b="1" dirty="0" err="1"/>
              <a:t>OpenAIGym</a:t>
            </a:r>
            <a:r>
              <a:rPr lang="en-US" dirty="0"/>
              <a:t> environment, our </a:t>
            </a:r>
            <a:r>
              <a:rPr lang="en-US" b="1" dirty="0" err="1"/>
              <a:t>SumoEnvironment</a:t>
            </a:r>
            <a:r>
              <a:rPr lang="en-US" dirty="0"/>
              <a:t> environment and the </a:t>
            </a:r>
            <a:r>
              <a:rPr lang="en-US" b="1" dirty="0"/>
              <a:t>SUMO</a:t>
            </a:r>
            <a:r>
              <a:rPr lang="en-US" dirty="0"/>
              <a:t> simulator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08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DCB1AC6-EC8B-4398-A84E-48B0D74D4804}"/>
                  </a:ext>
                </a:extLst>
              </p14:cNvPr>
              <p14:cNvContentPartPr/>
              <p14:nvPr/>
            </p14:nvContentPartPr>
            <p14:xfrm>
              <a:off x="1772596" y="172597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DCB1AC6-EC8B-4398-A84E-48B0D74D48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8276" y="172165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2BCB616-3B36-463A-B203-5033326A783F}"/>
                  </a:ext>
                </a:extLst>
              </p14:cNvPr>
              <p14:cNvContentPartPr/>
              <p14:nvPr/>
            </p14:nvContentPartPr>
            <p14:xfrm>
              <a:off x="1856836" y="222061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2BCB616-3B36-463A-B203-5033326A78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2516" y="221629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763F650-12F3-4839-9E98-A4741765B4E9}"/>
                  </a:ext>
                </a:extLst>
              </p14:cNvPr>
              <p14:cNvContentPartPr/>
              <p14:nvPr/>
            </p14:nvContentPartPr>
            <p14:xfrm>
              <a:off x="913996" y="182857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763F650-12F3-4839-9E98-A4741765B4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676" y="1824252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6B09C660-0219-433D-8E90-908F4E0A01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7861" y="918826"/>
            <a:ext cx="9064139" cy="5390391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B5D8AE1-5BCC-457A-AA8E-3890DE3A9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32" y="416703"/>
            <a:ext cx="11440367" cy="7402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Interaction flow between </a:t>
            </a:r>
            <a:r>
              <a:rPr lang="en-US" b="1" dirty="0" err="1"/>
              <a:t>OpenAIGym</a:t>
            </a:r>
            <a:r>
              <a:rPr lang="en-US" dirty="0"/>
              <a:t> environment, our </a:t>
            </a:r>
            <a:r>
              <a:rPr lang="en-US" b="1" dirty="0" err="1"/>
              <a:t>SumoEnvironment</a:t>
            </a:r>
            <a:r>
              <a:rPr lang="en-US" dirty="0"/>
              <a:t> environment and the </a:t>
            </a:r>
            <a:r>
              <a:rPr lang="en-US" b="1" dirty="0"/>
              <a:t>SUMO</a:t>
            </a:r>
            <a:r>
              <a:rPr lang="en-US" dirty="0"/>
              <a:t> simulator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1851A-8DD4-4D50-ADFC-FC0ACF919266}"/>
              </a:ext>
            </a:extLst>
          </p:cNvPr>
          <p:cNvSpPr txBox="1"/>
          <p:nvPr/>
        </p:nvSpPr>
        <p:spPr>
          <a:xfrm>
            <a:off x="229822" y="1897289"/>
            <a:ext cx="289803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User can override the default behaviors!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Various state of the art implementations are provided out of the box for experimentation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A0872D-263E-41D7-B150-8C92429F2C2F}"/>
              </a:ext>
            </a:extLst>
          </p:cNvPr>
          <p:cNvCxnSpPr>
            <a:cxnSpLocks/>
          </p:cNvCxnSpPr>
          <p:nvPr/>
        </p:nvCxnSpPr>
        <p:spPr>
          <a:xfrm>
            <a:off x="2204720" y="3078480"/>
            <a:ext cx="2011680" cy="296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78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B503-363F-4343-8CD0-B6B52BDF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3761-8E7E-437F-BDB6-7AA32A23E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770"/>
            <a:ext cx="10844048" cy="48021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People spend more and more hours driving and this causes chaos and pollution.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solidFill>
                <a:srgbClr val="111111"/>
              </a:solidFill>
              <a:latin typeface="Roboto" panose="02000000000000000000" pitchFamily="2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Smart cities are demanding a smarter traffic light system to optimize these issues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rgbClr val="111111"/>
              </a:solidFill>
              <a:latin typeface="Roboto" panose="02000000000000000000" pitchFamily="2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11111"/>
                </a:solidFill>
                <a:latin typeface="Roboto" panose="02000000000000000000" pitchFamily="2" charset="0"/>
              </a:rPr>
              <a:t>In this perspective, our work is a step forward in helping both research community and industry the problem of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NimbusRomNo9L-Medi"/>
              </a:rPr>
              <a:t>traffic light control optimization.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29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F2FA40-2FA5-4110-A338-BACC0FA82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578" y="218910"/>
            <a:ext cx="3549832" cy="6420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06FF57-C389-44CD-91AF-78E52AB4BA6F}"/>
              </a:ext>
            </a:extLst>
          </p:cNvPr>
          <p:cNvSpPr txBox="1"/>
          <p:nvPr/>
        </p:nvSpPr>
        <p:spPr>
          <a:xfrm>
            <a:off x="670715" y="1548412"/>
            <a:ext cx="69450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The framework implements an environment compatible with </a:t>
            </a:r>
            <a:r>
              <a:rPr lang="en-US" b="1" dirty="0" err="1"/>
              <a:t>OpenAI</a:t>
            </a:r>
            <a:r>
              <a:rPr lang="en-US" b="1" dirty="0"/>
              <a:t> Gym interface </a:t>
            </a:r>
            <a:r>
              <a:rPr lang="en-US" dirty="0"/>
              <a:t>=&gt; need by the research community in RL and to be compatible with the common RL libraries out of the box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CB6C06-3480-4BDC-8D46-ACD82D78234A}"/>
              </a:ext>
            </a:extLst>
          </p:cNvPr>
          <p:cNvCxnSpPr>
            <a:cxnSpLocks/>
          </p:cNvCxnSpPr>
          <p:nvPr/>
        </p:nvCxnSpPr>
        <p:spPr>
          <a:xfrm>
            <a:off x="7061200" y="2471742"/>
            <a:ext cx="2275840" cy="38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A2BF02-E08C-4D2E-AF02-BEEBADA72C9F}"/>
              </a:ext>
            </a:extLst>
          </p:cNvPr>
          <p:cNvSpPr txBox="1">
            <a:spLocks/>
          </p:cNvSpPr>
          <p:nvPr/>
        </p:nvSpPr>
        <p:spPr>
          <a:xfrm>
            <a:off x="650033" y="416703"/>
            <a:ext cx="10515600" cy="629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Software stack for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55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2AB4D-5FE7-4F74-A6EB-E69388393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32" y="5203369"/>
            <a:ext cx="7437328" cy="12379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b="1" dirty="0" err="1"/>
              <a:t>AECEnv</a:t>
            </a:r>
            <a:r>
              <a:rPr lang="en-US" sz="1800" b="1" dirty="0"/>
              <a:t> </a:t>
            </a:r>
            <a:r>
              <a:rPr lang="en-US" sz="1800" dirty="0"/>
              <a:t>is the foundation, implemented in the </a:t>
            </a:r>
            <a:r>
              <a:rPr lang="en-US" sz="1800" b="1" dirty="0" err="1"/>
              <a:t>PeetingZoo</a:t>
            </a:r>
            <a:r>
              <a:rPr lang="en-US" sz="1800" dirty="0"/>
              <a:t> library based on the Agent Environment Cycle Game (Terry et al., 2021) idea, and the </a:t>
            </a:r>
            <a:r>
              <a:rPr lang="en-US" sz="1800" b="1" dirty="0" err="1"/>
              <a:t>SumoEnvironment</a:t>
            </a:r>
            <a:r>
              <a:rPr lang="en-US" sz="1800" dirty="0"/>
              <a:t> class.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2FA40-2FA5-4110-A338-BACC0FA82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578" y="218910"/>
            <a:ext cx="3549832" cy="6420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06FF57-C389-44CD-91AF-78E52AB4BA6F}"/>
              </a:ext>
            </a:extLst>
          </p:cNvPr>
          <p:cNvSpPr txBox="1"/>
          <p:nvPr/>
        </p:nvSpPr>
        <p:spPr>
          <a:xfrm>
            <a:off x="670715" y="1548412"/>
            <a:ext cx="69450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The framework implements an environment compatible with </a:t>
            </a:r>
            <a:r>
              <a:rPr lang="en-US" b="1" dirty="0" err="1"/>
              <a:t>OpenAI</a:t>
            </a:r>
            <a:r>
              <a:rPr lang="en-US" b="1" dirty="0"/>
              <a:t> Gym interface </a:t>
            </a:r>
            <a:r>
              <a:rPr lang="en-US" dirty="0"/>
              <a:t>=&gt; need by the research community in RL and to be compatible with the common RL libraries out of the box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9EBAE-FD5C-4132-AB96-EF787D34E9B0}"/>
              </a:ext>
            </a:extLst>
          </p:cNvPr>
          <p:cNvSpPr txBox="1"/>
          <p:nvPr/>
        </p:nvSpPr>
        <p:spPr>
          <a:xfrm>
            <a:off x="650032" y="3045936"/>
            <a:ext cx="69450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Preprocessing</a:t>
            </a:r>
            <a:r>
              <a:rPr lang="en-US" dirty="0"/>
              <a:t> hooks created with the </a:t>
            </a:r>
            <a:r>
              <a:rPr lang="en-US" b="1" dirty="0" err="1"/>
              <a:t>SuperSuit</a:t>
            </a:r>
            <a:r>
              <a:rPr lang="en-US" dirty="0"/>
              <a:t> tool: </a:t>
            </a:r>
            <a:r>
              <a:rPr lang="en-US" b="1" dirty="0" err="1"/>
              <a:t>PadActions</a:t>
            </a:r>
            <a:r>
              <a:rPr lang="en-US" dirty="0"/>
              <a:t> and </a:t>
            </a:r>
            <a:r>
              <a:rPr lang="en-US" b="1" dirty="0" err="1"/>
              <a:t>PadObservation</a:t>
            </a:r>
            <a:r>
              <a:rPr lang="en-US" dirty="0"/>
              <a:t> - to populate the observation and action spaces so that all agents have the same dimensionality, regardless of the number of lanes each traffic light agent has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CB6C06-3480-4BDC-8D46-ACD82D78234A}"/>
              </a:ext>
            </a:extLst>
          </p:cNvPr>
          <p:cNvCxnSpPr/>
          <p:nvPr/>
        </p:nvCxnSpPr>
        <p:spPr>
          <a:xfrm>
            <a:off x="7345680" y="4003040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A2BF02-E08C-4D2E-AF02-BEEBADA72C9F}"/>
              </a:ext>
            </a:extLst>
          </p:cNvPr>
          <p:cNvSpPr txBox="1">
            <a:spLocks/>
          </p:cNvSpPr>
          <p:nvPr/>
        </p:nvSpPr>
        <p:spPr>
          <a:xfrm>
            <a:off x="650033" y="416703"/>
            <a:ext cx="10515600" cy="629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Software stack for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94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9DF2-B680-422A-B826-6AA5A65F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065CB-469D-4B5D-9853-B4937BC8B924}"/>
              </a:ext>
            </a:extLst>
          </p:cNvPr>
          <p:cNvSpPr txBox="1"/>
          <p:nvPr/>
        </p:nvSpPr>
        <p:spPr>
          <a:xfrm>
            <a:off x="838200" y="2339894"/>
            <a:ext cx="3591827" cy="2951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used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RESCO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 for evaluation and experiments,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Paper: </a:t>
            </a:r>
            <a:r>
              <a:rPr lang="en-US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https://people.engr.tamu.edu/guni/Papers/NeurIPS-signals.pdf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https://github.com/LucasAlegre/sumo-rl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74E332D-22E2-4467-B382-7E2B12360B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41" y="1535430"/>
            <a:ext cx="7157434" cy="4560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0570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9DF2-B680-422A-B826-6AA5A65F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543678F-6FBD-4F24-9FBF-5400A56A3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81" y="1027906"/>
            <a:ext cx="4508038" cy="2693113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A4C2BF17-6AB1-4E4E-B018-D7E064D62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10" y="3943874"/>
            <a:ext cx="4555507" cy="2757817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26B4AF97-C2A5-4159-9516-194BE61D8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13" y="3833222"/>
            <a:ext cx="4901813" cy="30247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811D19-19A8-4DAA-AF28-719D7D03E25E}"/>
              </a:ext>
            </a:extLst>
          </p:cNvPr>
          <p:cNvSpPr txBox="1"/>
          <p:nvPr/>
        </p:nvSpPr>
        <p:spPr>
          <a:xfrm>
            <a:off x="838200" y="1524000"/>
            <a:ext cx="5867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We provide out of the box implementations for different algorithms.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Domain adapted statistics such as: statistics about vehicles stopped, waiting time for vehicles, training efficiency,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User can create its own dataset using our tools and experiment.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517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C652-AFF6-49B1-919A-CDBD8FFB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362F-652D-4B69-B1CF-9B49625D2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4692"/>
            <a:ext cx="10676467" cy="5032375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dirty="0"/>
              <a:t>Reinforcement learning is currently the best way to simulate and optimize traffic lights control in smart cities environments.</a:t>
            </a:r>
          </a:p>
          <a:p>
            <a:pPr marL="0" indent="0">
              <a:lnSpc>
                <a:spcPct val="120000"/>
              </a:lnSpc>
              <a:buNone/>
            </a:pPr>
            <a:endParaRPr lang="en-GB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dirty="0"/>
              <a:t>Our framework acts from two sides: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It allows research and industry communities to experiment different methods without having to understand low-level details about traffic management, datasets, or code.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It allows people with traffic management knowledge to create datasets, customize and experiment changes to existing cities topologies, without having to understand the algorithms for optimizations.</a:t>
            </a:r>
          </a:p>
        </p:txBody>
      </p:sp>
    </p:spTree>
    <p:extLst>
      <p:ext uri="{BB962C8B-B14F-4D97-AF65-F5344CB8AC3E}">
        <p14:creationId xmlns:p14="http://schemas.microsoft.com/office/powerpoint/2010/main" val="4033547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DE9C43-ED0A-45EF-85DE-7C0A7620496A}"/>
              </a:ext>
            </a:extLst>
          </p:cNvPr>
          <p:cNvSpPr txBox="1"/>
          <p:nvPr/>
        </p:nvSpPr>
        <p:spPr>
          <a:xfrm>
            <a:off x="1513872" y="2690037"/>
            <a:ext cx="91642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Check out our open-source tool</a:t>
            </a:r>
            <a:r>
              <a:rPr lang="en-US" sz="3200" dirty="0"/>
              <a:t> at </a:t>
            </a:r>
          </a:p>
          <a:p>
            <a:pPr algn="ctr"/>
            <a:endParaRPr lang="en-US" sz="3200" dirty="0">
              <a:hlinkClick r:id="rId2"/>
            </a:endParaRPr>
          </a:p>
          <a:p>
            <a:pPr algn="ctr"/>
            <a:r>
              <a:rPr lang="en-US" sz="3200" dirty="0">
                <a:hlinkClick r:id="rId2"/>
              </a:rPr>
              <a:t>https://github.com/unibuc-cs/TrafficFlowOptimization</a:t>
            </a:r>
            <a:r>
              <a:rPr lang="en-US" sz="3200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2A1A18-CE02-B1C7-C8AA-053D1DDD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66962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7B9D-452F-4454-86C8-08DDE8000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5" y="50845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What is </a:t>
            </a:r>
            <a:r>
              <a:rPr lang="en-US" dirty="0">
                <a:solidFill>
                  <a:srgbClr val="111111"/>
                </a:solidFill>
                <a:latin typeface="Roboto" panose="02000000000000000000" pitchFamily="2" charset="0"/>
              </a:rPr>
              <a:t>t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NimbusRomNo9L-Medi"/>
              </a:rPr>
              <a:t>raffic light control optimization?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489EF-3DF8-47B8-86AD-D985C0B13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741" y="1234236"/>
            <a:ext cx="4374259" cy="4694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98B3E6-9E81-4525-B3E3-A7DBFA9EE1B5}"/>
              </a:ext>
            </a:extLst>
          </p:cNvPr>
          <p:cNvSpPr txBox="1"/>
          <p:nvPr/>
        </p:nvSpPr>
        <p:spPr>
          <a:xfrm>
            <a:off x="800100" y="1643063"/>
            <a:ext cx="55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Suppose there is a city / area of a city and we consider a set of intersections (red squares)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10122B-19E0-4013-BE9F-942B13FB4A09}"/>
              </a:ext>
            </a:extLst>
          </p:cNvPr>
          <p:cNvCxnSpPr>
            <a:cxnSpLocks/>
          </p:cNvCxnSpPr>
          <p:nvPr/>
        </p:nvCxnSpPr>
        <p:spPr>
          <a:xfrm>
            <a:off x="4500563" y="2100263"/>
            <a:ext cx="3609294" cy="49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B5D87D-7541-437E-8A47-3632BDF7B2C8}"/>
              </a:ext>
            </a:extLst>
          </p:cNvPr>
          <p:cNvCxnSpPr>
            <a:cxnSpLocks/>
          </p:cNvCxnSpPr>
          <p:nvPr/>
        </p:nvCxnSpPr>
        <p:spPr>
          <a:xfrm>
            <a:off x="4582886" y="2100263"/>
            <a:ext cx="3755571" cy="132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292E03-42E5-414B-A2CC-F94DD1E306DB}"/>
              </a:ext>
            </a:extLst>
          </p:cNvPr>
          <p:cNvCxnSpPr>
            <a:cxnSpLocks/>
          </p:cNvCxnSpPr>
          <p:nvPr/>
        </p:nvCxnSpPr>
        <p:spPr>
          <a:xfrm flipV="1">
            <a:off x="4582886" y="1328057"/>
            <a:ext cx="6008914" cy="77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B7A33C1-004F-2A45-5D61-3A9F9E425B9C}"/>
              </a:ext>
            </a:extLst>
          </p:cNvPr>
          <p:cNvSpPr txBox="1"/>
          <p:nvPr/>
        </p:nvSpPr>
        <p:spPr>
          <a:xfrm>
            <a:off x="7075086" y="6431530"/>
            <a:ext cx="511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Image from https://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github.com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LucasAlegre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/sumo-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rl</a:t>
            </a:r>
            <a:endParaRPr lang="en-RO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2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7B9D-452F-4454-86C8-08DDE8000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5" y="50845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What is </a:t>
            </a:r>
            <a:r>
              <a:rPr lang="en-US" dirty="0">
                <a:solidFill>
                  <a:srgbClr val="111111"/>
                </a:solidFill>
                <a:latin typeface="Roboto" panose="02000000000000000000" pitchFamily="2" charset="0"/>
              </a:rPr>
              <a:t>t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NimbusRomNo9L-Medi"/>
              </a:rPr>
              <a:t>raffic light control optimization?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489EF-3DF8-47B8-86AD-D985C0B13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741" y="1234236"/>
            <a:ext cx="4374259" cy="4694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98B3E6-9E81-4525-B3E3-A7DBFA9EE1B5}"/>
              </a:ext>
            </a:extLst>
          </p:cNvPr>
          <p:cNvSpPr txBox="1"/>
          <p:nvPr/>
        </p:nvSpPr>
        <p:spPr>
          <a:xfrm>
            <a:off x="800100" y="1643063"/>
            <a:ext cx="55578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Suppose there is a city / area of a city and we consider a set of intersections (red squares)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Each intersection has a topology. E.g., of a 2-way intersection: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10122B-19E0-4013-BE9F-942B13FB4A09}"/>
              </a:ext>
            </a:extLst>
          </p:cNvPr>
          <p:cNvCxnSpPr>
            <a:cxnSpLocks/>
          </p:cNvCxnSpPr>
          <p:nvPr/>
        </p:nvCxnSpPr>
        <p:spPr>
          <a:xfrm>
            <a:off x="4500563" y="2100263"/>
            <a:ext cx="3609294" cy="49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B5D87D-7541-437E-8A47-3632BDF7B2C8}"/>
              </a:ext>
            </a:extLst>
          </p:cNvPr>
          <p:cNvCxnSpPr>
            <a:cxnSpLocks/>
          </p:cNvCxnSpPr>
          <p:nvPr/>
        </p:nvCxnSpPr>
        <p:spPr>
          <a:xfrm>
            <a:off x="4582886" y="2100263"/>
            <a:ext cx="3755571" cy="132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292E03-42E5-414B-A2CC-F94DD1E306DB}"/>
              </a:ext>
            </a:extLst>
          </p:cNvPr>
          <p:cNvCxnSpPr>
            <a:cxnSpLocks/>
          </p:cNvCxnSpPr>
          <p:nvPr/>
        </p:nvCxnSpPr>
        <p:spPr>
          <a:xfrm flipV="1">
            <a:off x="4582886" y="1328057"/>
            <a:ext cx="6008914" cy="77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6C1203F-1A1E-497A-850F-5514046A7F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41" y="3663496"/>
            <a:ext cx="7354541" cy="174670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A8710A-F1EA-4C42-52C0-F95591B47E04}"/>
              </a:ext>
            </a:extLst>
          </p:cNvPr>
          <p:cNvSpPr txBox="1"/>
          <p:nvPr/>
        </p:nvSpPr>
        <p:spPr>
          <a:xfrm>
            <a:off x="7075086" y="6431530"/>
            <a:ext cx="511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Image from https://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github.com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LucasAlegre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/sumo-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rl</a:t>
            </a:r>
            <a:endParaRPr lang="en-RO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4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7B9D-452F-4454-86C8-08DDE8000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5" y="50845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1.2 What is </a:t>
            </a:r>
            <a:r>
              <a:rPr lang="en-US" dirty="0">
                <a:solidFill>
                  <a:srgbClr val="111111"/>
                </a:solidFill>
                <a:latin typeface="Roboto" panose="02000000000000000000" pitchFamily="2" charset="0"/>
              </a:rPr>
              <a:t>t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NimbusRomNo9L-Medi"/>
              </a:rPr>
              <a:t>raffic light control optimization?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489EF-3DF8-47B8-86AD-D985C0B13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741" y="1234236"/>
            <a:ext cx="4374259" cy="4694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98B3E6-9E81-4525-B3E3-A7DBFA9EE1B5}"/>
              </a:ext>
            </a:extLst>
          </p:cNvPr>
          <p:cNvSpPr txBox="1"/>
          <p:nvPr/>
        </p:nvSpPr>
        <p:spPr>
          <a:xfrm>
            <a:off x="800100" y="1643063"/>
            <a:ext cx="55578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Suppose there is a city / area of a city and we consider a set of intersections (red squares)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Each intersection has a topology. E.g., of a 2-way intersection: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Each intersection has a sequence of light phases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In the example above there are 4 different phases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Green means lanes allowed to move on.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10122B-19E0-4013-BE9F-942B13FB4A09}"/>
              </a:ext>
            </a:extLst>
          </p:cNvPr>
          <p:cNvCxnSpPr>
            <a:cxnSpLocks/>
          </p:cNvCxnSpPr>
          <p:nvPr/>
        </p:nvCxnSpPr>
        <p:spPr>
          <a:xfrm>
            <a:off x="4500563" y="2100263"/>
            <a:ext cx="3609294" cy="49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B5D87D-7541-437E-8A47-3632BDF7B2C8}"/>
              </a:ext>
            </a:extLst>
          </p:cNvPr>
          <p:cNvCxnSpPr>
            <a:cxnSpLocks/>
          </p:cNvCxnSpPr>
          <p:nvPr/>
        </p:nvCxnSpPr>
        <p:spPr>
          <a:xfrm>
            <a:off x="4582886" y="2100263"/>
            <a:ext cx="3755571" cy="132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292E03-42E5-414B-A2CC-F94DD1E306DB}"/>
              </a:ext>
            </a:extLst>
          </p:cNvPr>
          <p:cNvCxnSpPr>
            <a:cxnSpLocks/>
          </p:cNvCxnSpPr>
          <p:nvPr/>
        </p:nvCxnSpPr>
        <p:spPr>
          <a:xfrm flipV="1">
            <a:off x="4582886" y="1328057"/>
            <a:ext cx="6008914" cy="77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6C1203F-1A1E-497A-850F-5514046A7F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41" y="3663496"/>
            <a:ext cx="7354541" cy="174670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75B1F5-3351-0DB0-1064-49D4837664E4}"/>
              </a:ext>
            </a:extLst>
          </p:cNvPr>
          <p:cNvSpPr txBox="1"/>
          <p:nvPr/>
        </p:nvSpPr>
        <p:spPr>
          <a:xfrm>
            <a:off x="7075086" y="6431530"/>
            <a:ext cx="511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Image from https://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github.com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LucasAlegre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/sumo-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rl</a:t>
            </a:r>
            <a:endParaRPr lang="en-RO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5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3761-8E7E-437F-BDB6-7AA32A23E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5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Terminology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76010B-4928-4E6D-9B1D-93E3926EE771}"/>
              </a:ext>
            </a:extLst>
          </p:cNvPr>
          <p:cNvSpPr txBox="1"/>
          <p:nvPr/>
        </p:nvSpPr>
        <p:spPr>
          <a:xfrm>
            <a:off x="838200" y="2579828"/>
            <a:ext cx="1016259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/>
              <a:t>Microscopic level </a:t>
            </a:r>
            <a:r>
              <a:rPr lang="en-US" sz="2400" dirty="0"/>
              <a:t>- Considering the optimization of individual vehicles (e.g., how long does a vehicle wait at a traffic light), especially when optimizing a single intersection or a series of connected intersections. 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800" b="1" dirty="0"/>
              <a:t>Macroscopic level </a:t>
            </a:r>
            <a:r>
              <a:rPr lang="en-US" sz="2400" dirty="0"/>
              <a:t>- divides the physical space of the city into streets, lanes, areas and aggregates the metrics and data on large areas. </a:t>
            </a:r>
          </a:p>
        </p:txBody>
      </p:sp>
    </p:spTree>
    <p:extLst>
      <p:ext uri="{BB962C8B-B14F-4D97-AF65-F5344CB8AC3E}">
        <p14:creationId xmlns:p14="http://schemas.microsoft.com/office/powerpoint/2010/main" val="268538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3761-8E7E-437F-BDB6-7AA32A23E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5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Terminology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9782EA-C556-4C1C-A046-28AA10C4AFCB}"/>
              </a:ext>
            </a:extLst>
          </p:cNvPr>
          <p:cNvSpPr txBox="1"/>
          <p:nvPr/>
        </p:nvSpPr>
        <p:spPr>
          <a:xfrm>
            <a:off x="4241302" y="1727941"/>
            <a:ext cx="49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We focus on the microscopic level!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5CD4C-76FB-9972-8ECE-1B547F4B6707}"/>
              </a:ext>
            </a:extLst>
          </p:cNvPr>
          <p:cNvSpPr txBox="1"/>
          <p:nvPr/>
        </p:nvSpPr>
        <p:spPr>
          <a:xfrm>
            <a:off x="838200" y="2579828"/>
            <a:ext cx="1016259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/>
              <a:t>Microscopic level </a:t>
            </a:r>
            <a:r>
              <a:rPr lang="en-US" sz="2400" dirty="0"/>
              <a:t>- Considering the optimization of individual vehicles (e.g., how long does a vehicle wait at a traffic light), especially when optimizing a single intersection or a series of connected intersections. 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800" b="1" dirty="0"/>
              <a:t>Macroscopic level </a:t>
            </a:r>
            <a:r>
              <a:rPr lang="en-US" sz="2400" dirty="0"/>
              <a:t>- divides the physical space of the city into streets, lanes, areas and aggregates the metrics and data on large areas. </a:t>
            </a:r>
          </a:p>
        </p:txBody>
      </p:sp>
    </p:spTree>
    <p:extLst>
      <p:ext uri="{BB962C8B-B14F-4D97-AF65-F5344CB8AC3E}">
        <p14:creationId xmlns:p14="http://schemas.microsoft.com/office/powerpoint/2010/main" val="123531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BFD0D-6FE9-40C5-B33F-DB4B0ED74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4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SUMO tool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49079-323A-4E4E-8D7E-499873DB199D}"/>
              </a:ext>
            </a:extLst>
          </p:cNvPr>
          <p:cNvSpPr txBox="1"/>
          <p:nvPr/>
        </p:nvSpPr>
        <p:spPr>
          <a:xfrm>
            <a:off x="697244" y="1886400"/>
            <a:ext cx="6262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Can use web wizard tool and OSM (Open Street Map) to import real world maps, topologies of intersections and even traffic data!</a:t>
            </a:r>
            <a:br>
              <a:rPr lang="en-GB" dirty="0"/>
            </a:br>
            <a:br>
              <a:rPr lang="en-GB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63EA90-CB9A-422E-A0A3-78562C76C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287" y="683757"/>
            <a:ext cx="3600113" cy="27452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AE6667-67F5-4405-AF9D-C0E1E8D23C63}"/>
              </a:ext>
            </a:extLst>
          </p:cNvPr>
          <p:cNvSpPr txBox="1"/>
          <p:nvPr/>
        </p:nvSpPr>
        <p:spPr>
          <a:xfrm>
            <a:off x="713577" y="3120101"/>
            <a:ext cx="619849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Has a Python API to interact with the simulation. E.g.: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Change phase of different intersections.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Get statistics from each lane (density, queues, average waiting times, etc.).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/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Can create datasets using simulated traffic and traffic flow demands – can be very helpful in implementing custom scenarios, such as specific events that might occur in a city.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FA281C-C42A-4404-A06A-04E28A44D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287" y="3830096"/>
            <a:ext cx="3612745" cy="29257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51D931-FF27-420A-BCF6-BE29712482F7}"/>
              </a:ext>
            </a:extLst>
          </p:cNvPr>
          <p:cNvSpPr txBox="1"/>
          <p:nvPr/>
        </p:nvSpPr>
        <p:spPr>
          <a:xfrm>
            <a:off x="2743664" y="533964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strike="noStrike" dirty="0">
                <a:solidFill>
                  <a:srgbClr val="FFFFFF"/>
                </a:solidFill>
                <a:effectLst/>
                <a:latin typeface="Lato" panose="020B0604020202020204" pitchFamily="34" charset="0"/>
                <a:hlinkClick r:id="rId4"/>
              </a:rPr>
              <a:t>Simulation of Urban MObility</a:t>
            </a:r>
            <a:endParaRPr lang="en-GB" b="1" i="0" dirty="0">
              <a:solidFill>
                <a:srgbClr val="FFFFFF"/>
              </a:solidFill>
              <a:effectLst/>
              <a:latin typeface="Lato" panose="020B0604020202020204" pitchFamily="34" charset="0"/>
            </a:endParaRPr>
          </a:p>
          <a:p>
            <a:pPr algn="l"/>
            <a:r>
              <a:rPr lang="en-GB" b="1" i="0" dirty="0">
                <a:solidFill>
                  <a:srgbClr val="FFFFFF"/>
                </a:solidFill>
                <a:effectLst/>
                <a:latin typeface="Lato" panose="020B0604020202020204" pitchFamily="34" charset="0"/>
              </a:rPr>
              <a:t>SUMO is a microscopic, multi-modal traffic simulation.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1DF36E-E5FD-4A44-9FD7-D24BBC4312B6}"/>
              </a:ext>
            </a:extLst>
          </p:cNvPr>
          <p:cNvSpPr txBox="1"/>
          <p:nvPr/>
        </p:nvSpPr>
        <p:spPr>
          <a:xfrm>
            <a:off x="838200" y="1263647"/>
            <a:ext cx="64139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effectLst/>
                <a:latin typeface="Lato" panose="020F0502020204030203" pitchFamily="34" charset="0"/>
              </a:rPr>
              <a:t>SUMO is a microscopic, multi-modal traffic simulation</a:t>
            </a:r>
          </a:p>
        </p:txBody>
      </p:sp>
    </p:spTree>
    <p:extLst>
      <p:ext uri="{BB962C8B-B14F-4D97-AF65-F5344CB8AC3E}">
        <p14:creationId xmlns:p14="http://schemas.microsoft.com/office/powerpoint/2010/main" val="273304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3429</TotalTime>
  <Words>2053</Words>
  <Application>Microsoft Macintosh PowerPoint</Application>
  <PresentationFormat>Widescreen</PresentationFormat>
  <Paragraphs>235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Courier</vt:lpstr>
      <vt:lpstr>Courier New</vt:lpstr>
      <vt:lpstr>Lato</vt:lpstr>
      <vt:lpstr>NimbusRomNo9L-Medi</vt:lpstr>
      <vt:lpstr>NimbusRomNo9L-Regu</vt:lpstr>
      <vt:lpstr>NimbusRomNo9L-ReguItal</vt:lpstr>
      <vt:lpstr>Roboto</vt:lpstr>
      <vt:lpstr>Wingdings</vt:lpstr>
      <vt:lpstr>Office Theme</vt:lpstr>
      <vt:lpstr>Traffic light control using reinforcement learning   A survey and an open-source implementation  </vt:lpstr>
      <vt:lpstr>Agenda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</vt:lpstr>
      <vt:lpstr>Evaluation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light control using reinforcement learning - a survey and an open source implementation  </dc:title>
  <dc:creator>Ciprian Ionut Paduraru</dc:creator>
  <cp:lastModifiedBy>anastasia.stefanescu16@gmail.com</cp:lastModifiedBy>
  <cp:revision>62</cp:revision>
  <dcterms:created xsi:type="dcterms:W3CDTF">2022-04-21T06:54:37Z</dcterms:created>
  <dcterms:modified xsi:type="dcterms:W3CDTF">2022-04-28T08:12:27Z</dcterms:modified>
</cp:coreProperties>
</file>