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>
      <p:cViewPr varScale="1">
        <p:scale>
          <a:sx n="109" d="100"/>
          <a:sy n="109" d="100"/>
        </p:scale>
        <p:origin x="2011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5D065-7E07-4019-9984-60891B06ECDA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0E11-1DB1-4DB8-BFB0-38627D4FD73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27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0E11-1DB1-4DB8-BFB0-38627D4FD73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50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0E11-1DB1-4DB8-BFB0-38627D4FD73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2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0E11-1DB1-4DB8-BFB0-38627D4FD73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71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0E11-1DB1-4DB8-BFB0-38627D4FD73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10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07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75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19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8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3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2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35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8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88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18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3E89-6721-438C-83E3-7639672F218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19C1-16D6-4DB1-87C2-2559D9274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3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843AA45E-10A1-404B-AFAC-D151CD3E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07253"/>
            <a:ext cx="7610475" cy="1924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813A84-C8F4-4249-B55A-EC11C23C45D2}"/>
              </a:ext>
            </a:extLst>
          </p:cNvPr>
          <p:cNvSpPr txBox="1"/>
          <p:nvPr/>
        </p:nvSpPr>
        <p:spPr>
          <a:xfrm>
            <a:off x="6982779" y="2792711"/>
            <a:ext cx="246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Gov. Registration </a:t>
            </a:r>
          </a:p>
          <a:p>
            <a:r>
              <a:rPr lang="en-US" altLang="ko-KR" sz="1200" dirty="0"/>
              <a:t>Vehicle Certificate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자동차등록증</a:t>
            </a:r>
            <a:endParaRPr lang="ko-KR" altLang="en-US" sz="12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0F040-D200-4A77-90F2-4ED576C1489C}"/>
              </a:ext>
            </a:extLst>
          </p:cNvPr>
          <p:cNvSpPr txBox="1"/>
          <p:nvPr/>
        </p:nvSpPr>
        <p:spPr>
          <a:xfrm>
            <a:off x="2649162" y="2772056"/>
            <a:ext cx="288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Official Certified </a:t>
            </a:r>
          </a:p>
          <a:p>
            <a:r>
              <a:rPr lang="en-US" altLang="ko-KR" sz="1200" dirty="0"/>
              <a:t>Inspection Report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차량 성능기록부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9267B-D754-4148-8E50-D567054AA552}"/>
              </a:ext>
            </a:extLst>
          </p:cNvPr>
          <p:cNvSpPr txBox="1"/>
          <p:nvPr/>
        </p:nvSpPr>
        <p:spPr>
          <a:xfrm>
            <a:off x="3001815" y="340922"/>
            <a:ext cx="3888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highlight>
                  <a:srgbClr val="FFFF00"/>
                </a:highlight>
              </a:rPr>
              <a:t>Badge Design (FINAL)</a:t>
            </a:r>
            <a:endParaRPr lang="ko-KR" altLang="en-US" sz="21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15" name="아래쪽 화살표 51">
            <a:extLst>
              <a:ext uri="{FF2B5EF4-FFF2-40B4-BE49-F238E27FC236}">
                <a16:creationId xmlns:a16="http://schemas.microsoft.com/office/drawing/2014/main" id="{E429461D-8C5F-4135-AC0E-5F0A780C92F1}"/>
              </a:ext>
            </a:extLst>
          </p:cNvPr>
          <p:cNvSpPr/>
          <p:nvPr/>
        </p:nvSpPr>
        <p:spPr>
          <a:xfrm rot="605836">
            <a:off x="1973231" y="4028064"/>
            <a:ext cx="63056" cy="40852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F5B6E-4445-474C-A20F-2EDA5C5FF4E6}"/>
              </a:ext>
            </a:extLst>
          </p:cNvPr>
          <p:cNvSpPr txBox="1"/>
          <p:nvPr/>
        </p:nvSpPr>
        <p:spPr>
          <a:xfrm>
            <a:off x="1643047" y="3723106"/>
            <a:ext cx="173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Sample</a:t>
            </a:r>
            <a:endParaRPr lang="ko-KR" altLang="en-US" sz="12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786D0-F7C1-4BE4-9B68-56AC2AF4706A}"/>
              </a:ext>
            </a:extLst>
          </p:cNvPr>
          <p:cNvSpPr/>
          <p:nvPr/>
        </p:nvSpPr>
        <p:spPr>
          <a:xfrm>
            <a:off x="7139409" y="269424"/>
            <a:ext cx="296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Rooker will do </a:t>
            </a:r>
            <a:endParaRPr lang="ko-KR" altLang="en-US" sz="2400" b="1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F3DF3C-A3FC-4D7E-933A-B5AD083E44B8}"/>
              </a:ext>
            </a:extLst>
          </p:cNvPr>
          <p:cNvSpPr/>
          <p:nvPr/>
        </p:nvSpPr>
        <p:spPr>
          <a:xfrm>
            <a:off x="1424435" y="4627155"/>
            <a:ext cx="1166365" cy="501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아래쪽 화살표 51">
            <a:extLst>
              <a:ext uri="{FF2B5EF4-FFF2-40B4-BE49-F238E27FC236}">
                <a16:creationId xmlns:a16="http://schemas.microsoft.com/office/drawing/2014/main" id="{22452DA3-A258-4235-B356-D1EF4604BAC6}"/>
              </a:ext>
            </a:extLst>
          </p:cNvPr>
          <p:cNvSpPr/>
          <p:nvPr/>
        </p:nvSpPr>
        <p:spPr>
          <a:xfrm rot="2651437" flipH="1">
            <a:off x="1292105" y="3868845"/>
            <a:ext cx="60106" cy="8588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3C348-6A0C-486A-945C-99CEFF2718CA}"/>
              </a:ext>
            </a:extLst>
          </p:cNvPr>
          <p:cNvSpPr txBox="1"/>
          <p:nvPr/>
        </p:nvSpPr>
        <p:spPr>
          <a:xfrm>
            <a:off x="4883643" y="2850292"/>
            <a:ext cx="200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Mileage Guarantee 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마일리지 보증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653C8-C481-4BB5-96F1-4EA4E524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32" y="1342609"/>
            <a:ext cx="1273219" cy="1317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9CFA56-499A-4D64-BEFF-412C9C202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1407689"/>
            <a:ext cx="1385022" cy="13850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31D6F3A-EEA3-4F1C-A76B-E39A21B9E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134" y="1495526"/>
            <a:ext cx="1118729" cy="11642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1A01EC2-9774-4AEF-9C85-235C21765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6031" y="1389008"/>
            <a:ext cx="1180894" cy="11945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9FAC398-567B-49AC-845E-E60617277E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926" y="1394210"/>
            <a:ext cx="1180894" cy="1194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857A4D-69AE-4BAD-9209-8EB22A9350F3}"/>
              </a:ext>
            </a:extLst>
          </p:cNvPr>
          <p:cNvSpPr txBox="1"/>
          <p:nvPr/>
        </p:nvSpPr>
        <p:spPr>
          <a:xfrm>
            <a:off x="338796" y="2776955"/>
            <a:ext cx="208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KAFESTA Alliance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카페스타 얼라이언스</a:t>
            </a:r>
            <a:endParaRPr lang="ko-KR" altLang="en-US" sz="12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6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39267B-D754-4148-8E50-D567054AA552}"/>
              </a:ext>
            </a:extLst>
          </p:cNvPr>
          <p:cNvSpPr txBox="1"/>
          <p:nvPr/>
        </p:nvSpPr>
        <p:spPr>
          <a:xfrm>
            <a:off x="3001815" y="340922"/>
            <a:ext cx="3888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highlight>
                  <a:srgbClr val="FFFF00"/>
                </a:highlight>
              </a:rPr>
              <a:t>Badge Design (FINAL)</a:t>
            </a:r>
            <a:endParaRPr lang="ko-KR" altLang="en-US" sz="21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786D0-F7C1-4BE4-9B68-56AC2AF4706A}"/>
              </a:ext>
            </a:extLst>
          </p:cNvPr>
          <p:cNvSpPr/>
          <p:nvPr/>
        </p:nvSpPr>
        <p:spPr>
          <a:xfrm>
            <a:off x="7139409" y="269424"/>
            <a:ext cx="296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Rooker will do </a:t>
            </a:r>
            <a:endParaRPr lang="ko-KR" altLang="en-US" sz="2400" b="1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B24D7F4-4CDF-475D-948A-B8562604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75002"/>
            <a:ext cx="2514600" cy="553998"/>
          </a:xfrm>
          <a:prstGeom prst="rect">
            <a:avLst/>
          </a:prstGeom>
          <a:solidFill>
            <a:srgbClr val="DBF4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52423"/>
                </a:solidFill>
                <a:effectLst/>
                <a:latin typeface="+mn-ea"/>
              </a:rPr>
              <a:t>The Badge Location will be like this.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5242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52423"/>
                </a:solidFill>
                <a:effectLst/>
                <a:latin typeface="+mn-ea"/>
              </a:rPr>
              <a:t>Pls make it FIX.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DE60725-6519-4B9E-A88D-E1291B4E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0"/>
            <a:ext cx="576985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6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39267B-D754-4148-8E50-D567054AA552}"/>
              </a:ext>
            </a:extLst>
          </p:cNvPr>
          <p:cNvSpPr txBox="1"/>
          <p:nvPr/>
        </p:nvSpPr>
        <p:spPr>
          <a:xfrm>
            <a:off x="3001815" y="340922"/>
            <a:ext cx="3888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highlight>
                  <a:srgbClr val="FFFF00"/>
                </a:highlight>
              </a:rPr>
              <a:t>Badge Design (FINAL)</a:t>
            </a:r>
            <a:endParaRPr lang="ko-KR" altLang="en-US" sz="21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786D0-F7C1-4BE4-9B68-56AC2AF4706A}"/>
              </a:ext>
            </a:extLst>
          </p:cNvPr>
          <p:cNvSpPr/>
          <p:nvPr/>
        </p:nvSpPr>
        <p:spPr>
          <a:xfrm>
            <a:off x="7139409" y="269424"/>
            <a:ext cx="296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Rooker will do </a:t>
            </a:r>
            <a:endParaRPr lang="ko-KR" altLang="en-US" sz="2400" b="1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D953B4-F42B-4A74-A2E2-35E4C117C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6172200" cy="4515051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8B24D7F4-4CDF-475D-948A-B8562604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81200"/>
            <a:ext cx="2514600" cy="2431435"/>
          </a:xfrm>
          <a:prstGeom prst="rect">
            <a:avLst/>
          </a:prstGeom>
          <a:solidFill>
            <a:srgbClr val="DBF4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52423"/>
                </a:solidFill>
                <a:effectLst/>
                <a:latin typeface="+mn-ea"/>
              </a:rPr>
              <a:t>When Seller upload 'Official Certified Inspection Report', the Badge will automatically appear in the photo.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5242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5242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5242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52423"/>
                </a:solidFill>
                <a:effectLst/>
                <a:latin typeface="+mn-ea"/>
              </a:rPr>
              <a:t>When Seller upload 'Gov. Registration Vehicle Doc', The two Badge (Mileage Guarantee &amp; Gov Registration Vehicle Certificate') will automatically appear in the photo.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5242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52423"/>
                </a:solidFill>
                <a:effectLst/>
                <a:latin typeface="+mn-ea"/>
              </a:rPr>
              <a:t>(make sure, you put 'Tool Tip' function, so when internet user, move their MOUSE at the Badge, each name will appear)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658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39267B-D754-4148-8E50-D567054AA552}"/>
              </a:ext>
            </a:extLst>
          </p:cNvPr>
          <p:cNvSpPr txBox="1"/>
          <p:nvPr/>
        </p:nvSpPr>
        <p:spPr>
          <a:xfrm>
            <a:off x="3001815" y="340922"/>
            <a:ext cx="3888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highlight>
                  <a:srgbClr val="FFFF00"/>
                </a:highlight>
              </a:rPr>
              <a:t>Badge Design (FINAL)</a:t>
            </a:r>
            <a:endParaRPr lang="ko-KR" altLang="en-US" sz="21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786D0-F7C1-4BE4-9B68-56AC2AF4706A}"/>
              </a:ext>
            </a:extLst>
          </p:cNvPr>
          <p:cNvSpPr/>
          <p:nvPr/>
        </p:nvSpPr>
        <p:spPr>
          <a:xfrm>
            <a:off x="7139409" y="269424"/>
            <a:ext cx="296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Rooker will do </a:t>
            </a:r>
            <a:endParaRPr lang="ko-KR" altLang="en-US" sz="2400" b="1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653C8-C481-4BB5-96F1-4EA4E524D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50" y="1752600"/>
            <a:ext cx="1273219" cy="13171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857A4D-69AE-4BAD-9209-8EB22A9350F3}"/>
              </a:ext>
            </a:extLst>
          </p:cNvPr>
          <p:cNvSpPr txBox="1"/>
          <p:nvPr/>
        </p:nvSpPr>
        <p:spPr>
          <a:xfrm>
            <a:off x="5334000" y="3276600"/>
            <a:ext cx="208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KAFESTA Alliance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카페스타 얼라이언스</a:t>
            </a:r>
            <a:endParaRPr lang="ko-KR" altLang="en-US" sz="12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D9E2CA-428F-41A7-B2A4-E290C61EF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91" y="2819400"/>
            <a:ext cx="2905125" cy="3352800"/>
          </a:xfrm>
          <a:prstGeom prst="rect">
            <a:avLst/>
          </a:prstGeom>
        </p:spPr>
      </p:pic>
      <p:sp>
        <p:nvSpPr>
          <p:cNvPr id="22" name="아래쪽 화살표 51">
            <a:extLst>
              <a:ext uri="{FF2B5EF4-FFF2-40B4-BE49-F238E27FC236}">
                <a16:creationId xmlns:a16="http://schemas.microsoft.com/office/drawing/2014/main" id="{1C6627A0-E318-412D-8B7B-862092810331}"/>
              </a:ext>
            </a:extLst>
          </p:cNvPr>
          <p:cNvSpPr/>
          <p:nvPr/>
        </p:nvSpPr>
        <p:spPr>
          <a:xfrm rot="3832852">
            <a:off x="4408703" y="2993218"/>
            <a:ext cx="45719" cy="26599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0E656-8C84-4C00-AC4A-AD73E5F181B1}"/>
              </a:ext>
            </a:extLst>
          </p:cNvPr>
          <p:cNvSpPr txBox="1"/>
          <p:nvPr/>
        </p:nvSpPr>
        <p:spPr>
          <a:xfrm>
            <a:off x="5257800" y="4515729"/>
            <a:ext cx="3485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KAFESTA Alliance: </a:t>
            </a:r>
            <a:r>
              <a:rPr lang="en-US" altLang="ko-KR" sz="1200" dirty="0"/>
              <a:t>This</a:t>
            </a:r>
            <a:r>
              <a:rPr lang="ko-KR" altLang="en-US" sz="1200" dirty="0"/>
              <a:t> </a:t>
            </a:r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 </a:t>
            </a:r>
            <a:r>
              <a:rPr lang="en-US" altLang="ko-KR" sz="1200" dirty="0"/>
              <a:t>Seller</a:t>
            </a:r>
            <a:r>
              <a:rPr lang="ko-KR" altLang="en-US" sz="1200" dirty="0"/>
              <a:t> </a:t>
            </a:r>
            <a:r>
              <a:rPr lang="en-US" altLang="ko-KR" sz="1200" dirty="0"/>
              <a:t>who</a:t>
            </a:r>
            <a:r>
              <a:rPr lang="ko-KR" altLang="en-US" sz="1200" dirty="0"/>
              <a:t> </a:t>
            </a:r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 </a:t>
            </a:r>
            <a:r>
              <a:rPr lang="en-US" altLang="ko-KR" sz="1200" dirty="0"/>
              <a:t>Strong</a:t>
            </a:r>
            <a:r>
              <a:rPr lang="ko-KR" altLang="en-US" sz="1200" dirty="0"/>
              <a:t> </a:t>
            </a:r>
            <a:r>
              <a:rPr lang="en-US" altLang="ko-KR" sz="1200" dirty="0"/>
              <a:t>partner</a:t>
            </a:r>
            <a:r>
              <a:rPr lang="ko-KR" altLang="en-US" sz="1200" dirty="0"/>
              <a:t> </a:t>
            </a:r>
            <a:r>
              <a:rPr lang="en-US" altLang="ko-KR" sz="1200" dirty="0"/>
              <a:t>with</a:t>
            </a:r>
            <a:r>
              <a:rPr lang="ko-KR" altLang="en-US" sz="1200" dirty="0"/>
              <a:t> </a:t>
            </a:r>
            <a:r>
              <a:rPr lang="en-US" altLang="ko-KR" sz="1200" dirty="0"/>
              <a:t>KAFESTA (Exclusive Partner)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So basically, when they make ‘Exclusive’ agreement with KAFESTA, we will give them this Badge. </a:t>
            </a:r>
          </a:p>
          <a:p>
            <a:r>
              <a:rPr lang="en-US" altLang="ko-KR" sz="1200" dirty="0"/>
              <a:t> </a:t>
            </a:r>
            <a:endParaRPr lang="ko-KR" altLang="en-US" sz="12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094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198</Words>
  <Application>Microsoft Office PowerPoint</Application>
  <PresentationFormat>화면 슬라이드 쇼(4:3)</PresentationFormat>
  <Paragraphs>38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</cp:lastModifiedBy>
  <cp:revision>257</cp:revision>
  <dcterms:created xsi:type="dcterms:W3CDTF">2021-02-14T12:22:11Z</dcterms:created>
  <dcterms:modified xsi:type="dcterms:W3CDTF">2021-05-12T08:53:24Z</dcterms:modified>
</cp:coreProperties>
</file>