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1"/>
    <p:sldMasterId id="2147483698" r:id="rId2"/>
    <p:sldMasterId id="2147483764" r:id="rId3"/>
    <p:sldMasterId id="2147483823" r:id="rId4"/>
  </p:sldMasterIdLst>
  <p:notesMasterIdLst>
    <p:notesMasterId r:id="rId16"/>
  </p:notesMasterIdLst>
  <p:handoutMasterIdLst>
    <p:handoutMasterId r:id="rId17"/>
  </p:handoutMasterIdLst>
  <p:sldIdLst>
    <p:sldId id="1044" r:id="rId5"/>
    <p:sldId id="1045" r:id="rId6"/>
    <p:sldId id="1046" r:id="rId7"/>
    <p:sldId id="915" r:id="rId8"/>
    <p:sldId id="1049" r:id="rId9"/>
    <p:sldId id="1050" r:id="rId10"/>
    <p:sldId id="1051" r:id="rId11"/>
    <p:sldId id="1052" r:id="rId12"/>
    <p:sldId id="1053" r:id="rId13"/>
    <p:sldId id="1047" r:id="rId14"/>
    <p:sldId id="916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T 2" id="{13A18B1B-C52E-4B32-BF88-1B0F1C4F0456}">
          <p14:sldIdLst>
            <p14:sldId id="1044"/>
            <p14:sldId id="1045"/>
            <p14:sldId id="1046"/>
            <p14:sldId id="915"/>
            <p14:sldId id="1049"/>
            <p14:sldId id="1050"/>
            <p14:sldId id="1051"/>
            <p14:sldId id="1052"/>
            <p14:sldId id="1053"/>
            <p14:sldId id="1047"/>
            <p14:sldId id="9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EEF"/>
    <a:srgbClr val="1F608B"/>
    <a:srgbClr val="2C3E50"/>
    <a:srgbClr val="222A35"/>
    <a:srgbClr val="FFFFFF"/>
    <a:srgbClr val="2A9A72"/>
    <a:srgbClr val="1E2631"/>
    <a:srgbClr val="7F7F7F"/>
    <a:srgbClr val="2F3A46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6370" autoAdjust="0"/>
  </p:normalViewPr>
  <p:slideViewPr>
    <p:cSldViewPr>
      <p:cViewPr varScale="1">
        <p:scale>
          <a:sx n="67" d="100"/>
          <a:sy n="67" d="100"/>
        </p:scale>
        <p:origin x="1224" y="48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88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89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01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272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4316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301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564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77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C67-4150-4956-8729-9415F8BA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780928"/>
            <a:ext cx="5719514" cy="1944216"/>
          </a:xfrm>
        </p:spPr>
        <p:txBody>
          <a:bodyPr anchor="ctr"/>
          <a:lstStyle>
            <a:lvl1pPr algn="ctr">
              <a:defRPr sz="4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B7FC-7BD6-47E1-BA5F-22C947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192" y="5085184"/>
            <a:ext cx="2211421" cy="935682"/>
          </a:xfrm>
        </p:spPr>
        <p:txBody>
          <a:bodyPr anchor="ctr"/>
          <a:lstStyle>
            <a:lvl1pPr marL="0" indent="0" algn="r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07A-3CB0-4790-A989-C433C4D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FA0-CB36-4653-B24F-0D8BEC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8B60-676B-471F-8CB5-EDE5EBB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/>
          <a:p>
            <a:fld id="{F9036A72-EF4D-4486-A23C-054FE2E2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806AE780-5361-49C3-9E63-C5BA3BDBAB9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3D2EE-DB03-49BE-8799-D61A60F1F5C3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AEFFD09-48BC-4833-B5CE-02BF474012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B87E7E-43E7-4AF7-8528-C70F5237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FA72BDEA-FCD4-4B6A-8F93-78CEA73264E8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7D8F52-0FBD-47DD-A025-CFA3B29BCF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60269F-271B-4812-A5BD-C4AB8B32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-38694"/>
            <a:ext cx="4969464" cy="1325563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8" y="1286870"/>
            <a:ext cx="3889344" cy="1325563"/>
          </a:xfrm>
        </p:spPr>
        <p:txBody>
          <a:bodyPr>
            <a:normAutofit/>
          </a:bodyPr>
          <a:lstStyle>
            <a:lvl1pPr marL="0" indent="0" algn="just">
              <a:buNone/>
              <a:defRPr sz="1500" cap="all" baseline="0"/>
            </a:lvl1pPr>
            <a:lvl2pPr marL="342900" indent="0" algn="r">
              <a:buNone/>
              <a:defRPr/>
            </a:lvl2pPr>
            <a:lvl3pPr marL="685800" indent="0" algn="r">
              <a:buNone/>
              <a:defRPr/>
            </a:lvl3pPr>
            <a:lvl4pPr marL="1028700" indent="0" algn="r">
              <a:buNone/>
              <a:defRPr/>
            </a:lvl4pPr>
            <a:lvl5pPr marL="1371600" indent="0" algn="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21264-AC07-4573-9198-981E26063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51720" y="4724401"/>
            <a:ext cx="3308474" cy="146367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350" cap="all" baseline="0"/>
            </a:lvl1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283731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2852936"/>
            <a:ext cx="3816424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8024" y="5047036"/>
            <a:ext cx="3816424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450558" y="2170938"/>
            <a:ext cx="4886158" cy="3073534"/>
          </a:xfrm>
        </p:spPr>
        <p:txBody>
          <a:bodyPr wrap="square">
            <a:spAutoFit/>
          </a:bodyPr>
          <a:lstStyle>
            <a:lvl1pPr marL="0" indent="0">
              <a:buNone/>
              <a:defRPr sz="21525" b="1" kern="0" spc="8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4932040" y="4754879"/>
            <a:ext cx="673331" cy="99753"/>
          </a:xfrm>
          <a:prstGeom prst="rect">
            <a:avLst/>
          </a:prstGeom>
          <a:solidFill>
            <a:srgbClr val="4AC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206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14" y="806742"/>
            <a:ext cx="4158462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514" y="3000841"/>
            <a:ext cx="4158462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12" y="2011650"/>
            <a:ext cx="4886157" cy="3073534"/>
          </a:xfrm>
        </p:spPr>
        <p:txBody>
          <a:bodyPr vert="horz" wrap="square" lIns="91440" tIns="45720" rIns="91440" bIns="45720" rtlCol="0">
            <a:spAutoFit/>
          </a:bodyPr>
          <a:lstStyle>
            <a:lvl1pPr marL="0" indent="0" algn="r">
              <a:buNone/>
              <a:defRPr lang="en-US" sz="21525" b="1" kern="0" spc="8" baseline="0" dirty="0">
                <a:solidFill>
                  <a:srgbClr val="49CEEF"/>
                </a:solidFill>
                <a:latin typeface="Arial Black" panose="020B0A04020102020204" pitchFamily="34" charset="0"/>
              </a:defRPr>
            </a:lvl1pPr>
          </a:lstStyle>
          <a:p>
            <a:pPr marL="171450" lvl="0" indent="-17145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251521" y="2708685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310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C59143D0-FCAF-41FB-A492-540C43DB83C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071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0715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68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393D0A2B-8CA2-4129-B929-D9E67C2B600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362DE-2C35-4627-AE02-92D400E6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D7B3B274-7B3E-4E06-9B7D-FB0F9E4DD9B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4F1F8B5-C38A-4C79-8C7A-E92064C49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177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177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740D3-9A63-4C53-B603-AFD5EA4CA9CD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9F662AB-A8A3-470F-9DCD-352D470E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246823F7-560F-47A1-9C6B-36CC8094373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57008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57008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43F1024-EF52-4829-ACC7-45E662D8EA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78B0F8-B40D-4A4E-B27D-5EF16C09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90A16866-A797-497B-A805-B8495A4782F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81CE4-8F55-4D35-A8A0-65318B7E1DE5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4781C0-54CA-4BFB-9E7D-758C840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679304BB-F47B-412D-98CB-4648E454940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AA8E90-1821-4DCE-98D4-E1849A57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820E-F81D-4DFD-8733-1D24A4D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069-DA73-4ED1-8EA9-C3006B8E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D7BE-CE32-4BF8-BBEB-E4E9D65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5E2F-C15A-4548-80F5-181D09C6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0BA0-643A-4B18-BC5E-12B02C3A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7A131-9B76-4E64-AD97-136DDE626FB1}"/>
              </a:ext>
            </a:extLst>
          </p:cNvPr>
          <p:cNvSpPr/>
          <p:nvPr userDrawn="1"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8315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 cap="all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716954348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FORENSICS WORKSHOP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224" y="5085184"/>
            <a:ext cx="2211421" cy="935682"/>
          </a:xfrm>
        </p:spPr>
        <p:txBody>
          <a:bodyPr>
            <a:normAutofit/>
          </a:bodyPr>
          <a:lstStyle/>
          <a:p>
            <a:r>
              <a:rPr lang="en-US" dirty="0" smtClean="0"/>
              <a:t>HOREA MOLDOVAN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2780928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1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19" y="134854"/>
            <a:ext cx="4158462" cy="1709539"/>
          </a:xfrm>
        </p:spPr>
        <p:txBody>
          <a:bodyPr>
            <a:noAutofit/>
          </a:bodyPr>
          <a:lstStyle/>
          <a:p>
            <a:r>
              <a:rPr lang="en-US" dirty="0" smtClean="0"/>
              <a:t>LAB 06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ANALYSE DE LA CHRONOLOGIE</a:t>
            </a:r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826006-0080-44B8-8BE8-BA93ED355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06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8A41B7-7A1A-4B77-9C9D-D763CFA0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6913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218" y="476672"/>
            <a:ext cx="4969464" cy="1325563"/>
          </a:xfrm>
        </p:spPr>
        <p:txBody>
          <a:bodyPr>
            <a:noAutofit/>
          </a:bodyPr>
          <a:lstStyle/>
          <a:p>
            <a:r>
              <a:rPr lang="en-US" noProof="1"/>
              <a:t>LA SEMAINE PROCHAINE</a:t>
            </a:r>
            <a:r>
              <a:rPr lang="en-US" noProof="1" smtClean="0"/>
              <a:t>:</a:t>
            </a:r>
            <a:br>
              <a:rPr lang="en-US" noProof="1" smtClean="0"/>
            </a:br>
            <a:r>
              <a:rPr lang="en-US" noProof="1" smtClean="0"/>
              <a:t>LES LOGS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95531-C87C-4E0C-AD7B-1163A36C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11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869160"/>
            <a:ext cx="1800200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ANALYSE DE LA CHRONOLOGIE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LA FRISE CHRONOLOGIQUE</a:t>
            </a:r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06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904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TIMELINE ANALYSIS</a:t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14" y="2093429"/>
            <a:ext cx="7886700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06</a:t>
            </a:r>
            <a:endParaRPr lang="en-US" noProof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4140513"/>
            <a:ext cx="151438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140513"/>
            <a:ext cx="151438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140513"/>
            <a:ext cx="151438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DAE61-B0D0-4F7C-9669-49875994EDA0}"/>
              </a:ext>
            </a:extLst>
          </p:cNvPr>
          <p:cNvSpPr txBox="1"/>
          <p:nvPr/>
        </p:nvSpPr>
        <p:spPr>
          <a:xfrm>
            <a:off x="2571834" y="4140513"/>
            <a:ext cx="1015264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B3B522-D73C-4532-B532-C6AE5A5DE343}"/>
              </a:ext>
            </a:extLst>
          </p:cNvPr>
          <p:cNvSpPr txBox="1"/>
          <p:nvPr/>
        </p:nvSpPr>
        <p:spPr>
          <a:xfrm>
            <a:off x="5547268" y="4140513"/>
            <a:ext cx="1015264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3186" y="1949543"/>
            <a:ext cx="69411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attaquants laissent des miettes  partout : </a:t>
            </a:r>
            <a:endParaRPr lang="fr-FR" dirty="0" smtClean="0"/>
          </a:p>
          <a:p>
            <a:endParaRPr lang="fr-FR" b="1" dirty="0" smtClean="0"/>
          </a:p>
          <a:p>
            <a:r>
              <a:rPr lang="fr-FR" b="1" dirty="0"/>
              <a:t>	</a:t>
            </a:r>
            <a:r>
              <a:rPr lang="fr-FR" b="1" dirty="0" smtClean="0"/>
              <a:t>Installation </a:t>
            </a:r>
            <a:r>
              <a:rPr lang="fr-FR" b="1" dirty="0"/>
              <a:t>et exécution du programme </a:t>
            </a:r>
            <a:endParaRPr lang="fr-FR" b="1" dirty="0" smtClean="0"/>
          </a:p>
          <a:p>
            <a:r>
              <a:rPr lang="fr-FR" b="1" dirty="0"/>
              <a:t>	</a:t>
            </a:r>
            <a:r>
              <a:rPr lang="fr-FR" b="1" dirty="0" smtClean="0"/>
              <a:t>Modification </a:t>
            </a:r>
            <a:r>
              <a:rPr lang="fr-FR" b="1" dirty="0"/>
              <a:t>du fichier </a:t>
            </a:r>
            <a:endParaRPr lang="fr-FR" b="1" dirty="0" smtClean="0"/>
          </a:p>
          <a:p>
            <a:r>
              <a:rPr lang="fr-FR" b="1" dirty="0"/>
              <a:t>	</a:t>
            </a:r>
            <a:r>
              <a:rPr lang="fr-FR" b="1" dirty="0" smtClean="0"/>
              <a:t>Utilisation </a:t>
            </a:r>
            <a:r>
              <a:rPr lang="fr-FR" b="1" dirty="0"/>
              <a:t>du </a:t>
            </a:r>
            <a:r>
              <a:rPr lang="fr-FR" b="1" dirty="0" smtClean="0"/>
              <a:t>comptes</a:t>
            </a:r>
          </a:p>
          <a:p>
            <a:endParaRPr lang="fr-FR" b="1" dirty="0" smtClean="0"/>
          </a:p>
          <a:p>
            <a:endParaRPr lang="fr-FR" b="1" dirty="0" smtClean="0"/>
          </a:p>
          <a:p>
            <a:r>
              <a:rPr lang="fr-FR" dirty="0" smtClean="0"/>
              <a:t>Une frise </a:t>
            </a:r>
            <a:r>
              <a:rPr lang="fr-FR" dirty="0"/>
              <a:t>met les miettes </a:t>
            </a:r>
            <a:r>
              <a:rPr lang="fr-FR" dirty="0" smtClean="0"/>
              <a:t>en </a:t>
            </a:r>
            <a:r>
              <a:rPr lang="fr-FR" dirty="0"/>
              <a:t>ordre chronologique </a:t>
            </a:r>
            <a:r>
              <a:rPr lang="fr-FR" dirty="0" smtClean="0"/>
              <a:t>:</a:t>
            </a:r>
          </a:p>
          <a:p>
            <a:endParaRPr lang="fr-FR" b="1" dirty="0" smtClean="0"/>
          </a:p>
          <a:p>
            <a:r>
              <a:rPr lang="fr-FR" b="1" dirty="0"/>
              <a:t>	</a:t>
            </a:r>
            <a:r>
              <a:rPr lang="fr-FR" b="1" dirty="0" smtClean="0"/>
              <a:t>Aide </a:t>
            </a:r>
            <a:r>
              <a:rPr lang="fr-FR" b="1" dirty="0"/>
              <a:t>à raconter l'histoire </a:t>
            </a:r>
            <a:r>
              <a:rPr lang="fr-FR" b="1" dirty="0" smtClean="0"/>
              <a:t>du </a:t>
            </a:r>
            <a:r>
              <a:rPr lang="fr-FR" b="1" dirty="0"/>
              <a:t>compromis </a:t>
            </a:r>
            <a:endParaRPr lang="fr-FR" b="1" dirty="0" smtClean="0"/>
          </a:p>
          <a:p>
            <a:r>
              <a:rPr lang="fr-FR" b="1" dirty="0"/>
              <a:t>	O</a:t>
            </a:r>
            <a:r>
              <a:rPr lang="fr-FR" b="1" dirty="0" smtClean="0"/>
              <a:t>riente </a:t>
            </a:r>
            <a:r>
              <a:rPr lang="fr-FR" b="1" dirty="0"/>
              <a:t>vers des preuves importantes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7331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 smtClean="0"/>
              <a:t>INDICATEURS TEMPORELS (TIMESTAMPS)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endParaRPr lang="en-US" noProof="1" smtClean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06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10" name="Rectangle 9"/>
          <p:cNvSpPr/>
          <p:nvPr/>
        </p:nvSpPr>
        <p:spPr>
          <a:xfrm>
            <a:off x="827584" y="1983181"/>
            <a:ext cx="60304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D</a:t>
            </a:r>
            <a:r>
              <a:rPr lang="fr-FR" dirty="0" smtClean="0"/>
              <a:t>ernière </a:t>
            </a:r>
            <a:r>
              <a:rPr lang="fr-FR" dirty="0"/>
              <a:t>modification (M) </a:t>
            </a:r>
            <a:endParaRPr lang="fr-FR" dirty="0" smtClean="0"/>
          </a:p>
          <a:p>
            <a:r>
              <a:rPr lang="fr-FR" dirty="0" smtClean="0"/>
              <a:t>Dernière </a:t>
            </a:r>
            <a:r>
              <a:rPr lang="fr-FR" dirty="0"/>
              <a:t>modification du contenu du </a:t>
            </a:r>
            <a:r>
              <a:rPr lang="fr-FR" dirty="0" smtClean="0"/>
              <a:t>fichier</a:t>
            </a:r>
          </a:p>
          <a:p>
            <a:endParaRPr lang="fr-FR" dirty="0"/>
          </a:p>
          <a:p>
            <a:r>
              <a:rPr lang="fr-FR" dirty="0" smtClean="0"/>
              <a:t>Dernière accès </a:t>
            </a:r>
            <a:r>
              <a:rPr lang="fr-FR" dirty="0"/>
              <a:t>(A) </a:t>
            </a:r>
            <a:endParaRPr lang="fr-FR" dirty="0" smtClean="0"/>
          </a:p>
          <a:p>
            <a:r>
              <a:rPr lang="fr-FR" dirty="0" smtClean="0"/>
              <a:t>Dernière </a:t>
            </a:r>
            <a:r>
              <a:rPr lang="fr-FR" dirty="0"/>
              <a:t>fois que le fichier a été consulté/exécuté</a:t>
            </a:r>
            <a:r>
              <a:rPr lang="fr-FR" dirty="0" smtClean="0"/>
              <a:t>*</a:t>
            </a:r>
          </a:p>
          <a:p>
            <a:endParaRPr lang="fr-FR" dirty="0"/>
          </a:p>
          <a:p>
            <a:r>
              <a:rPr lang="fr-FR" dirty="0" smtClean="0"/>
              <a:t>Date </a:t>
            </a:r>
            <a:r>
              <a:rPr lang="fr-FR" dirty="0"/>
              <a:t>de changement des métadonnées (C) </a:t>
            </a:r>
            <a:endParaRPr lang="fr-FR" dirty="0" smtClean="0"/>
          </a:p>
          <a:p>
            <a:r>
              <a:rPr lang="fr-FR" dirty="0" smtClean="0"/>
              <a:t>Dernière </a:t>
            </a:r>
            <a:r>
              <a:rPr lang="fr-FR" dirty="0"/>
              <a:t>mise à jour de l'</a:t>
            </a:r>
            <a:r>
              <a:rPr lang="fr-FR" dirty="0" err="1"/>
              <a:t>inode</a:t>
            </a:r>
            <a:r>
              <a:rPr lang="fr-FR" dirty="0"/>
              <a:t> (</a:t>
            </a:r>
            <a:r>
              <a:rPr lang="fr-FR" dirty="0" err="1"/>
              <a:t>chown</a:t>
            </a:r>
            <a:r>
              <a:rPr lang="fr-FR" dirty="0"/>
              <a:t>, chmod, </a:t>
            </a:r>
            <a:r>
              <a:rPr lang="fr-FR" dirty="0" smtClean="0"/>
              <a:t>...)</a:t>
            </a:r>
          </a:p>
          <a:p>
            <a:endParaRPr lang="fr-FR" dirty="0"/>
          </a:p>
          <a:p>
            <a:r>
              <a:rPr lang="fr-FR" dirty="0" smtClean="0"/>
              <a:t>Date </a:t>
            </a:r>
            <a:r>
              <a:rPr lang="fr-FR" dirty="0"/>
              <a:t>de création (B) </a:t>
            </a:r>
            <a:endParaRPr lang="fr-FR" dirty="0" smtClean="0"/>
          </a:p>
          <a:p>
            <a:r>
              <a:rPr lang="fr-FR" dirty="0" smtClean="0"/>
              <a:t>Date/heure </a:t>
            </a:r>
            <a:r>
              <a:rPr lang="fr-FR" dirty="0"/>
              <a:t>de création du fichier (EXT4 uniquement)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66069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noProof="1" smtClean="0"/>
              <a:t>LES ALEAS DE L’HORODATAGE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06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643240" y="2427509"/>
            <a:ext cx="80877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horodatages sont éphémères 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i="1" dirty="0" smtClean="0"/>
              <a:t>Vous </a:t>
            </a:r>
            <a:r>
              <a:rPr lang="fr-FR" i="1" dirty="0"/>
              <a:t>ne recevez que la </a:t>
            </a:r>
            <a:r>
              <a:rPr lang="fr-FR" i="1" dirty="0" smtClean="0"/>
              <a:t>date de la dernière modification, </a:t>
            </a:r>
            <a:r>
              <a:rPr lang="fr-FR" i="1" dirty="0"/>
              <a:t>l'heure de changement, etc. </a:t>
            </a:r>
            <a:endParaRPr lang="fr-FR" i="1" dirty="0" smtClean="0"/>
          </a:p>
          <a:p>
            <a:r>
              <a:rPr lang="fr-FR" i="1" dirty="0" smtClean="0"/>
              <a:t>L'utilisation </a:t>
            </a:r>
            <a:r>
              <a:rPr lang="fr-FR" i="1" dirty="0"/>
              <a:t>normale du système met à jour les horodatages </a:t>
            </a:r>
            <a:endParaRPr lang="fr-FR" i="1" dirty="0" smtClean="0"/>
          </a:p>
          <a:p>
            <a:r>
              <a:rPr lang="fr-FR" i="1" dirty="0" smtClean="0"/>
              <a:t>Les administrateurs </a:t>
            </a:r>
            <a:r>
              <a:rPr lang="fr-FR" i="1" dirty="0"/>
              <a:t>peuvent modifier les horodatages à </a:t>
            </a:r>
            <a:r>
              <a:rPr lang="fr-FR" i="1" dirty="0" smtClean="0"/>
              <a:t>volonté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L'analyste </a:t>
            </a:r>
            <a:r>
              <a:rPr lang="fr-FR" dirty="0"/>
              <a:t>doit comprendre les comportements typiques du </a:t>
            </a:r>
            <a:r>
              <a:rPr lang="fr-FR" dirty="0" smtClean="0"/>
              <a:t>système</a:t>
            </a:r>
          </a:p>
          <a:p>
            <a:endParaRPr lang="fr-FR" dirty="0" smtClean="0"/>
          </a:p>
          <a:p>
            <a:r>
              <a:rPr lang="fr-FR" dirty="0" smtClean="0"/>
              <a:t>La chronologie est </a:t>
            </a:r>
            <a:r>
              <a:rPr lang="fr-FR" b="1" dirty="0"/>
              <a:t>un guide pour les preuves</a:t>
            </a:r>
            <a:r>
              <a:rPr lang="fr-FR" dirty="0"/>
              <a:t>, pas les preuves elles-mêmes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572" y="31064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643240" y="40377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611616" y="46343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48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4147586" cy="1325563"/>
          </a:xfrm>
        </p:spPr>
        <p:txBody>
          <a:bodyPr>
            <a:noAutofit/>
          </a:bodyPr>
          <a:lstStyle/>
          <a:p>
            <a:r>
              <a:rPr lang="en-US" noProof="1" smtClean="0"/>
              <a:t>COMMENT REALISER UNE FRISE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/>
          </a:bodyPr>
          <a:lstStyle/>
          <a:p>
            <a:r>
              <a:rPr lang="fr-FR" noProof="1" smtClean="0"/>
              <a:t>Rassembler </a:t>
            </a:r>
            <a:r>
              <a:rPr lang="fr-FR" noProof="1"/>
              <a:t>les données brutes dans un </a:t>
            </a:r>
            <a:r>
              <a:rPr lang="fr-FR" b="1" noProof="1" smtClean="0"/>
              <a:t>body</a:t>
            </a:r>
            <a:r>
              <a:rPr lang="fr-FR" noProof="1" smtClean="0"/>
              <a:t> </a:t>
            </a:r>
            <a:r>
              <a:rPr lang="fr-FR" b="1" noProof="1" smtClean="0"/>
              <a:t>file</a:t>
            </a:r>
          </a:p>
          <a:p>
            <a:endParaRPr lang="fr-FR" noProof="1" smtClean="0"/>
          </a:p>
          <a:p>
            <a:r>
              <a:rPr lang="fr-FR" noProof="1" smtClean="0"/>
              <a:t>Créer </a:t>
            </a:r>
            <a:r>
              <a:rPr lang="fr-FR" noProof="1"/>
              <a:t>une </a:t>
            </a:r>
            <a:r>
              <a:rPr lang="fr-FR" noProof="1" smtClean="0"/>
              <a:t>chronologique </a:t>
            </a:r>
            <a:r>
              <a:rPr lang="fr-FR" noProof="1"/>
              <a:t>(généralement </a:t>
            </a:r>
            <a:r>
              <a:rPr lang="fr-FR" noProof="1" smtClean="0"/>
              <a:t>en format CSV)</a:t>
            </a:r>
          </a:p>
          <a:p>
            <a:endParaRPr lang="fr-FR" noProof="1" smtClean="0"/>
          </a:p>
          <a:p>
            <a:r>
              <a:rPr lang="fr-FR" noProof="1" smtClean="0"/>
              <a:t>Passer </a:t>
            </a:r>
            <a:r>
              <a:rPr lang="fr-FR" noProof="1"/>
              <a:t>aux </a:t>
            </a:r>
            <a:r>
              <a:rPr lang="fr-FR" b="1" noProof="1"/>
              <a:t>points de pivot </a:t>
            </a:r>
            <a:r>
              <a:rPr lang="fr-FR" noProof="1"/>
              <a:t>clés </a:t>
            </a:r>
            <a:r>
              <a:rPr lang="fr-FR" noProof="1" smtClean="0"/>
              <a:t>(pivot points) pour </a:t>
            </a:r>
            <a:r>
              <a:rPr lang="fr-FR" noProof="1"/>
              <a:t>l'analyse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06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145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3563888" y="4365104"/>
            <a:ext cx="2448272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19"/>
          <p:cNvSpPr/>
          <p:nvPr/>
        </p:nvSpPr>
        <p:spPr>
          <a:xfrm>
            <a:off x="3995936" y="3645024"/>
            <a:ext cx="2119114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16"/>
          <p:cNvSpPr/>
          <p:nvPr/>
        </p:nvSpPr>
        <p:spPr>
          <a:xfrm>
            <a:off x="1403648" y="4365104"/>
            <a:ext cx="936104" cy="288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/>
          <p:cNvSpPr/>
          <p:nvPr/>
        </p:nvSpPr>
        <p:spPr>
          <a:xfrm>
            <a:off x="1967464" y="3717032"/>
            <a:ext cx="228272" cy="2160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1619672" y="3645024"/>
            <a:ext cx="252028" cy="288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4147586" cy="1325563"/>
          </a:xfrm>
        </p:spPr>
        <p:txBody>
          <a:bodyPr>
            <a:noAutofit/>
          </a:bodyPr>
          <a:lstStyle/>
          <a:p>
            <a:r>
              <a:rPr lang="fr-FR" noProof="1" smtClean="0"/>
              <a:t>ETAPE 1 – COLLECTE DES DONNEES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noProof="1" smtClean="0"/>
          </a:p>
          <a:p>
            <a:pPr marL="0" indent="0">
              <a:buNone/>
            </a:pPr>
            <a:endParaRPr lang="fr-FR" noProof="1"/>
          </a:p>
          <a:p>
            <a:pPr marL="0" indent="0">
              <a:buNone/>
            </a:pPr>
            <a:r>
              <a:rPr lang="fr-FR" b="1" i="1" noProof="1"/>
              <a:t># mkdir /cases/timeline </a:t>
            </a:r>
            <a:r>
              <a:rPr lang="fr-FR" b="1" i="1" noProof="1" smtClean="0"/>
              <a:t>      </a:t>
            </a:r>
            <a:r>
              <a:rPr lang="fr-FR" i="1" noProof="1" smtClean="0"/>
              <a:t>Recursive</a:t>
            </a:r>
          </a:p>
          <a:p>
            <a:pPr marL="0" indent="0">
              <a:buNone/>
            </a:pPr>
            <a:r>
              <a:rPr lang="fr-FR" b="1" i="1" noProof="1" smtClean="0"/>
              <a:t># </a:t>
            </a:r>
            <a:r>
              <a:rPr lang="fr-FR" b="1" i="1" noProof="1"/>
              <a:t>cd /cases/timeline </a:t>
            </a:r>
            <a:r>
              <a:rPr lang="fr-FR" b="1" i="1" noProof="1" smtClean="0"/>
              <a:t>                </a:t>
            </a:r>
            <a:r>
              <a:rPr lang="fr-FR" i="1" noProof="1" smtClean="0"/>
              <a:t>Mactime</a:t>
            </a:r>
          </a:p>
          <a:p>
            <a:pPr marL="0" indent="0">
              <a:buNone/>
            </a:pPr>
            <a:r>
              <a:rPr lang="fr-FR" b="1" i="1" noProof="1" smtClean="0"/>
              <a:t># </a:t>
            </a:r>
            <a:r>
              <a:rPr lang="fr-FR" b="1" i="1" noProof="1"/>
              <a:t># # fls -r -m / /dev/mapper/VulnOSv2--vg-root | gzip &gt;bodyfile-root.gz </a:t>
            </a:r>
            <a:endParaRPr lang="fr-FR" b="1" i="1" noProof="1" smtClean="0"/>
          </a:p>
          <a:p>
            <a:pPr marL="0" indent="0">
              <a:buNone/>
            </a:pPr>
            <a:r>
              <a:rPr lang="fr-FR" b="1" i="1" noProof="1" smtClean="0"/>
              <a:t># </a:t>
            </a:r>
            <a:r>
              <a:rPr lang="fr-FR" b="1" i="1" noProof="1"/>
              <a:t># fls -o 2048 -r -m /boot /mnt/test/img/ewf1 | gzip &gt;</a:t>
            </a:r>
            <a:r>
              <a:rPr lang="fr-FR" b="1" i="1" noProof="1" smtClean="0"/>
              <a:t>bodyfile-boot.gz</a:t>
            </a:r>
          </a:p>
          <a:p>
            <a:pPr marL="0" indent="0">
              <a:buNone/>
            </a:pPr>
            <a:endParaRPr lang="fr-FR" b="1" i="1" noProof="1"/>
          </a:p>
          <a:p>
            <a:pPr marL="0" indent="0">
              <a:buNone/>
            </a:pPr>
            <a:r>
              <a:rPr lang="fr-FR" i="1" noProof="1" smtClean="0"/>
              <a:t>Offset (depuis mmls)                      FS reconnu</a:t>
            </a:r>
            <a:endParaRPr lang="fr-FR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06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871700" y="3140968"/>
            <a:ext cx="1908212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95736" y="3429000"/>
            <a:ext cx="1800200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763688" y="4653136"/>
            <a:ext cx="108012" cy="720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995936" y="4653136"/>
            <a:ext cx="360040" cy="720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932040" y="4077072"/>
            <a:ext cx="288032" cy="1296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45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2843808" y="4437112"/>
            <a:ext cx="136815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1187624" y="4437112"/>
            <a:ext cx="1584176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/>
          <p:cNvSpPr/>
          <p:nvPr/>
        </p:nvSpPr>
        <p:spPr>
          <a:xfrm>
            <a:off x="2686050" y="3356992"/>
            <a:ext cx="342900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Oval 1"/>
          <p:cNvSpPr/>
          <p:nvPr/>
        </p:nvSpPr>
        <p:spPr>
          <a:xfrm>
            <a:off x="2411760" y="3284984"/>
            <a:ext cx="274290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5556864" cy="1325563"/>
          </a:xfrm>
        </p:spPr>
        <p:txBody>
          <a:bodyPr>
            <a:noAutofit/>
          </a:bodyPr>
          <a:lstStyle/>
          <a:p>
            <a:r>
              <a:rPr lang="fr-FR" noProof="1" smtClean="0"/>
              <a:t>ETAPE 2 – CONSTRUIRE LA FRISE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noProof="1" smtClean="0"/>
          </a:p>
          <a:p>
            <a:pPr marL="0" indent="0">
              <a:buNone/>
            </a:pPr>
            <a:r>
              <a:rPr lang="fr-FR" noProof="1" smtClean="0"/>
              <a:t>                                        Sortie en CSV</a:t>
            </a:r>
            <a:endParaRPr lang="fr-FR" noProof="1"/>
          </a:p>
          <a:p>
            <a:pPr marL="0" indent="0">
              <a:buNone/>
            </a:pPr>
            <a:r>
              <a:rPr lang="fr-FR" b="1" i="1" noProof="1" smtClean="0"/>
              <a:t># </a:t>
            </a:r>
            <a:r>
              <a:rPr lang="fr-FR" b="1" i="1" noProof="1"/>
              <a:t>zcat bodyfile-* | </a:t>
            </a:r>
            <a:r>
              <a:rPr lang="fr-FR" b="1" i="1" noProof="1" smtClean="0"/>
              <a:t>                     </a:t>
            </a:r>
            <a:r>
              <a:rPr lang="fr-FR" noProof="1" smtClean="0"/>
              <a:t>Date en format UTC</a:t>
            </a:r>
          </a:p>
          <a:p>
            <a:pPr marL="0" indent="0">
              <a:buNone/>
            </a:pPr>
            <a:r>
              <a:rPr lang="fr-FR" b="1" i="1" noProof="1"/>
              <a:t>	</a:t>
            </a:r>
            <a:r>
              <a:rPr lang="fr-FR" b="1" i="1" noProof="1" smtClean="0"/>
              <a:t>mactime </a:t>
            </a:r>
            <a:r>
              <a:rPr lang="fr-FR" b="1" i="1" noProof="1"/>
              <a:t>-d </a:t>
            </a:r>
            <a:r>
              <a:rPr lang="fr-FR" b="1" i="1" noProof="1" smtClean="0"/>
              <a:t>–y</a:t>
            </a:r>
          </a:p>
          <a:p>
            <a:pPr marL="0" indent="0">
              <a:buNone/>
            </a:pPr>
            <a:r>
              <a:rPr lang="fr-FR" b="1" i="1" noProof="1"/>
              <a:t>	</a:t>
            </a:r>
            <a:r>
              <a:rPr lang="fr-FR" b="1" i="1" noProof="1" smtClean="0"/>
              <a:t> </a:t>
            </a:r>
            <a:r>
              <a:rPr lang="fr-FR" b="1" i="1" noProof="1"/>
              <a:t>-p /</a:t>
            </a:r>
            <a:r>
              <a:rPr lang="fr-FR" b="1" i="1" noProof="1" smtClean="0"/>
              <a:t>mnt/test/data/etc/passwd        </a:t>
            </a:r>
            <a:r>
              <a:rPr lang="fr-FR" noProof="1" smtClean="0"/>
              <a:t>Emplacement</a:t>
            </a:r>
          </a:p>
          <a:p>
            <a:pPr marL="0" indent="0">
              <a:buNone/>
            </a:pPr>
            <a:r>
              <a:rPr lang="fr-FR" b="1" i="1" noProof="1"/>
              <a:t>	</a:t>
            </a:r>
            <a:r>
              <a:rPr lang="fr-FR" b="1" i="1" noProof="1" smtClean="0"/>
              <a:t> </a:t>
            </a:r>
            <a:r>
              <a:rPr lang="fr-FR" b="1" i="1" noProof="1"/>
              <a:t>-g /mnt/test/data/etc/group </a:t>
            </a:r>
            <a:r>
              <a:rPr lang="fr-FR" b="1" i="1" noProof="1" smtClean="0"/>
              <a:t>          </a:t>
            </a:r>
            <a:r>
              <a:rPr lang="fr-FR" noProof="1" smtClean="0"/>
              <a:t>passwd/group</a:t>
            </a:r>
          </a:p>
          <a:p>
            <a:pPr marL="0" indent="0">
              <a:buNone/>
            </a:pPr>
            <a:r>
              <a:rPr lang="fr-FR" b="1" i="1" noProof="1"/>
              <a:t>	</a:t>
            </a:r>
            <a:r>
              <a:rPr lang="fr-FR" b="1" i="1" noProof="1" smtClean="0"/>
              <a:t>2019-10-01 </a:t>
            </a:r>
            <a:r>
              <a:rPr lang="fr-FR" b="1" i="1" noProof="1"/>
              <a:t>&gt;</a:t>
            </a:r>
            <a:r>
              <a:rPr lang="fr-FR" b="1" i="1" noProof="1" smtClean="0"/>
              <a:t>timeline.csv</a:t>
            </a:r>
          </a:p>
          <a:p>
            <a:pPr marL="0" indent="0">
              <a:buNone/>
            </a:pPr>
            <a:endParaRPr lang="fr-FR" b="1" i="1" noProof="1"/>
          </a:p>
          <a:p>
            <a:pPr marL="0" indent="0">
              <a:buNone/>
            </a:pPr>
            <a:r>
              <a:rPr lang="fr-FR" noProof="1" smtClean="0"/>
              <a:t>Commencer d’ici                            Fichier sortie</a:t>
            </a:r>
            <a:endParaRPr lang="fr-FR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06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686050" y="2780928"/>
            <a:ext cx="445790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028950" y="3068960"/>
            <a:ext cx="966986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788024" y="4005064"/>
            <a:ext cx="4320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91680" y="4797152"/>
            <a:ext cx="72008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851920" y="4725144"/>
            <a:ext cx="360040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4908792" cy="1325563"/>
          </a:xfrm>
        </p:spPr>
        <p:txBody>
          <a:bodyPr>
            <a:noAutofit/>
          </a:bodyPr>
          <a:lstStyle/>
          <a:p>
            <a:r>
              <a:rPr lang="fr-FR" noProof="1" smtClean="0"/>
              <a:t>ETAPE 3 - ANALYSER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noProof="1"/>
              <a:t>Questions à répondre : </a:t>
            </a:r>
            <a:endParaRPr lang="fr-FR" b="1" noProof="1" smtClean="0"/>
          </a:p>
          <a:p>
            <a:pPr marL="0" indent="0">
              <a:buNone/>
            </a:pPr>
            <a:r>
              <a:rPr lang="fr-FR" noProof="1" smtClean="0"/>
              <a:t>Comment/quand </a:t>
            </a:r>
            <a:r>
              <a:rPr lang="fr-FR" noProof="1"/>
              <a:t>l'agresseur a-t-il violé le système ? Comment/quand a-t-il obtenu l'accès à la racine </a:t>
            </a:r>
            <a:r>
              <a:rPr lang="fr-FR" noProof="1" smtClean="0"/>
              <a:t>?</a:t>
            </a:r>
          </a:p>
          <a:p>
            <a:pPr marL="0" indent="0">
              <a:buNone/>
            </a:pPr>
            <a:endParaRPr lang="fr-FR" noProof="1" smtClean="0"/>
          </a:p>
          <a:p>
            <a:pPr marL="0" indent="0">
              <a:buNone/>
            </a:pPr>
            <a:r>
              <a:rPr lang="fr-FR" b="1" noProof="1" smtClean="0"/>
              <a:t>Que </a:t>
            </a:r>
            <a:r>
              <a:rPr lang="fr-FR" b="1" noProof="1"/>
              <a:t>recherchez-vous ? </a:t>
            </a:r>
            <a:endParaRPr lang="fr-FR" b="1" noProof="1" smtClean="0"/>
          </a:p>
          <a:p>
            <a:pPr marL="0" indent="0">
              <a:buNone/>
            </a:pPr>
            <a:r>
              <a:rPr lang="fr-FR" noProof="1" smtClean="0"/>
              <a:t>Création </a:t>
            </a:r>
            <a:r>
              <a:rPr lang="fr-FR" noProof="1"/>
              <a:t>ou modification de fichiers/répertoires suspects Preuve de l'installation et/ou de l'exécution d'un </a:t>
            </a:r>
            <a:r>
              <a:rPr lang="fr-FR" noProof="1" smtClean="0"/>
              <a:t>programme</a:t>
            </a:r>
          </a:p>
          <a:p>
            <a:pPr marL="0" indent="0">
              <a:buNone/>
            </a:pPr>
            <a:endParaRPr lang="fr-FR" noProof="1"/>
          </a:p>
          <a:p>
            <a:pPr marL="0" indent="0">
              <a:buNone/>
            </a:pPr>
            <a:r>
              <a:rPr lang="fr-FR" b="1" noProof="1" smtClean="0"/>
              <a:t>Utilisez </a:t>
            </a:r>
            <a:r>
              <a:rPr lang="fr-FR" b="1" noProof="1"/>
              <a:t>vos points de pivot pour commencer votre analyse</a:t>
            </a:r>
            <a:endParaRPr lang="fr-FR" b="1" noProof="1" smtClean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06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9428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EET-COR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  <wetp:taskpane dockstate="right" visibility="0" width="525" row="6">
    <wetp:webextensionref xmlns:r="http://schemas.openxmlformats.org/officeDocument/2006/relationships" r:id="rId2"/>
  </wetp:taskpane>
  <wetp:taskpane dockstate="right" visibility="0" width="525" row="7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F9A986A6-B150-4B14-8EC2-D49EBDC8B71D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86F703A-76EE-4D06-884B-58E8FC0DEF19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8E14458-841C-496B-8CAA-E90C7374E64A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70603</TotalTime>
  <Words>470</Words>
  <Application>Microsoft Office PowerPoint</Application>
  <PresentationFormat>On-screen Show (4:3)</PresentationFormat>
  <Paragraphs>126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Open Sans</vt:lpstr>
      <vt:lpstr>SHOWEET-CORPO</vt:lpstr>
      <vt:lpstr>Showeet theme</vt:lpstr>
      <vt:lpstr>1_Blank</vt:lpstr>
      <vt:lpstr>1_Showeet theme</vt:lpstr>
      <vt:lpstr>LINUX FORENSICS WORKSHOP</vt:lpstr>
      <vt:lpstr>ANALYSE DE LA CHRONOLOGIE</vt:lpstr>
      <vt:lpstr>TIMELINE ANALYSIS </vt:lpstr>
      <vt:lpstr>INDICATEURS TEMPORELS (TIMESTAMPS)</vt:lpstr>
      <vt:lpstr>LES ALEAS DE L’HORODATAGE</vt:lpstr>
      <vt:lpstr>COMMENT REALISER UNE FRISE </vt:lpstr>
      <vt:lpstr>ETAPE 1 – COLLECTE DES DONNEES </vt:lpstr>
      <vt:lpstr>ETAPE 2 – CONSTRUIRE LA FRISE </vt:lpstr>
      <vt:lpstr>ETAPE 3 - ANALYSER </vt:lpstr>
      <vt:lpstr>LAB 06</vt:lpstr>
      <vt:lpstr>LA SEMAINE PROCHAINE: LES LOGS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 - PowerPoint Template</dc:title>
  <dc:creator>showeet.com</dc:creator>
  <dc:description>© Copyright Showeet.com</dc:description>
  <cp:lastModifiedBy>Horea Moldovan</cp:lastModifiedBy>
  <cp:revision>43</cp:revision>
  <dcterms:created xsi:type="dcterms:W3CDTF">2011-05-09T14:18:21Z</dcterms:created>
  <dcterms:modified xsi:type="dcterms:W3CDTF">2020-09-21T02:14:25Z</dcterms:modified>
  <cp:category>Templates</cp:category>
</cp:coreProperties>
</file>