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36"/>
  </p:notesMasterIdLst>
  <p:handoutMasterIdLst>
    <p:handoutMasterId r:id="rId37"/>
  </p:handoutMasterIdLst>
  <p:sldIdLst>
    <p:sldId id="1044" r:id="rId5"/>
    <p:sldId id="1045" r:id="rId6"/>
    <p:sldId id="1046" r:id="rId7"/>
    <p:sldId id="1049" r:id="rId8"/>
    <p:sldId id="1050" r:id="rId9"/>
    <p:sldId id="1051" r:id="rId10"/>
    <p:sldId id="915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76" r:id="rId24"/>
    <p:sldId id="1064" r:id="rId25"/>
    <p:sldId id="1065" r:id="rId26"/>
    <p:sldId id="1066" r:id="rId27"/>
    <p:sldId id="1067" r:id="rId28"/>
    <p:sldId id="1068" r:id="rId29"/>
    <p:sldId id="1069" r:id="rId30"/>
    <p:sldId id="1070" r:id="rId31"/>
    <p:sldId id="1071" r:id="rId32"/>
    <p:sldId id="1072" r:id="rId33"/>
    <p:sldId id="1073" r:id="rId34"/>
    <p:sldId id="1075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1049"/>
            <p14:sldId id="1050"/>
            <p14:sldId id="1051"/>
            <p14:sldId id="915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061"/>
            <p14:sldId id="1062"/>
            <p14:sldId id="1063"/>
            <p14:sldId id="1076"/>
            <p14:sldId id="1064"/>
            <p14:sldId id="1065"/>
            <p14:sldId id="1066"/>
            <p14:sldId id="1067"/>
            <p14:sldId id="1068"/>
            <p14:sldId id="1069"/>
            <p14:sldId id="1070"/>
            <p14:sldId id="1071"/>
            <p14:sldId id="1072"/>
            <p14:sldId id="1073"/>
            <p14:sldId id="10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947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43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2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57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139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53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49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19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83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75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90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001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477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183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147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184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11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667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393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45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329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98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63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56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67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52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93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CB31E4A2-5C20-4C40-BCD3-4C275E57822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80651A20-E06B-4273-A22F-08758B19BEB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E09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E09947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B70BAF41-2BD9-447D-B676-B5C6E3DC5A2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60893FA7-EA63-454B-9141-30E17CFD2A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FFE08DD8-4461-41E7-9624-456454E3751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AA271FCF-CF59-4BF3-9A1E-EBC152338DD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0D661F61-A1C6-4E8C-AFD8-16BAF6CA4BB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91A83A22-A2FA-4A1B-86D7-9C167D6CF78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www.gnu.org/software/grep/manual/html_node/Basic-vs-Extended.html" TargetMode="External"/><Relationship Id="rId4" Type="http://schemas.openxmlformats.org/officeDocument/2006/relationships/hyperlink" Target="https://cheatography.com/davechild/cheat-sheets/regular-expression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9418AC-A4C9-4945-B9B8-773C8660E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Recherche de fichiers/répertoires à partir du répertoire actuel (récursive)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A5F51A-1C0E-4677-8DEA-6A4E983C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35025"/>
            <a:ext cx="5553567" cy="22098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B813B97-F697-4CED-A1FE-5F482BC4FAED}"/>
              </a:ext>
            </a:extLst>
          </p:cNvPr>
          <p:cNvSpPr txBox="1"/>
          <p:nvPr/>
        </p:nvSpPr>
        <p:spPr>
          <a:xfrm>
            <a:off x="6372200" y="2837315"/>
            <a:ext cx="2663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La valeur par défaut est le </a:t>
            </a:r>
          </a:p>
          <a:p>
            <a:r>
              <a:rPr lang="fr-FR" dirty="0">
                <a:highlight>
                  <a:srgbClr val="FFFF00"/>
                </a:highlight>
              </a:rPr>
              <a:t>répertoire courant. </a:t>
            </a:r>
          </a:p>
          <a:p>
            <a:r>
              <a:rPr lang="fr-FR" dirty="0">
                <a:highlight>
                  <a:srgbClr val="FFFF00"/>
                </a:highlight>
              </a:rPr>
              <a:t>La commande est la </a:t>
            </a:r>
          </a:p>
          <a:p>
            <a:r>
              <a:rPr lang="fr-FR" dirty="0">
                <a:highlight>
                  <a:srgbClr val="FFFF00"/>
                </a:highlight>
              </a:rPr>
              <a:t>même que </a:t>
            </a:r>
            <a:r>
              <a:rPr lang="fr-FR" i="1" dirty="0">
                <a:highlight>
                  <a:srgbClr val="FFFF00"/>
                </a:highlight>
              </a:rPr>
              <a:t>$</a:t>
            </a:r>
            <a:r>
              <a:rPr lang="fr-FR" i="1" dirty="0" err="1">
                <a:highlight>
                  <a:srgbClr val="FFFF00"/>
                </a:highlight>
              </a:rPr>
              <a:t>find</a:t>
            </a:r>
            <a:endParaRPr lang="fr-FR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505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rgbClr val="FF0000"/>
                </a:solidFill>
              </a:rPr>
              <a:t>-name </a:t>
            </a:r>
            <a:r>
              <a:rPr lang="fr-FR" noProof="1"/>
              <a:t>et </a:t>
            </a:r>
            <a:r>
              <a:rPr lang="fr-FR" i="1" noProof="1">
                <a:solidFill>
                  <a:srgbClr val="FF0000"/>
                </a:solidFill>
              </a:rPr>
              <a:t>-iname </a:t>
            </a:r>
            <a:r>
              <a:rPr lang="fr-FR" noProof="1"/>
              <a:t>: trouver les noms de fichiers/répertoires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7DC554-9207-4BE6-B140-301B3A50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90434"/>
            <a:ext cx="6897063" cy="6858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BEA3E5-EB79-41BB-B1CA-15B263CD6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641707"/>
            <a:ext cx="6468378" cy="4858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79AA8E-C96F-40CB-BB67-79A120D78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13" y="4960747"/>
            <a:ext cx="6620799" cy="32389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21A4719-07B6-41B9-B69E-541F9A1BF25A}"/>
              </a:ext>
            </a:extLst>
          </p:cNvPr>
          <p:cNvSpPr txBox="1"/>
          <p:nvPr/>
        </p:nvSpPr>
        <p:spPr>
          <a:xfrm>
            <a:off x="6215455" y="2986567"/>
            <a:ext cx="18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Trouver un fichier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860DA7-503B-4B57-BDEF-E0C22456D178}"/>
              </a:ext>
            </a:extLst>
          </p:cNvPr>
          <p:cNvSpPr txBox="1"/>
          <p:nvPr/>
        </p:nvSpPr>
        <p:spPr>
          <a:xfrm>
            <a:off x="6292369" y="4245227"/>
            <a:ext cx="23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Trouver un fichier (case</a:t>
            </a:r>
          </a:p>
          <a:p>
            <a:r>
              <a:rPr lang="fr-FR" dirty="0" err="1">
                <a:highlight>
                  <a:srgbClr val="FFFF00"/>
                </a:highlight>
              </a:rPr>
              <a:t>Insensitive</a:t>
            </a:r>
            <a:r>
              <a:rPr lang="fr-FR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2A2D24-D5FE-4FA7-88FD-6B5E1D44748E}"/>
              </a:ext>
            </a:extLst>
          </p:cNvPr>
          <p:cNvSpPr txBox="1"/>
          <p:nvPr/>
        </p:nvSpPr>
        <p:spPr>
          <a:xfrm>
            <a:off x="6313785" y="5444480"/>
            <a:ext cx="22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Trouver un répertoire</a:t>
            </a:r>
          </a:p>
        </p:txBody>
      </p:sp>
    </p:spTree>
    <p:extLst>
      <p:ext uri="{BB962C8B-B14F-4D97-AF65-F5344CB8AC3E}">
        <p14:creationId xmlns:p14="http://schemas.microsoft.com/office/powerpoint/2010/main" val="46611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rgbClr val="FF0000"/>
                </a:solidFill>
              </a:rPr>
              <a:t>-type </a:t>
            </a:r>
            <a:r>
              <a:rPr lang="fr-FR" noProof="1">
                <a:solidFill>
                  <a:schemeClr val="tx1"/>
                </a:solidFill>
              </a:rPr>
              <a:t>spécifier les types de chaînes de caractères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A7DC85-70B8-48DF-A822-204EAAA2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56" y="2262351"/>
            <a:ext cx="6363588" cy="3524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3F74A11-EAA2-433D-A0AF-09AE5AC8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6" y="3523288"/>
            <a:ext cx="6296904" cy="37152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731CA8F-2E3D-4313-ADE7-8E56C699A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40" y="4882497"/>
            <a:ext cx="6306430" cy="5144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06480C-0BBA-4144-A774-547D61DFFFB9}"/>
              </a:ext>
            </a:extLst>
          </p:cNvPr>
          <p:cNvSpPr txBox="1"/>
          <p:nvPr/>
        </p:nvSpPr>
        <p:spPr>
          <a:xfrm>
            <a:off x="4860032" y="2764433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Spécificateur de recherche d: répertoire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60C1F1-0F61-4B10-A6C5-6CE9AA7154C3}"/>
              </a:ext>
            </a:extLst>
          </p:cNvPr>
          <p:cNvSpPr txBox="1"/>
          <p:nvPr/>
        </p:nvSpPr>
        <p:spPr>
          <a:xfrm>
            <a:off x="4860032" y="4051567"/>
            <a:ext cx="351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Spécificateur de recherche f: fichier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6712AE-F528-4691-87BC-D5EEA89A8664}"/>
              </a:ext>
            </a:extLst>
          </p:cNvPr>
          <p:cNvSpPr txBox="1"/>
          <p:nvPr/>
        </p:nvSpPr>
        <p:spPr>
          <a:xfrm>
            <a:off x="4437176" y="5612446"/>
            <a:ext cx="465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Rechercher tous les fichiers avec l'extension .txt</a:t>
            </a:r>
          </a:p>
        </p:txBody>
      </p:sp>
    </p:spTree>
    <p:extLst>
      <p:ext uri="{BB962C8B-B14F-4D97-AF65-F5344CB8AC3E}">
        <p14:creationId xmlns:p14="http://schemas.microsoft.com/office/powerpoint/2010/main" val="145912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>
                <a:solidFill>
                  <a:schemeClr val="tx1"/>
                </a:solidFill>
              </a:rPr>
              <a:t>rechercher des correspondances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4B75986-6929-4B44-A975-B55542A7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6239746" cy="6477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89EB49E-521A-4F2F-BA53-4AE5CA95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87" y="3494389"/>
            <a:ext cx="6382641" cy="3048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D99CB7-1A9B-4083-BB40-E0EACA1C4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87" y="4475446"/>
            <a:ext cx="6344535" cy="67636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C6B8EE5-3CA3-4388-A9E2-25FE406294C0}"/>
              </a:ext>
            </a:extLst>
          </p:cNvPr>
          <p:cNvSpPr txBox="1"/>
          <p:nvPr/>
        </p:nvSpPr>
        <p:spPr>
          <a:xfrm>
            <a:off x="753387" y="1750997"/>
            <a:ext cx="640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Rechercher tous les noms de fichiers commençant par la lettre "h".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7333B3-2FED-4038-B93C-FB78A43DF891}"/>
              </a:ext>
            </a:extLst>
          </p:cNvPr>
          <p:cNvSpPr txBox="1"/>
          <p:nvPr/>
        </p:nvSpPr>
        <p:spPr>
          <a:xfrm>
            <a:off x="753387" y="3125057"/>
            <a:ext cx="701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Trouvez tous les fichiers dont la première et la quatrième lettre sont "h".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AD1733-3B2A-4750-BB74-B4DD07542228}"/>
              </a:ext>
            </a:extLst>
          </p:cNvPr>
          <p:cNvSpPr txBox="1"/>
          <p:nvPr/>
        </p:nvSpPr>
        <p:spPr>
          <a:xfrm>
            <a:off x="725282" y="4046293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Trouvez tous les fichiers contenant "123" (au milieu du nom du fichier).</a:t>
            </a:r>
          </a:p>
        </p:txBody>
      </p:sp>
    </p:spTree>
    <p:extLst>
      <p:ext uri="{BB962C8B-B14F-4D97-AF65-F5344CB8AC3E}">
        <p14:creationId xmlns:p14="http://schemas.microsoft.com/office/powerpoint/2010/main" val="259844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Correspondance sur le chemin d’acces avec </a:t>
            </a:r>
            <a:r>
              <a:rPr lang="fr-FR" i="1" noProof="1">
                <a:solidFill>
                  <a:srgbClr val="FF0000"/>
                </a:solidFill>
              </a:rPr>
              <a:t>-regex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2AD0E4-8933-43DB-AE66-85B4A2DC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0" y="2348880"/>
            <a:ext cx="8306959" cy="49536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3FC3E15-E1BC-47D6-A9F1-4D7B8B3B5B16}"/>
              </a:ext>
            </a:extLst>
          </p:cNvPr>
          <p:cNvSpPr txBox="1"/>
          <p:nvPr/>
        </p:nvSpPr>
        <p:spPr>
          <a:xfrm>
            <a:off x="643240" y="3573016"/>
            <a:ext cx="7835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https://cheatography.com/davechild/cheat-sheets/regular-expressions/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5"/>
              </a:rPr>
              <a:t>https://www.gnu.org/software/grep/manual/html_node/Basic-vs-Extended.html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hlinkClick r:id="rId6"/>
              </a:rPr>
              <a:t>https://regex101.com/</a:t>
            </a:r>
            <a:r>
              <a:rPr lang="fr-FR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D7D82C-F479-4287-8451-EF49EE8764EF}"/>
              </a:ext>
            </a:extLst>
          </p:cNvPr>
          <p:cNvSpPr txBox="1"/>
          <p:nvPr/>
        </p:nvSpPr>
        <p:spPr>
          <a:xfrm>
            <a:off x="390961" y="1890928"/>
            <a:ext cx="85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Trouvez tous les fichiers dont le nom se termine par une longueur quelconque de chiffres. </a:t>
            </a:r>
          </a:p>
        </p:txBody>
      </p:sp>
    </p:spTree>
    <p:extLst>
      <p:ext uri="{BB962C8B-B14F-4D97-AF65-F5344CB8AC3E}">
        <p14:creationId xmlns:p14="http://schemas.microsoft.com/office/powerpoint/2010/main" val="95211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Correspondance sur le chemin d’acces avec </a:t>
            </a:r>
            <a:r>
              <a:rPr lang="fr-FR" i="1" noProof="1">
                <a:solidFill>
                  <a:srgbClr val="FF0000"/>
                </a:solidFill>
              </a:rPr>
              <a:t>–regex (2)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1956EE2-0227-4D3D-A822-85CE3ECF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8" y="3095578"/>
            <a:ext cx="8735644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3BAB93-18FB-44EB-B1AF-59A27B45E2FA}"/>
              </a:ext>
            </a:extLst>
          </p:cNvPr>
          <p:cNvSpPr txBox="1"/>
          <p:nvPr/>
        </p:nvSpPr>
        <p:spPr>
          <a:xfrm>
            <a:off x="204178" y="2449247"/>
            <a:ext cx="6496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Correspondance exacte de trois majuscules dans le chemin d'accès,</a:t>
            </a:r>
          </a:p>
          <a:p>
            <a:r>
              <a:rPr lang="fr-FR" dirty="0">
                <a:highlight>
                  <a:srgbClr val="FFFF00"/>
                </a:highlight>
              </a:rPr>
              <a:t> à l'exclusion de l'extension du fichier.</a:t>
            </a:r>
          </a:p>
        </p:txBody>
      </p:sp>
    </p:spTree>
    <p:extLst>
      <p:ext uri="{BB962C8B-B14F-4D97-AF65-F5344CB8AC3E}">
        <p14:creationId xmlns:p14="http://schemas.microsoft.com/office/powerpoint/2010/main" val="304970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73" y="2996952"/>
            <a:ext cx="3816424" cy="1709539"/>
          </a:xfrm>
        </p:spPr>
        <p:txBody>
          <a:bodyPr>
            <a:normAutofit fontScale="90000"/>
          </a:bodyPr>
          <a:lstStyle/>
          <a:p>
            <a:r>
              <a:rPr lang="fr-FR" dirty="0"/>
              <a:t>métadonnées et utilisation du </a:t>
            </a:r>
            <a:r>
              <a:rPr lang="fr-FR" dirty="0" err="1"/>
              <a:t>find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4248472" cy="1042614"/>
          </a:xfrm>
        </p:spPr>
        <p:txBody>
          <a:bodyPr>
            <a:noAutofit/>
          </a:bodyPr>
          <a:lstStyle/>
          <a:p>
            <a:r>
              <a:rPr lang="en-US" dirty="0" err="1"/>
              <a:t>Horodatage</a:t>
            </a:r>
            <a:r>
              <a:rPr lang="en-US" dirty="0"/>
              <a:t>/permissions/</a:t>
            </a:r>
            <a:r>
              <a:rPr lang="en-US" dirty="0" err="1"/>
              <a:t>utilisateurs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708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Trouver des fichiers avec des permissions 777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BDFBD7-7DEB-4597-8E1E-4F153259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74366"/>
            <a:ext cx="7478169" cy="20957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488298-4ADE-4744-966C-99BF5174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9" y="3904600"/>
            <a:ext cx="733527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dirty="0"/>
              <a:t>Trouver des fichiers sans permissions 777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518A931-56C5-4089-94EE-DB152384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2" y="3214657"/>
            <a:ext cx="7668695" cy="4286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F746E2-DC5B-47C9-B914-074598DF9783}"/>
              </a:ext>
            </a:extLst>
          </p:cNvPr>
          <p:cNvSpPr txBox="1"/>
          <p:nvPr/>
        </p:nvSpPr>
        <p:spPr>
          <a:xfrm>
            <a:off x="718278" y="4190213"/>
            <a:ext cx="748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Note</a:t>
            </a:r>
            <a:r>
              <a:rPr lang="fr-FR" dirty="0"/>
              <a:t> : nous ne pouvons pas changer les permissions des fichiers ici parce que </a:t>
            </a:r>
          </a:p>
          <a:p>
            <a:r>
              <a:rPr lang="fr-FR" dirty="0"/>
              <a:t>nous avons monté l'image en lecture seule. </a:t>
            </a:r>
          </a:p>
        </p:txBody>
      </p:sp>
    </p:spTree>
    <p:extLst>
      <p:ext uri="{BB962C8B-B14F-4D97-AF65-F5344CB8AC3E}">
        <p14:creationId xmlns:p14="http://schemas.microsoft.com/office/powerpoint/2010/main" val="140005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dirty="0"/>
              <a:t>“</a:t>
            </a:r>
            <a:r>
              <a:rPr lang="en-US" dirty="0" err="1"/>
              <a:t>atime</a:t>
            </a:r>
            <a:r>
              <a:rPr lang="en-US" dirty="0"/>
              <a:t>”, “</a:t>
            </a:r>
            <a:r>
              <a:rPr lang="en-US" dirty="0" err="1"/>
              <a:t>mtime</a:t>
            </a:r>
            <a:r>
              <a:rPr lang="en-US" dirty="0"/>
              <a:t>” et “</a:t>
            </a:r>
            <a:r>
              <a:rPr lang="en-US" dirty="0" err="1"/>
              <a:t>ctime</a:t>
            </a:r>
            <a:r>
              <a:rPr lang="en-US" dirty="0"/>
              <a:t>”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319266-70E9-461F-86C3-BAD2DA4B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6" y="1673481"/>
            <a:ext cx="4976324" cy="31956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F6F82C1-C829-467F-B185-FB77F0DB60ED}"/>
              </a:ext>
            </a:extLst>
          </p:cNvPr>
          <p:cNvSpPr txBox="1"/>
          <p:nvPr/>
        </p:nvSpPr>
        <p:spPr>
          <a:xfrm>
            <a:off x="5386279" y="1746325"/>
            <a:ext cx="39739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atime</a:t>
            </a:r>
            <a:endParaRPr lang="fr-FR" sz="1200" b="1" dirty="0"/>
          </a:p>
          <a:p>
            <a:r>
              <a:rPr lang="fr-FR" sz="1200" b="1" dirty="0"/>
              <a:t>Le temps d'accès </a:t>
            </a:r>
            <a:r>
              <a:rPr lang="fr-FR" sz="1200" dirty="0"/>
              <a:t>(unités de données) </a:t>
            </a:r>
          </a:p>
          <a:p>
            <a:r>
              <a:rPr lang="fr-FR" sz="1200" dirty="0"/>
              <a:t>est mis à jour lorsque vous ouvrez un </a:t>
            </a:r>
          </a:p>
          <a:p>
            <a:r>
              <a:rPr lang="fr-FR" sz="1200" dirty="0"/>
              <a:t>fichier ou lorsqu'un fichier est utilisé </a:t>
            </a:r>
          </a:p>
          <a:p>
            <a:r>
              <a:rPr lang="fr-FR" sz="1200" dirty="0"/>
              <a:t>pour d'autres opérations telles que </a:t>
            </a:r>
          </a:p>
          <a:p>
            <a:r>
              <a:rPr lang="fr-FR" sz="1200" dirty="0" err="1"/>
              <a:t>grep</a:t>
            </a:r>
            <a:r>
              <a:rPr lang="fr-FR" sz="1200" dirty="0"/>
              <a:t>, cat, </a:t>
            </a:r>
            <a:r>
              <a:rPr lang="fr-FR" sz="1200" dirty="0" err="1"/>
              <a:t>head</a:t>
            </a:r>
            <a:r>
              <a:rPr lang="fr-FR" sz="1200" dirty="0"/>
              <a:t> et ainsi de suite </a:t>
            </a:r>
          </a:p>
          <a:p>
            <a:r>
              <a:rPr lang="fr-FR" sz="1200" dirty="0"/>
              <a:t>(pas pour la commande stat !).</a:t>
            </a:r>
          </a:p>
          <a:p>
            <a:r>
              <a:rPr lang="fr-FR" sz="1200" b="1" dirty="0" err="1"/>
              <a:t>mtime</a:t>
            </a:r>
            <a:endParaRPr lang="fr-FR" sz="1200" b="1" dirty="0"/>
          </a:p>
          <a:p>
            <a:r>
              <a:rPr lang="fr-FR" sz="1200" b="1" dirty="0"/>
              <a:t>Le temps de modification </a:t>
            </a:r>
            <a:r>
              <a:rPr lang="fr-FR" sz="1200" dirty="0"/>
              <a:t>(unités de données)</a:t>
            </a:r>
          </a:p>
          <a:p>
            <a:r>
              <a:rPr lang="fr-FR" sz="1200" dirty="0"/>
              <a:t> est mis à jour lorsque vous mettez à jour le contenu </a:t>
            </a:r>
          </a:p>
          <a:p>
            <a:r>
              <a:rPr lang="fr-FR" sz="1200" dirty="0"/>
              <a:t>d'un fichier ou enregistrez un fichier.</a:t>
            </a:r>
          </a:p>
          <a:p>
            <a:r>
              <a:rPr lang="fr-FR" sz="1200" b="1" dirty="0" err="1"/>
              <a:t>ctime</a:t>
            </a:r>
            <a:endParaRPr lang="fr-FR" sz="1200" b="1" dirty="0"/>
          </a:p>
          <a:p>
            <a:r>
              <a:rPr lang="fr-FR" sz="1200" b="1" dirty="0"/>
              <a:t>Le temps de changement </a:t>
            </a:r>
            <a:r>
              <a:rPr lang="fr-FR" sz="1200" dirty="0"/>
              <a:t>(noms de fichiers/métadonnées) </a:t>
            </a:r>
          </a:p>
          <a:p>
            <a:r>
              <a:rPr lang="fr-FR" sz="1200" dirty="0"/>
              <a:t>est mis à jour lorsque les attributs du fichier sont modifiés, </a:t>
            </a:r>
          </a:p>
          <a:p>
            <a:r>
              <a:rPr lang="fr-FR" sz="1200" dirty="0"/>
              <a:t>comme le changement de propriétaire, le changement </a:t>
            </a:r>
          </a:p>
          <a:p>
            <a:r>
              <a:rPr lang="fr-FR" sz="1200" dirty="0"/>
              <a:t>de permission ou le déplacement vers un autre </a:t>
            </a:r>
          </a:p>
          <a:p>
            <a:r>
              <a:rPr lang="fr-FR" sz="1200" dirty="0"/>
              <a:t>système de fichiers, mais il sera également mis à jour </a:t>
            </a:r>
          </a:p>
          <a:p>
            <a:r>
              <a:rPr lang="fr-FR" sz="1200" dirty="0"/>
              <a:t>lorsque vous modifiez un fichier.</a:t>
            </a:r>
          </a:p>
        </p:txBody>
      </p:sp>
    </p:spTree>
    <p:extLst>
      <p:ext uri="{BB962C8B-B14F-4D97-AF65-F5344CB8AC3E}">
        <p14:creationId xmlns:p14="http://schemas.microsoft.com/office/powerpoint/2010/main" val="33021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73" y="2996952"/>
            <a:ext cx="3816424" cy="1709539"/>
          </a:xfrm>
        </p:spPr>
        <p:txBody>
          <a:bodyPr>
            <a:normAutofit fontScale="90000"/>
          </a:bodyPr>
          <a:lstStyle/>
          <a:p>
            <a:r>
              <a:rPr lang="fr-FR" dirty="0"/>
              <a:t>Techniques de recherche de preuves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La </a:t>
            </a:r>
            <a:r>
              <a:rPr lang="en-US" dirty="0" err="1"/>
              <a:t>commande</a:t>
            </a:r>
            <a:r>
              <a:rPr lang="en-US" dirty="0"/>
              <a:t> Find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dirty="0"/>
              <a:t>“</a:t>
            </a:r>
            <a:r>
              <a:rPr lang="en-US" dirty="0" err="1"/>
              <a:t>atime</a:t>
            </a:r>
            <a:r>
              <a:rPr lang="en-US" dirty="0"/>
              <a:t>”, “</a:t>
            </a:r>
            <a:r>
              <a:rPr lang="en-US" dirty="0" err="1"/>
              <a:t>mtime</a:t>
            </a:r>
            <a:r>
              <a:rPr lang="en-US" dirty="0"/>
              <a:t>” et “</a:t>
            </a:r>
            <a:r>
              <a:rPr lang="en-US" dirty="0" err="1"/>
              <a:t>ctime</a:t>
            </a:r>
            <a:r>
              <a:rPr lang="en-US" dirty="0"/>
              <a:t>” 2)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1086CD4-A711-4732-96A9-45727D75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58" y="1970240"/>
            <a:ext cx="650648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6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F4500E6-208F-42C0-9761-6D909303B958}"/>
              </a:ext>
            </a:extLst>
          </p:cNvPr>
          <p:cNvSpPr/>
          <p:nvPr/>
        </p:nvSpPr>
        <p:spPr>
          <a:xfrm>
            <a:off x="489347" y="5157192"/>
            <a:ext cx="3866629" cy="56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dirty="0" err="1"/>
              <a:t>exemple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BD882-B9DD-4DE8-A679-8DEADBA2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7" y="1549701"/>
            <a:ext cx="6954220" cy="42963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805440A-D13D-4568-A180-BA46F7AF9D4C}"/>
              </a:ext>
            </a:extLst>
          </p:cNvPr>
          <p:cNvSpPr txBox="1"/>
          <p:nvPr/>
        </p:nvSpPr>
        <p:spPr>
          <a:xfrm>
            <a:off x="5648561" y="1549701"/>
            <a:ext cx="22599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Changer de répertoire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D4807E-B87E-403E-8E29-F51FB09F80A9}"/>
              </a:ext>
            </a:extLst>
          </p:cNvPr>
          <p:cNvSpPr txBox="1"/>
          <p:nvPr/>
        </p:nvSpPr>
        <p:spPr>
          <a:xfrm>
            <a:off x="5653754" y="1917292"/>
            <a:ext cx="25053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Créer un nouveau fichier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6BACAA-1218-4738-902C-15EEC4A11ED7}"/>
              </a:ext>
            </a:extLst>
          </p:cNvPr>
          <p:cNvSpPr txBox="1"/>
          <p:nvPr/>
        </p:nvSpPr>
        <p:spPr>
          <a:xfrm>
            <a:off x="5652135" y="2264155"/>
            <a:ext cx="252415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Revoir les permissions &amp; </a:t>
            </a:r>
          </a:p>
          <a:p>
            <a:r>
              <a:rPr lang="fr-FR" dirty="0">
                <a:solidFill>
                  <a:srgbClr val="FF0000"/>
                </a:solidFill>
              </a:rPr>
              <a:t>l’horodatage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339833-4C02-4DD4-969C-9B1B5360E7E6}"/>
              </a:ext>
            </a:extLst>
          </p:cNvPr>
          <p:cNvSpPr txBox="1"/>
          <p:nvPr/>
        </p:nvSpPr>
        <p:spPr>
          <a:xfrm>
            <a:off x="5652135" y="2798282"/>
            <a:ext cx="19143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Modifier une ligne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07BA9D-2EA2-4A95-8450-7BE1D27563F2}"/>
              </a:ext>
            </a:extLst>
          </p:cNvPr>
          <p:cNvSpPr txBox="1"/>
          <p:nvPr/>
        </p:nvSpPr>
        <p:spPr>
          <a:xfrm>
            <a:off x="5644360" y="3165873"/>
            <a:ext cx="252415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Revoir les permissions &amp; </a:t>
            </a:r>
          </a:p>
          <a:p>
            <a:r>
              <a:rPr lang="fr-FR" dirty="0">
                <a:solidFill>
                  <a:srgbClr val="FF0000"/>
                </a:solidFill>
              </a:rPr>
              <a:t>l’horodatage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09ED1B-98C9-4B83-B66F-15A9FC38549C}"/>
              </a:ext>
            </a:extLst>
          </p:cNvPr>
          <p:cNvSpPr txBox="1"/>
          <p:nvPr/>
        </p:nvSpPr>
        <p:spPr>
          <a:xfrm>
            <a:off x="5644751" y="3732575"/>
            <a:ext cx="19911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Accéder le contenu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D25D17B-1B26-4AFA-9259-14AA6F0AD654}"/>
              </a:ext>
            </a:extLst>
          </p:cNvPr>
          <p:cNvSpPr txBox="1"/>
          <p:nvPr/>
        </p:nvSpPr>
        <p:spPr>
          <a:xfrm>
            <a:off x="4974928" y="5353334"/>
            <a:ext cx="36797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Vérifier l’historique des changements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6AE0F-CD88-4367-81BA-3D6954B15BA3}"/>
              </a:ext>
            </a:extLst>
          </p:cNvPr>
          <p:cNvSpPr/>
          <p:nvPr/>
        </p:nvSpPr>
        <p:spPr>
          <a:xfrm>
            <a:off x="463763" y="5157192"/>
            <a:ext cx="386662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D7716D8-71A4-4DC3-B8D9-528119900E85}"/>
              </a:ext>
            </a:extLst>
          </p:cNvPr>
          <p:cNvSpPr txBox="1"/>
          <p:nvPr/>
        </p:nvSpPr>
        <p:spPr>
          <a:xfrm>
            <a:off x="3398705" y="216696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mtime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7BAD19-C9A5-4AF3-AC54-3C6C6B69C9E1}"/>
              </a:ext>
            </a:extLst>
          </p:cNvPr>
          <p:cNvCxnSpPr>
            <a:stCxn id="21" idx="3"/>
          </p:cNvCxnSpPr>
          <p:nvPr/>
        </p:nvCxnSpPr>
        <p:spPr>
          <a:xfrm>
            <a:off x="4195205" y="2351629"/>
            <a:ext cx="244808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B9D07FB-EBB7-40F2-AEB8-0F3AF5A36172}"/>
              </a:ext>
            </a:extLst>
          </p:cNvPr>
          <p:cNvSpPr txBox="1"/>
          <p:nvPr/>
        </p:nvSpPr>
        <p:spPr>
          <a:xfrm>
            <a:off x="2843808" y="6021288"/>
            <a:ext cx="387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UTC en avance de 4 h par rapport au ET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AFDF62-F079-4E77-A2B4-61589D801522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4195205" y="5661248"/>
            <a:ext cx="586441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6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dirty="0" err="1"/>
              <a:t>Exemple</a:t>
            </a:r>
            <a:r>
              <a:rPr lang="en-US" dirty="0"/>
              <a:t> 2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326F569-95E4-4C87-88CF-AED4F8A5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08629"/>
            <a:ext cx="6887536" cy="357237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7643E2-699D-4CFA-9E56-C1ECF66BDD1E}"/>
              </a:ext>
            </a:extLst>
          </p:cNvPr>
          <p:cNvSpPr txBox="1"/>
          <p:nvPr/>
        </p:nvSpPr>
        <p:spPr>
          <a:xfrm>
            <a:off x="6342411" y="2095988"/>
            <a:ext cx="25053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Créer un nouveau fichier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5700BF-E025-4FEE-AE66-2B6C6B26838F}"/>
              </a:ext>
            </a:extLst>
          </p:cNvPr>
          <p:cNvSpPr txBox="1"/>
          <p:nvPr/>
        </p:nvSpPr>
        <p:spPr>
          <a:xfrm>
            <a:off x="6333703" y="2468904"/>
            <a:ext cx="252415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Revoir les permissions &amp; </a:t>
            </a:r>
          </a:p>
          <a:p>
            <a:r>
              <a:rPr lang="fr-FR" dirty="0">
                <a:solidFill>
                  <a:srgbClr val="FF0000"/>
                </a:solidFill>
              </a:rPr>
              <a:t>l’horodatage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CA3F98-C9C4-46C7-9D71-5A055FA9D511}"/>
              </a:ext>
            </a:extLst>
          </p:cNvPr>
          <p:cNvSpPr txBox="1"/>
          <p:nvPr/>
        </p:nvSpPr>
        <p:spPr>
          <a:xfrm>
            <a:off x="6333702" y="3122280"/>
            <a:ext cx="2524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Modifier les permissions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103F77-001F-4827-838E-73A34FC6A8D8}"/>
              </a:ext>
            </a:extLst>
          </p:cNvPr>
          <p:cNvSpPr txBox="1"/>
          <p:nvPr/>
        </p:nvSpPr>
        <p:spPr>
          <a:xfrm>
            <a:off x="6230344" y="3440777"/>
            <a:ext cx="291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Changer les permissions ne </a:t>
            </a:r>
          </a:p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change pas l’horodatage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E9EEF-735F-4AEE-87DA-5BD0A970C5CF}"/>
              </a:ext>
            </a:extLst>
          </p:cNvPr>
          <p:cNvSpPr/>
          <p:nvPr/>
        </p:nvSpPr>
        <p:spPr>
          <a:xfrm>
            <a:off x="457465" y="5157192"/>
            <a:ext cx="3826503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3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dirty="0" err="1"/>
              <a:t>Exemple</a:t>
            </a:r>
            <a:r>
              <a:rPr lang="en-US" dirty="0"/>
              <a:t> 2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56A77F-711E-4B6F-8516-2A9B88BD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57341"/>
            <a:ext cx="7125694" cy="174331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CDC2FF7-4F63-4CF6-889A-7A506E5F5B65}"/>
              </a:ext>
            </a:extLst>
          </p:cNvPr>
          <p:cNvSpPr txBox="1"/>
          <p:nvPr/>
        </p:nvSpPr>
        <p:spPr>
          <a:xfrm>
            <a:off x="5407222" y="2467821"/>
            <a:ext cx="3115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Voir le fichier sans changement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F00F6B-34ED-4B8D-808C-894978EF14FD}"/>
              </a:ext>
            </a:extLst>
          </p:cNvPr>
          <p:cNvSpPr txBox="1"/>
          <p:nvPr/>
        </p:nvSpPr>
        <p:spPr>
          <a:xfrm>
            <a:off x="5364088" y="4005064"/>
            <a:ext cx="21150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Vérifier l’horodatage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E318D-7CAE-4B3F-A128-5CC5734D0EF5}"/>
              </a:ext>
            </a:extLst>
          </p:cNvPr>
          <p:cNvSpPr/>
          <p:nvPr/>
        </p:nvSpPr>
        <p:spPr>
          <a:xfrm>
            <a:off x="683568" y="3573016"/>
            <a:ext cx="381642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4FD2DD-CC99-4294-B160-3CBCD72A88B6}"/>
              </a:ext>
            </a:extLst>
          </p:cNvPr>
          <p:cNvSpPr txBox="1"/>
          <p:nvPr/>
        </p:nvSpPr>
        <p:spPr>
          <a:xfrm>
            <a:off x="1403648" y="5157192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NB. </a:t>
            </a:r>
            <a:r>
              <a:rPr lang="fr-FR" dirty="0" err="1"/>
              <a:t>atime</a:t>
            </a:r>
            <a:r>
              <a:rPr lang="fr-FR" dirty="0"/>
              <a:t> change, </a:t>
            </a:r>
            <a:r>
              <a:rPr lang="fr-FR" dirty="0" err="1"/>
              <a:t>mtime</a:t>
            </a:r>
            <a:r>
              <a:rPr lang="fr-FR" dirty="0"/>
              <a:t> ne change pas</a:t>
            </a:r>
          </a:p>
        </p:txBody>
      </p:sp>
    </p:spTree>
    <p:extLst>
      <p:ext uri="{BB962C8B-B14F-4D97-AF65-F5344CB8AC3E}">
        <p14:creationId xmlns:p14="http://schemas.microsoft.com/office/powerpoint/2010/main" val="170343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>
                <a:solidFill>
                  <a:schemeClr val="tx1"/>
                </a:solidFill>
              </a:rPr>
              <a:t>Trouver des fichiers avec 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i="1" noProof="1">
                <a:solidFill>
                  <a:srgbClr val="FF0000"/>
                </a:solidFill>
              </a:rPr>
              <a:t>–perm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C5C4179-481F-465D-9954-DBDBA6D1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1996"/>
            <a:ext cx="660174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3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Trouver les fichiers modifiés au cours de la dernière heure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B03945-9C4D-415B-8AC8-01E16C93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25" y="1751957"/>
            <a:ext cx="6108306" cy="4571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34D0E7-1BFE-416A-B8B8-2FCBBDEA6B8B}"/>
              </a:ext>
            </a:extLst>
          </p:cNvPr>
          <p:cNvSpPr/>
          <p:nvPr/>
        </p:nvSpPr>
        <p:spPr>
          <a:xfrm>
            <a:off x="363423" y="3573016"/>
            <a:ext cx="3416489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DB1A8-0EC4-4B26-BC99-8DE3A165BB89}"/>
              </a:ext>
            </a:extLst>
          </p:cNvPr>
          <p:cNvSpPr/>
          <p:nvPr/>
        </p:nvSpPr>
        <p:spPr>
          <a:xfrm>
            <a:off x="363422" y="4685650"/>
            <a:ext cx="3416489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AE43A-43FC-49F3-9235-9E8BC0112E35}"/>
              </a:ext>
            </a:extLst>
          </p:cNvPr>
          <p:cNvSpPr/>
          <p:nvPr/>
        </p:nvSpPr>
        <p:spPr>
          <a:xfrm>
            <a:off x="380325" y="5814192"/>
            <a:ext cx="3416489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1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Trouvez les fichiers dont le dernier accès remonte à moins de n*24 heures.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9DF3C20-D2DF-49C0-9F6B-0C51AE54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0" y="2286624"/>
            <a:ext cx="6754168" cy="27626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B565CC9-C4F5-407F-BEEF-2F689138FD58}"/>
              </a:ext>
            </a:extLst>
          </p:cNvPr>
          <p:cNvSpPr txBox="1"/>
          <p:nvPr/>
        </p:nvSpPr>
        <p:spPr>
          <a:xfrm>
            <a:off x="1657350" y="5517232"/>
            <a:ext cx="326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Identique pour </a:t>
            </a:r>
            <a:r>
              <a:rPr lang="fr-FR" i="1" dirty="0"/>
              <a:t>–</a:t>
            </a:r>
            <a:r>
              <a:rPr lang="fr-FR" i="1" dirty="0" err="1"/>
              <a:t>mtime</a:t>
            </a:r>
            <a:r>
              <a:rPr lang="fr-FR" i="1" dirty="0"/>
              <a:t> </a:t>
            </a:r>
            <a:r>
              <a:rPr lang="fr-FR" dirty="0"/>
              <a:t>et </a:t>
            </a:r>
            <a:r>
              <a:rPr lang="fr-FR" i="1" dirty="0"/>
              <a:t>-</a:t>
            </a:r>
            <a:r>
              <a:rPr lang="fr-FR" i="1" dirty="0" err="1"/>
              <a:t>ctime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3770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Trouver les fichiers dont la taille est supérieure à 10MB 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FAAA42-F47D-41F5-86AB-63D70A8FA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1565"/>
            <a:ext cx="6335009" cy="13813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A4123A-A29D-4EBC-BE9F-10C93BFCC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240" y="4005064"/>
            <a:ext cx="337232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16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trouver les fichiers dont la taille est comprise entre 10 et 300 Mo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0112B52-2578-4746-91AF-41334CA5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2" y="2708272"/>
            <a:ext cx="6487430" cy="13622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19BBF74-BF89-4EC2-B787-B691EC3A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91673"/>
            <a:ext cx="4714133" cy="2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Trouver les fichiers dont la taille est comprise entre 20 et 40 octets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C3652E-901E-4194-88CC-3E5360FD5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5" y="2657367"/>
            <a:ext cx="617306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objectifs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Comprendre l'objectif de la recherche</a:t>
            </a:r>
          </a:p>
          <a:p>
            <a:r>
              <a:rPr lang="fr-FR" noProof="1"/>
              <a:t>Recherche de fichiers/répertoires à partir de leur nom</a:t>
            </a:r>
          </a:p>
          <a:p>
            <a:r>
              <a:rPr lang="fr-FR" noProof="1"/>
              <a:t>Recherche de fichiers/répertoires sur la base de leurs métadonnées</a:t>
            </a:r>
          </a:p>
          <a:p>
            <a:r>
              <a:rPr lang="en-US" noProof="1"/>
              <a:t>Comprendre les différents horodatages</a:t>
            </a:r>
          </a:p>
          <a:p>
            <a:r>
              <a:rPr lang="fr-FR" noProof="1"/>
              <a:t>Pourquoi ne pas faire confiance aux résultats de la recherche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Trouver des fichiers particuliers d’un utilisateur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B662E61-C766-47ED-9748-FAE43497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3097"/>
            <a:ext cx="595395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A faire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04562" y="783952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659EA-2123-43C9-A5A3-F90AE31FD2D9}"/>
              </a:ext>
            </a:extLst>
          </p:cNvPr>
          <p:cNvSpPr txBox="1"/>
          <p:nvPr/>
        </p:nvSpPr>
        <p:spPr>
          <a:xfrm>
            <a:off x="539552" y="2201470"/>
            <a:ext cx="86276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Documenter et tester les techniques </a:t>
            </a:r>
            <a:r>
              <a:rPr lang="fr-FR" b="1" dirty="0"/>
              <a:t>anti-</a:t>
            </a:r>
            <a:r>
              <a:rPr lang="fr-FR" b="1" dirty="0" err="1"/>
              <a:t>forensics</a:t>
            </a:r>
            <a:r>
              <a:rPr lang="fr-FR" dirty="0"/>
              <a:t> (fake timestamps) qui peuvent fausser </a:t>
            </a:r>
          </a:p>
          <a:p>
            <a:r>
              <a:rPr lang="fr-FR" dirty="0"/>
              <a:t>les résultats de l’analyse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 err="1"/>
              <a:t>Ref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en-US" dirty="0"/>
              <a:t>https://www.shellhacks.com/fake-file-access-modify-change-timestamps-linux/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1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la recherche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Récupérer toutes les preuves liées aux activités criminelles.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les preuves se trouvent dans les systèmes de fichiers</a:t>
            </a:r>
          </a:p>
          <a:p>
            <a:pPr marL="0" indent="0">
              <a:buNone/>
            </a:pPr>
            <a:r>
              <a:rPr lang="fr-FR" dirty="0"/>
              <a:t>Réponses aux questions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1"/>
              <a:t>qui, quand, quoi, comment ?</a:t>
            </a:r>
          </a:p>
          <a:p>
            <a:pPr marL="0" indent="0">
              <a:buNone/>
            </a:pPr>
            <a:r>
              <a:rPr lang="fr-FR" noProof="1"/>
              <a:t>Nombreuses commandes de recherche dans Linux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ls (liste le contenu des répertoires, recherche simple par noms de fichiers)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grep (recherche de noms de fichiers en fonction de leur contenu)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find (recherche de noms de fichiers en fonction de leurs attributs)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locate, which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8254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La commande </a:t>
            </a:r>
            <a:r>
              <a:rPr lang="fr-FR" dirty="0" err="1"/>
              <a:t>find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Recherche de fichiers par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1"/>
              <a:t>leur permissions,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1"/>
              <a:t>utilisateurs, groupes,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1"/>
              <a:t>les types de fichiers,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la date du fichier (horodatage),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noProof="1"/>
              <a:t>la taille du fichier, 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1"/>
              <a:t>autres critères possible</a:t>
            </a:r>
          </a:p>
          <a:p>
            <a:pPr marL="0" indent="0">
              <a:buNone/>
            </a:pPr>
            <a:r>
              <a:rPr lang="fr-FR" noProof="1"/>
              <a:t>Une des commandes les plus importantes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1"/>
              <a:t>en criminalistique informatique (DFIR)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2016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73" y="2996952"/>
            <a:ext cx="3816424" cy="1709539"/>
          </a:xfrm>
        </p:spPr>
        <p:txBody>
          <a:bodyPr>
            <a:normAutofit/>
          </a:bodyPr>
          <a:lstStyle/>
          <a:p>
            <a:r>
              <a:rPr lang="fr-FR" dirty="0"/>
              <a:t>Utilisation basique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La </a:t>
            </a:r>
            <a:r>
              <a:rPr lang="en-US" dirty="0" err="1"/>
              <a:t>commande</a:t>
            </a:r>
            <a:r>
              <a:rPr lang="en-US" dirty="0"/>
              <a:t> Find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64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860540" cy="1325563"/>
          </a:xfrm>
        </p:spPr>
        <p:txBody>
          <a:bodyPr>
            <a:noAutofit/>
          </a:bodyPr>
          <a:lstStyle/>
          <a:p>
            <a:r>
              <a:rPr lang="en-US" noProof="1"/>
              <a:t>Préparer l’image usb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C4596F4-AC4A-4FA6-B50F-E1864D9C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78" y="2731492"/>
            <a:ext cx="7596336" cy="18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860540" cy="1325563"/>
          </a:xfrm>
        </p:spPr>
        <p:txBody>
          <a:bodyPr>
            <a:noAutofit/>
          </a:bodyPr>
          <a:lstStyle/>
          <a:p>
            <a:r>
              <a:rPr lang="en-US" noProof="1"/>
              <a:t>monter l’image usb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97FCDC2-9CEE-4EB1-9628-132B1A3D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6" y="2420888"/>
            <a:ext cx="7535327" cy="54300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795B195-3583-41CA-AE08-427DCD6D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998257"/>
            <a:ext cx="548716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860540" cy="1325563"/>
          </a:xfrm>
        </p:spPr>
        <p:txBody>
          <a:bodyPr>
            <a:noAutofit/>
          </a:bodyPr>
          <a:lstStyle/>
          <a:p>
            <a:r>
              <a:rPr lang="en-US" noProof="1"/>
              <a:t>Syntaxe find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15.04.2022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30B47-E33A-4145-B544-A63AF42B364C}"/>
              </a:ext>
            </a:extLst>
          </p:cNvPr>
          <p:cNvSpPr txBox="1"/>
          <p:nvPr/>
        </p:nvSpPr>
        <p:spPr>
          <a:xfrm>
            <a:off x="587896" y="2026011"/>
            <a:ext cx="809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$ </a:t>
            </a:r>
            <a:r>
              <a:rPr lang="fr-FR" b="1" dirty="0" err="1"/>
              <a:t>find</a:t>
            </a:r>
            <a:r>
              <a:rPr lang="fr-FR" b="1" dirty="0"/>
              <a:t> [où commencer les recherches] [expression déterminant ce qu'il faut trouver]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8D8986-EACD-40DF-A988-73399DE3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55336"/>
            <a:ext cx="8240360" cy="34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4092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64795</TotalTime>
  <Words>1094</Words>
  <Application>Microsoft Office PowerPoint</Application>
  <PresentationFormat>Affichage à l'écran (4:3)</PresentationFormat>
  <Paragraphs>280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Open Sans</vt:lpstr>
      <vt:lpstr>Wingdings</vt:lpstr>
      <vt:lpstr>SHOWEET-CORPO</vt:lpstr>
      <vt:lpstr>Showeet theme</vt:lpstr>
      <vt:lpstr>1_Blank</vt:lpstr>
      <vt:lpstr>1_Showeet theme</vt:lpstr>
      <vt:lpstr>Windows forensics</vt:lpstr>
      <vt:lpstr>Techniques de recherche de preuves</vt:lpstr>
      <vt:lpstr>objectifs</vt:lpstr>
      <vt:lpstr>la recherche</vt:lpstr>
      <vt:lpstr>La commande find</vt:lpstr>
      <vt:lpstr>Utilisation basique</vt:lpstr>
      <vt:lpstr>Préparer l’image usb</vt:lpstr>
      <vt:lpstr>monter l’image usb</vt:lpstr>
      <vt:lpstr>Syntaxe find</vt:lpstr>
      <vt:lpstr>Recherche de fichiers/répertoires à partir du répertoire actuel (récursive)</vt:lpstr>
      <vt:lpstr>-name et -iname : trouver les noms de fichiers/répertoires</vt:lpstr>
      <vt:lpstr>-type spécifier les types de chaînes de caractères</vt:lpstr>
      <vt:lpstr>rechercher des correspondances</vt:lpstr>
      <vt:lpstr>Correspondance sur le chemin d’acces avec -regex</vt:lpstr>
      <vt:lpstr>Correspondance sur le chemin d’acces avec –regex (2)</vt:lpstr>
      <vt:lpstr>métadonnées et utilisation du find</vt:lpstr>
      <vt:lpstr>Trouver des fichiers avec des permissions 777</vt:lpstr>
      <vt:lpstr>Trouver des fichiers sans permissions 777</vt:lpstr>
      <vt:lpstr>“atime”, “mtime” et “ctime”</vt:lpstr>
      <vt:lpstr>“atime”, “mtime” et “ctime” 2)</vt:lpstr>
      <vt:lpstr>exemple</vt:lpstr>
      <vt:lpstr>Exemple 2</vt:lpstr>
      <vt:lpstr>Exemple 2</vt:lpstr>
      <vt:lpstr>Trouver des fichiers avec  –perm</vt:lpstr>
      <vt:lpstr>Trouver les fichiers modifiés au cours de la dernière heure</vt:lpstr>
      <vt:lpstr>Trouvez les fichiers dont le dernier accès remonte à moins de n*24 heures.</vt:lpstr>
      <vt:lpstr>Trouver les fichiers dont la taille est supérieure à 10MB </vt:lpstr>
      <vt:lpstr>trouver les fichiers dont la taille est comprise entre 10 et 300 Mo</vt:lpstr>
      <vt:lpstr>Trouver les fichiers dont la taille est comprise entre 20 et 40 octets</vt:lpstr>
      <vt:lpstr>Trouver des fichiers particuliers d’un utilisateur</vt:lpstr>
      <vt:lpstr>A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33</cp:revision>
  <dcterms:created xsi:type="dcterms:W3CDTF">2011-05-09T14:18:21Z</dcterms:created>
  <dcterms:modified xsi:type="dcterms:W3CDTF">2022-04-15T12:41:57Z</dcterms:modified>
  <cp:category>Templates</cp:category>
</cp:coreProperties>
</file>