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10" r:id="rId1"/>
    <p:sldMasterId id="2147483698" r:id="rId2"/>
    <p:sldMasterId id="2147483764" r:id="rId3"/>
    <p:sldMasterId id="2147483823" r:id="rId4"/>
  </p:sldMasterIdLst>
  <p:notesMasterIdLst>
    <p:notesMasterId r:id="rId48"/>
  </p:notesMasterIdLst>
  <p:handoutMasterIdLst>
    <p:handoutMasterId r:id="rId49"/>
  </p:handoutMasterIdLst>
  <p:sldIdLst>
    <p:sldId id="1044" r:id="rId5"/>
    <p:sldId id="1045" r:id="rId6"/>
    <p:sldId id="1048" r:id="rId7"/>
    <p:sldId id="1050" r:id="rId8"/>
    <p:sldId id="1051" r:id="rId9"/>
    <p:sldId id="1052" r:id="rId10"/>
    <p:sldId id="1053" r:id="rId11"/>
    <p:sldId id="1054" r:id="rId12"/>
    <p:sldId id="1055" r:id="rId13"/>
    <p:sldId id="1056" r:id="rId14"/>
    <p:sldId id="1057" r:id="rId15"/>
    <p:sldId id="1058" r:id="rId16"/>
    <p:sldId id="1059" r:id="rId17"/>
    <p:sldId id="1060" r:id="rId18"/>
    <p:sldId id="1061" r:id="rId19"/>
    <p:sldId id="1062" r:id="rId20"/>
    <p:sldId id="1063" r:id="rId21"/>
    <p:sldId id="1064" r:id="rId22"/>
    <p:sldId id="1065" r:id="rId23"/>
    <p:sldId id="1047" r:id="rId24"/>
    <p:sldId id="1066" r:id="rId25"/>
    <p:sldId id="1067" r:id="rId26"/>
    <p:sldId id="1068" r:id="rId27"/>
    <p:sldId id="1069" r:id="rId28"/>
    <p:sldId id="1070" r:id="rId29"/>
    <p:sldId id="1071" r:id="rId30"/>
    <p:sldId id="1072" r:id="rId31"/>
    <p:sldId id="1073" r:id="rId32"/>
    <p:sldId id="1086" r:id="rId33"/>
    <p:sldId id="1074" r:id="rId34"/>
    <p:sldId id="1075" r:id="rId35"/>
    <p:sldId id="1076" r:id="rId36"/>
    <p:sldId id="1077" r:id="rId37"/>
    <p:sldId id="1078" r:id="rId38"/>
    <p:sldId id="1079" r:id="rId39"/>
    <p:sldId id="1085" r:id="rId40"/>
    <p:sldId id="1080" r:id="rId41"/>
    <p:sldId id="1081" r:id="rId42"/>
    <p:sldId id="1082" r:id="rId43"/>
    <p:sldId id="1083" r:id="rId44"/>
    <p:sldId id="1084" r:id="rId45"/>
    <p:sldId id="1087" r:id="rId46"/>
    <p:sldId id="916" r:id="rId47"/>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S YARA" id="{13A18B1B-C52E-4B32-BF88-1B0F1C4F0456}">
          <p14:sldIdLst>
            <p14:sldId id="1044"/>
            <p14:sldId id="1045"/>
            <p14:sldId id="1048"/>
            <p14:sldId id="1050"/>
            <p14:sldId id="1051"/>
            <p14:sldId id="1052"/>
            <p14:sldId id="1053"/>
            <p14:sldId id="1054"/>
            <p14:sldId id="1055"/>
            <p14:sldId id="1056"/>
            <p14:sldId id="1057"/>
            <p14:sldId id="1058"/>
            <p14:sldId id="1059"/>
            <p14:sldId id="1060"/>
            <p14:sldId id="1061"/>
            <p14:sldId id="1062"/>
            <p14:sldId id="1063"/>
            <p14:sldId id="1064"/>
            <p14:sldId id="1065"/>
            <p14:sldId id="1047"/>
            <p14:sldId id="1066"/>
            <p14:sldId id="1067"/>
            <p14:sldId id="1068"/>
            <p14:sldId id="1069"/>
            <p14:sldId id="1070"/>
            <p14:sldId id="1071"/>
            <p14:sldId id="1072"/>
            <p14:sldId id="1073"/>
            <p14:sldId id="1086"/>
            <p14:sldId id="1074"/>
            <p14:sldId id="1075"/>
            <p14:sldId id="1076"/>
            <p14:sldId id="1077"/>
            <p14:sldId id="1078"/>
            <p14:sldId id="1079"/>
            <p14:sldId id="1085"/>
            <p14:sldId id="1080"/>
            <p14:sldId id="1081"/>
            <p14:sldId id="1082"/>
            <p14:sldId id="1083"/>
            <p14:sldId id="1084"/>
            <p14:sldId id="1087"/>
            <p14:sldId id="916"/>
          </p14:sldIdLst>
        </p14:section>
      </p14:sectionLst>
    </p:ext>
    <p:ext uri="{EFAFB233-063F-42B5-8137-9DF3F51BA10A}">
      <p15:sldGuideLst xmlns:p15="http://schemas.microsoft.com/office/powerpoint/2012/main">
        <p15:guide id="1" orient="horz" pos="2251">
          <p15:clr>
            <a:srgbClr val="A4A3A4"/>
          </p15:clr>
        </p15:guide>
        <p15:guide id="3" orient="horz" pos="3158" userDrawn="1">
          <p15:clr>
            <a:srgbClr val="A4A3A4"/>
          </p15:clr>
        </p15:guide>
        <p15:guide id="5" orient="horz" pos="981" userDrawn="1">
          <p15:clr>
            <a:srgbClr val="A4A3A4"/>
          </p15:clr>
        </p15:guide>
        <p15:guide id="6" pos="2880">
          <p15:clr>
            <a:srgbClr val="A4A3A4"/>
          </p15:clr>
        </p15:guide>
        <p15:guide id="7" pos="431">
          <p15:clr>
            <a:srgbClr val="A4A3A4"/>
          </p15:clr>
        </p15:guide>
        <p15:guide id="8" pos="5329">
          <p15:clr>
            <a:srgbClr val="A4A3A4"/>
          </p15:clr>
        </p15:guide>
        <p15:guide id="9" pos="5556" userDrawn="1">
          <p15:clr>
            <a:srgbClr val="A4A3A4"/>
          </p15:clr>
        </p15:guide>
        <p15:guide id="10" pos="249">
          <p15:clr>
            <a:srgbClr val="A4A3A4"/>
          </p15:clr>
        </p15:guide>
        <p15:guide id="11" pos="1474" userDrawn="1">
          <p15:clr>
            <a:srgbClr val="A4A3A4"/>
          </p15:clr>
        </p15:guide>
        <p15:guide id="12" pos="4286" userDrawn="1">
          <p15:clr>
            <a:srgbClr val="A4A3A4"/>
          </p15:clr>
        </p15:guide>
        <p15:guide id="13" pos="3288" userDrawn="1">
          <p15:clr>
            <a:srgbClr val="A4A3A4"/>
          </p15:clr>
        </p15:guide>
        <p15:guide id="14" orient="horz" pos="3294" userDrawn="1">
          <p15:clr>
            <a:srgbClr val="A4A3A4"/>
          </p15:clr>
        </p15:guide>
        <p15:guide id="15"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DBDB"/>
    <a:srgbClr val="20C54F"/>
    <a:srgbClr val="1F608B"/>
    <a:srgbClr val="2C3E50"/>
    <a:srgbClr val="222A35"/>
    <a:srgbClr val="FFFFFF"/>
    <a:srgbClr val="2A9A72"/>
    <a:srgbClr val="1E2631"/>
    <a:srgbClr val="7F7F7F"/>
    <a:srgbClr val="2F3A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929F9F4-4A8F-4326-A1B4-22849713DDAB}" styleName="Style foncé 1 - Accentuation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Style foncé 1 - Accentuation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Style foncé 1 - Accentuation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Style foncé 1 - Accentuation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Style foncé 1 - Accentuation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Style foncé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81" autoAdjust="0"/>
    <p:restoredTop sz="73918" autoAdjust="0"/>
  </p:normalViewPr>
  <p:slideViewPr>
    <p:cSldViewPr>
      <p:cViewPr varScale="1">
        <p:scale>
          <a:sx n="84" d="100"/>
          <a:sy n="84" d="100"/>
        </p:scale>
        <p:origin x="2448" y="96"/>
      </p:cViewPr>
      <p:guideLst>
        <p:guide orient="horz" pos="2251"/>
        <p:guide orient="horz" pos="3158"/>
        <p:guide orient="horz" pos="981"/>
        <p:guide pos="2880"/>
        <p:guide pos="431"/>
        <p:guide pos="5329"/>
        <p:guide pos="5556"/>
        <p:guide pos="249"/>
        <p:guide pos="1474"/>
        <p:guide pos="4286"/>
        <p:guide pos="3288"/>
        <p:guide orient="horz" pos="3294"/>
        <p:guide orient="horz" pos="2160"/>
      </p:guideLst>
    </p:cSldViewPr>
  </p:slideViewPr>
  <p:notesTextViewPr>
    <p:cViewPr>
      <p:scale>
        <a:sx n="1" d="1"/>
        <a:sy n="1" d="1"/>
      </p:scale>
      <p:origin x="0" y="0"/>
    </p:cViewPr>
  </p:notesTextViewPr>
  <p:sorterViewPr>
    <p:cViewPr>
      <p:scale>
        <a:sx n="100" d="100"/>
        <a:sy n="100" d="100"/>
      </p:scale>
      <p:origin x="0" y="-4194"/>
    </p:cViewPr>
  </p:sorterViewPr>
  <p:notesViewPr>
    <p:cSldViewPr>
      <p:cViewPr varScale="1">
        <p:scale>
          <a:sx n="84" d="100"/>
          <a:sy n="84" d="100"/>
        </p:scale>
        <p:origin x="297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A33B4B9-AFB0-43EB-82AF-ED70AC262E4F}" type="datetimeFigureOut">
              <a:rPr lang="en-US" smtClean="0"/>
              <a:pPr/>
              <a:t>6/16/2021</a:t>
            </a:fld>
            <a:endParaRPr lang="en-US"/>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6472C8F-9949-4688-BFEB-F813D79CFC0A}" type="slidenum">
              <a:rPr lang="en-US" smtClean="0"/>
              <a:pPr/>
              <a:t>‹N°›</a:t>
            </a:fld>
            <a:endParaRPr lang="en-US"/>
          </a:p>
        </p:txBody>
      </p:sp>
    </p:spTree>
    <p:extLst>
      <p:ext uri="{BB962C8B-B14F-4D97-AF65-F5344CB8AC3E}">
        <p14:creationId xmlns:p14="http://schemas.microsoft.com/office/powerpoint/2010/main" val="1792992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31E77A-DD07-4A76-801D-B4BF4990C412}" type="datetimeFigureOut">
              <a:rPr lang="en-US" smtClean="0"/>
              <a:pPr/>
              <a:t>6/15/2021</a:t>
            </a:fld>
            <a:endParaRPr lang="en-US"/>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A3AB2B-189A-4C92-A457-C6A3833631A7}" type="slidenum">
              <a:rPr lang="en-US" smtClean="0"/>
              <a:pPr/>
              <a:t>‹N°›</a:t>
            </a:fld>
            <a:endParaRPr lang="en-US"/>
          </a:p>
        </p:txBody>
      </p:sp>
    </p:spTree>
    <p:extLst>
      <p:ext uri="{BB962C8B-B14F-4D97-AF65-F5344CB8AC3E}">
        <p14:creationId xmlns:p14="http://schemas.microsoft.com/office/powerpoint/2010/main" val="2753898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354" rtl="0" eaLnBrk="1" fontAlgn="auto" latinLnBrk="0" hangingPunct="1">
              <a:lnSpc>
                <a:spcPct val="100000"/>
              </a:lnSpc>
              <a:spcBef>
                <a:spcPts val="0"/>
              </a:spcBef>
              <a:spcAft>
                <a:spcPts val="0"/>
              </a:spcAft>
              <a:buClrTx/>
              <a:buSzTx/>
              <a:buFontTx/>
              <a:buNone/>
              <a:tabLst/>
              <a:defRPr/>
            </a:pPr>
            <a:fld id="{2CA3AB2B-189A-4C92-A457-C6A3833631A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354"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2947986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dirty="0">
                <a:solidFill>
                  <a:prstClr val="black"/>
                </a:solidFill>
              </a:rPr>
              <a:t>Classification des artefacts </a:t>
            </a:r>
            <a:r>
              <a:rPr lang="fr-FR" sz="1200" dirty="0">
                <a:solidFill>
                  <a:prstClr val="black"/>
                </a:solidFill>
              </a:rPr>
              <a:t>:  utiliser YARA pour faire le tri entre les différents types de fichiers (Triage)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dirty="0">
                <a:solidFill>
                  <a:prstClr val="black"/>
                </a:solidFill>
              </a:rPr>
              <a:t>Identification des </a:t>
            </a:r>
            <a:r>
              <a:rPr lang="fr-FR" sz="1200" b="1" dirty="0" err="1">
                <a:solidFill>
                  <a:prstClr val="black"/>
                </a:solidFill>
              </a:rPr>
              <a:t>sigantures</a:t>
            </a:r>
            <a:r>
              <a:rPr lang="fr-FR" sz="1200" dirty="0">
                <a:solidFill>
                  <a:prstClr val="black"/>
                </a:solidFill>
              </a:rPr>
              <a:t> :  si on extrait certains indicateurs de compromission d’un fichier malicieux  - identifier la signature malveillante d'autres fichiers suspects.</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dirty="0">
                <a:solidFill>
                  <a:prstClr val="black"/>
                </a:solidFill>
              </a:rPr>
              <a:t>Chasse à l’échelle </a:t>
            </a:r>
            <a:r>
              <a:rPr lang="fr-FR" sz="1200" dirty="0">
                <a:solidFill>
                  <a:prstClr val="black"/>
                </a:solidFill>
              </a:rPr>
              <a:t>:  Une règle développé peut être déployée sur les </a:t>
            </a:r>
            <a:r>
              <a:rPr lang="fr-FR" sz="1200" dirty="0" err="1">
                <a:solidFill>
                  <a:prstClr val="black"/>
                </a:solidFill>
              </a:rPr>
              <a:t>devices</a:t>
            </a:r>
            <a:r>
              <a:rPr lang="fr-FR" sz="1200" dirty="0">
                <a:solidFill>
                  <a:prstClr val="black"/>
                </a:solidFill>
              </a:rPr>
              <a:t> de sécurité existantes afin d'analyser l'environnement sur plusieurs ordinateurs.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EB3AE-8E34-4534-922B-E380FB565A4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289804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solidFill>
                  <a:prstClr val="black"/>
                </a:solidFill>
              </a:rPr>
              <a:t>Outil très flexible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EB3AE-8E34-4534-922B-E380FB565A4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877299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solidFill>
                  <a:prstClr val="black"/>
                </a:solidFill>
              </a:rPr>
              <a:t>Les règles développées et testées à l'aide de l'utilitaire standalone pourront être mises en œuvre dans d'autres outils de sécurité.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EB3AE-8E34-4534-922B-E380FB565A4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565494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solidFill>
                  <a:prstClr val="black"/>
                </a:solidFill>
              </a:rPr>
              <a:t>Une règle peut être créée en spécifiant le mot-clé </a:t>
            </a:r>
            <a:r>
              <a:rPr lang="fr-FR" sz="1200" b="1" dirty="0" err="1">
                <a:solidFill>
                  <a:prstClr val="black"/>
                </a:solidFill>
              </a:rPr>
              <a:t>rule</a:t>
            </a:r>
            <a:r>
              <a:rPr lang="fr-FR" sz="1200" dirty="0">
                <a:solidFill>
                  <a:prstClr val="black"/>
                </a:solidFill>
              </a:rPr>
              <a:t>, suivi du nom de la règle (on peut également spécifier des balises (</a:t>
            </a:r>
            <a:r>
              <a:rPr lang="fr-FR" sz="1200" b="1" dirty="0">
                <a:solidFill>
                  <a:prstClr val="black"/>
                </a:solidFill>
              </a:rPr>
              <a:t>tags</a:t>
            </a:r>
            <a:r>
              <a:rPr lang="fr-FR" sz="1200" dirty="0">
                <a:solidFill>
                  <a:prstClr val="black"/>
                </a:solidFill>
              </a:rPr>
              <a:t>) sur lesquelles on peut ensuite filtrer.</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solidFill>
                  <a:prstClr val="black"/>
                </a:solidFill>
              </a:rPr>
              <a:t>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EB3AE-8E34-4534-922B-E380FB565A4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006311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solidFill>
                  <a:prstClr val="black"/>
                </a:solidFill>
              </a:rPr>
              <a:t>La section </a:t>
            </a:r>
            <a:r>
              <a:rPr lang="fr-FR" sz="1200" b="1" dirty="0" err="1">
                <a:solidFill>
                  <a:prstClr val="black"/>
                </a:solidFill>
              </a:rPr>
              <a:t>meta</a:t>
            </a:r>
            <a:r>
              <a:rPr lang="fr-FR" sz="1200" dirty="0">
                <a:solidFill>
                  <a:prstClr val="black"/>
                </a:solidFill>
              </a:rPr>
              <a:t> contient des métadonnées sur les règles. Il est important d'ajouter ici des informations telles que la description, l'auteur, la date de création et d'autres informations pertinentes. Ainsi, lorsqu'elle trouvera un artefact correspondant, on dispose de plus de contexte sur ce que la règle a détecté.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solidFill>
                  <a:prstClr val="black"/>
                </a:solidFill>
              </a:rPr>
              <a:t>Les champs les plus utilisés dans la section méta sont les suivants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dirty="0">
                <a:solidFill>
                  <a:prstClr val="black"/>
                </a:solidFill>
              </a:rPr>
              <a:t>Auteur (</a:t>
            </a:r>
            <a:r>
              <a:rPr lang="fr-FR" sz="1200" b="1" dirty="0" err="1">
                <a:solidFill>
                  <a:prstClr val="black"/>
                </a:solidFill>
              </a:rPr>
              <a:t>author</a:t>
            </a:r>
            <a:r>
              <a:rPr lang="fr-FR" sz="1200" b="1" dirty="0">
                <a:solidFill>
                  <a:prstClr val="black"/>
                </a:solidFill>
              </a:rPr>
              <a:t>)</a:t>
            </a:r>
            <a:r>
              <a:rPr lang="fr-FR" sz="1200" dirty="0">
                <a:solidFill>
                  <a:prstClr val="black"/>
                </a:solidFill>
              </a:rPr>
              <a:t> : nom de l'auteur de la règle, personne, organisation ou les deux.</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dirty="0">
                <a:solidFill>
                  <a:prstClr val="black"/>
                </a:solidFill>
              </a:rPr>
              <a:t>Description</a:t>
            </a:r>
            <a:r>
              <a:rPr lang="fr-FR" sz="1200" dirty="0">
                <a:solidFill>
                  <a:prstClr val="black"/>
                </a:solidFill>
              </a:rPr>
              <a:t> (description): description du type de fichiers que la règle tente de détecter, ce champ fournit généralement un contexte utile pour les analystes.</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dirty="0">
                <a:solidFill>
                  <a:prstClr val="black"/>
                </a:solidFill>
              </a:rPr>
              <a:t>Référence(</a:t>
            </a:r>
            <a:r>
              <a:rPr lang="fr-FR" sz="1200" b="1" dirty="0" err="1">
                <a:solidFill>
                  <a:prstClr val="black"/>
                </a:solidFill>
              </a:rPr>
              <a:t>reference</a:t>
            </a:r>
            <a:r>
              <a:rPr lang="fr-FR" sz="1200" b="1" dirty="0">
                <a:solidFill>
                  <a:prstClr val="black"/>
                </a:solidFill>
              </a:rPr>
              <a:t>)</a:t>
            </a:r>
            <a:r>
              <a:rPr lang="fr-FR" sz="1200" dirty="0">
                <a:solidFill>
                  <a:prstClr val="black"/>
                </a:solidFill>
              </a:rPr>
              <a:t> : URL qui contient des références supplémentaires sur le type de fichier ou la règle YARA</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dirty="0" err="1">
                <a:solidFill>
                  <a:prstClr val="black"/>
                </a:solidFill>
              </a:rPr>
              <a:t>Hashx</a:t>
            </a:r>
            <a:r>
              <a:rPr lang="fr-FR" sz="1200" b="1" dirty="0">
                <a:solidFill>
                  <a:prstClr val="black"/>
                </a:solidFill>
              </a:rPr>
              <a:t> (hash256)</a:t>
            </a:r>
            <a:r>
              <a:rPr lang="fr-FR" sz="1200" dirty="0">
                <a:solidFill>
                  <a:prstClr val="black"/>
                </a:solidFill>
              </a:rPr>
              <a:t> : où x est un nombre séquentiel (1,2...), il documente les valeurs de hachage des échantillons utilisés pour développer les règles . MD5 et SHA256 sont généralement utilisés.</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dirty="0">
                <a:solidFill>
                  <a:prstClr val="black"/>
                </a:solidFill>
              </a:rPr>
              <a:t>Restrictions de partage (</a:t>
            </a:r>
            <a:r>
              <a:rPr lang="fr-FR" sz="1200" b="1" dirty="0" err="1">
                <a:solidFill>
                  <a:prstClr val="black"/>
                </a:solidFill>
              </a:rPr>
              <a:t>sharing_restrictions</a:t>
            </a:r>
            <a:r>
              <a:rPr lang="fr-FR" sz="1200" b="1" dirty="0">
                <a:solidFill>
                  <a:prstClr val="black"/>
                </a:solidFill>
              </a:rPr>
              <a:t>) </a:t>
            </a:r>
            <a:r>
              <a:rPr lang="fr-FR" sz="1200" dirty="0">
                <a:solidFill>
                  <a:prstClr val="black"/>
                </a:solidFill>
              </a:rPr>
              <a:t>: Elle peut définir un type de licence et définira les restrictions que les autres utilisateurs doivent suivre lorsqu'ils utilisent les règles.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EB3AE-8E34-4534-922B-E380FB565A4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345224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solidFill>
                  <a:prstClr val="black"/>
                </a:solidFill>
              </a:rPr>
              <a:t> Dans la section </a:t>
            </a:r>
            <a:r>
              <a:rPr lang="fr-FR" sz="1200" b="1" dirty="0">
                <a:solidFill>
                  <a:prstClr val="black"/>
                </a:solidFill>
              </a:rPr>
              <a:t>strings</a:t>
            </a:r>
            <a:r>
              <a:rPr lang="fr-FR" sz="1200" dirty="0">
                <a:solidFill>
                  <a:prstClr val="black"/>
                </a:solidFill>
              </a:rPr>
              <a:t> on peut y voir tous les motifs (</a:t>
            </a:r>
            <a:r>
              <a:rPr lang="fr-FR" sz="1200" b="1" dirty="0">
                <a:solidFill>
                  <a:prstClr val="black"/>
                </a:solidFill>
              </a:rPr>
              <a:t>patterns</a:t>
            </a:r>
            <a:r>
              <a:rPr lang="fr-FR" sz="1200" dirty="0">
                <a:solidFill>
                  <a:prstClr val="black"/>
                </a:solidFill>
              </a:rPr>
              <a:t>)  définis. Ceux-ci peuvent être exprimés sous forme de chaînes de caractères ( </a:t>
            </a:r>
            <a:r>
              <a:rPr lang="fr-FR" sz="1200" b="1" dirty="0">
                <a:solidFill>
                  <a:prstClr val="black"/>
                </a:solidFill>
              </a:rPr>
              <a:t>strings</a:t>
            </a:r>
            <a:r>
              <a:rPr lang="fr-FR" sz="1200" dirty="0">
                <a:solidFill>
                  <a:prstClr val="black"/>
                </a:solidFill>
              </a:rPr>
              <a:t>) , mais aussi de valeurs hexadécimales (</a:t>
            </a:r>
            <a:r>
              <a:rPr lang="fr-FR" sz="1200" b="1" dirty="0">
                <a:solidFill>
                  <a:prstClr val="black"/>
                </a:solidFill>
              </a:rPr>
              <a:t>hexa</a:t>
            </a:r>
            <a:r>
              <a:rPr lang="fr-FR" sz="1200" dirty="0">
                <a:solidFill>
                  <a:prstClr val="black"/>
                </a:solidFill>
              </a:rPr>
              <a:t>), ainsi que d'expressions régulières (</a:t>
            </a:r>
            <a:r>
              <a:rPr lang="fr-FR" sz="1200" b="1" dirty="0">
                <a:solidFill>
                  <a:prstClr val="black"/>
                </a:solidFill>
              </a:rPr>
              <a:t>regex</a:t>
            </a:r>
            <a:r>
              <a:rPr lang="fr-FR" sz="1200" dirty="0">
                <a:solidFill>
                  <a:prstClr val="black"/>
                </a:solidFill>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dirty="0">
                <a:solidFill>
                  <a:prstClr val="black"/>
                </a:solidFill>
              </a:rPr>
              <a:t>Strings</a:t>
            </a:r>
            <a:r>
              <a:rPr lang="fr-FR" sz="1200" dirty="0">
                <a:solidFill>
                  <a:prstClr val="black"/>
                </a:solidFill>
              </a:rPr>
              <a:t> : définies entre doubles guillemets, par défaut elles sont case-sensitive ASCII</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dirty="0">
                <a:solidFill>
                  <a:prstClr val="black"/>
                </a:solidFill>
              </a:rPr>
              <a:t>Hexa </a:t>
            </a:r>
            <a:r>
              <a:rPr lang="fr-FR" sz="1200" dirty="0">
                <a:solidFill>
                  <a:prstClr val="black"/>
                </a:solidFill>
              </a:rPr>
              <a:t>:  séquence d'octets hexadécimaux. entre accolades, sans guillemets</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dirty="0" err="1">
                <a:solidFill>
                  <a:prstClr val="black"/>
                </a:solidFill>
              </a:rPr>
              <a:t>RegEx</a:t>
            </a:r>
            <a:r>
              <a:rPr lang="fr-FR" sz="1200" b="1" dirty="0">
                <a:solidFill>
                  <a:prstClr val="black"/>
                </a:solidFill>
              </a:rPr>
              <a:t> </a:t>
            </a:r>
            <a:r>
              <a:rPr lang="fr-FR" sz="1200" dirty="0">
                <a:solidFill>
                  <a:prstClr val="black"/>
                </a:solidFill>
              </a:rPr>
              <a:t>:  l'une des fonctions les plus puissantes de YARA définies de la même manière que les strings, mais entourées de barres obliques inversées au lieu de guillemets doubles, comme dans le langage de programmation Perl.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dirty="0">
              <a:solidFill>
                <a:prstClr val="black"/>
              </a:solidFill>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EB3AE-8E34-4534-922B-E380FB565A4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586132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solidFill>
                  <a:prstClr val="black"/>
                </a:solidFill>
              </a:rPr>
              <a:t>Dans la section </a:t>
            </a:r>
            <a:r>
              <a:rPr lang="fr-FR" sz="1200" b="1" dirty="0">
                <a:solidFill>
                  <a:prstClr val="black"/>
                </a:solidFill>
              </a:rPr>
              <a:t>condition</a:t>
            </a:r>
            <a:r>
              <a:rPr lang="fr-FR" sz="1200" dirty="0">
                <a:solidFill>
                  <a:prstClr val="black"/>
                </a:solidFill>
              </a:rPr>
              <a:t> définit des expressions booléennes qu’on peut ajouter notre logique de détection. On peut spécifier les motifs (patterns) qui déclencheront la règle, et ceux qui seront exclus.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solidFill>
                  <a:prstClr val="black"/>
                </a:solidFill>
              </a:rPr>
              <a:t>Des </a:t>
            </a:r>
            <a:r>
              <a:rPr lang="fr-FR" sz="1200" b="1" dirty="0">
                <a:solidFill>
                  <a:prstClr val="black"/>
                </a:solidFill>
              </a:rPr>
              <a:t>critères supplémentaires </a:t>
            </a:r>
            <a:r>
              <a:rPr lang="fr-FR" sz="1200" dirty="0">
                <a:solidFill>
                  <a:prstClr val="black"/>
                </a:solidFill>
              </a:rPr>
              <a:t>peuvent être fournis, tels que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solidFill>
                  <a:prstClr val="black"/>
                </a:solidFill>
              </a:rPr>
              <a:t>- Taille des fichiers</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solidFill>
                  <a:prstClr val="black"/>
                </a:solidFill>
              </a:rPr>
              <a:t>- Numéros magiques</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solidFill>
                  <a:prstClr val="black"/>
                </a:solidFill>
              </a:rPr>
              <a:t>- Statut de correspondance (</a:t>
            </a:r>
            <a:r>
              <a:rPr lang="fr-FR" sz="1200" b="1" dirty="0" err="1">
                <a:solidFill>
                  <a:prstClr val="black"/>
                </a:solidFill>
              </a:rPr>
              <a:t>matching</a:t>
            </a:r>
            <a:r>
              <a:rPr lang="fr-FR" sz="1200" dirty="0">
                <a:solidFill>
                  <a:prstClr val="black"/>
                </a:solidFill>
              </a:rPr>
              <a:t>) pour d'autres règles</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solidFill>
                  <a:prstClr val="black"/>
                </a:solidFill>
              </a:rPr>
              <a:t>- Offset du strings</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solidFill>
                  <a:prstClr val="black"/>
                </a:solidFill>
              </a:rPr>
              <a:t>- Nombre d'instances d'une chaîne de caractères (pas uniquement leur présence)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dirty="0">
              <a:solidFill>
                <a:prstClr val="black"/>
              </a:solidFill>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EB3AE-8E34-4534-922B-E380FB565A4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581814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solidFill>
                  <a:prstClr val="black"/>
                </a:solidFill>
              </a:rPr>
              <a:t>On peut définir les motifs comme les strings avec des </a:t>
            </a:r>
            <a:r>
              <a:rPr lang="fr-FR" sz="1200" b="1" dirty="0">
                <a:solidFill>
                  <a:prstClr val="black"/>
                </a:solidFill>
              </a:rPr>
              <a:t>modificateurs</a:t>
            </a:r>
            <a:r>
              <a:rPr lang="fr-FR" sz="1200" dirty="0">
                <a:solidFill>
                  <a:prstClr val="black"/>
                </a:solidFill>
              </a:rPr>
              <a:t>. Cela permet de mieux contrôler le format.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dirty="0">
                <a:solidFill>
                  <a:prstClr val="black"/>
                </a:solidFill>
              </a:rPr>
              <a:t>Chaînes hexadécimales </a:t>
            </a:r>
            <a:r>
              <a:rPr lang="fr-FR" sz="1200" dirty="0">
                <a:solidFill>
                  <a:prstClr val="black"/>
                </a:solidFill>
              </a:rPr>
              <a:t>- utiles lorsque l'on tente d'établir une correspondance avec les valeurs binaires brutes et pas seulement avec les chaînes ASCII.</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dirty="0">
                <a:solidFill>
                  <a:prstClr val="black"/>
                </a:solidFill>
              </a:rPr>
              <a:t>Expressions régulières </a:t>
            </a:r>
            <a:r>
              <a:rPr lang="fr-FR" sz="1200" dirty="0">
                <a:solidFill>
                  <a:prstClr val="black"/>
                </a:solidFill>
              </a:rPr>
              <a:t>– néanmoins elles peuvent avoir un coût de performance plus élevé pour les grands ensembles de données.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EB3AE-8E34-4534-922B-E380FB565A4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947978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dirty="0" err="1">
                <a:solidFill>
                  <a:prstClr val="black"/>
                </a:solidFill>
              </a:rPr>
              <a:t>Nocase</a:t>
            </a:r>
            <a:r>
              <a:rPr lang="fr-FR" sz="1200" dirty="0">
                <a:solidFill>
                  <a:prstClr val="black"/>
                </a:solidFill>
              </a:rPr>
              <a:t> - on peut l'utiliser à côté d'un motif pour spécifier que nous voulons que la correspondance soit insensible à la casse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dirty="0" err="1">
                <a:solidFill>
                  <a:prstClr val="black"/>
                </a:solidFill>
              </a:rPr>
              <a:t>Fullword</a:t>
            </a:r>
            <a:r>
              <a:rPr lang="fr-FR" sz="1200" dirty="0">
                <a:solidFill>
                  <a:prstClr val="black"/>
                </a:solidFill>
              </a:rPr>
              <a:t> -  utilisé pour trouver des chaînes de caractères délimitées par des caractères alphanumériques connus</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dirty="0">
                <a:solidFill>
                  <a:prstClr val="black"/>
                </a:solidFill>
              </a:rPr>
              <a:t>Wide</a:t>
            </a:r>
            <a:r>
              <a:rPr lang="fr-FR" sz="1200" dirty="0">
                <a:solidFill>
                  <a:prstClr val="black"/>
                </a:solidFill>
              </a:rPr>
              <a:t> - pour la plupart des types de fichiers exécutables, les caractères sont représentés par deux octets, et non par un seul</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dirty="0">
                <a:solidFill>
                  <a:prstClr val="black"/>
                </a:solidFill>
              </a:rPr>
              <a:t>Ascii </a:t>
            </a:r>
            <a:r>
              <a:rPr lang="fr-FR" sz="1200" dirty="0">
                <a:solidFill>
                  <a:prstClr val="black"/>
                </a:solidFill>
              </a:rPr>
              <a:t>- ceci a pour but de faire correspondre le motif uniquement aux caractères ASCII</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EB3AE-8E34-4534-922B-E380FB565A4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110413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dirty="0" err="1">
                <a:solidFill>
                  <a:prstClr val="black"/>
                </a:solidFill>
              </a:rPr>
              <a:t>Wildcards</a:t>
            </a:r>
            <a:r>
              <a:rPr lang="fr-FR" sz="1200" dirty="0">
                <a:solidFill>
                  <a:prstClr val="black"/>
                </a:solidFill>
              </a:rPr>
              <a:t> - Les caractères génériques peuvent être définis avec un point d'interrogation. Cela signifie que toute valeur correspondra à l'octet/aux octets spécifiques. </a:t>
            </a:r>
            <a:r>
              <a:rPr lang="fr-FR" sz="1200" b="1" dirty="0">
                <a:solidFill>
                  <a:prstClr val="black"/>
                </a:solidFill>
              </a:rPr>
              <a:t>Contenu à longueur fixe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dirty="0">
                <a:solidFill>
                  <a:prstClr val="black"/>
                </a:solidFill>
              </a:rPr>
              <a:t>Jumps – </a:t>
            </a:r>
            <a:r>
              <a:rPr lang="fr-FR" sz="1200" b="0" dirty="0">
                <a:solidFill>
                  <a:prstClr val="black"/>
                </a:solidFill>
              </a:rPr>
              <a:t>Identiques aux </a:t>
            </a:r>
            <a:r>
              <a:rPr lang="fr-FR" sz="1200" b="0" dirty="0" err="1">
                <a:solidFill>
                  <a:prstClr val="black"/>
                </a:solidFill>
              </a:rPr>
              <a:t>wildcards</a:t>
            </a:r>
            <a:r>
              <a:rPr lang="fr-FR" sz="1200" b="0" dirty="0">
                <a:solidFill>
                  <a:prstClr val="black"/>
                </a:solidFill>
              </a:rPr>
              <a:t> mais peuvent inclure un </a:t>
            </a:r>
            <a:r>
              <a:rPr lang="fr-FR" sz="1200" b="1" dirty="0">
                <a:solidFill>
                  <a:prstClr val="black"/>
                </a:solidFill>
              </a:rPr>
              <a:t>contenu de longueur variable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dirty="0">
                <a:solidFill>
                  <a:prstClr val="black"/>
                </a:solidFill>
              </a:rPr>
              <a:t>Alternatives</a:t>
            </a:r>
            <a:r>
              <a:rPr lang="fr-FR" sz="1200" dirty="0">
                <a:solidFill>
                  <a:prstClr val="black"/>
                </a:solidFill>
              </a:rPr>
              <a:t> - Complètent l'utilisation des caractères génériques et peuvent simplifier la logique de correspondance.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EB3AE-8E34-4534-922B-E380FB565A4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27706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354" rtl="0" eaLnBrk="1" fontAlgn="auto" latinLnBrk="0" hangingPunct="1">
              <a:lnSpc>
                <a:spcPct val="100000"/>
              </a:lnSpc>
              <a:spcBef>
                <a:spcPts val="0"/>
              </a:spcBef>
              <a:spcAft>
                <a:spcPts val="0"/>
              </a:spcAft>
              <a:buClrTx/>
              <a:buSzTx/>
              <a:buFontTx/>
              <a:buNone/>
              <a:tabLst/>
              <a:defRPr/>
            </a:pPr>
            <a:fld id="{2CA3AB2B-189A-4C92-A457-C6A3833631A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354"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346458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354" rtl="0" eaLnBrk="1" fontAlgn="auto" latinLnBrk="0" hangingPunct="1">
              <a:lnSpc>
                <a:spcPct val="100000"/>
              </a:lnSpc>
              <a:spcBef>
                <a:spcPts val="0"/>
              </a:spcBef>
              <a:spcAft>
                <a:spcPts val="0"/>
              </a:spcAft>
              <a:buClrTx/>
              <a:buSzTx/>
              <a:buFontTx/>
              <a:buNone/>
              <a:tabLst/>
              <a:defRPr/>
            </a:pPr>
            <a:fld id="{2CA3AB2B-189A-4C92-A457-C6A3833631A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354"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346880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dirty="0">
              <a:solidFill>
                <a:prstClr val="black"/>
              </a:solidFill>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EB3AE-8E34-4534-922B-E380FB565A4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043670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dirty="0">
              <a:solidFill>
                <a:prstClr val="black"/>
              </a:solidFill>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EB3AE-8E34-4534-922B-E380FB565A4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629513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dirty="0">
              <a:solidFill>
                <a:prstClr val="black"/>
              </a:solidFill>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EB3AE-8E34-4534-922B-E380FB565A4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858731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dirty="0">
              <a:solidFill>
                <a:prstClr val="black"/>
              </a:solidFill>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EB3AE-8E34-4534-922B-E380FB565A4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777596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solidFill>
                  <a:prstClr val="black"/>
                </a:solidFill>
              </a:rPr>
              <a:t>Il faut savoir ce qu'il faut rechercher</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EB3AE-8E34-4534-922B-E380FB565A4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566171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solidFill>
                  <a:prstClr val="black"/>
                </a:solidFill>
              </a:rPr>
              <a:t>Les indicateurs que nous visons ensemble se présentent sous la forme de chaînes de caractères (</a:t>
            </a:r>
            <a:r>
              <a:rPr lang="fr-FR" sz="1200" b="1" dirty="0">
                <a:solidFill>
                  <a:prstClr val="black"/>
                </a:solidFill>
              </a:rPr>
              <a:t>strings</a:t>
            </a:r>
            <a:r>
              <a:rPr lang="fr-FR" sz="1200" dirty="0">
                <a:solidFill>
                  <a:prstClr val="black"/>
                </a:solidFill>
              </a:rPr>
              <a:t>). Un nom de domaine, par exemple, est représenté par une chaîne de caractères. Nous avons donc besoin d'un outil capable de </a:t>
            </a:r>
            <a:r>
              <a:rPr lang="fr-FR" sz="1200" b="1" dirty="0">
                <a:solidFill>
                  <a:prstClr val="black"/>
                </a:solidFill>
              </a:rPr>
              <a:t>découper des chaînes de caractères </a:t>
            </a:r>
            <a:r>
              <a:rPr lang="fr-FR" sz="1200" dirty="0">
                <a:solidFill>
                  <a:prstClr val="black"/>
                </a:solidFill>
              </a:rPr>
              <a:t>dans le fichier. Nous pouvons également avoir besoin d'un outil pour explorer la structure binaire du fichier et pour cela, nous avons besoin d'un </a:t>
            </a:r>
            <a:r>
              <a:rPr lang="fr-FR" sz="1200" b="1" dirty="0">
                <a:solidFill>
                  <a:prstClr val="black"/>
                </a:solidFill>
              </a:rPr>
              <a:t>éditeur hexadécimal</a:t>
            </a:r>
            <a:r>
              <a:rPr lang="fr-FR" sz="1200" dirty="0">
                <a:solidFill>
                  <a:prstClr val="black"/>
                </a:solidFill>
              </a:rPr>
              <a:t>.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EB3AE-8E34-4534-922B-E380FB565A4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866711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dirty="0" err="1">
                <a:solidFill>
                  <a:prstClr val="black"/>
                </a:solidFill>
              </a:rPr>
              <a:t>Pestr</a:t>
            </a:r>
            <a:r>
              <a:rPr lang="fr-FR" sz="1200" dirty="0">
                <a:solidFill>
                  <a:prstClr val="black"/>
                </a:solidFill>
              </a:rPr>
              <a:t> - Utilisé pour extraire toutes les chaînes ASCII et Unicode des fichiers PE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dirty="0">
                <a:solidFill>
                  <a:prstClr val="black"/>
                </a:solidFill>
              </a:rPr>
              <a:t>Floss</a:t>
            </a:r>
            <a:r>
              <a:rPr lang="fr-FR" sz="1200" dirty="0">
                <a:solidFill>
                  <a:prstClr val="black"/>
                </a:solidFill>
              </a:rPr>
              <a:t> - utile lors de la création d'une règle YARA pour la recherche d’un dump mémoire suspect, où les strings peuvent avoir été déjà décodées en mémoire.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EB3AE-8E34-4534-922B-E380FB565A4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143849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dirty="0">
                <a:solidFill>
                  <a:prstClr val="black"/>
                </a:solidFill>
              </a:rPr>
              <a:t>-n </a:t>
            </a:r>
            <a:r>
              <a:rPr lang="fr-FR" sz="1200" b="0" kern="1200" dirty="0">
                <a:solidFill>
                  <a:schemeClr val="tx1"/>
                </a:solidFill>
                <a:effectLst/>
                <a:latin typeface="+mn-lt"/>
                <a:ea typeface="+mn-ea"/>
                <a:cs typeface="+mn-cs"/>
              </a:rPr>
              <a:t>utilisé car les chaînes de caractères plus longues peuvent parfois être divisées</a:t>
            </a:r>
            <a:endParaRPr lang="fr-FR" sz="1200" b="0" dirty="0">
              <a:solidFill>
                <a:prstClr val="black"/>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dirty="0">
                <a:solidFill>
                  <a:prstClr val="black"/>
                </a:solidFill>
              </a:rPr>
              <a:t>-el </a:t>
            </a:r>
            <a:r>
              <a:rPr lang="fr-FR" sz="1200" dirty="0">
                <a:solidFill>
                  <a:prstClr val="black"/>
                </a:solidFill>
              </a:rPr>
              <a:t>utilisé pour identifier les chaînes de caractères Unicode – doivent être utilisés avec le modificateur </a:t>
            </a:r>
            <a:r>
              <a:rPr lang="fr-FR" sz="1200" b="1" dirty="0" err="1">
                <a:solidFill>
                  <a:prstClr val="black"/>
                </a:solidFill>
              </a:rPr>
              <a:t>wide</a:t>
            </a:r>
            <a:r>
              <a:rPr lang="fr-FR" sz="1200" dirty="0">
                <a:solidFill>
                  <a:prstClr val="black"/>
                </a:solidFill>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dirty="0">
                <a:solidFill>
                  <a:prstClr val="black"/>
                </a:solidFill>
              </a:rPr>
              <a:t>-C</a:t>
            </a:r>
            <a:r>
              <a:rPr lang="fr-FR" sz="1200" dirty="0">
                <a:solidFill>
                  <a:prstClr val="black"/>
                </a:solidFill>
              </a:rPr>
              <a:t> affichage canonique hexa et ascii</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EB3AE-8E34-4534-922B-E380FB565A4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842070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354" rtl="0" eaLnBrk="1" fontAlgn="auto" latinLnBrk="0" hangingPunct="1">
              <a:lnSpc>
                <a:spcPct val="100000"/>
              </a:lnSpc>
              <a:spcBef>
                <a:spcPts val="0"/>
              </a:spcBef>
              <a:spcAft>
                <a:spcPts val="0"/>
              </a:spcAft>
              <a:buClrTx/>
              <a:buSzTx/>
              <a:buFontTx/>
              <a:buNone/>
              <a:tabLst/>
              <a:defRPr/>
            </a:pPr>
            <a:fld id="{2CA3AB2B-189A-4C92-A457-C6A3833631A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354"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64273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solidFill>
                  <a:prstClr val="black"/>
                </a:solidFill>
              </a:rPr>
              <a:t>La </a:t>
            </a:r>
            <a:r>
              <a:rPr lang="fr-FR" sz="1200" b="1" dirty="0">
                <a:solidFill>
                  <a:prstClr val="black"/>
                </a:solidFill>
              </a:rPr>
              <a:t>détection basée sur les signatures </a:t>
            </a:r>
            <a:r>
              <a:rPr lang="fr-FR" sz="1200" dirty="0">
                <a:solidFill>
                  <a:prstClr val="black"/>
                </a:solidFill>
              </a:rPr>
              <a:t>- utiliser les empreintes pour identifier les logiciels malveillants. Tous les programmes, applications, logiciels et fichiers ont une empreinte numérique. Ces empreintes (</a:t>
            </a:r>
            <a:r>
              <a:rPr lang="fr-FR" sz="1200" b="1" dirty="0">
                <a:solidFill>
                  <a:prstClr val="black"/>
                </a:solidFill>
              </a:rPr>
              <a:t>signatures numériques</a:t>
            </a:r>
            <a:r>
              <a:rPr lang="fr-FR" sz="1200" dirty="0">
                <a:solidFill>
                  <a:prstClr val="black"/>
                </a:solidFill>
              </a:rPr>
              <a:t>) sont généralement uniques à leur propriété respective.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solidFill>
                  <a:prstClr val="black"/>
                </a:solidFill>
              </a:rPr>
              <a:t> Les auteurs de malware emploient diverses tactiques pour devancer les capacités de sécurité - </a:t>
            </a:r>
            <a:r>
              <a:rPr lang="fr-FR" sz="1200" b="1" dirty="0">
                <a:solidFill>
                  <a:prstClr val="black"/>
                </a:solidFill>
              </a:rPr>
              <a:t>nouvelles variantes</a:t>
            </a:r>
            <a:r>
              <a:rPr lang="fr-FR" sz="1200" dirty="0">
                <a:solidFill>
                  <a:prstClr val="black"/>
                </a:solidFill>
              </a:rPr>
              <a:t>. En même temps, les </a:t>
            </a:r>
            <a:r>
              <a:rPr lang="fr-FR" sz="1200" b="1" dirty="0">
                <a:solidFill>
                  <a:prstClr val="black"/>
                </a:solidFill>
              </a:rPr>
              <a:t>détections traditionnelles de signatures basées sur le hachage </a:t>
            </a:r>
            <a:r>
              <a:rPr lang="fr-FR" sz="1200" dirty="0">
                <a:solidFill>
                  <a:prstClr val="black"/>
                </a:solidFill>
              </a:rPr>
              <a:t>ne permettent pas de détecter les variantes d'une même famille et sont parfois peu fiables. En tant que analyste, il peut y avoir des </a:t>
            </a:r>
            <a:r>
              <a:rPr lang="fr-FR" sz="1200" b="1" dirty="0">
                <a:solidFill>
                  <a:prstClr val="black"/>
                </a:solidFill>
              </a:rPr>
              <a:t>lacunes dans vos procédures d'analyse</a:t>
            </a:r>
            <a:r>
              <a:rPr lang="fr-FR" sz="1200" dirty="0">
                <a:solidFill>
                  <a:prstClr val="black"/>
                </a:solidFill>
              </a:rPr>
              <a:t>. (</a:t>
            </a:r>
            <a:r>
              <a:rPr lang="fr-FR" sz="1200" dirty="0" err="1">
                <a:solidFill>
                  <a:prstClr val="black"/>
                </a:solidFill>
              </a:rPr>
              <a:t>analysis</a:t>
            </a:r>
            <a:r>
              <a:rPr lang="fr-FR" sz="1200" dirty="0">
                <a:solidFill>
                  <a:prstClr val="black"/>
                </a:solidFill>
              </a:rPr>
              <a:t> gaps)</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dirty="0">
              <a:solidFill>
                <a:prstClr val="black"/>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EB3AE-8E34-4534-922B-E380FB565A4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191402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solidFill>
                  <a:prstClr val="black"/>
                </a:solidFill>
              </a:rPr>
              <a:t>Les règles qui emploient des modules ne fonctionneront pas sur des versions anciennes de YARA</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solidFill>
                  <a:prstClr val="black"/>
                </a:solidFill>
              </a:rPr>
              <a:t>Certains modules nécessitent des dépendances supplémentaires et reposent sur des OS spécifiques (</a:t>
            </a:r>
            <a:r>
              <a:rPr lang="fr-FR" sz="1200" dirty="0" err="1">
                <a:solidFill>
                  <a:prstClr val="black"/>
                </a:solidFill>
              </a:rPr>
              <a:t>ex.module</a:t>
            </a:r>
            <a:r>
              <a:rPr lang="fr-FR" sz="1200" dirty="0">
                <a:solidFill>
                  <a:prstClr val="black"/>
                </a:solidFill>
              </a:rPr>
              <a:t> Magic).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solidFill>
                  <a:prstClr val="black"/>
                </a:solidFill>
              </a:rPr>
              <a:t>Les règles qui ont importé des modules peuvent ne pas s'intégrer à d'autres capacités ou outils de détection.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solidFill>
                  <a:prstClr val="black"/>
                </a:solidFill>
              </a:rPr>
              <a:t>Il existe également des compromis en matière de performances.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EB3AE-8E34-4534-922B-E380FB565A4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02835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dirty="0">
                <a:solidFill>
                  <a:prstClr val="black"/>
                </a:solidFill>
              </a:rPr>
              <a:t>module PE </a:t>
            </a:r>
            <a:r>
              <a:rPr lang="fr-FR" sz="1200" dirty="0">
                <a:solidFill>
                  <a:prstClr val="black"/>
                </a:solidFill>
              </a:rPr>
              <a:t>- permet de créer des détections pour les caractéristiques et les attributs du format PE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dirty="0">
                <a:solidFill>
                  <a:prstClr val="black"/>
                </a:solidFill>
              </a:rPr>
              <a:t>module Elf </a:t>
            </a:r>
            <a:r>
              <a:rPr lang="fr-FR" sz="1200" dirty="0">
                <a:solidFill>
                  <a:prstClr val="black"/>
                </a:solidFill>
              </a:rPr>
              <a:t>– permet l’élaboration des détections autour des fichiers Elf et identifier des motifs dans l'en-tête (header) Elf</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dirty="0">
                <a:solidFill>
                  <a:prstClr val="black"/>
                </a:solidFill>
              </a:rPr>
              <a:t>module Hash </a:t>
            </a:r>
            <a:r>
              <a:rPr lang="fr-FR" sz="1200" dirty="0">
                <a:solidFill>
                  <a:prstClr val="black"/>
                </a:solidFill>
              </a:rPr>
              <a:t>- permet de codifier les hachages de fichiers en règles en utilisant les fonctions de hachage typiques telles que MD5, SHA-1 ou SHA-256</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dirty="0">
                <a:solidFill>
                  <a:prstClr val="black"/>
                </a:solidFill>
              </a:rPr>
              <a:t>module Magic </a:t>
            </a:r>
            <a:r>
              <a:rPr lang="fr-FR" sz="1200" dirty="0">
                <a:solidFill>
                  <a:prstClr val="black"/>
                </a:solidFill>
              </a:rPr>
              <a:t>- n'est pas disponible sous Windows, utilise en arrière-plan l'utilitaire </a:t>
            </a:r>
            <a:r>
              <a:rPr lang="fr-FR" sz="1200" b="1" dirty="0">
                <a:solidFill>
                  <a:prstClr val="black"/>
                </a:solidFill>
              </a:rPr>
              <a:t>file</a:t>
            </a:r>
            <a:r>
              <a:rPr lang="fr-FR" sz="1200" dirty="0">
                <a:solidFill>
                  <a:prstClr val="black"/>
                </a:solidFill>
              </a:rPr>
              <a:t> sous Linux pour identifier le type de fichier.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EB3AE-8E34-4534-922B-E380FB565A4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231370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dirty="0">
                <a:solidFill>
                  <a:prstClr val="black"/>
                </a:solidFill>
              </a:rPr>
              <a:t>module </a:t>
            </a:r>
            <a:r>
              <a:rPr lang="fr-FR" sz="1200" b="1" dirty="0" err="1">
                <a:solidFill>
                  <a:prstClr val="black"/>
                </a:solidFill>
              </a:rPr>
              <a:t>Cuckoo</a:t>
            </a:r>
            <a:r>
              <a:rPr lang="fr-FR" sz="1200" b="1" dirty="0">
                <a:solidFill>
                  <a:prstClr val="black"/>
                </a:solidFill>
              </a:rPr>
              <a:t> </a:t>
            </a:r>
            <a:r>
              <a:rPr lang="fr-FR" sz="1200" dirty="0">
                <a:solidFill>
                  <a:prstClr val="black"/>
                </a:solidFill>
              </a:rPr>
              <a:t>- peut être utilisé conjointement avec le bac à sable </a:t>
            </a:r>
            <a:r>
              <a:rPr lang="fr-FR" sz="1200" dirty="0" err="1">
                <a:solidFill>
                  <a:prstClr val="black"/>
                </a:solidFill>
              </a:rPr>
              <a:t>Cuckoo</a:t>
            </a:r>
            <a:r>
              <a:rPr lang="fr-FR" sz="1200" dirty="0">
                <a:solidFill>
                  <a:prstClr val="black"/>
                </a:solidFill>
              </a:rPr>
              <a:t> pour améliorer le processus d'analyse des logiciels malveillants</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dirty="0">
                <a:solidFill>
                  <a:prstClr val="black"/>
                </a:solidFill>
              </a:rPr>
              <a:t>module Time </a:t>
            </a:r>
            <a:r>
              <a:rPr lang="fr-FR" sz="1200" dirty="0">
                <a:solidFill>
                  <a:prstClr val="black"/>
                </a:solidFill>
              </a:rPr>
              <a:t>-  permet d'inclure des références temporelles dans une règle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dirty="0">
                <a:solidFill>
                  <a:prstClr val="black"/>
                </a:solidFill>
              </a:rPr>
              <a:t>module Math </a:t>
            </a:r>
            <a:r>
              <a:rPr lang="fr-FR" sz="1200" dirty="0">
                <a:solidFill>
                  <a:prstClr val="black"/>
                </a:solidFill>
              </a:rPr>
              <a:t>-  permet d'effectuer des calculs mathématiques dans une règle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dirty="0">
                <a:solidFill>
                  <a:prstClr val="black"/>
                </a:solidFill>
              </a:rPr>
              <a:t>module </a:t>
            </a:r>
            <a:r>
              <a:rPr lang="fr-FR" sz="1200" b="1" dirty="0" err="1">
                <a:solidFill>
                  <a:prstClr val="black"/>
                </a:solidFill>
              </a:rPr>
              <a:t>Dotnet</a:t>
            </a:r>
            <a:r>
              <a:rPr lang="fr-FR" sz="1200" b="1" dirty="0">
                <a:solidFill>
                  <a:prstClr val="black"/>
                </a:solidFill>
              </a:rPr>
              <a:t> </a:t>
            </a:r>
            <a:r>
              <a:rPr lang="fr-FR" sz="1200" dirty="0">
                <a:solidFill>
                  <a:prstClr val="black"/>
                </a:solidFill>
              </a:rPr>
              <a:t>- destiné aux binaires </a:t>
            </a:r>
            <a:r>
              <a:rPr lang="fr-FR" sz="1200" dirty="0" err="1">
                <a:solidFill>
                  <a:prstClr val="black"/>
                </a:solidFill>
              </a:rPr>
              <a:t>Dotnet</a:t>
            </a:r>
            <a:r>
              <a:rPr lang="fr-FR" sz="1200" dirty="0">
                <a:solidFill>
                  <a:prstClr val="black"/>
                </a:solidFill>
              </a:rPr>
              <a:t> et à leurs caractéristiques et attributs particuliers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EB3AE-8E34-4534-922B-E380FB565A4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320724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dirty="0">
              <a:solidFill>
                <a:prstClr val="black"/>
              </a:solidFill>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EB3AE-8E34-4534-922B-E380FB565A4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994764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solidFill>
                  <a:prstClr val="black"/>
                </a:solidFill>
              </a:rPr>
              <a:t>On veut seulement détecter les exécutables et non les </a:t>
            </a:r>
            <a:r>
              <a:rPr lang="fr-FR" sz="1200" dirty="0" err="1">
                <a:solidFill>
                  <a:prstClr val="black"/>
                </a:solidFill>
              </a:rPr>
              <a:t>dlls</a:t>
            </a:r>
            <a:r>
              <a:rPr lang="fr-FR" sz="1200" dirty="0">
                <a:solidFill>
                  <a:prstClr val="black"/>
                </a:solidFill>
              </a:rPr>
              <a:t>, qui ont le même en-tête. Nous pouvons donc importer le module PE.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EB3AE-8E34-4534-922B-E380FB565A4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497553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solidFill>
                  <a:prstClr val="black"/>
                </a:solidFill>
              </a:rPr>
              <a:t>Les générateurs de règles sont des outils conçus par des professionnels de la sécurité pour accélérer le processus de création de règles.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solidFill>
                  <a:prstClr val="black"/>
                </a:solidFill>
              </a:rPr>
              <a:t>Ils analysent un binaire et génèrent une règle YARA correspondante.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solidFill>
                  <a:prstClr val="black"/>
                </a:solidFill>
              </a:rPr>
              <a:t>Ils prennent en charge les listes blanches composées de binaires et de modèles propres.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solidFill>
                  <a:prstClr val="black"/>
                </a:solidFill>
              </a:rPr>
              <a:t>La plupart sont livrés avec une base de données de modèles génériques qui nécessitent des mises à jour périodiques.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EB3AE-8E34-4534-922B-E380FB565A4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987884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354" rtl="0" eaLnBrk="1" fontAlgn="auto" latinLnBrk="0" hangingPunct="1">
              <a:lnSpc>
                <a:spcPct val="100000"/>
              </a:lnSpc>
              <a:spcBef>
                <a:spcPts val="0"/>
              </a:spcBef>
              <a:spcAft>
                <a:spcPts val="0"/>
              </a:spcAft>
              <a:buClrTx/>
              <a:buSzTx/>
              <a:buFontTx/>
              <a:buNone/>
              <a:tabLst/>
              <a:defRPr/>
            </a:pPr>
            <a:fld id="{2CA3AB2B-189A-4C92-A457-C6A3833631A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354"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223283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dirty="0">
              <a:solidFill>
                <a:prstClr val="black"/>
              </a:solidFill>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EB3AE-8E34-4534-922B-E380FB565A4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9109369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dirty="0">
              <a:solidFill>
                <a:prstClr val="black"/>
              </a:solidFill>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EB3AE-8E34-4534-922B-E380FB565A4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18158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solidFill>
                  <a:prstClr val="black"/>
                </a:solidFill>
              </a:rPr>
              <a:t>Lorsque qu’on utilise YARA, on garde à l'esprit que cela relève de </a:t>
            </a:r>
            <a:r>
              <a:rPr lang="fr-FR" sz="1200" b="1" dirty="0">
                <a:solidFill>
                  <a:prstClr val="black"/>
                </a:solidFill>
              </a:rPr>
              <a:t>l'analyse statique</a:t>
            </a:r>
            <a:r>
              <a:rPr lang="fr-FR" sz="1200" dirty="0">
                <a:solidFill>
                  <a:prstClr val="black"/>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solidFill>
                  <a:prstClr val="black"/>
                </a:solidFill>
              </a:rPr>
              <a:t>Cela signifie que notre objectif est d'identifier les artefacts d'un binaire statique en utilisant un workflow typique.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EB3AE-8E34-4534-922B-E380FB565A4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298832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dirty="0">
              <a:solidFill>
                <a:prstClr val="black"/>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EB3AE-8E34-4534-922B-E380FB565A4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453852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dirty="0">
              <a:solidFill>
                <a:prstClr val="black"/>
              </a:solidFill>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EB3AE-8E34-4534-922B-E380FB565A4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2192985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dirty="0">
                <a:solidFill>
                  <a:prstClr val="black"/>
                </a:solidFill>
              </a:rPr>
              <a:t>motifs binaires identifiés </a:t>
            </a:r>
            <a:r>
              <a:rPr lang="fr-FR" sz="1200" dirty="0">
                <a:solidFill>
                  <a:prstClr val="black"/>
                </a:solidFill>
              </a:rPr>
              <a:t>- des données liées à l'échantillon lui-même (des paramètres des strings, des noms de fichiers, des chemins de fichiers, des URL, des adresses IP).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dirty="0">
                <a:solidFill>
                  <a:prstClr val="black"/>
                </a:solidFill>
              </a:rPr>
              <a:t>identification fichier </a:t>
            </a:r>
            <a:r>
              <a:rPr lang="fr-FR" sz="1200" dirty="0">
                <a:solidFill>
                  <a:prstClr val="black"/>
                </a:solidFill>
              </a:rPr>
              <a:t>- fait référence aux métadonnées d'identification (type de fichier, la taille, les attributs d'en-tête ou d'autres métadonnées).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dirty="0">
                <a:solidFill>
                  <a:prstClr val="black"/>
                </a:solidFill>
              </a:rPr>
              <a:t>logique</a:t>
            </a:r>
            <a:r>
              <a:rPr lang="fr-FR" sz="1200" dirty="0">
                <a:solidFill>
                  <a:prstClr val="black"/>
                </a:solidFill>
              </a:rPr>
              <a:t> - on établit les motifs sur lesquels nous voulons détecter et ceux qui doivent être évités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EB3AE-8E34-4534-922B-E380FB565A4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0642044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dirty="0">
              <a:solidFill>
                <a:prstClr val="black"/>
              </a:solidFill>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EB3AE-8E34-4534-922B-E380FB565A4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1931754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354" rtl="0" eaLnBrk="1" fontAlgn="auto" latinLnBrk="0" hangingPunct="1">
              <a:lnSpc>
                <a:spcPct val="100000"/>
              </a:lnSpc>
              <a:spcBef>
                <a:spcPts val="0"/>
              </a:spcBef>
              <a:spcAft>
                <a:spcPts val="0"/>
              </a:spcAft>
              <a:buClrTx/>
              <a:buSzTx/>
              <a:buFontTx/>
              <a:buNone/>
              <a:tabLst/>
              <a:defRPr/>
            </a:pPr>
            <a:fld id="{2CA3AB2B-189A-4C92-A457-C6A3833631A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354"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378912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dirty="0">
              <a:solidFill>
                <a:prstClr val="black"/>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solidFill>
                  <a:prstClr val="black"/>
                </a:solidFill>
              </a:rPr>
              <a:t>De petites modifications peuvent donner lieu à une valeur de hachage complètement différente, </a:t>
            </a:r>
            <a:r>
              <a:rPr lang="fr-FR" sz="1200" b="1" dirty="0">
                <a:solidFill>
                  <a:prstClr val="black"/>
                </a:solidFill>
              </a:rPr>
              <a:t>sans affecter la fonctionnalité ou le contenu global</a:t>
            </a:r>
            <a:r>
              <a:rPr lang="fr-FR" sz="1200" dirty="0">
                <a:solidFill>
                  <a:prstClr val="black"/>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solidFill>
                  <a:prstClr val="black"/>
                </a:solidFill>
              </a:rPr>
              <a:t>Les adversaires peuvent apporter de petites modifications qui se traduisent par une autre valeur de hachage  - contournent ainsi nos détections de signatures. ( Les familles de malwares modernes ajoutent aussi automatiquement des données aléatoires pour modifier les sommes de </a:t>
            </a:r>
            <a:r>
              <a:rPr lang="fr-FR" sz="1200" dirty="0" err="1">
                <a:solidFill>
                  <a:prstClr val="black"/>
                </a:solidFill>
              </a:rPr>
              <a:t>contrôile</a:t>
            </a:r>
            <a:r>
              <a:rPr lang="fr-FR" sz="1200" dirty="0">
                <a:solidFill>
                  <a:prstClr val="black"/>
                </a:solidFill>
              </a:rPr>
              <a:t>).</a:t>
            </a:r>
            <a:endParaRPr lang="en-US" sz="1200" dirty="0">
              <a:solidFill>
                <a:prstClr val="black"/>
              </a:solidFill>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EB3AE-8E34-4534-922B-E380FB565A4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564673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solidFill>
                  <a:prstClr val="black"/>
                </a:solidFill>
              </a:rPr>
              <a:t>Se concentrer sur des motifs spécifiques (</a:t>
            </a:r>
            <a:r>
              <a:rPr lang="fr-FR" sz="1200" b="1" dirty="0">
                <a:solidFill>
                  <a:prstClr val="black"/>
                </a:solidFill>
              </a:rPr>
              <a:t>patterns</a:t>
            </a:r>
            <a:r>
              <a:rPr lang="fr-FR" sz="1200" dirty="0">
                <a:solidFill>
                  <a:prstClr val="black"/>
                </a:solidFill>
              </a:rPr>
              <a:t>) dans le fichier, dans ce cas, les deux premières lettres, et peu importe les autres modifications apportées au reste du fichier – ainsi toujours en mesure de le détecter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EB3AE-8E34-4534-922B-E380FB565A4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393439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dirty="0">
              <a:solidFill>
                <a:prstClr val="black"/>
              </a:solidFill>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EB3AE-8E34-4534-922B-E380FB565A4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62013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dirty="0">
              <a:solidFill>
                <a:prstClr val="black"/>
              </a:solidFill>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EB3AE-8E34-4534-922B-E380FB565A4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042042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solidFill>
                  <a:prstClr val="black"/>
                </a:solidFill>
              </a:rPr>
              <a:t>On a déjà rencontré Yara à l’occasion du Workshop </a:t>
            </a:r>
            <a:r>
              <a:rPr lang="fr-FR" sz="1200" dirty="0" err="1">
                <a:solidFill>
                  <a:prstClr val="black"/>
                </a:solidFill>
              </a:rPr>
              <a:t>Maldoc</a:t>
            </a:r>
            <a:r>
              <a:rPr lang="fr-FR" sz="1200" dirty="0">
                <a:solidFill>
                  <a:prstClr val="black"/>
                </a:solidFill>
              </a:rPr>
              <a:t> en standalone en parlant des règles d’analyse des documents PDF et des macros VBA et aussi sous la forme d’extensions Python en l’utilisant</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solidFill>
                  <a:prstClr val="black"/>
                </a:solidFill>
              </a:rPr>
              <a:t>avec l’outil </a:t>
            </a:r>
            <a:r>
              <a:rPr lang="fr-FR" sz="1200" dirty="0" err="1">
                <a:solidFill>
                  <a:prstClr val="black"/>
                </a:solidFill>
              </a:rPr>
              <a:t>zipdump</a:t>
            </a:r>
            <a:r>
              <a:rPr lang="fr-FR" sz="1200" dirty="0">
                <a:solidFill>
                  <a:prstClr val="black"/>
                </a:solidFill>
              </a:rPr>
              <a: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EB3AE-8E34-4534-922B-E380FB565A4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62792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70C67-4150-4956-8729-9415F8BA8A1C}"/>
              </a:ext>
            </a:extLst>
          </p:cNvPr>
          <p:cNvSpPr>
            <a:spLocks noGrp="1"/>
          </p:cNvSpPr>
          <p:nvPr>
            <p:ph type="ctrTitle"/>
          </p:nvPr>
        </p:nvSpPr>
        <p:spPr>
          <a:xfrm>
            <a:off x="395536" y="2780928"/>
            <a:ext cx="5719514" cy="1944216"/>
          </a:xfrm>
        </p:spPr>
        <p:txBody>
          <a:bodyPr anchor="ctr"/>
          <a:lstStyle>
            <a:lvl1pPr algn="ctr">
              <a:defRPr sz="4500" b="1" cap="all" baseline="0">
                <a:solidFill>
                  <a:schemeClr val="bg1"/>
                </a:solidFill>
                <a:latin typeface="+mn-lt"/>
              </a:defRPr>
            </a:lvl1pPr>
          </a:lstStyle>
          <a:p>
            <a:r>
              <a:rPr lang="en-US"/>
              <a:t>Click to edit Master title style</a:t>
            </a:r>
          </a:p>
        </p:txBody>
      </p:sp>
      <p:sp>
        <p:nvSpPr>
          <p:cNvPr id="3" name="Subtitle 2">
            <a:extLst>
              <a:ext uri="{FF2B5EF4-FFF2-40B4-BE49-F238E27FC236}">
                <a16:creationId xmlns:a16="http://schemas.microsoft.com/office/drawing/2014/main" id="{FD67B7FC-7BD6-47E1-BA5F-22C947BEF857}"/>
              </a:ext>
            </a:extLst>
          </p:cNvPr>
          <p:cNvSpPr>
            <a:spLocks noGrp="1"/>
          </p:cNvSpPr>
          <p:nvPr>
            <p:ph type="subTitle" idx="1"/>
          </p:nvPr>
        </p:nvSpPr>
        <p:spPr>
          <a:xfrm>
            <a:off x="6300192" y="5085184"/>
            <a:ext cx="2211421" cy="935682"/>
          </a:xfrm>
        </p:spPr>
        <p:txBody>
          <a:bodyPr anchor="ctr"/>
          <a:lstStyle>
            <a:lvl1pPr marL="0" indent="0" algn="r">
              <a:buNone/>
              <a:defRPr sz="1800" cap="all" baseline="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EA52907A-3CB0-4790-A989-C433C4D12E65}"/>
              </a:ext>
            </a:extLst>
          </p:cNvPr>
          <p:cNvSpPr>
            <a:spLocks noGrp="1"/>
          </p:cNvSpPr>
          <p:nvPr>
            <p:ph type="dt" sz="half" idx="10"/>
          </p:nvPr>
        </p:nvSpPr>
        <p:spPr>
          <a:xfrm>
            <a:off x="628650" y="6448252"/>
            <a:ext cx="2057400" cy="365125"/>
          </a:xfrm>
        </p:spPr>
        <p:txBody>
          <a:bodyPr/>
          <a:lstStyle>
            <a:lvl1pPr>
              <a:defRPr/>
            </a:lvl1pPr>
          </a:lstStyle>
          <a:p>
            <a:r>
              <a:rPr lang="en-US"/>
              <a:t>Your Date</a:t>
            </a:r>
            <a:endParaRPr lang="en-US" dirty="0"/>
          </a:p>
        </p:txBody>
      </p:sp>
      <p:sp>
        <p:nvSpPr>
          <p:cNvPr id="5" name="Footer Placeholder 4">
            <a:extLst>
              <a:ext uri="{FF2B5EF4-FFF2-40B4-BE49-F238E27FC236}">
                <a16:creationId xmlns:a16="http://schemas.microsoft.com/office/drawing/2014/main" id="{28F11FA0-CB36-4653-B24F-0D8BECF0886D}"/>
              </a:ext>
            </a:extLst>
          </p:cNvPr>
          <p:cNvSpPr>
            <a:spLocks noGrp="1"/>
          </p:cNvSpPr>
          <p:nvPr>
            <p:ph type="ftr" sz="quarter" idx="11"/>
          </p:nvPr>
        </p:nvSpPr>
        <p:spPr>
          <a:xfrm>
            <a:off x="3028950" y="6448252"/>
            <a:ext cx="3086100" cy="365125"/>
          </a:xfrm>
        </p:spPr>
        <p:txBody>
          <a:bodyPr/>
          <a:lstStyle/>
          <a:p>
            <a:r>
              <a:rPr lang="en-US" dirty="0"/>
              <a:t>Your Footer</a:t>
            </a:r>
          </a:p>
        </p:txBody>
      </p:sp>
      <p:sp>
        <p:nvSpPr>
          <p:cNvPr id="6" name="Slide Number Placeholder 5">
            <a:extLst>
              <a:ext uri="{FF2B5EF4-FFF2-40B4-BE49-F238E27FC236}">
                <a16:creationId xmlns:a16="http://schemas.microsoft.com/office/drawing/2014/main" id="{46F48B60-676B-471F-8CB5-EDE5EBB26D1E}"/>
              </a:ext>
            </a:extLst>
          </p:cNvPr>
          <p:cNvSpPr>
            <a:spLocks noGrp="1"/>
          </p:cNvSpPr>
          <p:nvPr>
            <p:ph type="sldNum" sz="quarter" idx="12"/>
          </p:nvPr>
        </p:nvSpPr>
        <p:spPr>
          <a:xfrm>
            <a:off x="6457950" y="6448252"/>
            <a:ext cx="2057400" cy="365125"/>
          </a:xfrm>
        </p:spPr>
        <p:txBody>
          <a:bodyPr/>
          <a:lstStyle/>
          <a:p>
            <a:fld id="{F9036A72-EF4D-4486-A23C-054FE2E2A8D2}" type="slidenum">
              <a:rPr lang="en-US" smtClean="0"/>
              <a:t>‹N°›</a:t>
            </a:fld>
            <a:endParaRPr lang="en-US"/>
          </a:p>
        </p:txBody>
      </p:sp>
    </p:spTree>
    <p:extLst>
      <p:ext uri="{BB962C8B-B14F-4D97-AF65-F5344CB8AC3E}">
        <p14:creationId xmlns:p14="http://schemas.microsoft.com/office/powerpoint/2010/main" val="3734020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No Content w/ Nber and Photo">
    <p:spTree>
      <p:nvGrpSpPr>
        <p:cNvPr id="1" name=""/>
        <p:cNvGrpSpPr/>
        <p:nvPr/>
      </p:nvGrpSpPr>
      <p:grpSpPr>
        <a:xfrm>
          <a:off x="0" y="0"/>
          <a:ext cx="0" cy="0"/>
          <a:chOff x="0" y="0"/>
          <a:chExt cx="0" cy="0"/>
        </a:xfrm>
      </p:grpSpPr>
      <p:sp>
        <p:nvSpPr>
          <p:cNvPr id="12" name="Shape">
            <a:extLst>
              <a:ext uri="{FF2B5EF4-FFF2-40B4-BE49-F238E27FC236}">
                <a16:creationId xmlns:a16="http://schemas.microsoft.com/office/drawing/2014/main" id="{91097A7F-40AD-4728-9826-6C256E77BE83}"/>
              </a:ext>
            </a:extLst>
          </p:cNvPr>
          <p:cNvSpPr>
            <a:spLocks noChangeAspect="1"/>
          </p:cNvSpPr>
          <p:nvPr userDrawn="1"/>
        </p:nvSpPr>
        <p:spPr>
          <a:xfrm>
            <a:off x="0" y="6227873"/>
            <a:ext cx="9144000" cy="630127"/>
          </a:xfrm>
          <a:custGeom>
            <a:avLst/>
            <a:gdLst/>
            <a:ahLst/>
            <a:cxnLst>
              <a:cxn ang="0">
                <a:pos x="wd2" y="hd2"/>
              </a:cxn>
              <a:cxn ang="5400000">
                <a:pos x="wd2" y="hd2"/>
              </a:cxn>
              <a:cxn ang="10800000">
                <a:pos x="wd2" y="hd2"/>
              </a:cxn>
              <a:cxn ang="16200000">
                <a:pos x="wd2" y="hd2"/>
              </a:cxn>
            </a:cxnLst>
            <a:rect l="0" t="0" r="r" b="b"/>
            <a:pathLst>
              <a:path w="21600" h="21600" extrusionOk="0">
                <a:moveTo>
                  <a:pt x="17091" y="0"/>
                </a:moveTo>
                <a:cubicBezTo>
                  <a:pt x="16950" y="0"/>
                  <a:pt x="16819" y="1095"/>
                  <a:pt x="16748" y="2888"/>
                </a:cubicBezTo>
                <a:lnTo>
                  <a:pt x="16401" y="11964"/>
                </a:lnTo>
                <a:cubicBezTo>
                  <a:pt x="16342" y="13428"/>
                  <a:pt x="16235" y="14345"/>
                  <a:pt x="16118" y="14345"/>
                </a:cubicBezTo>
                <a:lnTo>
                  <a:pt x="0" y="14345"/>
                </a:lnTo>
                <a:lnTo>
                  <a:pt x="0" y="21600"/>
                </a:lnTo>
                <a:lnTo>
                  <a:pt x="21595" y="21600"/>
                </a:lnTo>
                <a:lnTo>
                  <a:pt x="21595" y="14345"/>
                </a:lnTo>
                <a:lnTo>
                  <a:pt x="21600" y="14"/>
                </a:lnTo>
                <a:lnTo>
                  <a:pt x="17091" y="14"/>
                </a:lnTo>
                <a:close/>
              </a:path>
            </a:pathLst>
          </a:custGeom>
          <a:solidFill>
            <a:srgbClr val="20C54F"/>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2" name="Title 1">
            <a:extLst>
              <a:ext uri="{FF2B5EF4-FFF2-40B4-BE49-F238E27FC236}">
                <a16:creationId xmlns:a16="http://schemas.microsoft.com/office/drawing/2014/main" id="{D62C1D42-6617-4BEE-98E5-BA7C91BA0ABE}"/>
              </a:ext>
            </a:extLst>
          </p:cNvPr>
          <p:cNvSpPr>
            <a:spLocks noGrp="1"/>
          </p:cNvSpPr>
          <p:nvPr>
            <p:ph type="title"/>
          </p:nvPr>
        </p:nvSpPr>
        <p:spPr>
          <a:xfrm>
            <a:off x="1871700" y="365126"/>
            <a:ext cx="4147586" cy="1325563"/>
          </a:xfrm>
        </p:spPr>
        <p:txBody>
          <a:bodyPr/>
          <a:lstStyle/>
          <a:p>
            <a:r>
              <a:rPr lang="en-US" dirty="0"/>
              <a:t>Click to edit Master title style</a:t>
            </a:r>
          </a:p>
        </p:txBody>
      </p:sp>
      <p:sp>
        <p:nvSpPr>
          <p:cNvPr id="4" name="Date Placeholder 3">
            <a:extLst>
              <a:ext uri="{FF2B5EF4-FFF2-40B4-BE49-F238E27FC236}">
                <a16:creationId xmlns:a16="http://schemas.microsoft.com/office/drawing/2014/main" id="{D72CADAF-68B5-4AE6-A7BF-B41A96E7A599}"/>
              </a:ext>
            </a:extLst>
          </p:cNvPr>
          <p:cNvSpPr>
            <a:spLocks noGrp="1"/>
          </p:cNvSpPr>
          <p:nvPr>
            <p:ph type="dt" sz="half" idx="10"/>
          </p:nvPr>
        </p:nvSpPr>
        <p:spPr>
          <a:xfrm>
            <a:off x="628650" y="6237312"/>
            <a:ext cx="2057400" cy="365125"/>
          </a:xfrm>
        </p:spPr>
        <p:txBody>
          <a:bodyPr/>
          <a:lstStyle>
            <a:lvl1pPr>
              <a:defRPr/>
            </a:lvl1pPr>
          </a:lstStyle>
          <a:p>
            <a:r>
              <a:rPr lang="en-US"/>
              <a:t>Your Date</a:t>
            </a:r>
            <a:endParaRPr lang="en-US" dirty="0"/>
          </a:p>
        </p:txBody>
      </p:sp>
      <p:sp>
        <p:nvSpPr>
          <p:cNvPr id="5" name="Footer Placeholder 4">
            <a:extLst>
              <a:ext uri="{FF2B5EF4-FFF2-40B4-BE49-F238E27FC236}">
                <a16:creationId xmlns:a16="http://schemas.microsoft.com/office/drawing/2014/main" id="{DF0BAC43-A15B-4524-B559-F5C89AB84411}"/>
              </a:ext>
            </a:extLst>
          </p:cNvPr>
          <p:cNvSpPr>
            <a:spLocks noGrp="1"/>
          </p:cNvSpPr>
          <p:nvPr>
            <p:ph type="ftr" sz="quarter" idx="11"/>
          </p:nvPr>
        </p:nvSpPr>
        <p:spPr>
          <a:xfrm>
            <a:off x="3028950" y="6237312"/>
            <a:ext cx="3086100" cy="365125"/>
          </a:xfrm>
        </p:spPr>
        <p:txBody>
          <a:bodyPr/>
          <a:lstStyle/>
          <a:p>
            <a:r>
              <a:rPr lang="en-US"/>
              <a:t>Your Footer</a:t>
            </a:r>
          </a:p>
        </p:txBody>
      </p:sp>
      <p:sp>
        <p:nvSpPr>
          <p:cNvPr id="21" name="Text Placeholder 8">
            <a:extLst>
              <a:ext uri="{FF2B5EF4-FFF2-40B4-BE49-F238E27FC236}">
                <a16:creationId xmlns:a16="http://schemas.microsoft.com/office/drawing/2014/main" id="{C268EA9E-D57B-4237-A9D1-EAE6115C19A1}"/>
              </a:ext>
            </a:extLst>
          </p:cNvPr>
          <p:cNvSpPr>
            <a:spLocks noGrp="1"/>
          </p:cNvSpPr>
          <p:nvPr>
            <p:ph type="body" sz="quarter" idx="13" hasCustomPrompt="1"/>
          </p:nvPr>
        </p:nvSpPr>
        <p:spPr>
          <a:xfrm>
            <a:off x="-585220" y="-230809"/>
            <a:ext cx="2456920" cy="1525802"/>
          </a:xfrm>
        </p:spPr>
        <p:txBody>
          <a:bodyPr wrap="square">
            <a:spAutoFit/>
          </a:bodyPr>
          <a:lstStyle>
            <a:lvl1pPr marL="0" indent="0" algn="r">
              <a:buNone/>
              <a:defRPr sz="10350" b="1">
                <a:solidFill>
                  <a:srgbClr val="20C54F"/>
                </a:solidFill>
                <a:latin typeface="Arial Black" panose="020B0A04020102020204" pitchFamily="34"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00</a:t>
            </a:r>
          </a:p>
        </p:txBody>
      </p:sp>
      <p:sp>
        <p:nvSpPr>
          <p:cNvPr id="9" name="Rectangle 8">
            <a:extLst>
              <a:ext uri="{FF2B5EF4-FFF2-40B4-BE49-F238E27FC236}">
                <a16:creationId xmlns:a16="http://schemas.microsoft.com/office/drawing/2014/main" id="{CCD3D2EE-DB03-49BE-8799-D61A60F1F5C3}"/>
              </a:ext>
            </a:extLst>
          </p:cNvPr>
          <p:cNvSpPr/>
          <p:nvPr userDrawn="1"/>
        </p:nvSpPr>
        <p:spPr>
          <a:xfrm>
            <a:off x="845587" y="1343211"/>
            <a:ext cx="673331" cy="9975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Picture Placeholder 9">
            <a:extLst>
              <a:ext uri="{FF2B5EF4-FFF2-40B4-BE49-F238E27FC236}">
                <a16:creationId xmlns:a16="http://schemas.microsoft.com/office/drawing/2014/main" id="{3AEFFD09-48BC-4833-B5CE-02BF474012A1}"/>
              </a:ext>
            </a:extLst>
          </p:cNvPr>
          <p:cNvSpPr>
            <a:spLocks noGrp="1"/>
          </p:cNvSpPr>
          <p:nvPr>
            <p:ph type="pic" sz="quarter" idx="15"/>
          </p:nvPr>
        </p:nvSpPr>
        <p:spPr>
          <a:xfrm>
            <a:off x="5652121" y="-30569"/>
            <a:ext cx="3491880" cy="5338723"/>
          </a:xfrm>
          <a:custGeom>
            <a:avLst/>
            <a:gdLst>
              <a:gd name="connsiteX0" fmla="*/ 425718 w 3491880"/>
              <a:gd name="connsiteY0" fmla="*/ 0 h 5338723"/>
              <a:gd name="connsiteX1" fmla="*/ 3491880 w 3491880"/>
              <a:gd name="connsiteY1" fmla="*/ 0 h 5338723"/>
              <a:gd name="connsiteX2" fmla="*/ 3491880 w 3491880"/>
              <a:gd name="connsiteY2" fmla="*/ 5338723 h 5338723"/>
              <a:gd name="connsiteX3" fmla="*/ 3449275 w 3491880"/>
              <a:gd name="connsiteY3" fmla="*/ 5337645 h 5338723"/>
              <a:gd name="connsiteX4" fmla="*/ 0 w 3491880"/>
              <a:gd name="connsiteY4" fmla="*/ 1705973 h 5338723"/>
              <a:gd name="connsiteX5" fmla="*/ 285767 w 3491880"/>
              <a:gd name="connsiteY5" fmla="*/ 290521 h 5338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91880" h="5338723">
                <a:moveTo>
                  <a:pt x="425718" y="0"/>
                </a:moveTo>
                <a:lnTo>
                  <a:pt x="3491880" y="0"/>
                </a:lnTo>
                <a:lnTo>
                  <a:pt x="3491880" y="5338723"/>
                </a:lnTo>
                <a:lnTo>
                  <a:pt x="3449275" y="5337645"/>
                </a:lnTo>
                <a:cubicBezTo>
                  <a:pt x="1527910" y="5240251"/>
                  <a:pt x="0" y="3651543"/>
                  <a:pt x="0" y="1705973"/>
                </a:cubicBezTo>
                <a:cubicBezTo>
                  <a:pt x="0" y="1203891"/>
                  <a:pt x="101755" y="725574"/>
                  <a:pt x="285767" y="290521"/>
                </a:cubicBezTo>
                <a:close/>
              </a:path>
            </a:pathLst>
          </a:custGeom>
        </p:spPr>
        <p:txBody>
          <a:bodyPr wrap="square">
            <a:noAutofit/>
          </a:bodyPr>
          <a:lstStyle/>
          <a:p>
            <a:endParaRPr lang="en-US"/>
          </a:p>
        </p:txBody>
      </p:sp>
      <p:sp>
        <p:nvSpPr>
          <p:cNvPr id="11" name="Slide Number Placeholder 5">
            <a:extLst>
              <a:ext uri="{FF2B5EF4-FFF2-40B4-BE49-F238E27FC236}">
                <a16:creationId xmlns:a16="http://schemas.microsoft.com/office/drawing/2014/main" id="{3EB87E7E-43E7-4AF7-8528-C70F5237C129}"/>
              </a:ext>
            </a:extLst>
          </p:cNvPr>
          <p:cNvSpPr>
            <a:spLocks noGrp="1"/>
          </p:cNvSpPr>
          <p:nvPr>
            <p:ph type="sldNum" sz="quarter" idx="12"/>
          </p:nvPr>
        </p:nvSpPr>
        <p:spPr>
          <a:xfrm>
            <a:off x="6457950" y="6384601"/>
            <a:ext cx="2057400" cy="365125"/>
          </a:xfrm>
        </p:spPr>
        <p:txBody>
          <a:bodyPr/>
          <a:lstStyle>
            <a:lvl1pPr>
              <a:defRPr>
                <a:solidFill>
                  <a:schemeClr val="tx1">
                    <a:lumMod val="75000"/>
                    <a:lumOff val="25000"/>
                  </a:schemeClr>
                </a:solidFill>
              </a:defRPr>
            </a:lvl1pPr>
          </a:lstStyle>
          <a:p>
            <a:fld id="{F9036A72-EF4D-4486-A23C-054FE2E2A8D2}" type="slidenum">
              <a:rPr lang="en-US" smtClean="0"/>
              <a:pPr/>
              <a:t>‹N°›</a:t>
            </a:fld>
            <a:endParaRPr lang="en-US"/>
          </a:p>
        </p:txBody>
      </p:sp>
    </p:spTree>
    <p:extLst>
      <p:ext uri="{BB962C8B-B14F-4D97-AF65-F5344CB8AC3E}">
        <p14:creationId xmlns:p14="http://schemas.microsoft.com/office/powerpoint/2010/main" val="2884931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No Content and Photo">
    <p:spTree>
      <p:nvGrpSpPr>
        <p:cNvPr id="1" name=""/>
        <p:cNvGrpSpPr/>
        <p:nvPr/>
      </p:nvGrpSpPr>
      <p:grpSpPr>
        <a:xfrm>
          <a:off x="0" y="0"/>
          <a:ext cx="0" cy="0"/>
          <a:chOff x="0" y="0"/>
          <a:chExt cx="0" cy="0"/>
        </a:xfrm>
      </p:grpSpPr>
      <p:sp>
        <p:nvSpPr>
          <p:cNvPr id="9" name="Shape">
            <a:extLst>
              <a:ext uri="{FF2B5EF4-FFF2-40B4-BE49-F238E27FC236}">
                <a16:creationId xmlns:a16="http://schemas.microsoft.com/office/drawing/2014/main" id="{65DCDF15-EE2D-4A58-BC13-7C350114CC35}"/>
              </a:ext>
            </a:extLst>
          </p:cNvPr>
          <p:cNvSpPr>
            <a:spLocks noChangeAspect="1"/>
          </p:cNvSpPr>
          <p:nvPr userDrawn="1"/>
        </p:nvSpPr>
        <p:spPr>
          <a:xfrm>
            <a:off x="0" y="6227873"/>
            <a:ext cx="9144000" cy="630127"/>
          </a:xfrm>
          <a:custGeom>
            <a:avLst/>
            <a:gdLst/>
            <a:ahLst/>
            <a:cxnLst>
              <a:cxn ang="0">
                <a:pos x="wd2" y="hd2"/>
              </a:cxn>
              <a:cxn ang="5400000">
                <a:pos x="wd2" y="hd2"/>
              </a:cxn>
              <a:cxn ang="10800000">
                <a:pos x="wd2" y="hd2"/>
              </a:cxn>
              <a:cxn ang="16200000">
                <a:pos x="wd2" y="hd2"/>
              </a:cxn>
            </a:cxnLst>
            <a:rect l="0" t="0" r="r" b="b"/>
            <a:pathLst>
              <a:path w="21600" h="21600" extrusionOk="0">
                <a:moveTo>
                  <a:pt x="17091" y="0"/>
                </a:moveTo>
                <a:cubicBezTo>
                  <a:pt x="16950" y="0"/>
                  <a:pt x="16819" y="1095"/>
                  <a:pt x="16748" y="2888"/>
                </a:cubicBezTo>
                <a:lnTo>
                  <a:pt x="16401" y="11964"/>
                </a:lnTo>
                <a:cubicBezTo>
                  <a:pt x="16342" y="13428"/>
                  <a:pt x="16235" y="14345"/>
                  <a:pt x="16118" y="14345"/>
                </a:cubicBezTo>
                <a:lnTo>
                  <a:pt x="0" y="14345"/>
                </a:lnTo>
                <a:lnTo>
                  <a:pt x="0" y="21600"/>
                </a:lnTo>
                <a:lnTo>
                  <a:pt x="21595" y="21600"/>
                </a:lnTo>
                <a:lnTo>
                  <a:pt x="21595" y="14345"/>
                </a:lnTo>
                <a:lnTo>
                  <a:pt x="21600" y="14"/>
                </a:lnTo>
                <a:lnTo>
                  <a:pt x="17091" y="14"/>
                </a:lnTo>
                <a:close/>
              </a:path>
            </a:pathLst>
          </a:custGeom>
          <a:solidFill>
            <a:srgbClr val="20C54F"/>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2" name="Title 1">
            <a:extLst>
              <a:ext uri="{FF2B5EF4-FFF2-40B4-BE49-F238E27FC236}">
                <a16:creationId xmlns:a16="http://schemas.microsoft.com/office/drawing/2014/main" id="{D62C1D42-6617-4BEE-98E5-BA7C91BA0ABE}"/>
              </a:ext>
            </a:extLst>
          </p:cNvPr>
          <p:cNvSpPr>
            <a:spLocks noGrp="1"/>
          </p:cNvSpPr>
          <p:nvPr>
            <p:ph type="title"/>
          </p:nvPr>
        </p:nvSpPr>
        <p:spPr>
          <a:xfrm>
            <a:off x="628650" y="365126"/>
            <a:ext cx="5390636" cy="1325563"/>
          </a:xfrm>
        </p:spPr>
        <p:txBody>
          <a:bodyPr/>
          <a:lstStyle/>
          <a:p>
            <a:r>
              <a:rPr lang="en-US" dirty="0"/>
              <a:t>Click to edit Master title style</a:t>
            </a:r>
          </a:p>
        </p:txBody>
      </p:sp>
      <p:sp>
        <p:nvSpPr>
          <p:cNvPr id="4" name="Date Placeholder 3">
            <a:extLst>
              <a:ext uri="{FF2B5EF4-FFF2-40B4-BE49-F238E27FC236}">
                <a16:creationId xmlns:a16="http://schemas.microsoft.com/office/drawing/2014/main" id="{D72CADAF-68B5-4AE6-A7BF-B41A96E7A599}"/>
              </a:ext>
            </a:extLst>
          </p:cNvPr>
          <p:cNvSpPr>
            <a:spLocks noGrp="1"/>
          </p:cNvSpPr>
          <p:nvPr>
            <p:ph type="dt" sz="half" idx="10"/>
          </p:nvPr>
        </p:nvSpPr>
        <p:spPr>
          <a:xfrm>
            <a:off x="628650" y="6237312"/>
            <a:ext cx="2057400" cy="365125"/>
          </a:xfrm>
        </p:spPr>
        <p:txBody>
          <a:bodyPr/>
          <a:lstStyle>
            <a:lvl1pPr>
              <a:defRPr/>
            </a:lvl1pPr>
          </a:lstStyle>
          <a:p>
            <a:r>
              <a:rPr lang="en-US"/>
              <a:t>Your Date</a:t>
            </a:r>
            <a:endParaRPr lang="en-US" dirty="0"/>
          </a:p>
        </p:txBody>
      </p:sp>
      <p:sp>
        <p:nvSpPr>
          <p:cNvPr id="5" name="Footer Placeholder 4">
            <a:extLst>
              <a:ext uri="{FF2B5EF4-FFF2-40B4-BE49-F238E27FC236}">
                <a16:creationId xmlns:a16="http://schemas.microsoft.com/office/drawing/2014/main" id="{DF0BAC43-A15B-4524-B559-F5C89AB84411}"/>
              </a:ext>
            </a:extLst>
          </p:cNvPr>
          <p:cNvSpPr>
            <a:spLocks noGrp="1"/>
          </p:cNvSpPr>
          <p:nvPr>
            <p:ph type="ftr" sz="quarter" idx="11"/>
          </p:nvPr>
        </p:nvSpPr>
        <p:spPr>
          <a:xfrm>
            <a:off x="3028950" y="6237312"/>
            <a:ext cx="3086100" cy="365125"/>
          </a:xfrm>
        </p:spPr>
        <p:txBody>
          <a:bodyPr/>
          <a:lstStyle/>
          <a:p>
            <a:r>
              <a:rPr lang="en-US" dirty="0"/>
              <a:t>Your Footer</a:t>
            </a:r>
          </a:p>
        </p:txBody>
      </p:sp>
      <p:sp>
        <p:nvSpPr>
          <p:cNvPr id="7" name="Picture Placeholder 6">
            <a:extLst>
              <a:ext uri="{FF2B5EF4-FFF2-40B4-BE49-F238E27FC236}">
                <a16:creationId xmlns:a16="http://schemas.microsoft.com/office/drawing/2014/main" id="{D77D8F52-0FBD-47DD-A025-CFA3B29BCFAC}"/>
              </a:ext>
            </a:extLst>
          </p:cNvPr>
          <p:cNvSpPr>
            <a:spLocks noGrp="1"/>
          </p:cNvSpPr>
          <p:nvPr>
            <p:ph type="pic" sz="quarter" idx="15"/>
          </p:nvPr>
        </p:nvSpPr>
        <p:spPr>
          <a:xfrm>
            <a:off x="5652121" y="-30569"/>
            <a:ext cx="3491880" cy="5338723"/>
          </a:xfrm>
          <a:custGeom>
            <a:avLst/>
            <a:gdLst>
              <a:gd name="connsiteX0" fmla="*/ 425718 w 3491880"/>
              <a:gd name="connsiteY0" fmla="*/ 0 h 5338723"/>
              <a:gd name="connsiteX1" fmla="*/ 3491880 w 3491880"/>
              <a:gd name="connsiteY1" fmla="*/ 0 h 5338723"/>
              <a:gd name="connsiteX2" fmla="*/ 3491880 w 3491880"/>
              <a:gd name="connsiteY2" fmla="*/ 5338723 h 5338723"/>
              <a:gd name="connsiteX3" fmla="*/ 3449275 w 3491880"/>
              <a:gd name="connsiteY3" fmla="*/ 5337645 h 5338723"/>
              <a:gd name="connsiteX4" fmla="*/ 0 w 3491880"/>
              <a:gd name="connsiteY4" fmla="*/ 1705973 h 5338723"/>
              <a:gd name="connsiteX5" fmla="*/ 285767 w 3491880"/>
              <a:gd name="connsiteY5" fmla="*/ 290521 h 5338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91880" h="5338723">
                <a:moveTo>
                  <a:pt x="425718" y="0"/>
                </a:moveTo>
                <a:lnTo>
                  <a:pt x="3491880" y="0"/>
                </a:lnTo>
                <a:lnTo>
                  <a:pt x="3491880" y="5338723"/>
                </a:lnTo>
                <a:lnTo>
                  <a:pt x="3449275" y="5337645"/>
                </a:lnTo>
                <a:cubicBezTo>
                  <a:pt x="1527910" y="5240251"/>
                  <a:pt x="0" y="3651543"/>
                  <a:pt x="0" y="1705973"/>
                </a:cubicBezTo>
                <a:cubicBezTo>
                  <a:pt x="0" y="1203891"/>
                  <a:pt x="101755" y="725574"/>
                  <a:pt x="285767" y="290521"/>
                </a:cubicBezTo>
                <a:close/>
              </a:path>
            </a:pathLst>
          </a:custGeom>
        </p:spPr>
        <p:txBody>
          <a:bodyPr wrap="square">
            <a:noAutofit/>
          </a:bodyPr>
          <a:lstStyle/>
          <a:p>
            <a:endParaRPr lang="en-US"/>
          </a:p>
        </p:txBody>
      </p:sp>
      <p:sp>
        <p:nvSpPr>
          <p:cNvPr id="8" name="Slide Number Placeholder 5">
            <a:extLst>
              <a:ext uri="{FF2B5EF4-FFF2-40B4-BE49-F238E27FC236}">
                <a16:creationId xmlns:a16="http://schemas.microsoft.com/office/drawing/2014/main" id="{5560269F-271B-4812-A5BD-C4AB8B32F653}"/>
              </a:ext>
            </a:extLst>
          </p:cNvPr>
          <p:cNvSpPr>
            <a:spLocks noGrp="1"/>
          </p:cNvSpPr>
          <p:nvPr>
            <p:ph type="sldNum" sz="quarter" idx="12"/>
          </p:nvPr>
        </p:nvSpPr>
        <p:spPr>
          <a:xfrm>
            <a:off x="6457950" y="6384601"/>
            <a:ext cx="2057400" cy="365125"/>
          </a:xfrm>
        </p:spPr>
        <p:txBody>
          <a:bodyPr/>
          <a:lstStyle>
            <a:lvl1pPr>
              <a:defRPr>
                <a:solidFill>
                  <a:schemeClr val="tx1">
                    <a:lumMod val="75000"/>
                    <a:lumOff val="25000"/>
                  </a:schemeClr>
                </a:solidFill>
              </a:defRPr>
            </a:lvl1pPr>
          </a:lstStyle>
          <a:p>
            <a:fld id="{F9036A72-EF4D-4486-A23C-054FE2E2A8D2}" type="slidenum">
              <a:rPr lang="en-US" smtClean="0"/>
              <a:pPr/>
              <a:t>‹N°›</a:t>
            </a:fld>
            <a:endParaRPr lang="en-US"/>
          </a:p>
        </p:txBody>
      </p:sp>
    </p:spTree>
    <p:extLst>
      <p:ext uri="{BB962C8B-B14F-4D97-AF65-F5344CB8AC3E}">
        <p14:creationId xmlns:p14="http://schemas.microsoft.com/office/powerpoint/2010/main" val="9847785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C1D42-6617-4BEE-98E5-BA7C91BA0ABE}"/>
              </a:ext>
            </a:extLst>
          </p:cNvPr>
          <p:cNvSpPr>
            <a:spLocks noGrp="1"/>
          </p:cNvSpPr>
          <p:nvPr>
            <p:ph type="title"/>
          </p:nvPr>
        </p:nvSpPr>
        <p:spPr>
          <a:xfrm>
            <a:off x="3923928" y="-38694"/>
            <a:ext cx="4969464" cy="1325563"/>
          </a:xfrm>
        </p:spPr>
        <p:txBody>
          <a:bodyPr anchor="b"/>
          <a:lstStyle>
            <a:lvl1pPr algn="r">
              <a:defRPr/>
            </a:lvl1pPr>
          </a:lstStyle>
          <a:p>
            <a:r>
              <a:rPr lang="en-US" dirty="0"/>
              <a:t>Click to edit Master title style</a:t>
            </a:r>
          </a:p>
        </p:txBody>
      </p:sp>
      <p:sp>
        <p:nvSpPr>
          <p:cNvPr id="3" name="Content Placeholder 2">
            <a:extLst>
              <a:ext uri="{FF2B5EF4-FFF2-40B4-BE49-F238E27FC236}">
                <a16:creationId xmlns:a16="http://schemas.microsoft.com/office/drawing/2014/main" id="{61E264C9-A85A-4EAB-ABF5-1F23772B5E9F}"/>
              </a:ext>
            </a:extLst>
          </p:cNvPr>
          <p:cNvSpPr>
            <a:spLocks noGrp="1"/>
          </p:cNvSpPr>
          <p:nvPr>
            <p:ph idx="1"/>
          </p:nvPr>
        </p:nvSpPr>
        <p:spPr>
          <a:xfrm>
            <a:off x="5004048" y="1286870"/>
            <a:ext cx="3889344" cy="1325563"/>
          </a:xfrm>
        </p:spPr>
        <p:txBody>
          <a:bodyPr>
            <a:normAutofit/>
          </a:bodyPr>
          <a:lstStyle>
            <a:lvl1pPr marL="0" indent="0" algn="just">
              <a:buNone/>
              <a:defRPr sz="1500" cap="all" baseline="0"/>
            </a:lvl1pPr>
            <a:lvl2pPr marL="342900" indent="0" algn="r">
              <a:buNone/>
              <a:defRPr/>
            </a:lvl2pPr>
            <a:lvl3pPr marL="685800" indent="0" algn="r">
              <a:buNone/>
              <a:defRPr/>
            </a:lvl3pPr>
            <a:lvl4pPr marL="1028700" indent="0" algn="r">
              <a:buNone/>
              <a:defRPr/>
            </a:lvl4pPr>
            <a:lvl5pPr marL="1371600" indent="0" algn="r">
              <a:buNone/>
              <a:defRPr/>
            </a:lvl5pPr>
          </a:lstStyle>
          <a:p>
            <a:pPr lvl="0"/>
            <a:r>
              <a:rPr lang="en-US" dirty="0"/>
              <a:t>Edit Master text styles</a:t>
            </a:r>
          </a:p>
        </p:txBody>
      </p:sp>
      <p:sp>
        <p:nvSpPr>
          <p:cNvPr id="4" name="Date Placeholder 3">
            <a:extLst>
              <a:ext uri="{FF2B5EF4-FFF2-40B4-BE49-F238E27FC236}">
                <a16:creationId xmlns:a16="http://schemas.microsoft.com/office/drawing/2014/main" id="{D72CADAF-68B5-4AE6-A7BF-B41A96E7A599}"/>
              </a:ext>
            </a:extLst>
          </p:cNvPr>
          <p:cNvSpPr>
            <a:spLocks noGrp="1"/>
          </p:cNvSpPr>
          <p:nvPr>
            <p:ph type="dt" sz="half" idx="10"/>
          </p:nvPr>
        </p:nvSpPr>
        <p:spPr>
          <a:xfrm>
            <a:off x="628650" y="6448252"/>
            <a:ext cx="2057400" cy="365125"/>
          </a:xfrm>
        </p:spPr>
        <p:txBody>
          <a:bodyPr/>
          <a:lstStyle>
            <a:lvl1pPr>
              <a:defRPr>
                <a:solidFill>
                  <a:schemeClr val="tx1">
                    <a:lumMod val="75000"/>
                    <a:lumOff val="25000"/>
                  </a:schemeClr>
                </a:solidFill>
              </a:defRPr>
            </a:lvl1pPr>
          </a:lstStyle>
          <a:p>
            <a:r>
              <a:rPr lang="en-US"/>
              <a:t>Your Date</a:t>
            </a:r>
            <a:endParaRPr lang="en-US" dirty="0"/>
          </a:p>
        </p:txBody>
      </p:sp>
      <p:sp>
        <p:nvSpPr>
          <p:cNvPr id="5" name="Footer Placeholder 4">
            <a:extLst>
              <a:ext uri="{FF2B5EF4-FFF2-40B4-BE49-F238E27FC236}">
                <a16:creationId xmlns:a16="http://schemas.microsoft.com/office/drawing/2014/main" id="{DF0BAC43-A15B-4524-B559-F5C89AB84411}"/>
              </a:ext>
            </a:extLst>
          </p:cNvPr>
          <p:cNvSpPr>
            <a:spLocks noGrp="1"/>
          </p:cNvSpPr>
          <p:nvPr>
            <p:ph type="ftr" sz="quarter" idx="11"/>
          </p:nvPr>
        </p:nvSpPr>
        <p:spPr>
          <a:xfrm>
            <a:off x="3028950" y="6448252"/>
            <a:ext cx="3086100" cy="365125"/>
          </a:xfrm>
        </p:spPr>
        <p:txBody>
          <a:bodyPr/>
          <a:lstStyle>
            <a:lvl1pPr>
              <a:defRPr>
                <a:solidFill>
                  <a:schemeClr val="tx1">
                    <a:lumMod val="75000"/>
                    <a:lumOff val="25000"/>
                  </a:schemeClr>
                </a:solidFill>
              </a:defRPr>
            </a:lvl1pPr>
          </a:lstStyle>
          <a:p>
            <a:r>
              <a:rPr lang="en-US"/>
              <a:t>Your Footer</a:t>
            </a:r>
          </a:p>
        </p:txBody>
      </p:sp>
      <p:sp>
        <p:nvSpPr>
          <p:cNvPr id="6" name="Slide Number Placeholder 5">
            <a:extLst>
              <a:ext uri="{FF2B5EF4-FFF2-40B4-BE49-F238E27FC236}">
                <a16:creationId xmlns:a16="http://schemas.microsoft.com/office/drawing/2014/main" id="{F4A0BDDA-974C-4553-B192-00D80DAAAE57}"/>
              </a:ext>
            </a:extLst>
          </p:cNvPr>
          <p:cNvSpPr>
            <a:spLocks noGrp="1"/>
          </p:cNvSpPr>
          <p:nvPr>
            <p:ph type="sldNum" sz="quarter" idx="12"/>
          </p:nvPr>
        </p:nvSpPr>
        <p:spPr>
          <a:xfrm>
            <a:off x="6457950" y="6448252"/>
            <a:ext cx="2057400" cy="365125"/>
          </a:xfrm>
        </p:spPr>
        <p:txBody>
          <a:bodyPr/>
          <a:lstStyle>
            <a:lvl1pPr>
              <a:defRPr>
                <a:solidFill>
                  <a:schemeClr val="tx1">
                    <a:lumMod val="75000"/>
                    <a:lumOff val="25000"/>
                  </a:schemeClr>
                </a:solidFill>
              </a:defRPr>
            </a:lvl1pPr>
          </a:lstStyle>
          <a:p>
            <a:fld id="{F9036A72-EF4D-4486-A23C-054FE2E2A8D2}" type="slidenum">
              <a:rPr lang="en-US" smtClean="0"/>
              <a:pPr/>
              <a:t>‹N°›</a:t>
            </a:fld>
            <a:endParaRPr lang="en-US"/>
          </a:p>
        </p:txBody>
      </p:sp>
      <p:sp>
        <p:nvSpPr>
          <p:cNvPr id="10" name="Text Placeholder 9">
            <a:extLst>
              <a:ext uri="{FF2B5EF4-FFF2-40B4-BE49-F238E27FC236}">
                <a16:creationId xmlns:a16="http://schemas.microsoft.com/office/drawing/2014/main" id="{0B821264-AC07-4573-9198-981E26063AC1}"/>
              </a:ext>
            </a:extLst>
          </p:cNvPr>
          <p:cNvSpPr>
            <a:spLocks noGrp="1"/>
          </p:cNvSpPr>
          <p:nvPr>
            <p:ph type="body" sz="quarter" idx="14"/>
          </p:nvPr>
        </p:nvSpPr>
        <p:spPr>
          <a:xfrm>
            <a:off x="2051720" y="4724401"/>
            <a:ext cx="3308474" cy="1463675"/>
          </a:xfrm>
        </p:spPr>
        <p:txBody>
          <a:bodyPr anchor="ctr">
            <a:normAutofit/>
          </a:bodyPr>
          <a:lstStyle>
            <a:lvl1pPr marL="0" indent="0" algn="just">
              <a:buNone/>
              <a:defRPr sz="1350" cap="all" baseline="0"/>
            </a:lvl1pPr>
          </a:lstStyle>
          <a:p>
            <a:pPr lvl="0"/>
            <a:r>
              <a:rPr lang="en-US" dirty="0"/>
              <a:t>Edit Master</a:t>
            </a:r>
          </a:p>
        </p:txBody>
      </p:sp>
    </p:spTree>
    <p:extLst>
      <p:ext uri="{BB962C8B-B14F-4D97-AF65-F5344CB8AC3E}">
        <p14:creationId xmlns:p14="http://schemas.microsoft.com/office/powerpoint/2010/main" val="28373121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print">
            <a:extLst>
              <a:ext uri="{28A0092B-C50C-407E-A947-70E740481C1C}">
                <a14:useLocalDpi xmlns:a14="http://schemas.microsoft.com/office/drawing/2010/main" val="0"/>
              </a:ext>
            </a:extLst>
          </a:blip>
          <a:srcRect r="18500" b="19391"/>
          <a:stretch/>
        </p:blipFill>
        <p:spPr>
          <a:xfrm>
            <a:off x="8048512" y="5774480"/>
            <a:ext cx="1095488" cy="1083520"/>
          </a:xfrm>
          <a:prstGeom prst="rect">
            <a:avLst/>
          </a:prstGeom>
        </p:spPr>
      </p:pic>
    </p:spTree>
    <p:extLst>
      <p:ext uri="{BB962C8B-B14F-4D97-AF65-F5344CB8AC3E}">
        <p14:creationId xmlns:p14="http://schemas.microsoft.com/office/powerpoint/2010/main" val="465220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E20C6-1B1C-461A-BEE2-33AB72A1024F}"/>
              </a:ext>
            </a:extLst>
          </p:cNvPr>
          <p:cNvSpPr>
            <a:spLocks noGrp="1"/>
          </p:cNvSpPr>
          <p:nvPr>
            <p:ph type="title"/>
          </p:nvPr>
        </p:nvSpPr>
        <p:spPr>
          <a:xfrm>
            <a:off x="4788024" y="2852936"/>
            <a:ext cx="3816424" cy="1709539"/>
          </a:xfrm>
        </p:spPr>
        <p:txBody>
          <a:bodyPr anchor="b"/>
          <a:lstStyle>
            <a:lvl1pPr>
              <a:defRPr sz="4500" b="1" cap="all" baseline="0">
                <a:solidFill>
                  <a:schemeClr val="tx1">
                    <a:lumMod val="75000"/>
                    <a:lumOff val="25000"/>
                  </a:schemeClr>
                </a:solidFill>
                <a:latin typeface="+mn-lt"/>
              </a:defRPr>
            </a:lvl1pPr>
          </a:lstStyle>
          <a:p>
            <a:r>
              <a:rPr lang="en-US"/>
              <a:t>Click to edit Master title style</a:t>
            </a:r>
          </a:p>
        </p:txBody>
      </p:sp>
      <p:sp>
        <p:nvSpPr>
          <p:cNvPr id="3" name="Text Placeholder 2">
            <a:extLst>
              <a:ext uri="{FF2B5EF4-FFF2-40B4-BE49-F238E27FC236}">
                <a16:creationId xmlns:a16="http://schemas.microsoft.com/office/drawing/2014/main" id="{C9E7FA11-B4D1-46FE-8CB0-523566563F14}"/>
              </a:ext>
            </a:extLst>
          </p:cNvPr>
          <p:cNvSpPr>
            <a:spLocks noGrp="1"/>
          </p:cNvSpPr>
          <p:nvPr>
            <p:ph type="body" idx="1"/>
          </p:nvPr>
        </p:nvSpPr>
        <p:spPr>
          <a:xfrm>
            <a:off x="4788024" y="5047036"/>
            <a:ext cx="3816424" cy="1042614"/>
          </a:xfrm>
        </p:spPr>
        <p:txBody>
          <a:bodyPr/>
          <a:lstStyle>
            <a:lvl1pPr marL="0" indent="0">
              <a:buNone/>
              <a:defRPr sz="1800" cap="all" baseline="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82F688A-88C7-41EC-8D1B-DE4800AD2F73}"/>
              </a:ext>
            </a:extLst>
          </p:cNvPr>
          <p:cNvSpPr>
            <a:spLocks noGrp="1"/>
          </p:cNvSpPr>
          <p:nvPr>
            <p:ph type="dt" sz="half" idx="10"/>
          </p:nvPr>
        </p:nvSpPr>
        <p:spPr/>
        <p:txBody>
          <a:bodyPr/>
          <a:lstStyle>
            <a:lvl1pPr>
              <a:defRPr>
                <a:solidFill>
                  <a:schemeClr val="tx1">
                    <a:lumMod val="75000"/>
                    <a:lumOff val="25000"/>
                  </a:schemeClr>
                </a:solidFill>
              </a:defRPr>
            </a:lvl1pPr>
          </a:lstStyle>
          <a:p>
            <a:r>
              <a:rPr lang="en-US"/>
              <a:t>Your Date</a:t>
            </a:r>
            <a:endParaRPr lang="en-US" dirty="0"/>
          </a:p>
        </p:txBody>
      </p:sp>
      <p:sp>
        <p:nvSpPr>
          <p:cNvPr id="5" name="Footer Placeholder 4">
            <a:extLst>
              <a:ext uri="{FF2B5EF4-FFF2-40B4-BE49-F238E27FC236}">
                <a16:creationId xmlns:a16="http://schemas.microsoft.com/office/drawing/2014/main" id="{6C29A666-1BD0-4A7D-8187-AC685D44F22F}"/>
              </a:ext>
            </a:extLst>
          </p:cNvPr>
          <p:cNvSpPr>
            <a:spLocks noGrp="1"/>
          </p:cNvSpPr>
          <p:nvPr>
            <p:ph type="ftr" sz="quarter" idx="11"/>
          </p:nvPr>
        </p:nvSpPr>
        <p:spPr/>
        <p:txBody>
          <a:bodyPr/>
          <a:lstStyle>
            <a:lvl1pPr>
              <a:defRPr>
                <a:solidFill>
                  <a:schemeClr val="tx1">
                    <a:lumMod val="75000"/>
                    <a:lumOff val="25000"/>
                  </a:schemeClr>
                </a:solidFill>
              </a:defRPr>
            </a:lvl1pPr>
          </a:lstStyle>
          <a:p>
            <a:r>
              <a:rPr lang="en-US" dirty="0"/>
              <a:t>Your Footer</a:t>
            </a:r>
          </a:p>
        </p:txBody>
      </p:sp>
      <p:sp>
        <p:nvSpPr>
          <p:cNvPr id="6" name="Slide Number Placeholder 5">
            <a:extLst>
              <a:ext uri="{FF2B5EF4-FFF2-40B4-BE49-F238E27FC236}">
                <a16:creationId xmlns:a16="http://schemas.microsoft.com/office/drawing/2014/main" id="{DEBFC625-9580-4818-A170-98C4E6A4483A}"/>
              </a:ext>
            </a:extLst>
          </p:cNvPr>
          <p:cNvSpPr>
            <a:spLocks noGrp="1"/>
          </p:cNvSpPr>
          <p:nvPr>
            <p:ph type="sldNum" sz="quarter" idx="12"/>
          </p:nvPr>
        </p:nvSpPr>
        <p:spPr/>
        <p:txBody>
          <a:bodyPr/>
          <a:lstStyle>
            <a:lvl1pPr>
              <a:defRPr>
                <a:solidFill>
                  <a:schemeClr val="tx1">
                    <a:lumMod val="75000"/>
                    <a:lumOff val="25000"/>
                  </a:schemeClr>
                </a:solidFill>
              </a:defRPr>
            </a:lvl1pPr>
          </a:lstStyle>
          <a:p>
            <a:fld id="{F9036A72-EF4D-4486-A23C-054FE2E2A8D2}" type="slidenum">
              <a:rPr lang="en-US" smtClean="0"/>
              <a:pPr/>
              <a:t>‹N°›</a:t>
            </a:fld>
            <a:endParaRPr lang="en-US"/>
          </a:p>
        </p:txBody>
      </p:sp>
      <p:sp>
        <p:nvSpPr>
          <p:cNvPr id="9" name="Text Placeholder 8">
            <a:extLst>
              <a:ext uri="{FF2B5EF4-FFF2-40B4-BE49-F238E27FC236}">
                <a16:creationId xmlns:a16="http://schemas.microsoft.com/office/drawing/2014/main" id="{38C313AD-DADB-4065-B469-1688801CCEEA}"/>
              </a:ext>
            </a:extLst>
          </p:cNvPr>
          <p:cNvSpPr>
            <a:spLocks noGrp="1"/>
          </p:cNvSpPr>
          <p:nvPr>
            <p:ph type="body" sz="quarter" idx="13" hasCustomPrompt="1"/>
          </p:nvPr>
        </p:nvSpPr>
        <p:spPr>
          <a:xfrm>
            <a:off x="-450558" y="2170938"/>
            <a:ext cx="4886158" cy="3073534"/>
          </a:xfrm>
        </p:spPr>
        <p:txBody>
          <a:bodyPr wrap="square">
            <a:spAutoFit/>
          </a:bodyPr>
          <a:lstStyle>
            <a:lvl1pPr marL="0" indent="0">
              <a:buNone/>
              <a:defRPr sz="21525" b="1" kern="0" spc="8" baseline="0">
                <a:solidFill>
                  <a:schemeClr val="bg1"/>
                </a:solidFill>
                <a:latin typeface="Arial Black" panose="020B0A04020102020204" pitchFamily="34"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00</a:t>
            </a:r>
          </a:p>
        </p:txBody>
      </p:sp>
      <p:sp>
        <p:nvSpPr>
          <p:cNvPr id="10" name="Rectangle 9">
            <a:extLst>
              <a:ext uri="{FF2B5EF4-FFF2-40B4-BE49-F238E27FC236}">
                <a16:creationId xmlns:a16="http://schemas.microsoft.com/office/drawing/2014/main" id="{9332297E-EF6D-4FDD-96E6-ACE1CE56D479}"/>
              </a:ext>
            </a:extLst>
          </p:cNvPr>
          <p:cNvSpPr/>
          <p:nvPr userDrawn="1"/>
        </p:nvSpPr>
        <p:spPr>
          <a:xfrm>
            <a:off x="4932040" y="4754879"/>
            <a:ext cx="673331" cy="99753"/>
          </a:xfrm>
          <a:prstGeom prst="rect">
            <a:avLst/>
          </a:prstGeom>
          <a:solidFill>
            <a:srgbClr val="20C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820629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E20C6-1B1C-461A-BEE2-33AB72A1024F}"/>
              </a:ext>
            </a:extLst>
          </p:cNvPr>
          <p:cNvSpPr>
            <a:spLocks noGrp="1"/>
          </p:cNvSpPr>
          <p:nvPr>
            <p:ph type="title"/>
          </p:nvPr>
        </p:nvSpPr>
        <p:spPr>
          <a:xfrm>
            <a:off x="197514" y="806742"/>
            <a:ext cx="4158462" cy="1709539"/>
          </a:xfrm>
        </p:spPr>
        <p:txBody>
          <a:bodyPr anchor="b"/>
          <a:lstStyle>
            <a:lvl1pPr>
              <a:defRPr sz="4500" b="1" cap="all" baseline="0">
                <a:solidFill>
                  <a:schemeClr val="tx1">
                    <a:lumMod val="75000"/>
                    <a:lumOff val="25000"/>
                  </a:schemeClr>
                </a:solidFill>
                <a:latin typeface="+mn-lt"/>
              </a:defRPr>
            </a:lvl1pPr>
          </a:lstStyle>
          <a:p>
            <a:r>
              <a:rPr lang="en-US"/>
              <a:t>Click to edit Master title style</a:t>
            </a:r>
          </a:p>
        </p:txBody>
      </p:sp>
      <p:sp>
        <p:nvSpPr>
          <p:cNvPr id="3" name="Text Placeholder 2">
            <a:extLst>
              <a:ext uri="{FF2B5EF4-FFF2-40B4-BE49-F238E27FC236}">
                <a16:creationId xmlns:a16="http://schemas.microsoft.com/office/drawing/2014/main" id="{C9E7FA11-B4D1-46FE-8CB0-523566563F14}"/>
              </a:ext>
            </a:extLst>
          </p:cNvPr>
          <p:cNvSpPr>
            <a:spLocks noGrp="1"/>
          </p:cNvSpPr>
          <p:nvPr>
            <p:ph type="body" idx="1"/>
          </p:nvPr>
        </p:nvSpPr>
        <p:spPr>
          <a:xfrm>
            <a:off x="197514" y="3000841"/>
            <a:ext cx="4158462" cy="1042614"/>
          </a:xfrm>
        </p:spPr>
        <p:txBody>
          <a:bodyPr/>
          <a:lstStyle>
            <a:lvl1pPr marL="0" indent="0">
              <a:buNone/>
              <a:defRPr sz="1800" cap="all" baseline="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82F688A-88C7-41EC-8D1B-DE4800AD2F73}"/>
              </a:ext>
            </a:extLst>
          </p:cNvPr>
          <p:cNvSpPr>
            <a:spLocks noGrp="1"/>
          </p:cNvSpPr>
          <p:nvPr>
            <p:ph type="dt" sz="half" idx="10"/>
          </p:nvPr>
        </p:nvSpPr>
        <p:spPr/>
        <p:txBody>
          <a:bodyPr/>
          <a:lstStyle>
            <a:lvl1pPr>
              <a:defRPr>
                <a:solidFill>
                  <a:schemeClr val="tx1">
                    <a:lumMod val="75000"/>
                    <a:lumOff val="25000"/>
                  </a:schemeClr>
                </a:solidFill>
              </a:defRPr>
            </a:lvl1pPr>
          </a:lstStyle>
          <a:p>
            <a:r>
              <a:rPr lang="en-US"/>
              <a:t>Your Date</a:t>
            </a:r>
            <a:endParaRPr lang="en-US" dirty="0"/>
          </a:p>
        </p:txBody>
      </p:sp>
      <p:sp>
        <p:nvSpPr>
          <p:cNvPr id="5" name="Footer Placeholder 4">
            <a:extLst>
              <a:ext uri="{FF2B5EF4-FFF2-40B4-BE49-F238E27FC236}">
                <a16:creationId xmlns:a16="http://schemas.microsoft.com/office/drawing/2014/main" id="{6C29A666-1BD0-4A7D-8187-AC685D44F22F}"/>
              </a:ext>
            </a:extLst>
          </p:cNvPr>
          <p:cNvSpPr>
            <a:spLocks noGrp="1"/>
          </p:cNvSpPr>
          <p:nvPr>
            <p:ph type="ftr" sz="quarter" idx="11"/>
          </p:nvPr>
        </p:nvSpPr>
        <p:spPr/>
        <p:txBody>
          <a:bodyPr/>
          <a:lstStyle>
            <a:lvl1pPr>
              <a:defRPr>
                <a:solidFill>
                  <a:schemeClr val="tx1">
                    <a:lumMod val="75000"/>
                    <a:lumOff val="25000"/>
                  </a:schemeClr>
                </a:solidFill>
              </a:defRPr>
            </a:lvl1pPr>
          </a:lstStyle>
          <a:p>
            <a:r>
              <a:rPr lang="en-US" dirty="0"/>
              <a:t>Your Footer</a:t>
            </a:r>
          </a:p>
        </p:txBody>
      </p:sp>
      <p:sp>
        <p:nvSpPr>
          <p:cNvPr id="6" name="Slide Number Placeholder 5">
            <a:extLst>
              <a:ext uri="{FF2B5EF4-FFF2-40B4-BE49-F238E27FC236}">
                <a16:creationId xmlns:a16="http://schemas.microsoft.com/office/drawing/2014/main" id="{DEBFC625-9580-4818-A170-98C4E6A4483A}"/>
              </a:ext>
            </a:extLst>
          </p:cNvPr>
          <p:cNvSpPr>
            <a:spLocks noGrp="1"/>
          </p:cNvSpPr>
          <p:nvPr>
            <p:ph type="sldNum" sz="quarter" idx="12"/>
          </p:nvPr>
        </p:nvSpPr>
        <p:spPr/>
        <p:txBody>
          <a:bodyPr/>
          <a:lstStyle>
            <a:lvl1pPr>
              <a:defRPr>
                <a:solidFill>
                  <a:schemeClr val="tx1">
                    <a:lumMod val="75000"/>
                    <a:lumOff val="25000"/>
                  </a:schemeClr>
                </a:solidFill>
              </a:defRPr>
            </a:lvl1pPr>
          </a:lstStyle>
          <a:p>
            <a:fld id="{F9036A72-EF4D-4486-A23C-054FE2E2A8D2}" type="slidenum">
              <a:rPr lang="en-US" smtClean="0"/>
              <a:pPr/>
              <a:t>‹N°›</a:t>
            </a:fld>
            <a:endParaRPr lang="en-US"/>
          </a:p>
        </p:txBody>
      </p:sp>
      <p:sp>
        <p:nvSpPr>
          <p:cNvPr id="9" name="Text Placeholder 8">
            <a:extLst>
              <a:ext uri="{FF2B5EF4-FFF2-40B4-BE49-F238E27FC236}">
                <a16:creationId xmlns:a16="http://schemas.microsoft.com/office/drawing/2014/main" id="{38C313AD-DADB-4065-B469-1688801CCEEA}"/>
              </a:ext>
            </a:extLst>
          </p:cNvPr>
          <p:cNvSpPr>
            <a:spLocks noGrp="1"/>
          </p:cNvSpPr>
          <p:nvPr>
            <p:ph type="body" sz="quarter" idx="13" hasCustomPrompt="1"/>
          </p:nvPr>
        </p:nvSpPr>
        <p:spPr>
          <a:xfrm>
            <a:off x="4680012" y="2011650"/>
            <a:ext cx="4886157" cy="3073534"/>
          </a:xfrm>
        </p:spPr>
        <p:txBody>
          <a:bodyPr vert="horz" wrap="square" lIns="91440" tIns="45720" rIns="91440" bIns="45720" rtlCol="0">
            <a:spAutoFit/>
          </a:bodyPr>
          <a:lstStyle>
            <a:lvl1pPr marL="0" indent="0" algn="r">
              <a:buNone/>
              <a:defRPr lang="en-US" sz="21525" b="1" kern="0" spc="8" baseline="0" dirty="0">
                <a:solidFill>
                  <a:srgbClr val="20C54F"/>
                </a:solidFill>
                <a:latin typeface="Arial Black" panose="020B0A04020102020204" pitchFamily="34" charset="0"/>
              </a:defRPr>
            </a:lvl1pPr>
          </a:lstStyle>
          <a:p>
            <a:pPr marL="171450" lvl="0" indent="-171450"/>
            <a:r>
              <a:rPr lang="en-US" dirty="0"/>
              <a:t>00</a:t>
            </a:r>
          </a:p>
        </p:txBody>
      </p:sp>
      <p:sp>
        <p:nvSpPr>
          <p:cNvPr id="10" name="Rectangle 9">
            <a:extLst>
              <a:ext uri="{FF2B5EF4-FFF2-40B4-BE49-F238E27FC236}">
                <a16:creationId xmlns:a16="http://schemas.microsoft.com/office/drawing/2014/main" id="{9332297E-EF6D-4FDD-96E6-ACE1CE56D479}"/>
              </a:ext>
            </a:extLst>
          </p:cNvPr>
          <p:cNvSpPr/>
          <p:nvPr userDrawn="1"/>
        </p:nvSpPr>
        <p:spPr>
          <a:xfrm>
            <a:off x="251521" y="2708685"/>
            <a:ext cx="673331" cy="9975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431008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 Nber">
    <p:spTree>
      <p:nvGrpSpPr>
        <p:cNvPr id="1" name=""/>
        <p:cNvGrpSpPr/>
        <p:nvPr/>
      </p:nvGrpSpPr>
      <p:grpSpPr>
        <a:xfrm>
          <a:off x="0" y="0"/>
          <a:ext cx="0" cy="0"/>
          <a:chOff x="0" y="0"/>
          <a:chExt cx="0" cy="0"/>
        </a:xfrm>
      </p:grpSpPr>
      <p:sp>
        <p:nvSpPr>
          <p:cNvPr id="9" name="Shape">
            <a:extLst>
              <a:ext uri="{FF2B5EF4-FFF2-40B4-BE49-F238E27FC236}">
                <a16:creationId xmlns:a16="http://schemas.microsoft.com/office/drawing/2014/main" id="{BDF4FD0F-A9CE-49E5-A1CB-21798988801E}"/>
              </a:ext>
            </a:extLst>
          </p:cNvPr>
          <p:cNvSpPr>
            <a:spLocks noChangeAspect="1"/>
          </p:cNvSpPr>
          <p:nvPr userDrawn="1"/>
        </p:nvSpPr>
        <p:spPr>
          <a:xfrm>
            <a:off x="0" y="6227873"/>
            <a:ext cx="9144000" cy="630127"/>
          </a:xfrm>
          <a:custGeom>
            <a:avLst/>
            <a:gdLst/>
            <a:ahLst/>
            <a:cxnLst>
              <a:cxn ang="0">
                <a:pos x="wd2" y="hd2"/>
              </a:cxn>
              <a:cxn ang="5400000">
                <a:pos x="wd2" y="hd2"/>
              </a:cxn>
              <a:cxn ang="10800000">
                <a:pos x="wd2" y="hd2"/>
              </a:cxn>
              <a:cxn ang="16200000">
                <a:pos x="wd2" y="hd2"/>
              </a:cxn>
            </a:cxnLst>
            <a:rect l="0" t="0" r="r" b="b"/>
            <a:pathLst>
              <a:path w="21600" h="21600" extrusionOk="0">
                <a:moveTo>
                  <a:pt x="17091" y="0"/>
                </a:moveTo>
                <a:cubicBezTo>
                  <a:pt x="16950" y="0"/>
                  <a:pt x="16819" y="1095"/>
                  <a:pt x="16748" y="2888"/>
                </a:cubicBezTo>
                <a:lnTo>
                  <a:pt x="16401" y="11964"/>
                </a:lnTo>
                <a:cubicBezTo>
                  <a:pt x="16342" y="13428"/>
                  <a:pt x="16235" y="14345"/>
                  <a:pt x="16118" y="14345"/>
                </a:cubicBezTo>
                <a:lnTo>
                  <a:pt x="0" y="14345"/>
                </a:lnTo>
                <a:lnTo>
                  <a:pt x="0" y="21600"/>
                </a:lnTo>
                <a:lnTo>
                  <a:pt x="21595" y="21600"/>
                </a:lnTo>
                <a:lnTo>
                  <a:pt x="21595" y="14345"/>
                </a:lnTo>
                <a:lnTo>
                  <a:pt x="21600" y="14"/>
                </a:lnTo>
                <a:lnTo>
                  <a:pt x="17091" y="14"/>
                </a:lnTo>
                <a:close/>
              </a:path>
            </a:pathLst>
          </a:custGeom>
          <a:solidFill>
            <a:srgbClr val="20C54F"/>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2" name="Title 1">
            <a:extLst>
              <a:ext uri="{FF2B5EF4-FFF2-40B4-BE49-F238E27FC236}">
                <a16:creationId xmlns:a16="http://schemas.microsoft.com/office/drawing/2014/main" id="{D62C1D42-6617-4BEE-98E5-BA7C91BA0ABE}"/>
              </a:ext>
            </a:extLst>
          </p:cNvPr>
          <p:cNvSpPr>
            <a:spLocks noGrp="1"/>
          </p:cNvSpPr>
          <p:nvPr>
            <p:ph type="title"/>
          </p:nvPr>
        </p:nvSpPr>
        <p:spPr>
          <a:xfrm>
            <a:off x="1871700" y="365126"/>
            <a:ext cx="6643650"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61E264C9-A85A-4EAB-ABF5-1F23772B5E9F}"/>
              </a:ext>
            </a:extLst>
          </p:cNvPr>
          <p:cNvSpPr>
            <a:spLocks noGrp="1"/>
          </p:cNvSpPr>
          <p:nvPr>
            <p:ph idx="1"/>
          </p:nvPr>
        </p:nvSpPr>
        <p:spPr>
          <a:xfrm>
            <a:off x="628650" y="2060848"/>
            <a:ext cx="7886700" cy="388843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2CADAF-68B5-4AE6-A7BF-B41A96E7A599}"/>
              </a:ext>
            </a:extLst>
          </p:cNvPr>
          <p:cNvSpPr>
            <a:spLocks noGrp="1"/>
          </p:cNvSpPr>
          <p:nvPr>
            <p:ph type="dt" sz="half" idx="10"/>
          </p:nvPr>
        </p:nvSpPr>
        <p:spPr>
          <a:xfrm>
            <a:off x="628650" y="6240715"/>
            <a:ext cx="2057400" cy="365125"/>
          </a:xfrm>
        </p:spPr>
        <p:txBody>
          <a:bodyPr/>
          <a:lstStyle>
            <a:lvl1pPr>
              <a:defRPr/>
            </a:lvl1pPr>
          </a:lstStyle>
          <a:p>
            <a:r>
              <a:rPr lang="en-US"/>
              <a:t>Your Date</a:t>
            </a:r>
            <a:endParaRPr lang="en-US" dirty="0"/>
          </a:p>
        </p:txBody>
      </p:sp>
      <p:sp>
        <p:nvSpPr>
          <p:cNvPr id="5" name="Footer Placeholder 4">
            <a:extLst>
              <a:ext uri="{FF2B5EF4-FFF2-40B4-BE49-F238E27FC236}">
                <a16:creationId xmlns:a16="http://schemas.microsoft.com/office/drawing/2014/main" id="{DF0BAC43-A15B-4524-B559-F5C89AB84411}"/>
              </a:ext>
            </a:extLst>
          </p:cNvPr>
          <p:cNvSpPr>
            <a:spLocks noGrp="1"/>
          </p:cNvSpPr>
          <p:nvPr>
            <p:ph type="ftr" sz="quarter" idx="11"/>
          </p:nvPr>
        </p:nvSpPr>
        <p:spPr>
          <a:xfrm>
            <a:off x="3028950" y="6240715"/>
            <a:ext cx="3086100" cy="365125"/>
          </a:xfrm>
        </p:spPr>
        <p:txBody>
          <a:bodyPr/>
          <a:lstStyle/>
          <a:p>
            <a:r>
              <a:rPr lang="en-US" dirty="0"/>
              <a:t>Your Footer</a:t>
            </a:r>
          </a:p>
        </p:txBody>
      </p:sp>
      <p:sp>
        <p:nvSpPr>
          <p:cNvPr id="6" name="Slide Number Placeholder 5">
            <a:extLst>
              <a:ext uri="{FF2B5EF4-FFF2-40B4-BE49-F238E27FC236}">
                <a16:creationId xmlns:a16="http://schemas.microsoft.com/office/drawing/2014/main" id="{F4A0BDDA-974C-4553-B192-00D80DAAAE57}"/>
              </a:ext>
            </a:extLst>
          </p:cNvPr>
          <p:cNvSpPr>
            <a:spLocks noGrp="1"/>
          </p:cNvSpPr>
          <p:nvPr>
            <p:ph type="sldNum" sz="quarter" idx="12"/>
          </p:nvPr>
        </p:nvSpPr>
        <p:spPr>
          <a:xfrm>
            <a:off x="6457950" y="6384601"/>
            <a:ext cx="2057400" cy="365125"/>
          </a:xfrm>
        </p:spPr>
        <p:txBody>
          <a:bodyPr/>
          <a:lstStyle>
            <a:lvl1pPr>
              <a:defRPr>
                <a:solidFill>
                  <a:schemeClr val="tx1">
                    <a:lumMod val="75000"/>
                    <a:lumOff val="25000"/>
                  </a:schemeClr>
                </a:solidFill>
              </a:defRPr>
            </a:lvl1pPr>
          </a:lstStyle>
          <a:p>
            <a:fld id="{F9036A72-EF4D-4486-A23C-054FE2E2A8D2}" type="slidenum">
              <a:rPr lang="en-US" smtClean="0"/>
              <a:pPr/>
              <a:t>‹N°›</a:t>
            </a:fld>
            <a:endParaRPr lang="en-US"/>
          </a:p>
        </p:txBody>
      </p:sp>
      <p:sp>
        <p:nvSpPr>
          <p:cNvPr id="7" name="Text Placeholder 8">
            <a:extLst>
              <a:ext uri="{FF2B5EF4-FFF2-40B4-BE49-F238E27FC236}">
                <a16:creationId xmlns:a16="http://schemas.microsoft.com/office/drawing/2014/main" id="{7FE1E8C5-1D73-4362-8287-0FBC5752C151}"/>
              </a:ext>
            </a:extLst>
          </p:cNvPr>
          <p:cNvSpPr>
            <a:spLocks noGrp="1"/>
          </p:cNvSpPr>
          <p:nvPr>
            <p:ph type="body" sz="quarter" idx="13" hasCustomPrompt="1"/>
          </p:nvPr>
        </p:nvSpPr>
        <p:spPr>
          <a:xfrm>
            <a:off x="-585220" y="-230809"/>
            <a:ext cx="2456920" cy="1525802"/>
          </a:xfrm>
        </p:spPr>
        <p:txBody>
          <a:bodyPr wrap="square">
            <a:spAutoFit/>
          </a:bodyPr>
          <a:lstStyle>
            <a:lvl1pPr marL="0" indent="0" algn="r">
              <a:buNone/>
              <a:defRPr sz="10350" b="1">
                <a:solidFill>
                  <a:srgbClr val="20C54F"/>
                </a:solidFill>
                <a:latin typeface="Arial Black" panose="020B0A04020102020204" pitchFamily="34"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00</a:t>
            </a:r>
          </a:p>
        </p:txBody>
      </p:sp>
      <p:sp>
        <p:nvSpPr>
          <p:cNvPr id="8" name="Rectangle 7">
            <a:extLst>
              <a:ext uri="{FF2B5EF4-FFF2-40B4-BE49-F238E27FC236}">
                <a16:creationId xmlns:a16="http://schemas.microsoft.com/office/drawing/2014/main" id="{65108B4F-6DCF-4C31-9E72-BA4F0AB127A6}"/>
              </a:ext>
            </a:extLst>
          </p:cNvPr>
          <p:cNvSpPr/>
          <p:nvPr userDrawn="1"/>
        </p:nvSpPr>
        <p:spPr>
          <a:xfrm>
            <a:off x="845587" y="1343211"/>
            <a:ext cx="673331" cy="9975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96891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Shape">
            <a:extLst>
              <a:ext uri="{FF2B5EF4-FFF2-40B4-BE49-F238E27FC236}">
                <a16:creationId xmlns:a16="http://schemas.microsoft.com/office/drawing/2014/main" id="{87EFE41E-B19B-4AB8-8A7C-9DD23F1D6462}"/>
              </a:ext>
            </a:extLst>
          </p:cNvPr>
          <p:cNvSpPr>
            <a:spLocks noChangeAspect="1"/>
          </p:cNvSpPr>
          <p:nvPr userDrawn="1"/>
        </p:nvSpPr>
        <p:spPr>
          <a:xfrm>
            <a:off x="0" y="6227873"/>
            <a:ext cx="9144000" cy="630127"/>
          </a:xfrm>
          <a:custGeom>
            <a:avLst/>
            <a:gdLst/>
            <a:ahLst/>
            <a:cxnLst>
              <a:cxn ang="0">
                <a:pos x="wd2" y="hd2"/>
              </a:cxn>
              <a:cxn ang="5400000">
                <a:pos x="wd2" y="hd2"/>
              </a:cxn>
              <a:cxn ang="10800000">
                <a:pos x="wd2" y="hd2"/>
              </a:cxn>
              <a:cxn ang="16200000">
                <a:pos x="wd2" y="hd2"/>
              </a:cxn>
            </a:cxnLst>
            <a:rect l="0" t="0" r="r" b="b"/>
            <a:pathLst>
              <a:path w="21600" h="21600" extrusionOk="0">
                <a:moveTo>
                  <a:pt x="17091" y="0"/>
                </a:moveTo>
                <a:cubicBezTo>
                  <a:pt x="16950" y="0"/>
                  <a:pt x="16819" y="1095"/>
                  <a:pt x="16748" y="2888"/>
                </a:cubicBezTo>
                <a:lnTo>
                  <a:pt x="16401" y="11964"/>
                </a:lnTo>
                <a:cubicBezTo>
                  <a:pt x="16342" y="13428"/>
                  <a:pt x="16235" y="14345"/>
                  <a:pt x="16118" y="14345"/>
                </a:cubicBezTo>
                <a:lnTo>
                  <a:pt x="0" y="14345"/>
                </a:lnTo>
                <a:lnTo>
                  <a:pt x="0" y="21600"/>
                </a:lnTo>
                <a:lnTo>
                  <a:pt x="21595" y="21600"/>
                </a:lnTo>
                <a:lnTo>
                  <a:pt x="21595" y="14345"/>
                </a:lnTo>
                <a:lnTo>
                  <a:pt x="21600" y="14"/>
                </a:lnTo>
                <a:lnTo>
                  <a:pt x="17091" y="14"/>
                </a:lnTo>
                <a:close/>
              </a:path>
            </a:pathLst>
          </a:custGeom>
          <a:solidFill>
            <a:srgbClr val="20C54F"/>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2" name="Title 1">
            <a:extLst>
              <a:ext uri="{FF2B5EF4-FFF2-40B4-BE49-F238E27FC236}">
                <a16:creationId xmlns:a16="http://schemas.microsoft.com/office/drawing/2014/main" id="{D62C1D42-6617-4BEE-98E5-BA7C91BA0ABE}"/>
              </a:ext>
            </a:extLst>
          </p:cNvPr>
          <p:cNvSpPr>
            <a:spLocks noGrp="1"/>
          </p:cNvSpPr>
          <p:nvPr>
            <p:ph type="title"/>
          </p:nvPr>
        </p:nvSpPr>
        <p:spPr>
          <a:xfrm>
            <a:off x="628650" y="365126"/>
            <a:ext cx="7886700"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61E264C9-A85A-4EAB-ABF5-1F23772B5E9F}"/>
              </a:ext>
            </a:extLst>
          </p:cNvPr>
          <p:cNvSpPr>
            <a:spLocks noGrp="1"/>
          </p:cNvSpPr>
          <p:nvPr>
            <p:ph idx="1"/>
          </p:nvPr>
        </p:nvSpPr>
        <p:spPr>
          <a:xfrm>
            <a:off x="628650" y="2060848"/>
            <a:ext cx="7886700" cy="388843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2CADAF-68B5-4AE6-A7BF-B41A96E7A599}"/>
              </a:ext>
            </a:extLst>
          </p:cNvPr>
          <p:cNvSpPr>
            <a:spLocks noGrp="1"/>
          </p:cNvSpPr>
          <p:nvPr>
            <p:ph type="dt" sz="half" idx="10"/>
          </p:nvPr>
        </p:nvSpPr>
        <p:spPr>
          <a:xfrm>
            <a:off x="628650" y="6237312"/>
            <a:ext cx="2057400" cy="365125"/>
          </a:xfrm>
        </p:spPr>
        <p:txBody>
          <a:bodyPr/>
          <a:lstStyle>
            <a:lvl1pPr>
              <a:defRPr/>
            </a:lvl1pPr>
          </a:lstStyle>
          <a:p>
            <a:r>
              <a:rPr lang="en-US"/>
              <a:t>Your Date</a:t>
            </a:r>
            <a:endParaRPr lang="en-US" dirty="0"/>
          </a:p>
        </p:txBody>
      </p:sp>
      <p:sp>
        <p:nvSpPr>
          <p:cNvPr id="5" name="Footer Placeholder 4">
            <a:extLst>
              <a:ext uri="{FF2B5EF4-FFF2-40B4-BE49-F238E27FC236}">
                <a16:creationId xmlns:a16="http://schemas.microsoft.com/office/drawing/2014/main" id="{DF0BAC43-A15B-4524-B559-F5C89AB84411}"/>
              </a:ext>
            </a:extLst>
          </p:cNvPr>
          <p:cNvSpPr>
            <a:spLocks noGrp="1"/>
          </p:cNvSpPr>
          <p:nvPr>
            <p:ph type="ftr" sz="quarter" idx="11"/>
          </p:nvPr>
        </p:nvSpPr>
        <p:spPr>
          <a:xfrm>
            <a:off x="3028950" y="6237312"/>
            <a:ext cx="3086100" cy="365125"/>
          </a:xfrm>
        </p:spPr>
        <p:txBody>
          <a:bodyPr/>
          <a:lstStyle/>
          <a:p>
            <a:r>
              <a:rPr lang="en-US" dirty="0"/>
              <a:t>Your Footer</a:t>
            </a:r>
          </a:p>
        </p:txBody>
      </p:sp>
      <p:sp>
        <p:nvSpPr>
          <p:cNvPr id="7" name="Slide Number Placeholder 5">
            <a:extLst>
              <a:ext uri="{FF2B5EF4-FFF2-40B4-BE49-F238E27FC236}">
                <a16:creationId xmlns:a16="http://schemas.microsoft.com/office/drawing/2014/main" id="{6EC362DE-2C35-4627-AE02-92D400E68B9A}"/>
              </a:ext>
            </a:extLst>
          </p:cNvPr>
          <p:cNvSpPr>
            <a:spLocks noGrp="1"/>
          </p:cNvSpPr>
          <p:nvPr>
            <p:ph type="sldNum" sz="quarter" idx="12"/>
          </p:nvPr>
        </p:nvSpPr>
        <p:spPr>
          <a:xfrm>
            <a:off x="6457950" y="6384601"/>
            <a:ext cx="2057400" cy="365125"/>
          </a:xfrm>
        </p:spPr>
        <p:txBody>
          <a:bodyPr/>
          <a:lstStyle>
            <a:lvl1pPr>
              <a:defRPr>
                <a:solidFill>
                  <a:schemeClr val="tx1">
                    <a:lumMod val="75000"/>
                    <a:lumOff val="25000"/>
                  </a:schemeClr>
                </a:solidFill>
              </a:defRPr>
            </a:lvl1pPr>
          </a:lstStyle>
          <a:p>
            <a:fld id="{F9036A72-EF4D-4486-A23C-054FE2E2A8D2}" type="slidenum">
              <a:rPr lang="en-US" smtClean="0"/>
              <a:pPr/>
              <a:t>‹N°›</a:t>
            </a:fld>
            <a:endParaRPr lang="en-US"/>
          </a:p>
        </p:txBody>
      </p:sp>
    </p:spTree>
    <p:extLst>
      <p:ext uri="{BB962C8B-B14F-4D97-AF65-F5344CB8AC3E}">
        <p14:creationId xmlns:p14="http://schemas.microsoft.com/office/powerpoint/2010/main" val="61580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 Nber and Photo">
    <p:spTree>
      <p:nvGrpSpPr>
        <p:cNvPr id="1" name=""/>
        <p:cNvGrpSpPr/>
        <p:nvPr/>
      </p:nvGrpSpPr>
      <p:grpSpPr>
        <a:xfrm>
          <a:off x="0" y="0"/>
          <a:ext cx="0" cy="0"/>
          <a:chOff x="0" y="0"/>
          <a:chExt cx="0" cy="0"/>
        </a:xfrm>
      </p:grpSpPr>
      <p:sp>
        <p:nvSpPr>
          <p:cNvPr id="11" name="Shape">
            <a:extLst>
              <a:ext uri="{FF2B5EF4-FFF2-40B4-BE49-F238E27FC236}">
                <a16:creationId xmlns:a16="http://schemas.microsoft.com/office/drawing/2014/main" id="{21F4DBD5-B6A3-4653-9208-B159ED971000}"/>
              </a:ext>
            </a:extLst>
          </p:cNvPr>
          <p:cNvSpPr>
            <a:spLocks noChangeAspect="1"/>
          </p:cNvSpPr>
          <p:nvPr userDrawn="1"/>
        </p:nvSpPr>
        <p:spPr>
          <a:xfrm>
            <a:off x="0" y="6227873"/>
            <a:ext cx="9144000" cy="630127"/>
          </a:xfrm>
          <a:custGeom>
            <a:avLst/>
            <a:gdLst/>
            <a:ahLst/>
            <a:cxnLst>
              <a:cxn ang="0">
                <a:pos x="wd2" y="hd2"/>
              </a:cxn>
              <a:cxn ang="5400000">
                <a:pos x="wd2" y="hd2"/>
              </a:cxn>
              <a:cxn ang="10800000">
                <a:pos x="wd2" y="hd2"/>
              </a:cxn>
              <a:cxn ang="16200000">
                <a:pos x="wd2" y="hd2"/>
              </a:cxn>
            </a:cxnLst>
            <a:rect l="0" t="0" r="r" b="b"/>
            <a:pathLst>
              <a:path w="21600" h="21600" extrusionOk="0">
                <a:moveTo>
                  <a:pt x="17091" y="0"/>
                </a:moveTo>
                <a:cubicBezTo>
                  <a:pt x="16950" y="0"/>
                  <a:pt x="16819" y="1095"/>
                  <a:pt x="16748" y="2888"/>
                </a:cubicBezTo>
                <a:lnTo>
                  <a:pt x="16401" y="11964"/>
                </a:lnTo>
                <a:cubicBezTo>
                  <a:pt x="16342" y="13428"/>
                  <a:pt x="16235" y="14345"/>
                  <a:pt x="16118" y="14345"/>
                </a:cubicBezTo>
                <a:lnTo>
                  <a:pt x="0" y="14345"/>
                </a:lnTo>
                <a:lnTo>
                  <a:pt x="0" y="21600"/>
                </a:lnTo>
                <a:lnTo>
                  <a:pt x="21595" y="21600"/>
                </a:lnTo>
                <a:lnTo>
                  <a:pt x="21595" y="14345"/>
                </a:lnTo>
                <a:lnTo>
                  <a:pt x="21600" y="14"/>
                </a:lnTo>
                <a:lnTo>
                  <a:pt x="17091" y="14"/>
                </a:lnTo>
                <a:close/>
              </a:path>
            </a:pathLst>
          </a:custGeom>
          <a:solidFill>
            <a:srgbClr val="20C54F"/>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9" name="Picture Placeholder 18">
            <a:extLst>
              <a:ext uri="{FF2B5EF4-FFF2-40B4-BE49-F238E27FC236}">
                <a16:creationId xmlns:a16="http://schemas.microsoft.com/office/drawing/2014/main" id="{C4F1F8B5-C38A-4C79-8C7A-E92064C49169}"/>
              </a:ext>
            </a:extLst>
          </p:cNvPr>
          <p:cNvSpPr>
            <a:spLocks noGrp="1"/>
          </p:cNvSpPr>
          <p:nvPr>
            <p:ph type="pic" sz="quarter" idx="15"/>
          </p:nvPr>
        </p:nvSpPr>
        <p:spPr>
          <a:xfrm>
            <a:off x="5652121" y="-30569"/>
            <a:ext cx="3491880" cy="5338723"/>
          </a:xfrm>
          <a:custGeom>
            <a:avLst/>
            <a:gdLst>
              <a:gd name="connsiteX0" fmla="*/ 425718 w 3491880"/>
              <a:gd name="connsiteY0" fmla="*/ 0 h 5338723"/>
              <a:gd name="connsiteX1" fmla="*/ 3491880 w 3491880"/>
              <a:gd name="connsiteY1" fmla="*/ 0 h 5338723"/>
              <a:gd name="connsiteX2" fmla="*/ 3491880 w 3491880"/>
              <a:gd name="connsiteY2" fmla="*/ 5338723 h 5338723"/>
              <a:gd name="connsiteX3" fmla="*/ 3449275 w 3491880"/>
              <a:gd name="connsiteY3" fmla="*/ 5337645 h 5338723"/>
              <a:gd name="connsiteX4" fmla="*/ 0 w 3491880"/>
              <a:gd name="connsiteY4" fmla="*/ 1705973 h 5338723"/>
              <a:gd name="connsiteX5" fmla="*/ 285767 w 3491880"/>
              <a:gd name="connsiteY5" fmla="*/ 290521 h 5338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91880" h="5338723">
                <a:moveTo>
                  <a:pt x="425718" y="0"/>
                </a:moveTo>
                <a:lnTo>
                  <a:pt x="3491880" y="0"/>
                </a:lnTo>
                <a:lnTo>
                  <a:pt x="3491880" y="5338723"/>
                </a:lnTo>
                <a:lnTo>
                  <a:pt x="3449275" y="5337645"/>
                </a:lnTo>
                <a:cubicBezTo>
                  <a:pt x="1527910" y="5240251"/>
                  <a:pt x="0" y="3651543"/>
                  <a:pt x="0" y="1705973"/>
                </a:cubicBezTo>
                <a:cubicBezTo>
                  <a:pt x="0" y="1203891"/>
                  <a:pt x="101755" y="725574"/>
                  <a:pt x="285767" y="290521"/>
                </a:cubicBezTo>
                <a:close/>
              </a:path>
            </a:pathLst>
          </a:custGeom>
        </p:spPr>
        <p:txBody>
          <a:bodyPr wrap="square">
            <a:noAutofit/>
          </a:bodyPr>
          <a:lstStyle/>
          <a:p>
            <a:endParaRPr lang="en-US"/>
          </a:p>
        </p:txBody>
      </p:sp>
      <p:sp>
        <p:nvSpPr>
          <p:cNvPr id="2" name="Title 1">
            <a:extLst>
              <a:ext uri="{FF2B5EF4-FFF2-40B4-BE49-F238E27FC236}">
                <a16:creationId xmlns:a16="http://schemas.microsoft.com/office/drawing/2014/main" id="{D62C1D42-6617-4BEE-98E5-BA7C91BA0ABE}"/>
              </a:ext>
            </a:extLst>
          </p:cNvPr>
          <p:cNvSpPr>
            <a:spLocks noGrp="1"/>
          </p:cNvSpPr>
          <p:nvPr>
            <p:ph type="title"/>
          </p:nvPr>
        </p:nvSpPr>
        <p:spPr>
          <a:xfrm>
            <a:off x="1871700" y="365126"/>
            <a:ext cx="4147586"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61E264C9-A85A-4EAB-ABF5-1F23772B5E9F}"/>
              </a:ext>
            </a:extLst>
          </p:cNvPr>
          <p:cNvSpPr>
            <a:spLocks noGrp="1"/>
          </p:cNvSpPr>
          <p:nvPr>
            <p:ph idx="1"/>
          </p:nvPr>
        </p:nvSpPr>
        <p:spPr>
          <a:xfrm>
            <a:off x="628650" y="2055812"/>
            <a:ext cx="5390636" cy="38934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2CADAF-68B5-4AE6-A7BF-B41A96E7A599}"/>
              </a:ext>
            </a:extLst>
          </p:cNvPr>
          <p:cNvSpPr>
            <a:spLocks noGrp="1"/>
          </p:cNvSpPr>
          <p:nvPr>
            <p:ph type="dt" sz="half" idx="10"/>
          </p:nvPr>
        </p:nvSpPr>
        <p:spPr>
          <a:xfrm>
            <a:off x="628650" y="6241772"/>
            <a:ext cx="2057400" cy="365125"/>
          </a:xfrm>
        </p:spPr>
        <p:txBody>
          <a:bodyPr/>
          <a:lstStyle>
            <a:lvl1pPr>
              <a:defRPr/>
            </a:lvl1pPr>
          </a:lstStyle>
          <a:p>
            <a:r>
              <a:rPr lang="en-US"/>
              <a:t>Your Date</a:t>
            </a:r>
            <a:endParaRPr lang="en-US" dirty="0"/>
          </a:p>
        </p:txBody>
      </p:sp>
      <p:sp>
        <p:nvSpPr>
          <p:cNvPr id="5" name="Footer Placeholder 4">
            <a:extLst>
              <a:ext uri="{FF2B5EF4-FFF2-40B4-BE49-F238E27FC236}">
                <a16:creationId xmlns:a16="http://schemas.microsoft.com/office/drawing/2014/main" id="{DF0BAC43-A15B-4524-B559-F5C89AB84411}"/>
              </a:ext>
            </a:extLst>
          </p:cNvPr>
          <p:cNvSpPr>
            <a:spLocks noGrp="1"/>
          </p:cNvSpPr>
          <p:nvPr>
            <p:ph type="ftr" sz="quarter" idx="11"/>
          </p:nvPr>
        </p:nvSpPr>
        <p:spPr>
          <a:xfrm>
            <a:off x="3028950" y="6241772"/>
            <a:ext cx="3086100" cy="365125"/>
          </a:xfrm>
        </p:spPr>
        <p:txBody>
          <a:bodyPr/>
          <a:lstStyle/>
          <a:p>
            <a:r>
              <a:rPr lang="en-US" dirty="0"/>
              <a:t>Your Footer</a:t>
            </a:r>
          </a:p>
        </p:txBody>
      </p:sp>
      <p:sp>
        <p:nvSpPr>
          <p:cNvPr id="21" name="Text Placeholder 8">
            <a:extLst>
              <a:ext uri="{FF2B5EF4-FFF2-40B4-BE49-F238E27FC236}">
                <a16:creationId xmlns:a16="http://schemas.microsoft.com/office/drawing/2014/main" id="{C268EA9E-D57B-4237-A9D1-EAE6115C19A1}"/>
              </a:ext>
            </a:extLst>
          </p:cNvPr>
          <p:cNvSpPr>
            <a:spLocks noGrp="1"/>
          </p:cNvSpPr>
          <p:nvPr>
            <p:ph type="body" sz="quarter" idx="13" hasCustomPrompt="1"/>
          </p:nvPr>
        </p:nvSpPr>
        <p:spPr>
          <a:xfrm>
            <a:off x="-585220" y="-230809"/>
            <a:ext cx="2456920" cy="1525802"/>
          </a:xfrm>
        </p:spPr>
        <p:txBody>
          <a:bodyPr wrap="square">
            <a:spAutoFit/>
          </a:bodyPr>
          <a:lstStyle>
            <a:lvl1pPr marL="0" indent="0" algn="r">
              <a:buNone/>
              <a:defRPr sz="10350" b="1">
                <a:solidFill>
                  <a:srgbClr val="20C54F"/>
                </a:solidFill>
                <a:latin typeface="Arial Black" panose="020B0A04020102020204" pitchFamily="34"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00</a:t>
            </a:r>
          </a:p>
        </p:txBody>
      </p:sp>
      <p:sp>
        <p:nvSpPr>
          <p:cNvPr id="10" name="Rectangle 9">
            <a:extLst>
              <a:ext uri="{FF2B5EF4-FFF2-40B4-BE49-F238E27FC236}">
                <a16:creationId xmlns:a16="http://schemas.microsoft.com/office/drawing/2014/main" id="{8C4740D3-9A63-4C53-B603-AFD5EA4CA9CD}"/>
              </a:ext>
            </a:extLst>
          </p:cNvPr>
          <p:cNvSpPr/>
          <p:nvPr userDrawn="1"/>
        </p:nvSpPr>
        <p:spPr>
          <a:xfrm>
            <a:off x="845587" y="1343211"/>
            <a:ext cx="673331" cy="9975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 name="Slide Number Placeholder 5">
            <a:extLst>
              <a:ext uri="{FF2B5EF4-FFF2-40B4-BE49-F238E27FC236}">
                <a16:creationId xmlns:a16="http://schemas.microsoft.com/office/drawing/2014/main" id="{19F662AB-A8A3-470F-9DCD-352D470E7F3C}"/>
              </a:ext>
            </a:extLst>
          </p:cNvPr>
          <p:cNvSpPr>
            <a:spLocks noGrp="1"/>
          </p:cNvSpPr>
          <p:nvPr>
            <p:ph type="sldNum" sz="quarter" idx="12"/>
          </p:nvPr>
        </p:nvSpPr>
        <p:spPr>
          <a:xfrm>
            <a:off x="6457950" y="6384601"/>
            <a:ext cx="2057400" cy="365125"/>
          </a:xfrm>
        </p:spPr>
        <p:txBody>
          <a:bodyPr/>
          <a:lstStyle>
            <a:lvl1pPr>
              <a:defRPr>
                <a:solidFill>
                  <a:schemeClr val="tx1">
                    <a:lumMod val="75000"/>
                    <a:lumOff val="25000"/>
                  </a:schemeClr>
                </a:solidFill>
              </a:defRPr>
            </a:lvl1pPr>
          </a:lstStyle>
          <a:p>
            <a:fld id="{F9036A72-EF4D-4486-A23C-054FE2E2A8D2}" type="slidenum">
              <a:rPr lang="en-US" smtClean="0"/>
              <a:pPr/>
              <a:t>‹N°›</a:t>
            </a:fld>
            <a:endParaRPr lang="en-US"/>
          </a:p>
        </p:txBody>
      </p:sp>
    </p:spTree>
    <p:extLst>
      <p:ext uri="{BB962C8B-B14F-4D97-AF65-F5344CB8AC3E}">
        <p14:creationId xmlns:p14="http://schemas.microsoft.com/office/powerpoint/2010/main" val="1745361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nd Photo">
    <p:spTree>
      <p:nvGrpSpPr>
        <p:cNvPr id="1" name=""/>
        <p:cNvGrpSpPr/>
        <p:nvPr/>
      </p:nvGrpSpPr>
      <p:grpSpPr>
        <a:xfrm>
          <a:off x="0" y="0"/>
          <a:ext cx="0" cy="0"/>
          <a:chOff x="0" y="0"/>
          <a:chExt cx="0" cy="0"/>
        </a:xfrm>
      </p:grpSpPr>
      <p:sp>
        <p:nvSpPr>
          <p:cNvPr id="10" name="Shape">
            <a:extLst>
              <a:ext uri="{FF2B5EF4-FFF2-40B4-BE49-F238E27FC236}">
                <a16:creationId xmlns:a16="http://schemas.microsoft.com/office/drawing/2014/main" id="{F4AEB27C-FA4B-48B5-9535-C59911986677}"/>
              </a:ext>
            </a:extLst>
          </p:cNvPr>
          <p:cNvSpPr>
            <a:spLocks noChangeAspect="1"/>
          </p:cNvSpPr>
          <p:nvPr userDrawn="1"/>
        </p:nvSpPr>
        <p:spPr>
          <a:xfrm>
            <a:off x="0" y="6227873"/>
            <a:ext cx="9144000" cy="630127"/>
          </a:xfrm>
          <a:custGeom>
            <a:avLst/>
            <a:gdLst/>
            <a:ahLst/>
            <a:cxnLst>
              <a:cxn ang="0">
                <a:pos x="wd2" y="hd2"/>
              </a:cxn>
              <a:cxn ang="5400000">
                <a:pos x="wd2" y="hd2"/>
              </a:cxn>
              <a:cxn ang="10800000">
                <a:pos x="wd2" y="hd2"/>
              </a:cxn>
              <a:cxn ang="16200000">
                <a:pos x="wd2" y="hd2"/>
              </a:cxn>
            </a:cxnLst>
            <a:rect l="0" t="0" r="r" b="b"/>
            <a:pathLst>
              <a:path w="21600" h="21600" extrusionOk="0">
                <a:moveTo>
                  <a:pt x="17091" y="0"/>
                </a:moveTo>
                <a:cubicBezTo>
                  <a:pt x="16950" y="0"/>
                  <a:pt x="16819" y="1095"/>
                  <a:pt x="16748" y="2888"/>
                </a:cubicBezTo>
                <a:lnTo>
                  <a:pt x="16401" y="11964"/>
                </a:lnTo>
                <a:cubicBezTo>
                  <a:pt x="16342" y="13428"/>
                  <a:pt x="16235" y="14345"/>
                  <a:pt x="16118" y="14345"/>
                </a:cubicBezTo>
                <a:lnTo>
                  <a:pt x="0" y="14345"/>
                </a:lnTo>
                <a:lnTo>
                  <a:pt x="0" y="21600"/>
                </a:lnTo>
                <a:lnTo>
                  <a:pt x="21595" y="21600"/>
                </a:lnTo>
                <a:lnTo>
                  <a:pt x="21595" y="14345"/>
                </a:lnTo>
                <a:lnTo>
                  <a:pt x="21600" y="14"/>
                </a:lnTo>
                <a:lnTo>
                  <a:pt x="17091" y="14"/>
                </a:lnTo>
                <a:close/>
              </a:path>
            </a:pathLst>
          </a:custGeom>
          <a:solidFill>
            <a:srgbClr val="20C54F"/>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2" name="Title 1">
            <a:extLst>
              <a:ext uri="{FF2B5EF4-FFF2-40B4-BE49-F238E27FC236}">
                <a16:creationId xmlns:a16="http://schemas.microsoft.com/office/drawing/2014/main" id="{D62C1D42-6617-4BEE-98E5-BA7C91BA0ABE}"/>
              </a:ext>
            </a:extLst>
          </p:cNvPr>
          <p:cNvSpPr>
            <a:spLocks noGrp="1"/>
          </p:cNvSpPr>
          <p:nvPr>
            <p:ph type="title"/>
          </p:nvPr>
        </p:nvSpPr>
        <p:spPr>
          <a:xfrm>
            <a:off x="628650" y="365126"/>
            <a:ext cx="5390636"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61E264C9-A85A-4EAB-ABF5-1F23772B5E9F}"/>
              </a:ext>
            </a:extLst>
          </p:cNvPr>
          <p:cNvSpPr>
            <a:spLocks noGrp="1"/>
          </p:cNvSpPr>
          <p:nvPr>
            <p:ph idx="1"/>
          </p:nvPr>
        </p:nvSpPr>
        <p:spPr>
          <a:xfrm>
            <a:off x="628650" y="2055812"/>
            <a:ext cx="5390636" cy="38934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2CADAF-68B5-4AE6-A7BF-B41A96E7A599}"/>
              </a:ext>
            </a:extLst>
          </p:cNvPr>
          <p:cNvSpPr>
            <a:spLocks noGrp="1"/>
          </p:cNvSpPr>
          <p:nvPr>
            <p:ph type="dt" sz="half" idx="10"/>
          </p:nvPr>
        </p:nvSpPr>
        <p:spPr>
          <a:xfrm>
            <a:off x="628650" y="6257008"/>
            <a:ext cx="2057400" cy="365125"/>
          </a:xfrm>
        </p:spPr>
        <p:txBody>
          <a:bodyPr/>
          <a:lstStyle>
            <a:lvl1pPr>
              <a:defRPr/>
            </a:lvl1pPr>
          </a:lstStyle>
          <a:p>
            <a:r>
              <a:rPr lang="en-US"/>
              <a:t>Your Date</a:t>
            </a:r>
            <a:endParaRPr lang="en-US" dirty="0"/>
          </a:p>
        </p:txBody>
      </p:sp>
      <p:sp>
        <p:nvSpPr>
          <p:cNvPr id="5" name="Footer Placeholder 4">
            <a:extLst>
              <a:ext uri="{FF2B5EF4-FFF2-40B4-BE49-F238E27FC236}">
                <a16:creationId xmlns:a16="http://schemas.microsoft.com/office/drawing/2014/main" id="{DF0BAC43-A15B-4524-B559-F5C89AB84411}"/>
              </a:ext>
            </a:extLst>
          </p:cNvPr>
          <p:cNvSpPr>
            <a:spLocks noGrp="1"/>
          </p:cNvSpPr>
          <p:nvPr>
            <p:ph type="ftr" sz="quarter" idx="11"/>
          </p:nvPr>
        </p:nvSpPr>
        <p:spPr>
          <a:xfrm>
            <a:off x="3028950" y="6257008"/>
            <a:ext cx="3086100" cy="365125"/>
          </a:xfrm>
        </p:spPr>
        <p:txBody>
          <a:bodyPr/>
          <a:lstStyle/>
          <a:p>
            <a:r>
              <a:rPr lang="en-US" dirty="0"/>
              <a:t>Your Footer</a:t>
            </a:r>
          </a:p>
        </p:txBody>
      </p:sp>
      <p:sp>
        <p:nvSpPr>
          <p:cNvPr id="8" name="Picture Placeholder 7">
            <a:extLst>
              <a:ext uri="{FF2B5EF4-FFF2-40B4-BE49-F238E27FC236}">
                <a16:creationId xmlns:a16="http://schemas.microsoft.com/office/drawing/2014/main" id="{F43F1024-EF52-4829-ACC7-45E662D8EA92}"/>
              </a:ext>
            </a:extLst>
          </p:cNvPr>
          <p:cNvSpPr>
            <a:spLocks noGrp="1"/>
          </p:cNvSpPr>
          <p:nvPr>
            <p:ph type="pic" sz="quarter" idx="15"/>
          </p:nvPr>
        </p:nvSpPr>
        <p:spPr>
          <a:xfrm>
            <a:off x="5652121" y="-30569"/>
            <a:ext cx="3491880" cy="5338723"/>
          </a:xfrm>
          <a:custGeom>
            <a:avLst/>
            <a:gdLst>
              <a:gd name="connsiteX0" fmla="*/ 425718 w 3491880"/>
              <a:gd name="connsiteY0" fmla="*/ 0 h 5338723"/>
              <a:gd name="connsiteX1" fmla="*/ 3491880 w 3491880"/>
              <a:gd name="connsiteY1" fmla="*/ 0 h 5338723"/>
              <a:gd name="connsiteX2" fmla="*/ 3491880 w 3491880"/>
              <a:gd name="connsiteY2" fmla="*/ 5338723 h 5338723"/>
              <a:gd name="connsiteX3" fmla="*/ 3449275 w 3491880"/>
              <a:gd name="connsiteY3" fmla="*/ 5337645 h 5338723"/>
              <a:gd name="connsiteX4" fmla="*/ 0 w 3491880"/>
              <a:gd name="connsiteY4" fmla="*/ 1705973 h 5338723"/>
              <a:gd name="connsiteX5" fmla="*/ 285767 w 3491880"/>
              <a:gd name="connsiteY5" fmla="*/ 290521 h 5338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91880" h="5338723">
                <a:moveTo>
                  <a:pt x="425718" y="0"/>
                </a:moveTo>
                <a:lnTo>
                  <a:pt x="3491880" y="0"/>
                </a:lnTo>
                <a:lnTo>
                  <a:pt x="3491880" y="5338723"/>
                </a:lnTo>
                <a:lnTo>
                  <a:pt x="3449275" y="5337645"/>
                </a:lnTo>
                <a:cubicBezTo>
                  <a:pt x="1527910" y="5240251"/>
                  <a:pt x="0" y="3651543"/>
                  <a:pt x="0" y="1705973"/>
                </a:cubicBezTo>
                <a:cubicBezTo>
                  <a:pt x="0" y="1203891"/>
                  <a:pt x="101755" y="725574"/>
                  <a:pt x="285767" y="290521"/>
                </a:cubicBezTo>
                <a:close/>
              </a:path>
            </a:pathLst>
          </a:custGeom>
        </p:spPr>
        <p:txBody>
          <a:bodyPr wrap="square">
            <a:noAutofit/>
          </a:bodyPr>
          <a:lstStyle/>
          <a:p>
            <a:endParaRPr lang="en-US"/>
          </a:p>
        </p:txBody>
      </p:sp>
      <p:sp>
        <p:nvSpPr>
          <p:cNvPr id="9" name="Slide Number Placeholder 5">
            <a:extLst>
              <a:ext uri="{FF2B5EF4-FFF2-40B4-BE49-F238E27FC236}">
                <a16:creationId xmlns:a16="http://schemas.microsoft.com/office/drawing/2014/main" id="{0B78B0F8-B40D-4A4E-B27D-5EF16C09695A}"/>
              </a:ext>
            </a:extLst>
          </p:cNvPr>
          <p:cNvSpPr>
            <a:spLocks noGrp="1"/>
          </p:cNvSpPr>
          <p:nvPr>
            <p:ph type="sldNum" sz="quarter" idx="12"/>
          </p:nvPr>
        </p:nvSpPr>
        <p:spPr>
          <a:xfrm>
            <a:off x="6457950" y="6384601"/>
            <a:ext cx="2057400" cy="365125"/>
          </a:xfrm>
        </p:spPr>
        <p:txBody>
          <a:bodyPr/>
          <a:lstStyle>
            <a:lvl1pPr>
              <a:defRPr>
                <a:solidFill>
                  <a:schemeClr val="tx1">
                    <a:lumMod val="75000"/>
                    <a:lumOff val="25000"/>
                  </a:schemeClr>
                </a:solidFill>
              </a:defRPr>
            </a:lvl1pPr>
          </a:lstStyle>
          <a:p>
            <a:fld id="{F9036A72-EF4D-4486-A23C-054FE2E2A8D2}" type="slidenum">
              <a:rPr lang="en-US" smtClean="0"/>
              <a:pPr/>
              <a:t>‹N°›</a:t>
            </a:fld>
            <a:endParaRPr lang="en-US"/>
          </a:p>
        </p:txBody>
      </p:sp>
    </p:spTree>
    <p:extLst>
      <p:ext uri="{BB962C8B-B14F-4D97-AF65-F5344CB8AC3E}">
        <p14:creationId xmlns:p14="http://schemas.microsoft.com/office/powerpoint/2010/main" val="612056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No Content w/ Nber">
    <p:spTree>
      <p:nvGrpSpPr>
        <p:cNvPr id="1" name=""/>
        <p:cNvGrpSpPr/>
        <p:nvPr/>
      </p:nvGrpSpPr>
      <p:grpSpPr>
        <a:xfrm>
          <a:off x="0" y="0"/>
          <a:ext cx="0" cy="0"/>
          <a:chOff x="0" y="0"/>
          <a:chExt cx="0" cy="0"/>
        </a:xfrm>
      </p:grpSpPr>
      <p:sp>
        <p:nvSpPr>
          <p:cNvPr id="8" name="Shape">
            <a:extLst>
              <a:ext uri="{FF2B5EF4-FFF2-40B4-BE49-F238E27FC236}">
                <a16:creationId xmlns:a16="http://schemas.microsoft.com/office/drawing/2014/main" id="{091C725C-768E-41DB-8E3D-1FBD95974C0E}"/>
              </a:ext>
            </a:extLst>
          </p:cNvPr>
          <p:cNvSpPr>
            <a:spLocks noChangeAspect="1"/>
          </p:cNvSpPr>
          <p:nvPr userDrawn="1"/>
        </p:nvSpPr>
        <p:spPr>
          <a:xfrm>
            <a:off x="0" y="6227873"/>
            <a:ext cx="9144000" cy="630127"/>
          </a:xfrm>
          <a:custGeom>
            <a:avLst/>
            <a:gdLst/>
            <a:ahLst/>
            <a:cxnLst>
              <a:cxn ang="0">
                <a:pos x="wd2" y="hd2"/>
              </a:cxn>
              <a:cxn ang="5400000">
                <a:pos x="wd2" y="hd2"/>
              </a:cxn>
              <a:cxn ang="10800000">
                <a:pos x="wd2" y="hd2"/>
              </a:cxn>
              <a:cxn ang="16200000">
                <a:pos x="wd2" y="hd2"/>
              </a:cxn>
            </a:cxnLst>
            <a:rect l="0" t="0" r="r" b="b"/>
            <a:pathLst>
              <a:path w="21600" h="21600" extrusionOk="0">
                <a:moveTo>
                  <a:pt x="17091" y="0"/>
                </a:moveTo>
                <a:cubicBezTo>
                  <a:pt x="16950" y="0"/>
                  <a:pt x="16819" y="1095"/>
                  <a:pt x="16748" y="2888"/>
                </a:cubicBezTo>
                <a:lnTo>
                  <a:pt x="16401" y="11964"/>
                </a:lnTo>
                <a:cubicBezTo>
                  <a:pt x="16342" y="13428"/>
                  <a:pt x="16235" y="14345"/>
                  <a:pt x="16118" y="14345"/>
                </a:cubicBezTo>
                <a:lnTo>
                  <a:pt x="0" y="14345"/>
                </a:lnTo>
                <a:lnTo>
                  <a:pt x="0" y="21600"/>
                </a:lnTo>
                <a:lnTo>
                  <a:pt x="21595" y="21600"/>
                </a:lnTo>
                <a:lnTo>
                  <a:pt x="21595" y="14345"/>
                </a:lnTo>
                <a:lnTo>
                  <a:pt x="21600" y="14"/>
                </a:lnTo>
                <a:lnTo>
                  <a:pt x="17091" y="14"/>
                </a:lnTo>
                <a:close/>
              </a:path>
            </a:pathLst>
          </a:custGeom>
          <a:solidFill>
            <a:srgbClr val="20C54F"/>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2" name="Title 1">
            <a:extLst>
              <a:ext uri="{FF2B5EF4-FFF2-40B4-BE49-F238E27FC236}">
                <a16:creationId xmlns:a16="http://schemas.microsoft.com/office/drawing/2014/main" id="{D62C1D42-6617-4BEE-98E5-BA7C91BA0ABE}"/>
              </a:ext>
            </a:extLst>
          </p:cNvPr>
          <p:cNvSpPr>
            <a:spLocks noGrp="1"/>
          </p:cNvSpPr>
          <p:nvPr>
            <p:ph type="title"/>
          </p:nvPr>
        </p:nvSpPr>
        <p:spPr>
          <a:xfrm>
            <a:off x="1871700" y="365126"/>
            <a:ext cx="6643650" cy="1325563"/>
          </a:xfrm>
        </p:spPr>
        <p:txBody>
          <a:bodyPr/>
          <a:lstStyle/>
          <a:p>
            <a:r>
              <a:rPr lang="en-US" dirty="0"/>
              <a:t>Click to edit Master title style</a:t>
            </a:r>
          </a:p>
        </p:txBody>
      </p:sp>
      <p:sp>
        <p:nvSpPr>
          <p:cNvPr id="4" name="Date Placeholder 3">
            <a:extLst>
              <a:ext uri="{FF2B5EF4-FFF2-40B4-BE49-F238E27FC236}">
                <a16:creationId xmlns:a16="http://schemas.microsoft.com/office/drawing/2014/main" id="{D72CADAF-68B5-4AE6-A7BF-B41A96E7A599}"/>
              </a:ext>
            </a:extLst>
          </p:cNvPr>
          <p:cNvSpPr>
            <a:spLocks noGrp="1"/>
          </p:cNvSpPr>
          <p:nvPr>
            <p:ph type="dt" sz="half" idx="10"/>
          </p:nvPr>
        </p:nvSpPr>
        <p:spPr>
          <a:xfrm>
            <a:off x="628650" y="6237312"/>
            <a:ext cx="2057400" cy="365125"/>
          </a:xfrm>
        </p:spPr>
        <p:txBody>
          <a:bodyPr/>
          <a:lstStyle>
            <a:lvl1pPr>
              <a:defRPr/>
            </a:lvl1pPr>
          </a:lstStyle>
          <a:p>
            <a:r>
              <a:rPr lang="en-US"/>
              <a:t>Your Date</a:t>
            </a:r>
            <a:endParaRPr lang="en-US" dirty="0"/>
          </a:p>
        </p:txBody>
      </p:sp>
      <p:sp>
        <p:nvSpPr>
          <p:cNvPr id="5" name="Footer Placeholder 4">
            <a:extLst>
              <a:ext uri="{FF2B5EF4-FFF2-40B4-BE49-F238E27FC236}">
                <a16:creationId xmlns:a16="http://schemas.microsoft.com/office/drawing/2014/main" id="{DF0BAC43-A15B-4524-B559-F5C89AB84411}"/>
              </a:ext>
            </a:extLst>
          </p:cNvPr>
          <p:cNvSpPr>
            <a:spLocks noGrp="1"/>
          </p:cNvSpPr>
          <p:nvPr>
            <p:ph type="ftr" sz="quarter" idx="11"/>
          </p:nvPr>
        </p:nvSpPr>
        <p:spPr>
          <a:xfrm>
            <a:off x="3028950" y="6237312"/>
            <a:ext cx="3086100" cy="365125"/>
          </a:xfrm>
        </p:spPr>
        <p:txBody>
          <a:bodyPr/>
          <a:lstStyle/>
          <a:p>
            <a:r>
              <a:rPr lang="en-US" dirty="0"/>
              <a:t>Your Footer</a:t>
            </a:r>
          </a:p>
        </p:txBody>
      </p:sp>
      <p:sp>
        <p:nvSpPr>
          <p:cNvPr id="7" name="Text Placeholder 8">
            <a:extLst>
              <a:ext uri="{FF2B5EF4-FFF2-40B4-BE49-F238E27FC236}">
                <a16:creationId xmlns:a16="http://schemas.microsoft.com/office/drawing/2014/main" id="{7FE1E8C5-1D73-4362-8287-0FBC5752C151}"/>
              </a:ext>
            </a:extLst>
          </p:cNvPr>
          <p:cNvSpPr>
            <a:spLocks noGrp="1"/>
          </p:cNvSpPr>
          <p:nvPr>
            <p:ph type="body" sz="quarter" idx="13" hasCustomPrompt="1"/>
          </p:nvPr>
        </p:nvSpPr>
        <p:spPr>
          <a:xfrm>
            <a:off x="-585220" y="-230809"/>
            <a:ext cx="2456920" cy="1525802"/>
          </a:xfrm>
        </p:spPr>
        <p:txBody>
          <a:bodyPr wrap="square">
            <a:spAutoFit/>
          </a:bodyPr>
          <a:lstStyle>
            <a:lvl1pPr marL="0" indent="0" algn="r">
              <a:buNone/>
              <a:defRPr sz="10350" b="1">
                <a:solidFill>
                  <a:srgbClr val="20C54F"/>
                </a:solidFill>
                <a:latin typeface="Arial Black" panose="020B0A04020102020204" pitchFamily="34"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00</a:t>
            </a:r>
          </a:p>
        </p:txBody>
      </p:sp>
      <p:sp>
        <p:nvSpPr>
          <p:cNvPr id="9" name="Rectangle 8">
            <a:extLst>
              <a:ext uri="{FF2B5EF4-FFF2-40B4-BE49-F238E27FC236}">
                <a16:creationId xmlns:a16="http://schemas.microsoft.com/office/drawing/2014/main" id="{4E981CE4-8F55-4D35-A8A0-65318B7E1DE5}"/>
              </a:ext>
            </a:extLst>
          </p:cNvPr>
          <p:cNvSpPr/>
          <p:nvPr userDrawn="1"/>
        </p:nvSpPr>
        <p:spPr>
          <a:xfrm>
            <a:off x="845587" y="1343211"/>
            <a:ext cx="673331" cy="9975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Slide Number Placeholder 5">
            <a:extLst>
              <a:ext uri="{FF2B5EF4-FFF2-40B4-BE49-F238E27FC236}">
                <a16:creationId xmlns:a16="http://schemas.microsoft.com/office/drawing/2014/main" id="{124781C0-54CA-4BFB-9E7D-758C840C66C8}"/>
              </a:ext>
            </a:extLst>
          </p:cNvPr>
          <p:cNvSpPr>
            <a:spLocks noGrp="1"/>
          </p:cNvSpPr>
          <p:nvPr>
            <p:ph type="sldNum" sz="quarter" idx="12"/>
          </p:nvPr>
        </p:nvSpPr>
        <p:spPr>
          <a:xfrm>
            <a:off x="6457950" y="6384601"/>
            <a:ext cx="2057400" cy="365125"/>
          </a:xfrm>
        </p:spPr>
        <p:txBody>
          <a:bodyPr/>
          <a:lstStyle>
            <a:lvl1pPr>
              <a:defRPr>
                <a:solidFill>
                  <a:schemeClr val="tx1">
                    <a:lumMod val="75000"/>
                    <a:lumOff val="25000"/>
                  </a:schemeClr>
                </a:solidFill>
              </a:defRPr>
            </a:lvl1pPr>
          </a:lstStyle>
          <a:p>
            <a:fld id="{F9036A72-EF4D-4486-A23C-054FE2E2A8D2}" type="slidenum">
              <a:rPr lang="en-US" smtClean="0"/>
              <a:pPr/>
              <a:t>‹N°›</a:t>
            </a:fld>
            <a:endParaRPr lang="en-US"/>
          </a:p>
        </p:txBody>
      </p:sp>
    </p:spTree>
    <p:extLst>
      <p:ext uri="{BB962C8B-B14F-4D97-AF65-F5344CB8AC3E}">
        <p14:creationId xmlns:p14="http://schemas.microsoft.com/office/powerpoint/2010/main" val="1323164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No Content">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533E15CC-4F7B-437A-A22D-CDA80E0C5DD4}"/>
              </a:ext>
            </a:extLst>
          </p:cNvPr>
          <p:cNvSpPr>
            <a:spLocks noChangeAspect="1"/>
          </p:cNvSpPr>
          <p:nvPr userDrawn="1"/>
        </p:nvSpPr>
        <p:spPr>
          <a:xfrm>
            <a:off x="0" y="6227873"/>
            <a:ext cx="9144000" cy="630127"/>
          </a:xfrm>
          <a:custGeom>
            <a:avLst/>
            <a:gdLst/>
            <a:ahLst/>
            <a:cxnLst>
              <a:cxn ang="0">
                <a:pos x="wd2" y="hd2"/>
              </a:cxn>
              <a:cxn ang="5400000">
                <a:pos x="wd2" y="hd2"/>
              </a:cxn>
              <a:cxn ang="10800000">
                <a:pos x="wd2" y="hd2"/>
              </a:cxn>
              <a:cxn ang="16200000">
                <a:pos x="wd2" y="hd2"/>
              </a:cxn>
            </a:cxnLst>
            <a:rect l="0" t="0" r="r" b="b"/>
            <a:pathLst>
              <a:path w="21600" h="21600" extrusionOk="0">
                <a:moveTo>
                  <a:pt x="17091" y="0"/>
                </a:moveTo>
                <a:cubicBezTo>
                  <a:pt x="16950" y="0"/>
                  <a:pt x="16819" y="1095"/>
                  <a:pt x="16748" y="2888"/>
                </a:cubicBezTo>
                <a:lnTo>
                  <a:pt x="16401" y="11964"/>
                </a:lnTo>
                <a:cubicBezTo>
                  <a:pt x="16342" y="13428"/>
                  <a:pt x="16235" y="14345"/>
                  <a:pt x="16118" y="14345"/>
                </a:cubicBezTo>
                <a:lnTo>
                  <a:pt x="0" y="14345"/>
                </a:lnTo>
                <a:lnTo>
                  <a:pt x="0" y="21600"/>
                </a:lnTo>
                <a:lnTo>
                  <a:pt x="21595" y="21600"/>
                </a:lnTo>
                <a:lnTo>
                  <a:pt x="21595" y="14345"/>
                </a:lnTo>
                <a:lnTo>
                  <a:pt x="21600" y="14"/>
                </a:lnTo>
                <a:lnTo>
                  <a:pt x="17091" y="14"/>
                </a:lnTo>
                <a:close/>
              </a:path>
            </a:pathLst>
          </a:custGeom>
          <a:solidFill>
            <a:srgbClr val="20C54F"/>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2" name="Title 1">
            <a:extLst>
              <a:ext uri="{FF2B5EF4-FFF2-40B4-BE49-F238E27FC236}">
                <a16:creationId xmlns:a16="http://schemas.microsoft.com/office/drawing/2014/main" id="{D62C1D42-6617-4BEE-98E5-BA7C91BA0ABE}"/>
              </a:ext>
            </a:extLst>
          </p:cNvPr>
          <p:cNvSpPr>
            <a:spLocks noGrp="1"/>
          </p:cNvSpPr>
          <p:nvPr>
            <p:ph type="title"/>
          </p:nvPr>
        </p:nvSpPr>
        <p:spPr>
          <a:xfrm>
            <a:off x="628650" y="365126"/>
            <a:ext cx="7886700" cy="1325563"/>
          </a:xfrm>
        </p:spPr>
        <p:txBody>
          <a:bodyPr/>
          <a:lstStyle/>
          <a:p>
            <a:r>
              <a:rPr lang="en-US" dirty="0"/>
              <a:t>Click to edit Master title style</a:t>
            </a:r>
          </a:p>
        </p:txBody>
      </p:sp>
      <p:sp>
        <p:nvSpPr>
          <p:cNvPr id="4" name="Date Placeholder 3">
            <a:extLst>
              <a:ext uri="{FF2B5EF4-FFF2-40B4-BE49-F238E27FC236}">
                <a16:creationId xmlns:a16="http://schemas.microsoft.com/office/drawing/2014/main" id="{D72CADAF-68B5-4AE6-A7BF-B41A96E7A599}"/>
              </a:ext>
            </a:extLst>
          </p:cNvPr>
          <p:cNvSpPr>
            <a:spLocks noGrp="1"/>
          </p:cNvSpPr>
          <p:nvPr>
            <p:ph type="dt" sz="half" idx="10"/>
          </p:nvPr>
        </p:nvSpPr>
        <p:spPr>
          <a:xfrm>
            <a:off x="628650" y="6237312"/>
            <a:ext cx="2057400" cy="365125"/>
          </a:xfrm>
        </p:spPr>
        <p:txBody>
          <a:bodyPr/>
          <a:lstStyle>
            <a:lvl1pPr>
              <a:defRPr/>
            </a:lvl1pPr>
          </a:lstStyle>
          <a:p>
            <a:r>
              <a:rPr lang="en-US"/>
              <a:t>Your Date</a:t>
            </a:r>
            <a:endParaRPr lang="en-US" dirty="0"/>
          </a:p>
        </p:txBody>
      </p:sp>
      <p:sp>
        <p:nvSpPr>
          <p:cNvPr id="5" name="Footer Placeholder 4">
            <a:extLst>
              <a:ext uri="{FF2B5EF4-FFF2-40B4-BE49-F238E27FC236}">
                <a16:creationId xmlns:a16="http://schemas.microsoft.com/office/drawing/2014/main" id="{DF0BAC43-A15B-4524-B559-F5C89AB84411}"/>
              </a:ext>
            </a:extLst>
          </p:cNvPr>
          <p:cNvSpPr>
            <a:spLocks noGrp="1"/>
          </p:cNvSpPr>
          <p:nvPr>
            <p:ph type="ftr" sz="quarter" idx="11"/>
          </p:nvPr>
        </p:nvSpPr>
        <p:spPr>
          <a:xfrm>
            <a:off x="3028950" y="6237312"/>
            <a:ext cx="3086100" cy="365125"/>
          </a:xfrm>
        </p:spPr>
        <p:txBody>
          <a:bodyPr/>
          <a:lstStyle/>
          <a:p>
            <a:r>
              <a:rPr lang="en-US"/>
              <a:t>Your Footer</a:t>
            </a:r>
          </a:p>
        </p:txBody>
      </p:sp>
      <p:sp>
        <p:nvSpPr>
          <p:cNvPr id="7" name="Slide Number Placeholder 5">
            <a:extLst>
              <a:ext uri="{FF2B5EF4-FFF2-40B4-BE49-F238E27FC236}">
                <a16:creationId xmlns:a16="http://schemas.microsoft.com/office/drawing/2014/main" id="{DAAA8E90-1821-4DCE-98D4-E1849A571D94}"/>
              </a:ext>
            </a:extLst>
          </p:cNvPr>
          <p:cNvSpPr>
            <a:spLocks noGrp="1"/>
          </p:cNvSpPr>
          <p:nvPr>
            <p:ph type="sldNum" sz="quarter" idx="12"/>
          </p:nvPr>
        </p:nvSpPr>
        <p:spPr>
          <a:xfrm>
            <a:off x="6457950" y="6384601"/>
            <a:ext cx="2057400" cy="365125"/>
          </a:xfrm>
        </p:spPr>
        <p:txBody>
          <a:bodyPr/>
          <a:lstStyle>
            <a:lvl1pPr>
              <a:defRPr>
                <a:solidFill>
                  <a:schemeClr val="tx1">
                    <a:lumMod val="75000"/>
                    <a:lumOff val="25000"/>
                  </a:schemeClr>
                </a:solidFill>
              </a:defRPr>
            </a:lvl1pPr>
          </a:lstStyle>
          <a:p>
            <a:fld id="{F9036A72-EF4D-4486-A23C-054FE2E2A8D2}" type="slidenum">
              <a:rPr lang="en-US" smtClean="0"/>
              <a:pPr/>
              <a:t>‹N°›</a:t>
            </a:fld>
            <a:endParaRPr lang="en-US"/>
          </a:p>
        </p:txBody>
      </p:sp>
    </p:spTree>
    <p:extLst>
      <p:ext uri="{BB962C8B-B14F-4D97-AF65-F5344CB8AC3E}">
        <p14:creationId xmlns:p14="http://schemas.microsoft.com/office/powerpoint/2010/main" val="2305317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heme" Target="../theme/theme3.xml"/><Relationship Id="rId1" Type="http://schemas.openxmlformats.org/officeDocument/2006/relationships/slideLayout" Target="../slideLayouts/slideLayout13.xml"/></Relationships>
</file>

<file path=ppt/slideMasters/_rels/slideMaster4.xml.rels><?xml version="1.0" encoding="UTF-8" standalone="yes"?>
<Relationships xmlns="http://schemas.openxmlformats.org/package/2006/relationships"><Relationship Id="rId1"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92820E-F81D-4DFD-8733-1D24A4D6F552}"/>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B584069-DA73-4ED1-8EA9-C3006B8E9DCB}"/>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C7D7BE-CE32-4BF8-BBEB-E4E9D6548AA8}"/>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Your Date</a:t>
            </a:r>
            <a:endParaRPr lang="en-US" dirty="0"/>
          </a:p>
        </p:txBody>
      </p:sp>
      <p:sp>
        <p:nvSpPr>
          <p:cNvPr id="5" name="Footer Placeholder 4">
            <a:extLst>
              <a:ext uri="{FF2B5EF4-FFF2-40B4-BE49-F238E27FC236}">
                <a16:creationId xmlns:a16="http://schemas.microsoft.com/office/drawing/2014/main" id="{2E335E2F-C15A-4548-80F5-181D09C672D7}"/>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Your Footer</a:t>
            </a:r>
          </a:p>
        </p:txBody>
      </p:sp>
      <p:sp>
        <p:nvSpPr>
          <p:cNvPr id="6" name="Slide Number Placeholder 5">
            <a:extLst>
              <a:ext uri="{FF2B5EF4-FFF2-40B4-BE49-F238E27FC236}">
                <a16:creationId xmlns:a16="http://schemas.microsoft.com/office/drawing/2014/main" id="{DC2E0BA0-643A-4B18-BC5E-12B02C3A08CC}"/>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9036A72-EF4D-4486-A23C-054FE2E2A8D2}" type="slidenum">
              <a:rPr lang="en-US" smtClean="0"/>
              <a:t>‹N°›</a:t>
            </a:fld>
            <a:endParaRPr lang="en-US"/>
          </a:p>
        </p:txBody>
      </p:sp>
      <p:sp>
        <p:nvSpPr>
          <p:cNvPr id="7" name="Rectangle 6">
            <a:extLst>
              <a:ext uri="{FF2B5EF4-FFF2-40B4-BE49-F238E27FC236}">
                <a16:creationId xmlns:a16="http://schemas.microsoft.com/office/drawing/2014/main" id="{B9D7A131-9B76-4E64-AD97-136DDE626FB1}"/>
              </a:ext>
            </a:extLst>
          </p:cNvPr>
          <p:cNvSpPr/>
          <p:nvPr userDrawn="1"/>
        </p:nvSpPr>
        <p:spPr>
          <a:xfrm rot="5400000">
            <a:off x="8678099" y="5823007"/>
            <a:ext cx="1430200" cy="230832"/>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dirty="0">
                <a:solidFill>
                  <a:prstClr val="black"/>
                </a:solidFill>
              </a:rPr>
              <a:t>© Copyright Showeet.com</a:t>
            </a:r>
          </a:p>
        </p:txBody>
      </p:sp>
    </p:spTree>
    <p:extLst>
      <p:ext uri="{BB962C8B-B14F-4D97-AF65-F5344CB8AC3E}">
        <p14:creationId xmlns:p14="http://schemas.microsoft.com/office/powerpoint/2010/main" val="1831596014"/>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2" r:id="rId12"/>
  </p:sldLayoutIdLst>
  <p:hf hdr="0"/>
  <p:txStyles>
    <p:titleStyle>
      <a:lvl1pPr algn="l" defTabSz="685800" rtl="0" eaLnBrk="1" latinLnBrk="0" hangingPunct="1">
        <a:lnSpc>
          <a:spcPct val="90000"/>
        </a:lnSpc>
        <a:spcBef>
          <a:spcPct val="0"/>
        </a:spcBef>
        <a:buNone/>
        <a:defRPr sz="3300" b="1" kern="1200" cap="all" baseline="0">
          <a:solidFill>
            <a:schemeClr val="tx1">
              <a:lumMod val="75000"/>
              <a:lumOff val="25000"/>
            </a:schemeClr>
          </a:solidFill>
          <a:latin typeface="+mn-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146304"/>
            <a:ext cx="8229600" cy="617612"/>
          </a:xfrm>
          <a:prstGeom prst="rect">
            <a:avLst/>
          </a:prstGeom>
        </p:spPr>
        <p:txBody>
          <a:bodyPr vert="horz" lIns="91440" tIns="45720" rIns="91440" bIns="45720" rtlCol="0" anchor="ctr">
            <a:noAutofit/>
          </a:bodyPr>
          <a:lstStyle/>
          <a:p>
            <a:pPr lvl="0"/>
            <a:r>
              <a:rPr lang="en-US"/>
              <a:t>Click to edit Master title style</a:t>
            </a:r>
            <a:endParaRPr lang="en-US" dirty="0"/>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Rectangle 14"/>
          <p:cNvSpPr/>
          <p:nvPr/>
        </p:nvSpPr>
        <p:spPr>
          <a:xfrm rot="5400000">
            <a:off x="8473620" y="5799923"/>
            <a:ext cx="1839158" cy="276999"/>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prstClr val="black"/>
                </a:solidFill>
              </a:rPr>
              <a:t>© Copyright Showeet.com</a:t>
            </a:r>
          </a:p>
        </p:txBody>
      </p:sp>
    </p:spTree>
    <p:extLst>
      <p:ext uri="{BB962C8B-B14F-4D97-AF65-F5344CB8AC3E}">
        <p14:creationId xmlns:p14="http://schemas.microsoft.com/office/powerpoint/2010/main" val="3974763103"/>
      </p:ext>
    </p:extLst>
  </p:cSld>
  <p:clrMap bg1="lt1" tx1="dk1" bg2="lt2" tx2="dk2" accent1="accent1" accent2="accent2" accent3="accent3" accent4="accent4" accent5="accent5" accent6="accent6" hlink="hlink" folHlink="folHlink"/>
  <p:hf hdr="0"/>
  <p:txStyles>
    <p:titleStyle>
      <a:lvl1pPr algn="r" defTabSz="914400" rtl="0" eaLnBrk="1" latinLnBrk="0" hangingPunct="1">
        <a:spcBef>
          <a:spcPct val="0"/>
        </a:spcBef>
        <a:buNone/>
        <a:defRPr lang="en-US" sz="3200" b="1" kern="1200" cap="all" normalizeH="0" baseline="0" dirty="0">
          <a:solidFill>
            <a:srgbClr val="2F3A46"/>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lumMod val="7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lumMod val="7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lumMod val="7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lumMod val="7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1E2631"/>
        </a:solidFill>
        <a:effectLst/>
      </p:bgPr>
    </p:bg>
    <p:spTree>
      <p:nvGrpSpPr>
        <p:cNvPr id="1" name=""/>
        <p:cNvGrpSpPr/>
        <p:nvPr/>
      </p:nvGrpSpPr>
      <p:grpSpPr>
        <a:xfrm>
          <a:off x="0" y="0"/>
          <a:ext cx="0" cy="0"/>
          <a:chOff x="0" y="0"/>
          <a:chExt cx="0" cy="0"/>
        </a:xfrm>
      </p:grpSpPr>
      <p:sp>
        <p:nvSpPr>
          <p:cNvPr id="5" name="Rectangle 4"/>
          <p:cNvSpPr/>
          <p:nvPr userDrawn="1"/>
        </p:nvSpPr>
        <p:spPr>
          <a:xfrm>
            <a:off x="1639461" y="2574491"/>
            <a:ext cx="5865080" cy="2585323"/>
          </a:xfrm>
          <a:prstGeom prst="rect">
            <a:avLst/>
          </a:prstGeom>
        </p:spPr>
        <p:txBody>
          <a:bodyPr wrap="square" anchor="ctr">
            <a:spAutoFit/>
          </a:bodyPr>
          <a:lstStyle/>
          <a:p>
            <a:pPr algn="ctr" defTabSz="685766"/>
            <a:r>
              <a:rPr lang="en-US" sz="4050" dirty="0">
                <a:solidFill>
                  <a:schemeClr val="bg1"/>
                </a:solidFill>
                <a:latin typeface="Calibri Light" panose="020F0302020204030204" pitchFamily="34" charset="0"/>
              </a:rPr>
              <a:t>Free </a:t>
            </a:r>
            <a:r>
              <a:rPr lang="en-US" sz="4050">
                <a:solidFill>
                  <a:schemeClr val="bg1"/>
                </a:solidFill>
                <a:latin typeface="Calibri Light" panose="020F0302020204030204" pitchFamily="34" charset="0"/>
              </a:rPr>
              <a:t>creative templates</a:t>
            </a:r>
            <a:r>
              <a:rPr lang="en-US" sz="4050" dirty="0">
                <a:solidFill>
                  <a:schemeClr val="bg1"/>
                </a:solidFill>
                <a:latin typeface="Calibri Light" panose="020F0302020204030204" pitchFamily="34" charset="0"/>
              </a:rPr>
              <a:t>, charts, diagrams and maps for your outstanding presentations</a:t>
            </a:r>
          </a:p>
        </p:txBody>
      </p:sp>
      <p:pic>
        <p:nvPicPr>
          <p:cNvPr id="4" name="Picture 3"/>
          <p:cNvPicPr>
            <a:picLocks noChangeAspect="1"/>
          </p:cNvPicPr>
          <p:nvPr userDrawn="1"/>
        </p:nvPicPr>
        <p:blipFill>
          <a:blip r:embed="rId3"/>
          <a:stretch>
            <a:fillRect/>
          </a:stretch>
        </p:blipFill>
        <p:spPr>
          <a:xfrm>
            <a:off x="3114930" y="341033"/>
            <a:ext cx="2914141" cy="804743"/>
          </a:xfrm>
          <a:prstGeom prst="rect">
            <a:avLst/>
          </a:prstGeom>
        </p:spPr>
      </p:pic>
    </p:spTree>
    <p:extLst>
      <p:ext uri="{BB962C8B-B14F-4D97-AF65-F5344CB8AC3E}">
        <p14:creationId xmlns:p14="http://schemas.microsoft.com/office/powerpoint/2010/main" val="742201309"/>
      </p:ext>
    </p:extLst>
  </p:cSld>
  <p:clrMap bg1="lt1" tx1="dk1" bg2="lt2" tx2="dk2" accent1="accent1" accent2="accent2" accent3="accent3" accent4="accent4" accent5="accent5" accent6="accent6" hlink="hlink" folHlink="folHlink"/>
  <p:sldLayoutIdLst>
    <p:sldLayoutId id="2147483765" r:id="rId1"/>
  </p:sldLayoutIdLst>
  <p:hf hdr="0"/>
  <p:txStyles>
    <p:titleStyle>
      <a:lvl1pPr algn="l" defTabSz="68576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42" indent="-171442" algn="l" defTabSz="68576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66" rtl="0" eaLnBrk="1" latinLnBrk="0" hangingPunct="1">
        <a:defRPr sz="1350" kern="1200">
          <a:solidFill>
            <a:schemeClr val="tx1"/>
          </a:solidFill>
          <a:latin typeface="+mn-lt"/>
          <a:ea typeface="+mn-ea"/>
          <a:cs typeface="+mn-cs"/>
        </a:defRPr>
      </a:lvl1pPr>
      <a:lvl2pPr marL="342884" algn="l" defTabSz="685766" rtl="0" eaLnBrk="1" latinLnBrk="0" hangingPunct="1">
        <a:defRPr sz="1350" kern="1200">
          <a:solidFill>
            <a:schemeClr val="tx1"/>
          </a:solidFill>
          <a:latin typeface="+mn-lt"/>
          <a:ea typeface="+mn-ea"/>
          <a:cs typeface="+mn-cs"/>
        </a:defRPr>
      </a:lvl2pPr>
      <a:lvl3pPr marL="685766" algn="l" defTabSz="685766" rtl="0" eaLnBrk="1" latinLnBrk="0" hangingPunct="1">
        <a:defRPr sz="1350" kern="1200">
          <a:solidFill>
            <a:schemeClr val="tx1"/>
          </a:solidFill>
          <a:latin typeface="+mn-lt"/>
          <a:ea typeface="+mn-ea"/>
          <a:cs typeface="+mn-cs"/>
        </a:defRPr>
      </a:lvl3pPr>
      <a:lvl4pPr marL="1028649" algn="l" defTabSz="685766" rtl="0" eaLnBrk="1" latinLnBrk="0" hangingPunct="1">
        <a:defRPr sz="1350" kern="1200">
          <a:solidFill>
            <a:schemeClr val="tx1"/>
          </a:solidFill>
          <a:latin typeface="+mn-lt"/>
          <a:ea typeface="+mn-ea"/>
          <a:cs typeface="+mn-cs"/>
        </a:defRPr>
      </a:lvl4pPr>
      <a:lvl5pPr marL="1371532" algn="l" defTabSz="685766" rtl="0" eaLnBrk="1" latinLnBrk="0" hangingPunct="1">
        <a:defRPr sz="1350" kern="1200">
          <a:solidFill>
            <a:schemeClr val="tx1"/>
          </a:solidFill>
          <a:latin typeface="+mn-lt"/>
          <a:ea typeface="+mn-ea"/>
          <a:cs typeface="+mn-cs"/>
        </a:defRPr>
      </a:lvl5pPr>
      <a:lvl6pPr marL="1714415" algn="l" defTabSz="685766" rtl="0" eaLnBrk="1" latinLnBrk="0" hangingPunct="1">
        <a:defRPr sz="1350" kern="1200">
          <a:solidFill>
            <a:schemeClr val="tx1"/>
          </a:solidFill>
          <a:latin typeface="+mn-lt"/>
          <a:ea typeface="+mn-ea"/>
          <a:cs typeface="+mn-cs"/>
        </a:defRPr>
      </a:lvl6pPr>
      <a:lvl7pPr marL="2057297" algn="l" defTabSz="685766" rtl="0" eaLnBrk="1" latinLnBrk="0" hangingPunct="1">
        <a:defRPr sz="1350" kern="1200">
          <a:solidFill>
            <a:schemeClr val="tx1"/>
          </a:solidFill>
          <a:latin typeface="+mn-lt"/>
          <a:ea typeface="+mn-ea"/>
          <a:cs typeface="+mn-cs"/>
        </a:defRPr>
      </a:lvl7pPr>
      <a:lvl8pPr marL="2400180" algn="l" defTabSz="685766" rtl="0" eaLnBrk="1" latinLnBrk="0" hangingPunct="1">
        <a:defRPr sz="1350" kern="1200">
          <a:solidFill>
            <a:schemeClr val="tx1"/>
          </a:solidFill>
          <a:latin typeface="+mn-lt"/>
          <a:ea typeface="+mn-ea"/>
          <a:cs typeface="+mn-cs"/>
        </a:defRPr>
      </a:lvl8pPr>
      <a:lvl9pPr marL="2743064" algn="l" defTabSz="685766"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14104"/>
            <a:ext cx="8229600" cy="553998"/>
          </a:xfrm>
          <a:prstGeom prst="rect">
            <a:avLst/>
          </a:prstGeom>
        </p:spPr>
        <p:txBody>
          <a:bodyPr vert="horz" lIns="91440" tIns="45720" rIns="91440" bIns="45720" rtlCol="0" anchor="ctr">
            <a:spAutoFit/>
          </a:bodyPr>
          <a:lstStyle/>
          <a:p>
            <a:pPr lvl="0"/>
            <a:r>
              <a:rPr lang="en-US"/>
              <a:t>Click to edit Master title style</a:t>
            </a:r>
            <a:endParaRPr lang="en-US" dirty="0"/>
          </a:p>
        </p:txBody>
      </p:sp>
      <p:sp>
        <p:nvSpPr>
          <p:cNvPr id="3" name="Espace réservé du texte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Rectangle 14"/>
          <p:cNvSpPr/>
          <p:nvPr/>
        </p:nvSpPr>
        <p:spPr>
          <a:xfrm rot="5400000">
            <a:off x="8678099" y="5823007"/>
            <a:ext cx="1430200" cy="230832"/>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dirty="0">
                <a:solidFill>
                  <a:prstClr val="black"/>
                </a:solidFill>
              </a:rPr>
              <a:t>© Copyright Showeet.com</a:t>
            </a:r>
          </a:p>
        </p:txBody>
      </p:sp>
    </p:spTree>
    <p:extLst>
      <p:ext uri="{BB962C8B-B14F-4D97-AF65-F5344CB8AC3E}">
        <p14:creationId xmlns:p14="http://schemas.microsoft.com/office/powerpoint/2010/main" val="2716954348"/>
      </p:ext>
    </p:extLst>
  </p:cSld>
  <p:clrMap bg1="lt1" tx1="dk1" bg2="lt2" tx2="dk2" accent1="accent1" accent2="accent2" accent3="accent3" accent4="accent4" accent5="accent5" accent6="accent6" hlink="hlink" folHlink="folHlink"/>
  <p:hf hdr="0"/>
  <p:txStyles>
    <p:titleStyle>
      <a:lvl1pPr algn="r" defTabSz="685766" rtl="0" eaLnBrk="1" latinLnBrk="0" hangingPunct="1">
        <a:spcBef>
          <a:spcPct val="0"/>
        </a:spcBef>
        <a:buNone/>
        <a:defRPr lang="en-US" sz="3000" b="1" kern="1200" cap="all" normalizeH="0" baseline="0" dirty="0">
          <a:solidFill>
            <a:srgbClr val="2F3A46"/>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57162" indent="-257162" algn="l" defTabSz="685766" rtl="0" eaLnBrk="1" latinLnBrk="0" hangingPunct="1">
        <a:spcBef>
          <a:spcPct val="20000"/>
        </a:spcBef>
        <a:buFont typeface="Arial" pitchFamily="34" charset="0"/>
        <a:buChar char="•"/>
        <a:defRPr sz="24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557185" indent="-214303" algn="l" defTabSz="685766" rtl="0" eaLnBrk="1" latinLnBrk="0" hangingPunct="1">
        <a:spcBef>
          <a:spcPct val="20000"/>
        </a:spcBef>
        <a:buFont typeface="Arial" pitchFamily="34" charset="0"/>
        <a:buChar char="–"/>
        <a:defRPr sz="21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2pPr>
      <a:lvl3pPr marL="857207" indent="-171442" algn="l" defTabSz="685766" rtl="0" eaLnBrk="1" latinLnBrk="0" hangingPunct="1">
        <a:spcBef>
          <a:spcPct val="20000"/>
        </a:spcBef>
        <a:buFont typeface="Arial" pitchFamily="34" charset="0"/>
        <a:buChar char="•"/>
        <a:defRPr sz="18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3pPr>
      <a:lvl4pPr marL="1200090" indent="-171442" algn="l" defTabSz="685766" rtl="0" eaLnBrk="1" latinLnBrk="0" hangingPunct="1">
        <a:spcBef>
          <a:spcPct val="20000"/>
        </a:spcBef>
        <a:buFont typeface="Arial" pitchFamily="34" charset="0"/>
        <a:buChar char="–"/>
        <a:defRPr sz="15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4pPr>
      <a:lvl5pPr marL="1542974" indent="-171442" algn="l" defTabSz="685766" rtl="0" eaLnBrk="1" latinLnBrk="0" hangingPunct="1">
        <a:spcBef>
          <a:spcPct val="20000"/>
        </a:spcBef>
        <a:buFont typeface="Arial" pitchFamily="34" charset="0"/>
        <a:buChar char="»"/>
        <a:defRPr sz="15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5pPr>
      <a:lvl6pPr marL="1885856" indent="-171442" algn="l" defTabSz="685766"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39" indent="-171442" algn="l" defTabSz="685766"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622" indent="-171442" algn="l" defTabSz="685766"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505" indent="-171442" algn="l" defTabSz="685766"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fr-FR"/>
      </a:defPPr>
      <a:lvl1pPr marL="0" algn="l" defTabSz="685766" rtl="0" eaLnBrk="1" latinLnBrk="0" hangingPunct="1">
        <a:defRPr sz="1350" kern="1200">
          <a:solidFill>
            <a:schemeClr val="tx1"/>
          </a:solidFill>
          <a:latin typeface="+mn-lt"/>
          <a:ea typeface="+mn-ea"/>
          <a:cs typeface="+mn-cs"/>
        </a:defRPr>
      </a:lvl1pPr>
      <a:lvl2pPr marL="342884" algn="l" defTabSz="685766" rtl="0" eaLnBrk="1" latinLnBrk="0" hangingPunct="1">
        <a:defRPr sz="1350" kern="1200">
          <a:solidFill>
            <a:schemeClr val="tx1"/>
          </a:solidFill>
          <a:latin typeface="+mn-lt"/>
          <a:ea typeface="+mn-ea"/>
          <a:cs typeface="+mn-cs"/>
        </a:defRPr>
      </a:lvl2pPr>
      <a:lvl3pPr marL="685766" algn="l" defTabSz="685766" rtl="0" eaLnBrk="1" latinLnBrk="0" hangingPunct="1">
        <a:defRPr sz="1350" kern="1200">
          <a:solidFill>
            <a:schemeClr val="tx1"/>
          </a:solidFill>
          <a:latin typeface="+mn-lt"/>
          <a:ea typeface="+mn-ea"/>
          <a:cs typeface="+mn-cs"/>
        </a:defRPr>
      </a:lvl3pPr>
      <a:lvl4pPr marL="1028649" algn="l" defTabSz="685766" rtl="0" eaLnBrk="1" latinLnBrk="0" hangingPunct="1">
        <a:defRPr sz="1350" kern="1200">
          <a:solidFill>
            <a:schemeClr val="tx1"/>
          </a:solidFill>
          <a:latin typeface="+mn-lt"/>
          <a:ea typeface="+mn-ea"/>
          <a:cs typeface="+mn-cs"/>
        </a:defRPr>
      </a:lvl4pPr>
      <a:lvl5pPr marL="1371532" algn="l" defTabSz="685766" rtl="0" eaLnBrk="1" latinLnBrk="0" hangingPunct="1">
        <a:defRPr sz="1350" kern="1200">
          <a:solidFill>
            <a:schemeClr val="tx1"/>
          </a:solidFill>
          <a:latin typeface="+mn-lt"/>
          <a:ea typeface="+mn-ea"/>
          <a:cs typeface="+mn-cs"/>
        </a:defRPr>
      </a:lvl5pPr>
      <a:lvl6pPr marL="1714415" algn="l" defTabSz="685766" rtl="0" eaLnBrk="1" latinLnBrk="0" hangingPunct="1">
        <a:defRPr sz="1350" kern="1200">
          <a:solidFill>
            <a:schemeClr val="tx1"/>
          </a:solidFill>
          <a:latin typeface="+mn-lt"/>
          <a:ea typeface="+mn-ea"/>
          <a:cs typeface="+mn-cs"/>
        </a:defRPr>
      </a:lvl6pPr>
      <a:lvl7pPr marL="2057297" algn="l" defTabSz="685766" rtl="0" eaLnBrk="1" latinLnBrk="0" hangingPunct="1">
        <a:defRPr sz="1350" kern="1200">
          <a:solidFill>
            <a:schemeClr val="tx1"/>
          </a:solidFill>
          <a:latin typeface="+mn-lt"/>
          <a:ea typeface="+mn-ea"/>
          <a:cs typeface="+mn-cs"/>
        </a:defRPr>
      </a:lvl7pPr>
      <a:lvl8pPr marL="2400180" algn="l" defTabSz="685766" rtl="0" eaLnBrk="1" latinLnBrk="0" hangingPunct="1">
        <a:defRPr sz="1350" kern="1200">
          <a:solidFill>
            <a:schemeClr val="tx1"/>
          </a:solidFill>
          <a:latin typeface="+mn-lt"/>
          <a:ea typeface="+mn-ea"/>
          <a:cs typeface="+mn-cs"/>
        </a:defRPr>
      </a:lvl8pPr>
      <a:lvl9pPr marL="2743064" algn="l" defTabSz="685766"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10.png"/><Relationship Id="rId4" Type="http://schemas.openxmlformats.org/officeDocument/2006/relationships/image" Target="../media/image9.png"/></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58EDE2-9C12-4E95-AE15-1944DE2521FC}"/>
              </a:ext>
            </a:extLst>
          </p:cNvPr>
          <p:cNvSpPr>
            <a:spLocks noGrp="1"/>
          </p:cNvSpPr>
          <p:nvPr>
            <p:ph type="ctrTitle"/>
          </p:nvPr>
        </p:nvSpPr>
        <p:spPr/>
        <p:txBody>
          <a:bodyPr>
            <a:normAutofit/>
          </a:bodyPr>
          <a:lstStyle/>
          <a:p>
            <a:r>
              <a:rPr lang="en-US" dirty="0"/>
              <a:t>Yara workshop</a:t>
            </a:r>
            <a:br>
              <a:rPr lang="en-US" dirty="0"/>
            </a:br>
            <a:r>
              <a:rPr lang="en-US" dirty="0"/>
              <a:t>part 1</a:t>
            </a:r>
          </a:p>
        </p:txBody>
      </p:sp>
      <p:sp>
        <p:nvSpPr>
          <p:cNvPr id="7" name="Subtitle 6">
            <a:extLst>
              <a:ext uri="{FF2B5EF4-FFF2-40B4-BE49-F238E27FC236}">
                <a16:creationId xmlns:a16="http://schemas.microsoft.com/office/drawing/2014/main" id="{E6DCAC89-5D68-4BB2-9B66-DFA32988EB16}"/>
              </a:ext>
            </a:extLst>
          </p:cNvPr>
          <p:cNvSpPr>
            <a:spLocks noGrp="1"/>
          </p:cNvSpPr>
          <p:nvPr>
            <p:ph type="subTitle" idx="1"/>
          </p:nvPr>
        </p:nvSpPr>
        <p:spPr/>
        <p:txBody>
          <a:bodyPr>
            <a:normAutofit/>
          </a:bodyPr>
          <a:lstStyle/>
          <a:p>
            <a:r>
              <a:rPr lang="en-US" dirty="0"/>
              <a:t>Malware hunting with patterns</a:t>
            </a:r>
          </a:p>
        </p:txBody>
      </p:sp>
      <p:pic>
        <p:nvPicPr>
          <p:cNvPr id="3" name="Image 2">
            <a:extLst>
              <a:ext uri="{FF2B5EF4-FFF2-40B4-BE49-F238E27FC236}">
                <a16:creationId xmlns:a16="http://schemas.microsoft.com/office/drawing/2014/main" id="{D6991560-FDA4-4CE6-AB22-5CF38BF29C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112" y="404664"/>
            <a:ext cx="1905000" cy="1905000"/>
          </a:xfrm>
          <a:prstGeom prst="rect">
            <a:avLst/>
          </a:prstGeom>
        </p:spPr>
      </p:pic>
    </p:spTree>
    <p:extLst>
      <p:ext uri="{BB962C8B-B14F-4D97-AF65-F5344CB8AC3E}">
        <p14:creationId xmlns:p14="http://schemas.microsoft.com/office/powerpoint/2010/main" val="38735196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CASES </a:t>
            </a:r>
          </a:p>
        </p:txBody>
      </p:sp>
      <p:sp>
        <p:nvSpPr>
          <p:cNvPr id="4" name="Date Placeholder 3">
            <a:extLst>
              <a:ext uri="{FF2B5EF4-FFF2-40B4-BE49-F238E27FC236}">
                <a16:creationId xmlns:a16="http://schemas.microsoft.com/office/drawing/2014/main" id="{073533C9-8C64-49C2-807E-82BF5C64A4E3}"/>
              </a:ext>
            </a:extLst>
          </p:cNvPr>
          <p:cNvSpPr>
            <a:spLocks noGrp="1"/>
          </p:cNvSpPr>
          <p:nvPr>
            <p:ph type="dt" sz="half" idx="10"/>
          </p:nvPr>
        </p:nvSpPr>
        <p:spPr/>
        <p:txBody>
          <a:bodyPr/>
          <a:lstStyle/>
          <a:p>
            <a:pPr defTabSz="685766"/>
            <a:r>
              <a:rPr lang="en-US" dirty="0">
                <a:solidFill>
                  <a:prstClr val="black">
                    <a:tint val="75000"/>
                  </a:prstClr>
                </a:solidFill>
                <a:latin typeface="Calibri" panose="020F0502020204030204"/>
              </a:rPr>
              <a:t>31.05.2021</a:t>
            </a:r>
          </a:p>
        </p:txBody>
      </p:sp>
      <p:sp>
        <p:nvSpPr>
          <p:cNvPr id="5" name="Footer Placeholder 4">
            <a:extLst>
              <a:ext uri="{FF2B5EF4-FFF2-40B4-BE49-F238E27FC236}">
                <a16:creationId xmlns:a16="http://schemas.microsoft.com/office/drawing/2014/main" id="{0E2DF3CC-7901-4742-B1AF-397A6E9CAD52}"/>
              </a:ext>
            </a:extLst>
          </p:cNvPr>
          <p:cNvSpPr>
            <a:spLocks noGrp="1"/>
          </p:cNvSpPr>
          <p:nvPr>
            <p:ph type="ftr" sz="quarter" idx="11"/>
          </p:nvPr>
        </p:nvSpPr>
        <p:spPr/>
        <p:txBody>
          <a:bodyPr/>
          <a:lstStyle/>
          <a:p>
            <a:pPr defTabSz="685766"/>
            <a:r>
              <a:rPr lang="en-US" dirty="0">
                <a:solidFill>
                  <a:prstClr val="black">
                    <a:tint val="75000"/>
                  </a:prstClr>
                </a:solidFill>
                <a:latin typeface="Calibri" panose="020F0502020204030204"/>
              </a:rPr>
              <a:t>Horea Moldovan</a:t>
            </a:r>
          </a:p>
        </p:txBody>
      </p:sp>
      <p:sp>
        <p:nvSpPr>
          <p:cNvPr id="8" name="Slide Number Placeholder 7">
            <a:extLst>
              <a:ext uri="{FF2B5EF4-FFF2-40B4-BE49-F238E27FC236}">
                <a16:creationId xmlns:a16="http://schemas.microsoft.com/office/drawing/2014/main" id="{8AF76EC7-878D-40DB-A762-D319C02C7450}"/>
              </a:ext>
            </a:extLst>
          </p:cNvPr>
          <p:cNvSpPr>
            <a:spLocks noGrp="1"/>
          </p:cNvSpPr>
          <p:nvPr>
            <p:ph type="sldNum" sz="quarter" idx="12"/>
          </p:nvPr>
        </p:nvSpPr>
        <p:spPr/>
        <p:txBody>
          <a:bodyPr/>
          <a:lstStyle/>
          <a:p>
            <a:pPr defTabSz="685766"/>
            <a:fld id="{F9036A72-EF4D-4486-A23C-054FE2E2A8D2}" type="slidenum">
              <a:rPr lang="en-US">
                <a:solidFill>
                  <a:prstClr val="black">
                    <a:lumMod val="75000"/>
                    <a:lumOff val="25000"/>
                  </a:prstClr>
                </a:solidFill>
                <a:latin typeface="Calibri" panose="020F0502020204030204"/>
              </a:rPr>
              <a:pPr defTabSz="685766"/>
              <a:t>10</a:t>
            </a:fld>
            <a:endParaRPr lang="en-US">
              <a:solidFill>
                <a:prstClr val="black">
                  <a:lumMod val="75000"/>
                  <a:lumOff val="25000"/>
                </a:prstClr>
              </a:solidFill>
              <a:latin typeface="Calibri" panose="020F0502020204030204"/>
            </a:endParaRPr>
          </a:p>
        </p:txBody>
      </p:sp>
      <p:pic>
        <p:nvPicPr>
          <p:cNvPr id="6" name="Image 5">
            <a:extLst>
              <a:ext uri="{FF2B5EF4-FFF2-40B4-BE49-F238E27FC236}">
                <a16:creationId xmlns:a16="http://schemas.microsoft.com/office/drawing/2014/main" id="{5DEB0663-F42D-4048-A338-57520539B33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8839" y="1480780"/>
            <a:ext cx="1508790" cy="1508790"/>
          </a:xfrm>
          <a:prstGeom prst="rect">
            <a:avLst/>
          </a:prstGeom>
        </p:spPr>
      </p:pic>
      <p:sp>
        <p:nvSpPr>
          <p:cNvPr id="7" name="ZoneTexte 6">
            <a:extLst>
              <a:ext uri="{FF2B5EF4-FFF2-40B4-BE49-F238E27FC236}">
                <a16:creationId xmlns:a16="http://schemas.microsoft.com/office/drawing/2014/main" id="{850448A5-6895-4511-8B7B-25DD4F589D7D}"/>
              </a:ext>
            </a:extLst>
          </p:cNvPr>
          <p:cNvSpPr txBox="1"/>
          <p:nvPr/>
        </p:nvSpPr>
        <p:spPr>
          <a:xfrm>
            <a:off x="4283968" y="2204864"/>
            <a:ext cx="3507307" cy="369332"/>
          </a:xfrm>
          <a:prstGeom prst="rect">
            <a:avLst/>
          </a:prstGeom>
          <a:noFill/>
        </p:spPr>
        <p:txBody>
          <a:bodyPr wrap="none" rtlCol="0">
            <a:spAutoFit/>
          </a:bodyPr>
          <a:lstStyle/>
          <a:p>
            <a:r>
              <a:rPr lang="fr-FR" b="1" dirty="0">
                <a:solidFill>
                  <a:schemeClr val="accent1">
                    <a:lumMod val="60000"/>
                    <a:lumOff val="40000"/>
                  </a:schemeClr>
                </a:solidFill>
              </a:rPr>
              <a:t>Classification des Artefacts (Triage)</a:t>
            </a:r>
          </a:p>
        </p:txBody>
      </p:sp>
      <p:pic>
        <p:nvPicPr>
          <p:cNvPr id="12" name="Image 11">
            <a:extLst>
              <a:ext uri="{FF2B5EF4-FFF2-40B4-BE49-F238E27FC236}">
                <a16:creationId xmlns:a16="http://schemas.microsoft.com/office/drawing/2014/main" id="{C3203410-CB1B-4548-8D16-3CD5249D1B6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7489" y="3051833"/>
            <a:ext cx="1408331" cy="1408331"/>
          </a:xfrm>
          <a:prstGeom prst="rect">
            <a:avLst/>
          </a:prstGeom>
        </p:spPr>
      </p:pic>
      <p:sp>
        <p:nvSpPr>
          <p:cNvPr id="14" name="ZoneTexte 13">
            <a:extLst>
              <a:ext uri="{FF2B5EF4-FFF2-40B4-BE49-F238E27FC236}">
                <a16:creationId xmlns:a16="http://schemas.microsoft.com/office/drawing/2014/main" id="{F40829F0-0050-4085-B177-A39468A0DCEE}"/>
              </a:ext>
            </a:extLst>
          </p:cNvPr>
          <p:cNvSpPr txBox="1"/>
          <p:nvPr/>
        </p:nvSpPr>
        <p:spPr>
          <a:xfrm>
            <a:off x="4283968" y="3705690"/>
            <a:ext cx="4348626" cy="369332"/>
          </a:xfrm>
          <a:prstGeom prst="rect">
            <a:avLst/>
          </a:prstGeom>
          <a:noFill/>
        </p:spPr>
        <p:txBody>
          <a:bodyPr wrap="none" rtlCol="0">
            <a:spAutoFit/>
          </a:bodyPr>
          <a:lstStyle/>
          <a:p>
            <a:r>
              <a:rPr lang="fr-FR" b="1" dirty="0">
                <a:solidFill>
                  <a:schemeClr val="accent1">
                    <a:lumMod val="60000"/>
                    <a:lumOff val="40000"/>
                  </a:schemeClr>
                </a:solidFill>
              </a:rPr>
              <a:t>Identification de signature malicieuse (IOC) </a:t>
            </a:r>
          </a:p>
        </p:txBody>
      </p:sp>
      <p:pic>
        <p:nvPicPr>
          <p:cNvPr id="17" name="Image 16">
            <a:extLst>
              <a:ext uri="{FF2B5EF4-FFF2-40B4-BE49-F238E27FC236}">
                <a16:creationId xmlns:a16="http://schemas.microsoft.com/office/drawing/2014/main" id="{2D519B35-ECC1-46E9-B15F-77BFBCB7FC7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7259" y="4522427"/>
            <a:ext cx="1508790" cy="1508790"/>
          </a:xfrm>
          <a:prstGeom prst="rect">
            <a:avLst/>
          </a:prstGeom>
        </p:spPr>
      </p:pic>
      <p:sp>
        <p:nvSpPr>
          <p:cNvPr id="18" name="ZoneTexte 17">
            <a:extLst>
              <a:ext uri="{FF2B5EF4-FFF2-40B4-BE49-F238E27FC236}">
                <a16:creationId xmlns:a16="http://schemas.microsoft.com/office/drawing/2014/main" id="{A1323281-9C36-4071-9C2A-7A685C0EDB67}"/>
              </a:ext>
            </a:extLst>
          </p:cNvPr>
          <p:cNvSpPr txBox="1"/>
          <p:nvPr/>
        </p:nvSpPr>
        <p:spPr>
          <a:xfrm>
            <a:off x="4283968" y="4971501"/>
            <a:ext cx="3045514" cy="369332"/>
          </a:xfrm>
          <a:prstGeom prst="rect">
            <a:avLst/>
          </a:prstGeom>
          <a:noFill/>
        </p:spPr>
        <p:txBody>
          <a:bodyPr wrap="none" rtlCol="0">
            <a:spAutoFit/>
          </a:bodyPr>
          <a:lstStyle/>
          <a:p>
            <a:r>
              <a:rPr lang="fr-FR" b="1" dirty="0">
                <a:solidFill>
                  <a:schemeClr val="accent1">
                    <a:lumMod val="60000"/>
                    <a:lumOff val="40000"/>
                  </a:schemeClr>
                </a:solidFill>
              </a:rPr>
              <a:t>La chasse à l'échelle (Hunting)</a:t>
            </a:r>
          </a:p>
        </p:txBody>
      </p:sp>
    </p:spTree>
    <p:extLst>
      <p:ext uri="{BB962C8B-B14F-4D97-AF65-F5344CB8AC3E}">
        <p14:creationId xmlns:p14="http://schemas.microsoft.com/office/powerpoint/2010/main" val="801225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 </a:t>
            </a:r>
            <a:r>
              <a:rPr lang="en-US" dirty="0" err="1"/>
              <a:t>utiliSe</a:t>
            </a:r>
            <a:r>
              <a:rPr lang="en-US" dirty="0"/>
              <a:t> </a:t>
            </a:r>
            <a:r>
              <a:rPr lang="en-US" dirty="0" err="1"/>
              <a:t>yara</a:t>
            </a:r>
            <a:r>
              <a:rPr lang="en-US" dirty="0"/>
              <a:t> ? </a:t>
            </a:r>
          </a:p>
        </p:txBody>
      </p:sp>
      <p:sp>
        <p:nvSpPr>
          <p:cNvPr id="4" name="Date Placeholder 3">
            <a:extLst>
              <a:ext uri="{FF2B5EF4-FFF2-40B4-BE49-F238E27FC236}">
                <a16:creationId xmlns:a16="http://schemas.microsoft.com/office/drawing/2014/main" id="{073533C9-8C64-49C2-807E-82BF5C64A4E3}"/>
              </a:ext>
            </a:extLst>
          </p:cNvPr>
          <p:cNvSpPr>
            <a:spLocks noGrp="1"/>
          </p:cNvSpPr>
          <p:nvPr>
            <p:ph type="dt" sz="half" idx="10"/>
          </p:nvPr>
        </p:nvSpPr>
        <p:spPr/>
        <p:txBody>
          <a:bodyPr/>
          <a:lstStyle/>
          <a:p>
            <a:pPr defTabSz="685766"/>
            <a:r>
              <a:rPr lang="en-US" dirty="0">
                <a:solidFill>
                  <a:prstClr val="black">
                    <a:tint val="75000"/>
                  </a:prstClr>
                </a:solidFill>
                <a:latin typeface="Calibri" panose="020F0502020204030204"/>
              </a:rPr>
              <a:t>31.05.2021</a:t>
            </a:r>
          </a:p>
        </p:txBody>
      </p:sp>
      <p:sp>
        <p:nvSpPr>
          <p:cNvPr id="5" name="Footer Placeholder 4">
            <a:extLst>
              <a:ext uri="{FF2B5EF4-FFF2-40B4-BE49-F238E27FC236}">
                <a16:creationId xmlns:a16="http://schemas.microsoft.com/office/drawing/2014/main" id="{0E2DF3CC-7901-4742-B1AF-397A6E9CAD52}"/>
              </a:ext>
            </a:extLst>
          </p:cNvPr>
          <p:cNvSpPr>
            <a:spLocks noGrp="1"/>
          </p:cNvSpPr>
          <p:nvPr>
            <p:ph type="ftr" sz="quarter" idx="11"/>
          </p:nvPr>
        </p:nvSpPr>
        <p:spPr/>
        <p:txBody>
          <a:bodyPr/>
          <a:lstStyle/>
          <a:p>
            <a:pPr defTabSz="685766"/>
            <a:r>
              <a:rPr lang="en-US" dirty="0">
                <a:solidFill>
                  <a:prstClr val="black">
                    <a:tint val="75000"/>
                  </a:prstClr>
                </a:solidFill>
                <a:latin typeface="Calibri" panose="020F0502020204030204"/>
              </a:rPr>
              <a:t>Horea Moldovan</a:t>
            </a:r>
          </a:p>
        </p:txBody>
      </p:sp>
      <p:sp>
        <p:nvSpPr>
          <p:cNvPr id="8" name="Slide Number Placeholder 7">
            <a:extLst>
              <a:ext uri="{FF2B5EF4-FFF2-40B4-BE49-F238E27FC236}">
                <a16:creationId xmlns:a16="http://schemas.microsoft.com/office/drawing/2014/main" id="{8AF76EC7-878D-40DB-A762-D319C02C7450}"/>
              </a:ext>
            </a:extLst>
          </p:cNvPr>
          <p:cNvSpPr>
            <a:spLocks noGrp="1"/>
          </p:cNvSpPr>
          <p:nvPr>
            <p:ph type="sldNum" sz="quarter" idx="12"/>
          </p:nvPr>
        </p:nvSpPr>
        <p:spPr/>
        <p:txBody>
          <a:bodyPr/>
          <a:lstStyle/>
          <a:p>
            <a:pPr defTabSz="685766"/>
            <a:fld id="{F9036A72-EF4D-4486-A23C-054FE2E2A8D2}" type="slidenum">
              <a:rPr lang="en-US">
                <a:solidFill>
                  <a:prstClr val="black">
                    <a:lumMod val="75000"/>
                    <a:lumOff val="25000"/>
                  </a:prstClr>
                </a:solidFill>
                <a:latin typeface="Calibri" panose="020F0502020204030204"/>
              </a:rPr>
              <a:pPr defTabSz="685766"/>
              <a:t>11</a:t>
            </a:fld>
            <a:endParaRPr lang="en-US">
              <a:solidFill>
                <a:prstClr val="black">
                  <a:lumMod val="75000"/>
                  <a:lumOff val="25000"/>
                </a:prstClr>
              </a:solidFill>
              <a:latin typeface="Calibri" panose="020F0502020204030204"/>
            </a:endParaRPr>
          </a:p>
        </p:txBody>
      </p:sp>
      <p:pic>
        <p:nvPicPr>
          <p:cNvPr id="9" name="Image 8">
            <a:extLst>
              <a:ext uri="{FF2B5EF4-FFF2-40B4-BE49-F238E27FC236}">
                <a16:creationId xmlns:a16="http://schemas.microsoft.com/office/drawing/2014/main" id="{6776693B-4606-4FCB-ADA9-EDC58E58D6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8075" y="2505075"/>
            <a:ext cx="1847850" cy="1847850"/>
          </a:xfrm>
          <a:prstGeom prst="rect">
            <a:avLst/>
          </a:prstGeom>
        </p:spPr>
      </p:pic>
      <p:sp>
        <p:nvSpPr>
          <p:cNvPr id="10" name="ZoneTexte 9">
            <a:extLst>
              <a:ext uri="{FF2B5EF4-FFF2-40B4-BE49-F238E27FC236}">
                <a16:creationId xmlns:a16="http://schemas.microsoft.com/office/drawing/2014/main" id="{F3EE4FCE-9F18-42B3-9CA3-FAD5B8B66360}"/>
              </a:ext>
            </a:extLst>
          </p:cNvPr>
          <p:cNvSpPr txBox="1"/>
          <p:nvPr/>
        </p:nvSpPr>
        <p:spPr>
          <a:xfrm>
            <a:off x="1547664" y="2276872"/>
            <a:ext cx="2038635" cy="369332"/>
          </a:xfrm>
          <a:prstGeom prst="rect">
            <a:avLst/>
          </a:prstGeom>
          <a:noFill/>
        </p:spPr>
        <p:txBody>
          <a:bodyPr wrap="none" rtlCol="0">
            <a:spAutoFit/>
          </a:bodyPr>
          <a:lstStyle/>
          <a:p>
            <a:r>
              <a:rPr lang="fr-FR" b="1" dirty="0">
                <a:solidFill>
                  <a:schemeClr val="accent1">
                    <a:lumMod val="60000"/>
                    <a:lumOff val="40000"/>
                  </a:schemeClr>
                </a:solidFill>
              </a:rPr>
              <a:t>Incident </a:t>
            </a:r>
            <a:r>
              <a:rPr lang="fr-FR" b="1" dirty="0" err="1">
                <a:solidFill>
                  <a:schemeClr val="accent1">
                    <a:lumMod val="60000"/>
                    <a:lumOff val="40000"/>
                  </a:schemeClr>
                </a:solidFill>
              </a:rPr>
              <a:t>Responder</a:t>
            </a:r>
            <a:endParaRPr lang="fr-FR" b="1" dirty="0">
              <a:solidFill>
                <a:schemeClr val="accent1">
                  <a:lumMod val="60000"/>
                  <a:lumOff val="40000"/>
                </a:schemeClr>
              </a:solidFill>
            </a:endParaRPr>
          </a:p>
        </p:txBody>
      </p:sp>
      <p:sp>
        <p:nvSpPr>
          <p:cNvPr id="11" name="ZoneTexte 10">
            <a:extLst>
              <a:ext uri="{FF2B5EF4-FFF2-40B4-BE49-F238E27FC236}">
                <a16:creationId xmlns:a16="http://schemas.microsoft.com/office/drawing/2014/main" id="{F20D0A92-8C89-4552-8F5E-2EAAE077859B}"/>
              </a:ext>
            </a:extLst>
          </p:cNvPr>
          <p:cNvSpPr txBox="1"/>
          <p:nvPr/>
        </p:nvSpPr>
        <p:spPr>
          <a:xfrm>
            <a:off x="5775981" y="2276872"/>
            <a:ext cx="1734962" cy="369332"/>
          </a:xfrm>
          <a:prstGeom prst="rect">
            <a:avLst/>
          </a:prstGeom>
          <a:noFill/>
        </p:spPr>
        <p:txBody>
          <a:bodyPr wrap="none" rtlCol="0">
            <a:spAutoFit/>
          </a:bodyPr>
          <a:lstStyle/>
          <a:p>
            <a:r>
              <a:rPr lang="fr-FR" b="1" dirty="0" err="1">
                <a:solidFill>
                  <a:schemeClr val="accent1">
                    <a:lumMod val="60000"/>
                    <a:lumOff val="40000"/>
                  </a:schemeClr>
                </a:solidFill>
              </a:rPr>
              <a:t>Forensic</a:t>
            </a:r>
            <a:r>
              <a:rPr lang="fr-FR" b="1" dirty="0">
                <a:solidFill>
                  <a:schemeClr val="accent1">
                    <a:lumMod val="60000"/>
                    <a:lumOff val="40000"/>
                  </a:schemeClr>
                </a:solidFill>
              </a:rPr>
              <a:t> </a:t>
            </a:r>
            <a:r>
              <a:rPr lang="fr-FR" b="1" dirty="0" err="1">
                <a:solidFill>
                  <a:schemeClr val="accent1">
                    <a:lumMod val="60000"/>
                    <a:lumOff val="40000"/>
                  </a:schemeClr>
                </a:solidFill>
              </a:rPr>
              <a:t>Analyst</a:t>
            </a:r>
            <a:endParaRPr lang="fr-FR" b="1" dirty="0">
              <a:solidFill>
                <a:schemeClr val="accent1">
                  <a:lumMod val="60000"/>
                  <a:lumOff val="40000"/>
                </a:schemeClr>
              </a:solidFill>
            </a:endParaRPr>
          </a:p>
        </p:txBody>
      </p:sp>
      <p:sp>
        <p:nvSpPr>
          <p:cNvPr id="13" name="ZoneTexte 12">
            <a:extLst>
              <a:ext uri="{FF2B5EF4-FFF2-40B4-BE49-F238E27FC236}">
                <a16:creationId xmlns:a16="http://schemas.microsoft.com/office/drawing/2014/main" id="{10303AC1-BAF1-4B58-B608-FCCFBBD0BDF1}"/>
              </a:ext>
            </a:extLst>
          </p:cNvPr>
          <p:cNvSpPr txBox="1"/>
          <p:nvPr/>
        </p:nvSpPr>
        <p:spPr>
          <a:xfrm>
            <a:off x="5775981" y="4222720"/>
            <a:ext cx="1796197" cy="369332"/>
          </a:xfrm>
          <a:prstGeom prst="rect">
            <a:avLst/>
          </a:prstGeom>
          <a:noFill/>
        </p:spPr>
        <p:txBody>
          <a:bodyPr wrap="none" rtlCol="0">
            <a:spAutoFit/>
          </a:bodyPr>
          <a:lstStyle/>
          <a:p>
            <a:r>
              <a:rPr lang="fr-FR" b="1" dirty="0">
                <a:solidFill>
                  <a:schemeClr val="accent1">
                    <a:lumMod val="60000"/>
                    <a:lumOff val="40000"/>
                  </a:schemeClr>
                </a:solidFill>
              </a:rPr>
              <a:t>Malware </a:t>
            </a:r>
            <a:r>
              <a:rPr lang="fr-FR" b="1" dirty="0" err="1">
                <a:solidFill>
                  <a:schemeClr val="accent1">
                    <a:lumMod val="60000"/>
                    <a:lumOff val="40000"/>
                  </a:schemeClr>
                </a:solidFill>
              </a:rPr>
              <a:t>Analyst</a:t>
            </a:r>
            <a:endParaRPr lang="fr-FR" b="1" dirty="0">
              <a:solidFill>
                <a:schemeClr val="accent1">
                  <a:lumMod val="60000"/>
                  <a:lumOff val="40000"/>
                </a:schemeClr>
              </a:solidFill>
            </a:endParaRPr>
          </a:p>
        </p:txBody>
      </p:sp>
      <p:sp>
        <p:nvSpPr>
          <p:cNvPr id="15" name="ZoneTexte 14">
            <a:extLst>
              <a:ext uri="{FF2B5EF4-FFF2-40B4-BE49-F238E27FC236}">
                <a16:creationId xmlns:a16="http://schemas.microsoft.com/office/drawing/2014/main" id="{9E14D276-9D48-4A66-B7CD-A78B199D2A6B}"/>
              </a:ext>
            </a:extLst>
          </p:cNvPr>
          <p:cNvSpPr txBox="1"/>
          <p:nvPr/>
        </p:nvSpPr>
        <p:spPr>
          <a:xfrm>
            <a:off x="2229595" y="4257092"/>
            <a:ext cx="1333185" cy="369332"/>
          </a:xfrm>
          <a:prstGeom prst="rect">
            <a:avLst/>
          </a:prstGeom>
          <a:noFill/>
        </p:spPr>
        <p:txBody>
          <a:bodyPr wrap="none" rtlCol="0">
            <a:spAutoFit/>
          </a:bodyPr>
          <a:lstStyle/>
          <a:p>
            <a:r>
              <a:rPr lang="fr-FR" b="1" dirty="0">
                <a:solidFill>
                  <a:schemeClr val="accent1">
                    <a:lumMod val="60000"/>
                    <a:lumOff val="40000"/>
                  </a:schemeClr>
                </a:solidFill>
              </a:rPr>
              <a:t>SOC </a:t>
            </a:r>
            <a:r>
              <a:rPr lang="fr-FR" b="1" dirty="0" err="1">
                <a:solidFill>
                  <a:schemeClr val="accent1">
                    <a:lumMod val="60000"/>
                    <a:lumOff val="40000"/>
                  </a:schemeClr>
                </a:solidFill>
              </a:rPr>
              <a:t>Analyst</a:t>
            </a:r>
            <a:endParaRPr lang="fr-FR" b="1" dirty="0">
              <a:solidFill>
                <a:schemeClr val="accent1">
                  <a:lumMod val="60000"/>
                  <a:lumOff val="40000"/>
                </a:schemeClr>
              </a:solidFill>
            </a:endParaRPr>
          </a:p>
        </p:txBody>
      </p:sp>
    </p:spTree>
    <p:extLst>
      <p:ext uri="{BB962C8B-B14F-4D97-AF65-F5344CB8AC3E}">
        <p14:creationId xmlns:p14="http://schemas.microsoft.com/office/powerpoint/2010/main" val="1262533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 règles </a:t>
            </a:r>
            <a:r>
              <a:rPr lang="en-US" dirty="0" err="1"/>
              <a:t>yara</a:t>
            </a:r>
            <a:r>
              <a:rPr lang="en-US" dirty="0"/>
              <a:t> (rules) </a:t>
            </a:r>
          </a:p>
        </p:txBody>
      </p:sp>
      <p:sp>
        <p:nvSpPr>
          <p:cNvPr id="4" name="Date Placeholder 3">
            <a:extLst>
              <a:ext uri="{FF2B5EF4-FFF2-40B4-BE49-F238E27FC236}">
                <a16:creationId xmlns:a16="http://schemas.microsoft.com/office/drawing/2014/main" id="{073533C9-8C64-49C2-807E-82BF5C64A4E3}"/>
              </a:ext>
            </a:extLst>
          </p:cNvPr>
          <p:cNvSpPr>
            <a:spLocks noGrp="1"/>
          </p:cNvSpPr>
          <p:nvPr>
            <p:ph type="dt" sz="half" idx="10"/>
          </p:nvPr>
        </p:nvSpPr>
        <p:spPr/>
        <p:txBody>
          <a:bodyPr/>
          <a:lstStyle/>
          <a:p>
            <a:pPr defTabSz="685766"/>
            <a:r>
              <a:rPr lang="en-US" dirty="0">
                <a:solidFill>
                  <a:prstClr val="black">
                    <a:tint val="75000"/>
                  </a:prstClr>
                </a:solidFill>
                <a:latin typeface="Calibri" panose="020F0502020204030204"/>
              </a:rPr>
              <a:t>31.05.2021</a:t>
            </a:r>
          </a:p>
        </p:txBody>
      </p:sp>
      <p:sp>
        <p:nvSpPr>
          <p:cNvPr id="5" name="Footer Placeholder 4">
            <a:extLst>
              <a:ext uri="{FF2B5EF4-FFF2-40B4-BE49-F238E27FC236}">
                <a16:creationId xmlns:a16="http://schemas.microsoft.com/office/drawing/2014/main" id="{0E2DF3CC-7901-4742-B1AF-397A6E9CAD52}"/>
              </a:ext>
            </a:extLst>
          </p:cNvPr>
          <p:cNvSpPr>
            <a:spLocks noGrp="1"/>
          </p:cNvSpPr>
          <p:nvPr>
            <p:ph type="ftr" sz="quarter" idx="11"/>
          </p:nvPr>
        </p:nvSpPr>
        <p:spPr/>
        <p:txBody>
          <a:bodyPr/>
          <a:lstStyle/>
          <a:p>
            <a:pPr defTabSz="685766"/>
            <a:r>
              <a:rPr lang="en-US" dirty="0">
                <a:solidFill>
                  <a:prstClr val="black">
                    <a:tint val="75000"/>
                  </a:prstClr>
                </a:solidFill>
                <a:latin typeface="Calibri" panose="020F0502020204030204"/>
              </a:rPr>
              <a:t>Horea Moldovan</a:t>
            </a:r>
          </a:p>
        </p:txBody>
      </p:sp>
      <p:sp>
        <p:nvSpPr>
          <p:cNvPr id="8" name="Slide Number Placeholder 7">
            <a:extLst>
              <a:ext uri="{FF2B5EF4-FFF2-40B4-BE49-F238E27FC236}">
                <a16:creationId xmlns:a16="http://schemas.microsoft.com/office/drawing/2014/main" id="{8AF76EC7-878D-40DB-A762-D319C02C7450}"/>
              </a:ext>
            </a:extLst>
          </p:cNvPr>
          <p:cNvSpPr>
            <a:spLocks noGrp="1"/>
          </p:cNvSpPr>
          <p:nvPr>
            <p:ph type="sldNum" sz="quarter" idx="12"/>
          </p:nvPr>
        </p:nvSpPr>
        <p:spPr/>
        <p:txBody>
          <a:bodyPr/>
          <a:lstStyle/>
          <a:p>
            <a:pPr defTabSz="685766"/>
            <a:fld id="{F9036A72-EF4D-4486-A23C-054FE2E2A8D2}" type="slidenum">
              <a:rPr lang="en-US">
                <a:solidFill>
                  <a:prstClr val="black">
                    <a:lumMod val="75000"/>
                    <a:lumOff val="25000"/>
                  </a:prstClr>
                </a:solidFill>
                <a:latin typeface="Calibri" panose="020F0502020204030204"/>
              </a:rPr>
              <a:pPr defTabSz="685766"/>
              <a:t>12</a:t>
            </a:fld>
            <a:endParaRPr lang="en-US">
              <a:solidFill>
                <a:prstClr val="black">
                  <a:lumMod val="75000"/>
                  <a:lumOff val="25000"/>
                </a:prstClr>
              </a:solidFill>
              <a:latin typeface="Calibri" panose="020F0502020204030204"/>
            </a:endParaRPr>
          </a:p>
        </p:txBody>
      </p:sp>
      <p:pic>
        <p:nvPicPr>
          <p:cNvPr id="6" name="Image 5">
            <a:extLst>
              <a:ext uri="{FF2B5EF4-FFF2-40B4-BE49-F238E27FC236}">
                <a16:creationId xmlns:a16="http://schemas.microsoft.com/office/drawing/2014/main" id="{E7F69641-94FF-4FFD-A6FE-E17EA356F4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2101940"/>
            <a:ext cx="2654119" cy="2654119"/>
          </a:xfrm>
          <a:prstGeom prst="rect">
            <a:avLst/>
          </a:prstGeom>
        </p:spPr>
      </p:pic>
      <p:sp>
        <p:nvSpPr>
          <p:cNvPr id="7" name="ZoneTexte 6">
            <a:extLst>
              <a:ext uri="{FF2B5EF4-FFF2-40B4-BE49-F238E27FC236}">
                <a16:creationId xmlns:a16="http://schemas.microsoft.com/office/drawing/2014/main" id="{A4DC76D4-1B1E-4F8E-A791-66BFBE643F54}"/>
              </a:ext>
            </a:extLst>
          </p:cNvPr>
          <p:cNvSpPr txBox="1"/>
          <p:nvPr/>
        </p:nvSpPr>
        <p:spPr>
          <a:xfrm>
            <a:off x="4788024" y="2279856"/>
            <a:ext cx="3960440" cy="3416320"/>
          </a:xfrm>
          <a:prstGeom prst="rect">
            <a:avLst/>
          </a:prstGeom>
          <a:noFill/>
        </p:spPr>
        <p:txBody>
          <a:bodyPr wrap="square" rtlCol="0">
            <a:spAutoFit/>
          </a:bodyPr>
          <a:lstStyle/>
          <a:p>
            <a:r>
              <a:rPr lang="fr-FR" b="1" dirty="0">
                <a:solidFill>
                  <a:schemeClr val="accent1">
                    <a:lumMod val="60000"/>
                    <a:lumOff val="40000"/>
                  </a:schemeClr>
                </a:solidFill>
              </a:rPr>
              <a:t>Les règles sont au cœur de YARA</a:t>
            </a:r>
          </a:p>
          <a:p>
            <a:endParaRPr lang="fr-FR" b="1" dirty="0">
              <a:solidFill>
                <a:schemeClr val="accent1">
                  <a:lumMod val="60000"/>
                  <a:lumOff val="40000"/>
                </a:schemeClr>
              </a:solidFill>
            </a:endParaRPr>
          </a:p>
          <a:p>
            <a:r>
              <a:rPr lang="fr-FR" b="1" dirty="0">
                <a:solidFill>
                  <a:schemeClr val="accent1">
                    <a:lumMod val="60000"/>
                    <a:lumOff val="40000"/>
                  </a:schemeClr>
                </a:solidFill>
              </a:rPr>
              <a:t>Permettront la codification des motifs (patterns)</a:t>
            </a:r>
          </a:p>
          <a:p>
            <a:endParaRPr lang="fr-FR" b="1" dirty="0">
              <a:solidFill>
                <a:schemeClr val="accent1">
                  <a:lumMod val="60000"/>
                  <a:lumOff val="40000"/>
                </a:schemeClr>
              </a:solidFill>
            </a:endParaRPr>
          </a:p>
          <a:p>
            <a:r>
              <a:rPr lang="fr-FR" b="1" dirty="0">
                <a:solidFill>
                  <a:schemeClr val="accent1">
                    <a:lumMod val="60000"/>
                    <a:lumOff val="40000"/>
                  </a:schemeClr>
                </a:solidFill>
              </a:rPr>
              <a:t>Une syntaxe standard de création</a:t>
            </a:r>
          </a:p>
          <a:p>
            <a:endParaRPr lang="fr-FR" b="1" dirty="0">
              <a:solidFill>
                <a:schemeClr val="accent1">
                  <a:lumMod val="60000"/>
                  <a:lumOff val="40000"/>
                </a:schemeClr>
              </a:solidFill>
            </a:endParaRPr>
          </a:p>
          <a:p>
            <a:r>
              <a:rPr lang="fr-FR" b="1" dirty="0">
                <a:solidFill>
                  <a:schemeClr val="accent1">
                    <a:lumMod val="60000"/>
                    <a:lumOff val="40000"/>
                  </a:schemeClr>
                </a:solidFill>
              </a:rPr>
              <a:t>Sont portables</a:t>
            </a:r>
          </a:p>
          <a:p>
            <a:endParaRPr lang="fr-FR" dirty="0"/>
          </a:p>
          <a:p>
            <a:endParaRPr lang="fr-FR" dirty="0"/>
          </a:p>
          <a:p>
            <a:endParaRPr lang="fr-FR" dirty="0"/>
          </a:p>
          <a:p>
            <a:endParaRPr lang="fr-FR" dirty="0"/>
          </a:p>
        </p:txBody>
      </p:sp>
    </p:spTree>
    <p:extLst>
      <p:ext uri="{BB962C8B-B14F-4D97-AF65-F5344CB8AC3E}">
        <p14:creationId xmlns:p14="http://schemas.microsoft.com/office/powerpoint/2010/main" val="1126561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 coins arrondis 8">
            <a:extLst>
              <a:ext uri="{FF2B5EF4-FFF2-40B4-BE49-F238E27FC236}">
                <a16:creationId xmlns:a16="http://schemas.microsoft.com/office/drawing/2014/main" id="{D570A95B-4E61-4E3A-9008-5FDEA6F2A258}"/>
              </a:ext>
            </a:extLst>
          </p:cNvPr>
          <p:cNvSpPr/>
          <p:nvPr/>
        </p:nvSpPr>
        <p:spPr>
          <a:xfrm>
            <a:off x="1925206" y="1696174"/>
            <a:ext cx="4464496" cy="6344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 name="Title 1"/>
          <p:cNvSpPr>
            <a:spLocks noGrp="1"/>
          </p:cNvSpPr>
          <p:nvPr>
            <p:ph type="title"/>
          </p:nvPr>
        </p:nvSpPr>
        <p:spPr/>
        <p:txBody>
          <a:bodyPr/>
          <a:lstStyle/>
          <a:p>
            <a:r>
              <a:rPr lang="en-US" dirty="0" err="1"/>
              <a:t>Anatomie</a:t>
            </a:r>
            <a:r>
              <a:rPr lang="en-US" dirty="0"/>
              <a:t> </a:t>
            </a:r>
            <a:r>
              <a:rPr lang="en-US" dirty="0" err="1"/>
              <a:t>d’une</a:t>
            </a:r>
            <a:r>
              <a:rPr lang="en-US" dirty="0"/>
              <a:t> règle </a:t>
            </a:r>
            <a:r>
              <a:rPr lang="en-US" dirty="0" err="1"/>
              <a:t>yara</a:t>
            </a:r>
            <a:r>
              <a:rPr lang="en-US" dirty="0"/>
              <a:t> </a:t>
            </a:r>
          </a:p>
        </p:txBody>
      </p:sp>
      <p:sp>
        <p:nvSpPr>
          <p:cNvPr id="4" name="Date Placeholder 3">
            <a:extLst>
              <a:ext uri="{FF2B5EF4-FFF2-40B4-BE49-F238E27FC236}">
                <a16:creationId xmlns:a16="http://schemas.microsoft.com/office/drawing/2014/main" id="{073533C9-8C64-49C2-807E-82BF5C64A4E3}"/>
              </a:ext>
            </a:extLst>
          </p:cNvPr>
          <p:cNvSpPr>
            <a:spLocks noGrp="1"/>
          </p:cNvSpPr>
          <p:nvPr>
            <p:ph type="dt" sz="half" idx="10"/>
          </p:nvPr>
        </p:nvSpPr>
        <p:spPr/>
        <p:txBody>
          <a:bodyPr/>
          <a:lstStyle/>
          <a:p>
            <a:pPr defTabSz="685766"/>
            <a:r>
              <a:rPr lang="en-US" dirty="0">
                <a:solidFill>
                  <a:prstClr val="black">
                    <a:tint val="75000"/>
                  </a:prstClr>
                </a:solidFill>
                <a:latin typeface="Calibri" panose="020F0502020204030204"/>
              </a:rPr>
              <a:t>31.05.2021</a:t>
            </a:r>
          </a:p>
        </p:txBody>
      </p:sp>
      <p:sp>
        <p:nvSpPr>
          <p:cNvPr id="5" name="Footer Placeholder 4">
            <a:extLst>
              <a:ext uri="{FF2B5EF4-FFF2-40B4-BE49-F238E27FC236}">
                <a16:creationId xmlns:a16="http://schemas.microsoft.com/office/drawing/2014/main" id="{0E2DF3CC-7901-4742-B1AF-397A6E9CAD52}"/>
              </a:ext>
            </a:extLst>
          </p:cNvPr>
          <p:cNvSpPr>
            <a:spLocks noGrp="1"/>
          </p:cNvSpPr>
          <p:nvPr>
            <p:ph type="ftr" sz="quarter" idx="11"/>
          </p:nvPr>
        </p:nvSpPr>
        <p:spPr/>
        <p:txBody>
          <a:bodyPr/>
          <a:lstStyle/>
          <a:p>
            <a:pPr defTabSz="685766"/>
            <a:r>
              <a:rPr lang="en-US" dirty="0">
                <a:solidFill>
                  <a:prstClr val="black">
                    <a:tint val="75000"/>
                  </a:prstClr>
                </a:solidFill>
                <a:latin typeface="Calibri" panose="020F0502020204030204"/>
              </a:rPr>
              <a:t>Horea Moldovan</a:t>
            </a:r>
          </a:p>
        </p:txBody>
      </p:sp>
      <p:sp>
        <p:nvSpPr>
          <p:cNvPr id="8" name="Slide Number Placeholder 7">
            <a:extLst>
              <a:ext uri="{FF2B5EF4-FFF2-40B4-BE49-F238E27FC236}">
                <a16:creationId xmlns:a16="http://schemas.microsoft.com/office/drawing/2014/main" id="{8AF76EC7-878D-40DB-A762-D319C02C7450}"/>
              </a:ext>
            </a:extLst>
          </p:cNvPr>
          <p:cNvSpPr>
            <a:spLocks noGrp="1"/>
          </p:cNvSpPr>
          <p:nvPr>
            <p:ph type="sldNum" sz="quarter" idx="12"/>
          </p:nvPr>
        </p:nvSpPr>
        <p:spPr/>
        <p:txBody>
          <a:bodyPr/>
          <a:lstStyle/>
          <a:p>
            <a:pPr defTabSz="685766"/>
            <a:fld id="{F9036A72-EF4D-4486-A23C-054FE2E2A8D2}" type="slidenum">
              <a:rPr lang="en-US">
                <a:solidFill>
                  <a:prstClr val="black">
                    <a:lumMod val="75000"/>
                    <a:lumOff val="25000"/>
                  </a:prstClr>
                </a:solidFill>
                <a:latin typeface="Calibri" panose="020F0502020204030204"/>
              </a:rPr>
              <a:pPr defTabSz="685766"/>
              <a:t>13</a:t>
            </a:fld>
            <a:endParaRPr lang="en-US">
              <a:solidFill>
                <a:prstClr val="black">
                  <a:lumMod val="75000"/>
                  <a:lumOff val="25000"/>
                </a:prstClr>
              </a:solidFill>
              <a:latin typeface="Calibri" panose="020F0502020204030204"/>
            </a:endParaRPr>
          </a:p>
        </p:txBody>
      </p:sp>
      <p:sp>
        <p:nvSpPr>
          <p:cNvPr id="3" name="ZoneTexte 2">
            <a:extLst>
              <a:ext uri="{FF2B5EF4-FFF2-40B4-BE49-F238E27FC236}">
                <a16:creationId xmlns:a16="http://schemas.microsoft.com/office/drawing/2014/main" id="{7EF282DA-0D4A-4B58-9444-08739EDD7FC8}"/>
              </a:ext>
            </a:extLst>
          </p:cNvPr>
          <p:cNvSpPr txBox="1"/>
          <p:nvPr/>
        </p:nvSpPr>
        <p:spPr>
          <a:xfrm>
            <a:off x="1939868" y="1714440"/>
            <a:ext cx="4175182" cy="4801314"/>
          </a:xfrm>
          <a:prstGeom prst="rect">
            <a:avLst/>
          </a:prstGeom>
          <a:noFill/>
        </p:spPr>
        <p:txBody>
          <a:bodyPr wrap="none" rtlCol="0">
            <a:spAutoFit/>
          </a:bodyPr>
          <a:lstStyle/>
          <a:p>
            <a:r>
              <a:rPr lang="fr-FR" i="1" dirty="0" err="1">
                <a:solidFill>
                  <a:schemeClr val="bg1"/>
                </a:solidFill>
              </a:rPr>
              <a:t>rule</a:t>
            </a:r>
            <a:r>
              <a:rPr lang="fr-FR" i="1" dirty="0">
                <a:solidFill>
                  <a:schemeClr val="bg1"/>
                </a:solidFill>
              </a:rPr>
              <a:t>  </a:t>
            </a:r>
            <a:r>
              <a:rPr lang="fr-FR" i="1" dirty="0" err="1">
                <a:solidFill>
                  <a:schemeClr val="bg1"/>
                </a:solidFill>
              </a:rPr>
              <a:t>demo_rule</a:t>
            </a:r>
            <a:r>
              <a:rPr lang="fr-FR" i="1" dirty="0">
                <a:solidFill>
                  <a:schemeClr val="bg1"/>
                </a:solidFill>
              </a:rPr>
              <a:t> : tag</a:t>
            </a:r>
          </a:p>
          <a:p>
            <a:r>
              <a:rPr lang="fr-FR" i="1" dirty="0">
                <a:solidFill>
                  <a:schemeClr val="bg1"/>
                </a:solidFill>
              </a:rPr>
              <a:t>{</a:t>
            </a:r>
          </a:p>
          <a:p>
            <a:r>
              <a:rPr lang="fr-FR" i="1" dirty="0"/>
              <a:t>         </a:t>
            </a:r>
            <a:r>
              <a:rPr lang="fr-FR" i="1" dirty="0" err="1"/>
              <a:t>meta</a:t>
            </a:r>
            <a:r>
              <a:rPr lang="fr-FR" i="1" dirty="0"/>
              <a:t> : </a:t>
            </a:r>
          </a:p>
          <a:p>
            <a:r>
              <a:rPr lang="fr-FR" i="1" dirty="0"/>
              <a:t>                     description = « Rule exemple »</a:t>
            </a:r>
          </a:p>
          <a:p>
            <a:r>
              <a:rPr lang="fr-FR" i="1" dirty="0"/>
              <a:t>                     </a:t>
            </a:r>
            <a:r>
              <a:rPr lang="fr-FR" i="1" dirty="0" err="1"/>
              <a:t>thread_level</a:t>
            </a:r>
            <a:r>
              <a:rPr lang="fr-FR" i="1" dirty="0"/>
              <a:t> = 3</a:t>
            </a:r>
          </a:p>
          <a:p>
            <a:r>
              <a:rPr lang="fr-FR" i="1" dirty="0"/>
              <a:t>                     </a:t>
            </a:r>
            <a:r>
              <a:rPr lang="fr-FR" i="1" dirty="0" err="1"/>
              <a:t>in_the_wild</a:t>
            </a:r>
            <a:r>
              <a:rPr lang="fr-FR" i="1" dirty="0"/>
              <a:t> = </a:t>
            </a:r>
            <a:r>
              <a:rPr lang="fr-FR" i="1" dirty="0" err="1"/>
              <a:t>true</a:t>
            </a:r>
            <a:endParaRPr lang="fr-FR" i="1" dirty="0"/>
          </a:p>
          <a:p>
            <a:endParaRPr lang="fr-FR" i="1" dirty="0"/>
          </a:p>
          <a:p>
            <a:r>
              <a:rPr lang="fr-FR" i="1" dirty="0"/>
              <a:t>         strings :</a:t>
            </a:r>
          </a:p>
          <a:p>
            <a:r>
              <a:rPr lang="fr-FR" i="1" dirty="0"/>
              <a:t>                     $a = {6A 8D 91}</a:t>
            </a:r>
          </a:p>
          <a:p>
            <a:r>
              <a:rPr lang="fr-FR" i="1" dirty="0"/>
              <a:t>                     $b = {8D 4D B0}</a:t>
            </a:r>
          </a:p>
          <a:p>
            <a:r>
              <a:rPr lang="fr-FR" i="1" dirty="0"/>
              <a:t>                     $c = « UVODFRYSI »</a:t>
            </a:r>
          </a:p>
          <a:p>
            <a:endParaRPr lang="fr-FR" i="1" dirty="0"/>
          </a:p>
          <a:p>
            <a:r>
              <a:rPr lang="fr-FR" i="1" dirty="0"/>
              <a:t>          condition :</a:t>
            </a:r>
          </a:p>
          <a:p>
            <a:r>
              <a:rPr lang="fr-FR" i="1" dirty="0"/>
              <a:t>                     $a or $b or $c</a:t>
            </a:r>
          </a:p>
          <a:p>
            <a:endParaRPr lang="fr-FR" i="1" dirty="0"/>
          </a:p>
          <a:p>
            <a:r>
              <a:rPr lang="fr-FR" i="1" dirty="0"/>
              <a:t>}</a:t>
            </a:r>
          </a:p>
          <a:p>
            <a:endParaRPr lang="fr-FR" dirty="0"/>
          </a:p>
        </p:txBody>
      </p:sp>
    </p:spTree>
    <p:extLst>
      <p:ext uri="{BB962C8B-B14F-4D97-AF65-F5344CB8AC3E}">
        <p14:creationId xmlns:p14="http://schemas.microsoft.com/office/powerpoint/2010/main" val="601149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 coins arrondis 5">
            <a:extLst>
              <a:ext uri="{FF2B5EF4-FFF2-40B4-BE49-F238E27FC236}">
                <a16:creationId xmlns:a16="http://schemas.microsoft.com/office/drawing/2014/main" id="{4A0DD06C-4374-46D3-82CE-56089CE4A612}"/>
              </a:ext>
            </a:extLst>
          </p:cNvPr>
          <p:cNvSpPr/>
          <p:nvPr/>
        </p:nvSpPr>
        <p:spPr>
          <a:xfrm>
            <a:off x="1939868" y="2348880"/>
            <a:ext cx="4648356" cy="11521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le 1"/>
          <p:cNvSpPr>
            <a:spLocks noGrp="1"/>
          </p:cNvSpPr>
          <p:nvPr>
            <p:ph type="title"/>
          </p:nvPr>
        </p:nvSpPr>
        <p:spPr/>
        <p:txBody>
          <a:bodyPr/>
          <a:lstStyle/>
          <a:p>
            <a:r>
              <a:rPr lang="en-US" dirty="0" err="1"/>
              <a:t>Anatomie</a:t>
            </a:r>
            <a:r>
              <a:rPr lang="en-US" dirty="0"/>
              <a:t> </a:t>
            </a:r>
            <a:r>
              <a:rPr lang="en-US" dirty="0" err="1"/>
              <a:t>d’une</a:t>
            </a:r>
            <a:r>
              <a:rPr lang="en-US" dirty="0"/>
              <a:t> règle </a:t>
            </a:r>
            <a:r>
              <a:rPr lang="en-US" dirty="0" err="1"/>
              <a:t>yara</a:t>
            </a:r>
            <a:r>
              <a:rPr lang="en-US" dirty="0"/>
              <a:t> </a:t>
            </a:r>
          </a:p>
        </p:txBody>
      </p:sp>
      <p:sp>
        <p:nvSpPr>
          <p:cNvPr id="4" name="Date Placeholder 3">
            <a:extLst>
              <a:ext uri="{FF2B5EF4-FFF2-40B4-BE49-F238E27FC236}">
                <a16:creationId xmlns:a16="http://schemas.microsoft.com/office/drawing/2014/main" id="{073533C9-8C64-49C2-807E-82BF5C64A4E3}"/>
              </a:ext>
            </a:extLst>
          </p:cNvPr>
          <p:cNvSpPr>
            <a:spLocks noGrp="1"/>
          </p:cNvSpPr>
          <p:nvPr>
            <p:ph type="dt" sz="half" idx="10"/>
          </p:nvPr>
        </p:nvSpPr>
        <p:spPr/>
        <p:txBody>
          <a:bodyPr/>
          <a:lstStyle/>
          <a:p>
            <a:pPr defTabSz="685766"/>
            <a:r>
              <a:rPr lang="en-US" dirty="0">
                <a:solidFill>
                  <a:prstClr val="black">
                    <a:tint val="75000"/>
                  </a:prstClr>
                </a:solidFill>
                <a:latin typeface="Calibri" panose="020F0502020204030204"/>
              </a:rPr>
              <a:t>31.05.2021</a:t>
            </a:r>
          </a:p>
        </p:txBody>
      </p:sp>
      <p:sp>
        <p:nvSpPr>
          <p:cNvPr id="5" name="Footer Placeholder 4">
            <a:extLst>
              <a:ext uri="{FF2B5EF4-FFF2-40B4-BE49-F238E27FC236}">
                <a16:creationId xmlns:a16="http://schemas.microsoft.com/office/drawing/2014/main" id="{0E2DF3CC-7901-4742-B1AF-397A6E9CAD52}"/>
              </a:ext>
            </a:extLst>
          </p:cNvPr>
          <p:cNvSpPr>
            <a:spLocks noGrp="1"/>
          </p:cNvSpPr>
          <p:nvPr>
            <p:ph type="ftr" sz="quarter" idx="11"/>
          </p:nvPr>
        </p:nvSpPr>
        <p:spPr/>
        <p:txBody>
          <a:bodyPr/>
          <a:lstStyle/>
          <a:p>
            <a:pPr defTabSz="685766"/>
            <a:r>
              <a:rPr lang="en-US" dirty="0">
                <a:solidFill>
                  <a:prstClr val="black">
                    <a:tint val="75000"/>
                  </a:prstClr>
                </a:solidFill>
                <a:latin typeface="Calibri" panose="020F0502020204030204"/>
              </a:rPr>
              <a:t>Horea Moldovan</a:t>
            </a:r>
          </a:p>
        </p:txBody>
      </p:sp>
      <p:sp>
        <p:nvSpPr>
          <p:cNvPr id="8" name="Slide Number Placeholder 7">
            <a:extLst>
              <a:ext uri="{FF2B5EF4-FFF2-40B4-BE49-F238E27FC236}">
                <a16:creationId xmlns:a16="http://schemas.microsoft.com/office/drawing/2014/main" id="{8AF76EC7-878D-40DB-A762-D319C02C7450}"/>
              </a:ext>
            </a:extLst>
          </p:cNvPr>
          <p:cNvSpPr>
            <a:spLocks noGrp="1"/>
          </p:cNvSpPr>
          <p:nvPr>
            <p:ph type="sldNum" sz="quarter" idx="12"/>
          </p:nvPr>
        </p:nvSpPr>
        <p:spPr/>
        <p:txBody>
          <a:bodyPr/>
          <a:lstStyle/>
          <a:p>
            <a:pPr defTabSz="685766"/>
            <a:fld id="{F9036A72-EF4D-4486-A23C-054FE2E2A8D2}" type="slidenum">
              <a:rPr lang="en-US">
                <a:solidFill>
                  <a:prstClr val="black">
                    <a:lumMod val="75000"/>
                    <a:lumOff val="25000"/>
                  </a:prstClr>
                </a:solidFill>
                <a:latin typeface="Calibri" panose="020F0502020204030204"/>
              </a:rPr>
              <a:pPr defTabSz="685766"/>
              <a:t>14</a:t>
            </a:fld>
            <a:endParaRPr lang="en-US">
              <a:solidFill>
                <a:prstClr val="black">
                  <a:lumMod val="75000"/>
                  <a:lumOff val="25000"/>
                </a:prstClr>
              </a:solidFill>
              <a:latin typeface="Calibri" panose="020F0502020204030204"/>
            </a:endParaRPr>
          </a:p>
        </p:txBody>
      </p:sp>
      <p:sp>
        <p:nvSpPr>
          <p:cNvPr id="3" name="ZoneTexte 2">
            <a:extLst>
              <a:ext uri="{FF2B5EF4-FFF2-40B4-BE49-F238E27FC236}">
                <a16:creationId xmlns:a16="http://schemas.microsoft.com/office/drawing/2014/main" id="{7EF282DA-0D4A-4B58-9444-08739EDD7FC8}"/>
              </a:ext>
            </a:extLst>
          </p:cNvPr>
          <p:cNvSpPr txBox="1"/>
          <p:nvPr/>
        </p:nvSpPr>
        <p:spPr>
          <a:xfrm>
            <a:off x="1939868" y="1714440"/>
            <a:ext cx="4175182" cy="4801314"/>
          </a:xfrm>
          <a:prstGeom prst="rect">
            <a:avLst/>
          </a:prstGeom>
          <a:noFill/>
        </p:spPr>
        <p:txBody>
          <a:bodyPr wrap="none" rtlCol="0">
            <a:spAutoFit/>
          </a:bodyPr>
          <a:lstStyle/>
          <a:p>
            <a:r>
              <a:rPr lang="fr-FR" i="1" dirty="0" err="1"/>
              <a:t>rule</a:t>
            </a:r>
            <a:r>
              <a:rPr lang="fr-FR" i="1" dirty="0"/>
              <a:t>  </a:t>
            </a:r>
            <a:r>
              <a:rPr lang="fr-FR" i="1" dirty="0" err="1"/>
              <a:t>demo_rule</a:t>
            </a:r>
            <a:r>
              <a:rPr lang="fr-FR" i="1" dirty="0"/>
              <a:t> : tag</a:t>
            </a:r>
          </a:p>
          <a:p>
            <a:r>
              <a:rPr lang="fr-FR" i="1" dirty="0"/>
              <a:t>{</a:t>
            </a:r>
          </a:p>
          <a:p>
            <a:r>
              <a:rPr lang="fr-FR" i="1" dirty="0">
                <a:solidFill>
                  <a:schemeClr val="bg1"/>
                </a:solidFill>
              </a:rPr>
              <a:t>         </a:t>
            </a:r>
            <a:r>
              <a:rPr lang="fr-FR" i="1" dirty="0" err="1">
                <a:solidFill>
                  <a:schemeClr val="bg1"/>
                </a:solidFill>
              </a:rPr>
              <a:t>meta</a:t>
            </a:r>
            <a:r>
              <a:rPr lang="fr-FR" i="1" dirty="0">
                <a:solidFill>
                  <a:schemeClr val="bg1"/>
                </a:solidFill>
              </a:rPr>
              <a:t> : </a:t>
            </a:r>
          </a:p>
          <a:p>
            <a:r>
              <a:rPr lang="fr-FR" i="1" dirty="0">
                <a:solidFill>
                  <a:schemeClr val="bg1"/>
                </a:solidFill>
              </a:rPr>
              <a:t>                     description = « Rule exemple »</a:t>
            </a:r>
          </a:p>
          <a:p>
            <a:r>
              <a:rPr lang="fr-FR" i="1" dirty="0">
                <a:solidFill>
                  <a:schemeClr val="bg1"/>
                </a:solidFill>
              </a:rPr>
              <a:t>                     </a:t>
            </a:r>
            <a:r>
              <a:rPr lang="fr-FR" i="1" dirty="0" err="1">
                <a:solidFill>
                  <a:schemeClr val="bg1"/>
                </a:solidFill>
              </a:rPr>
              <a:t>thread_level</a:t>
            </a:r>
            <a:r>
              <a:rPr lang="fr-FR" i="1" dirty="0">
                <a:solidFill>
                  <a:schemeClr val="bg1"/>
                </a:solidFill>
              </a:rPr>
              <a:t> = 3</a:t>
            </a:r>
          </a:p>
          <a:p>
            <a:r>
              <a:rPr lang="fr-FR" i="1" dirty="0">
                <a:solidFill>
                  <a:schemeClr val="bg1"/>
                </a:solidFill>
              </a:rPr>
              <a:t>                     </a:t>
            </a:r>
            <a:r>
              <a:rPr lang="fr-FR" i="1" dirty="0" err="1">
                <a:solidFill>
                  <a:schemeClr val="bg1"/>
                </a:solidFill>
              </a:rPr>
              <a:t>in_the_wild</a:t>
            </a:r>
            <a:r>
              <a:rPr lang="fr-FR" i="1" dirty="0">
                <a:solidFill>
                  <a:schemeClr val="bg1"/>
                </a:solidFill>
              </a:rPr>
              <a:t> = </a:t>
            </a:r>
            <a:r>
              <a:rPr lang="fr-FR" i="1" dirty="0" err="1">
                <a:solidFill>
                  <a:schemeClr val="bg1"/>
                </a:solidFill>
              </a:rPr>
              <a:t>true</a:t>
            </a:r>
            <a:endParaRPr lang="fr-FR" i="1" dirty="0">
              <a:solidFill>
                <a:schemeClr val="bg1"/>
              </a:solidFill>
            </a:endParaRPr>
          </a:p>
          <a:p>
            <a:endParaRPr lang="fr-FR" i="1" dirty="0"/>
          </a:p>
          <a:p>
            <a:r>
              <a:rPr lang="fr-FR" i="1" dirty="0"/>
              <a:t>         strings :</a:t>
            </a:r>
          </a:p>
          <a:p>
            <a:r>
              <a:rPr lang="fr-FR" i="1" dirty="0"/>
              <a:t>                     $a = {6A 8D 91}</a:t>
            </a:r>
          </a:p>
          <a:p>
            <a:r>
              <a:rPr lang="fr-FR" i="1" dirty="0"/>
              <a:t>                     $b = {8D 4D B0}</a:t>
            </a:r>
          </a:p>
          <a:p>
            <a:r>
              <a:rPr lang="fr-FR" i="1" dirty="0"/>
              <a:t>                     $c = « UVODFRYSI »</a:t>
            </a:r>
          </a:p>
          <a:p>
            <a:endParaRPr lang="fr-FR" i="1" dirty="0"/>
          </a:p>
          <a:p>
            <a:r>
              <a:rPr lang="fr-FR" i="1" dirty="0"/>
              <a:t>          condition :</a:t>
            </a:r>
          </a:p>
          <a:p>
            <a:r>
              <a:rPr lang="fr-FR" i="1" dirty="0"/>
              <a:t>                     $a or $b or $c</a:t>
            </a:r>
          </a:p>
          <a:p>
            <a:endParaRPr lang="fr-FR" i="1" dirty="0"/>
          </a:p>
          <a:p>
            <a:r>
              <a:rPr lang="fr-FR" i="1" dirty="0"/>
              <a:t>}</a:t>
            </a:r>
          </a:p>
          <a:p>
            <a:endParaRPr lang="fr-FR" dirty="0"/>
          </a:p>
        </p:txBody>
      </p:sp>
    </p:spTree>
    <p:extLst>
      <p:ext uri="{BB962C8B-B14F-4D97-AF65-F5344CB8AC3E}">
        <p14:creationId xmlns:p14="http://schemas.microsoft.com/office/powerpoint/2010/main" val="3256359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 coins arrondis 6">
            <a:extLst>
              <a:ext uri="{FF2B5EF4-FFF2-40B4-BE49-F238E27FC236}">
                <a16:creationId xmlns:a16="http://schemas.microsoft.com/office/drawing/2014/main" id="{31BF7366-1E01-4B22-B5B1-D2CB48939D7A}"/>
              </a:ext>
            </a:extLst>
          </p:cNvPr>
          <p:cNvSpPr/>
          <p:nvPr/>
        </p:nvSpPr>
        <p:spPr>
          <a:xfrm>
            <a:off x="2051720" y="3717032"/>
            <a:ext cx="4175182" cy="11521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le 1"/>
          <p:cNvSpPr>
            <a:spLocks noGrp="1"/>
          </p:cNvSpPr>
          <p:nvPr>
            <p:ph type="title"/>
          </p:nvPr>
        </p:nvSpPr>
        <p:spPr/>
        <p:txBody>
          <a:bodyPr/>
          <a:lstStyle/>
          <a:p>
            <a:r>
              <a:rPr lang="en-US" dirty="0" err="1"/>
              <a:t>Anatomie</a:t>
            </a:r>
            <a:r>
              <a:rPr lang="en-US" dirty="0"/>
              <a:t> </a:t>
            </a:r>
            <a:r>
              <a:rPr lang="en-US" dirty="0" err="1"/>
              <a:t>d’une</a:t>
            </a:r>
            <a:r>
              <a:rPr lang="en-US" dirty="0"/>
              <a:t> règle </a:t>
            </a:r>
            <a:r>
              <a:rPr lang="en-US" dirty="0" err="1"/>
              <a:t>yara</a:t>
            </a:r>
            <a:r>
              <a:rPr lang="en-US" dirty="0"/>
              <a:t> </a:t>
            </a:r>
          </a:p>
        </p:txBody>
      </p:sp>
      <p:sp>
        <p:nvSpPr>
          <p:cNvPr id="4" name="Date Placeholder 3">
            <a:extLst>
              <a:ext uri="{FF2B5EF4-FFF2-40B4-BE49-F238E27FC236}">
                <a16:creationId xmlns:a16="http://schemas.microsoft.com/office/drawing/2014/main" id="{073533C9-8C64-49C2-807E-82BF5C64A4E3}"/>
              </a:ext>
            </a:extLst>
          </p:cNvPr>
          <p:cNvSpPr>
            <a:spLocks noGrp="1"/>
          </p:cNvSpPr>
          <p:nvPr>
            <p:ph type="dt" sz="half" idx="10"/>
          </p:nvPr>
        </p:nvSpPr>
        <p:spPr/>
        <p:txBody>
          <a:bodyPr/>
          <a:lstStyle/>
          <a:p>
            <a:pPr defTabSz="685766"/>
            <a:r>
              <a:rPr lang="en-US" dirty="0">
                <a:solidFill>
                  <a:prstClr val="black">
                    <a:tint val="75000"/>
                  </a:prstClr>
                </a:solidFill>
                <a:latin typeface="Calibri" panose="020F0502020204030204"/>
              </a:rPr>
              <a:t>31.05.2021</a:t>
            </a:r>
          </a:p>
        </p:txBody>
      </p:sp>
      <p:sp>
        <p:nvSpPr>
          <p:cNvPr id="5" name="Footer Placeholder 4">
            <a:extLst>
              <a:ext uri="{FF2B5EF4-FFF2-40B4-BE49-F238E27FC236}">
                <a16:creationId xmlns:a16="http://schemas.microsoft.com/office/drawing/2014/main" id="{0E2DF3CC-7901-4742-B1AF-397A6E9CAD52}"/>
              </a:ext>
            </a:extLst>
          </p:cNvPr>
          <p:cNvSpPr>
            <a:spLocks noGrp="1"/>
          </p:cNvSpPr>
          <p:nvPr>
            <p:ph type="ftr" sz="quarter" idx="11"/>
          </p:nvPr>
        </p:nvSpPr>
        <p:spPr/>
        <p:txBody>
          <a:bodyPr/>
          <a:lstStyle/>
          <a:p>
            <a:pPr defTabSz="685766"/>
            <a:r>
              <a:rPr lang="en-US" dirty="0">
                <a:solidFill>
                  <a:prstClr val="black">
                    <a:tint val="75000"/>
                  </a:prstClr>
                </a:solidFill>
                <a:latin typeface="Calibri" panose="020F0502020204030204"/>
              </a:rPr>
              <a:t>Horea Moldovan</a:t>
            </a:r>
          </a:p>
        </p:txBody>
      </p:sp>
      <p:sp>
        <p:nvSpPr>
          <p:cNvPr id="8" name="Slide Number Placeholder 7">
            <a:extLst>
              <a:ext uri="{FF2B5EF4-FFF2-40B4-BE49-F238E27FC236}">
                <a16:creationId xmlns:a16="http://schemas.microsoft.com/office/drawing/2014/main" id="{8AF76EC7-878D-40DB-A762-D319C02C7450}"/>
              </a:ext>
            </a:extLst>
          </p:cNvPr>
          <p:cNvSpPr>
            <a:spLocks noGrp="1"/>
          </p:cNvSpPr>
          <p:nvPr>
            <p:ph type="sldNum" sz="quarter" idx="12"/>
          </p:nvPr>
        </p:nvSpPr>
        <p:spPr/>
        <p:txBody>
          <a:bodyPr/>
          <a:lstStyle/>
          <a:p>
            <a:pPr defTabSz="685766"/>
            <a:fld id="{F9036A72-EF4D-4486-A23C-054FE2E2A8D2}" type="slidenum">
              <a:rPr lang="en-US">
                <a:solidFill>
                  <a:prstClr val="black">
                    <a:lumMod val="75000"/>
                    <a:lumOff val="25000"/>
                  </a:prstClr>
                </a:solidFill>
                <a:latin typeface="Calibri" panose="020F0502020204030204"/>
              </a:rPr>
              <a:pPr defTabSz="685766"/>
              <a:t>15</a:t>
            </a:fld>
            <a:endParaRPr lang="en-US">
              <a:solidFill>
                <a:prstClr val="black">
                  <a:lumMod val="75000"/>
                  <a:lumOff val="25000"/>
                </a:prstClr>
              </a:solidFill>
              <a:latin typeface="Calibri" panose="020F0502020204030204"/>
            </a:endParaRPr>
          </a:p>
        </p:txBody>
      </p:sp>
      <p:sp>
        <p:nvSpPr>
          <p:cNvPr id="3" name="ZoneTexte 2">
            <a:extLst>
              <a:ext uri="{FF2B5EF4-FFF2-40B4-BE49-F238E27FC236}">
                <a16:creationId xmlns:a16="http://schemas.microsoft.com/office/drawing/2014/main" id="{7EF282DA-0D4A-4B58-9444-08739EDD7FC8}"/>
              </a:ext>
            </a:extLst>
          </p:cNvPr>
          <p:cNvSpPr txBox="1"/>
          <p:nvPr/>
        </p:nvSpPr>
        <p:spPr>
          <a:xfrm>
            <a:off x="1939868" y="1714440"/>
            <a:ext cx="4175182" cy="4801314"/>
          </a:xfrm>
          <a:prstGeom prst="rect">
            <a:avLst/>
          </a:prstGeom>
          <a:noFill/>
        </p:spPr>
        <p:txBody>
          <a:bodyPr wrap="none" rtlCol="0">
            <a:spAutoFit/>
          </a:bodyPr>
          <a:lstStyle/>
          <a:p>
            <a:r>
              <a:rPr lang="fr-FR" i="1" dirty="0" err="1"/>
              <a:t>rule</a:t>
            </a:r>
            <a:r>
              <a:rPr lang="fr-FR" i="1" dirty="0"/>
              <a:t>  </a:t>
            </a:r>
            <a:r>
              <a:rPr lang="fr-FR" i="1" dirty="0" err="1"/>
              <a:t>demo_rule</a:t>
            </a:r>
            <a:r>
              <a:rPr lang="fr-FR" i="1" dirty="0"/>
              <a:t> : tag</a:t>
            </a:r>
          </a:p>
          <a:p>
            <a:r>
              <a:rPr lang="fr-FR" i="1" dirty="0"/>
              <a:t>{</a:t>
            </a:r>
          </a:p>
          <a:p>
            <a:r>
              <a:rPr lang="fr-FR" i="1" dirty="0"/>
              <a:t>         </a:t>
            </a:r>
            <a:r>
              <a:rPr lang="fr-FR" i="1" dirty="0" err="1"/>
              <a:t>meta</a:t>
            </a:r>
            <a:r>
              <a:rPr lang="fr-FR" i="1" dirty="0"/>
              <a:t> : </a:t>
            </a:r>
          </a:p>
          <a:p>
            <a:r>
              <a:rPr lang="fr-FR" i="1" dirty="0"/>
              <a:t>                     description = « Rule exemple »</a:t>
            </a:r>
          </a:p>
          <a:p>
            <a:r>
              <a:rPr lang="fr-FR" i="1" dirty="0"/>
              <a:t>                     </a:t>
            </a:r>
            <a:r>
              <a:rPr lang="fr-FR" i="1" dirty="0" err="1"/>
              <a:t>thread_level</a:t>
            </a:r>
            <a:r>
              <a:rPr lang="fr-FR" i="1" dirty="0"/>
              <a:t> = 3</a:t>
            </a:r>
          </a:p>
          <a:p>
            <a:r>
              <a:rPr lang="fr-FR" i="1" dirty="0"/>
              <a:t>                     </a:t>
            </a:r>
            <a:r>
              <a:rPr lang="fr-FR" i="1" dirty="0" err="1"/>
              <a:t>in_the_wild</a:t>
            </a:r>
            <a:r>
              <a:rPr lang="fr-FR" i="1" dirty="0"/>
              <a:t> = </a:t>
            </a:r>
            <a:r>
              <a:rPr lang="fr-FR" i="1" dirty="0" err="1"/>
              <a:t>true</a:t>
            </a:r>
            <a:endParaRPr lang="fr-FR" i="1" dirty="0"/>
          </a:p>
          <a:p>
            <a:endParaRPr lang="fr-FR" i="1" dirty="0"/>
          </a:p>
          <a:p>
            <a:r>
              <a:rPr lang="fr-FR" i="1" dirty="0">
                <a:solidFill>
                  <a:schemeClr val="bg1"/>
                </a:solidFill>
              </a:rPr>
              <a:t>         strings :</a:t>
            </a:r>
          </a:p>
          <a:p>
            <a:r>
              <a:rPr lang="fr-FR" i="1" dirty="0">
                <a:solidFill>
                  <a:schemeClr val="bg1"/>
                </a:solidFill>
              </a:rPr>
              <a:t>                     $a = {6A 8D 91}</a:t>
            </a:r>
          </a:p>
          <a:p>
            <a:r>
              <a:rPr lang="fr-FR" i="1" dirty="0">
                <a:solidFill>
                  <a:schemeClr val="bg1"/>
                </a:solidFill>
              </a:rPr>
              <a:t>                     $b = {8D 4D B0}</a:t>
            </a:r>
          </a:p>
          <a:p>
            <a:r>
              <a:rPr lang="fr-FR" i="1" dirty="0">
                <a:solidFill>
                  <a:schemeClr val="bg1"/>
                </a:solidFill>
              </a:rPr>
              <a:t>                     $c = « UVODFRYSI »</a:t>
            </a:r>
          </a:p>
          <a:p>
            <a:endParaRPr lang="fr-FR" i="1" dirty="0"/>
          </a:p>
          <a:p>
            <a:r>
              <a:rPr lang="fr-FR" i="1" dirty="0"/>
              <a:t>          condition :</a:t>
            </a:r>
          </a:p>
          <a:p>
            <a:r>
              <a:rPr lang="fr-FR" i="1" dirty="0"/>
              <a:t>                     $a or $b or $c</a:t>
            </a:r>
          </a:p>
          <a:p>
            <a:endParaRPr lang="fr-FR" i="1" dirty="0"/>
          </a:p>
          <a:p>
            <a:r>
              <a:rPr lang="fr-FR" i="1" dirty="0"/>
              <a:t>}</a:t>
            </a:r>
          </a:p>
          <a:p>
            <a:endParaRPr lang="fr-FR" dirty="0"/>
          </a:p>
        </p:txBody>
      </p:sp>
    </p:spTree>
    <p:extLst>
      <p:ext uri="{BB962C8B-B14F-4D97-AF65-F5344CB8AC3E}">
        <p14:creationId xmlns:p14="http://schemas.microsoft.com/office/powerpoint/2010/main" val="32311726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 coins arrondis 5">
            <a:extLst>
              <a:ext uri="{FF2B5EF4-FFF2-40B4-BE49-F238E27FC236}">
                <a16:creationId xmlns:a16="http://schemas.microsoft.com/office/drawing/2014/main" id="{7AA896F6-F8AB-4C1D-9DB8-88BF463A8694}"/>
              </a:ext>
            </a:extLst>
          </p:cNvPr>
          <p:cNvSpPr/>
          <p:nvPr/>
        </p:nvSpPr>
        <p:spPr>
          <a:xfrm>
            <a:off x="2195736" y="5085184"/>
            <a:ext cx="3919314"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le 1"/>
          <p:cNvSpPr>
            <a:spLocks noGrp="1"/>
          </p:cNvSpPr>
          <p:nvPr>
            <p:ph type="title"/>
          </p:nvPr>
        </p:nvSpPr>
        <p:spPr/>
        <p:txBody>
          <a:bodyPr/>
          <a:lstStyle/>
          <a:p>
            <a:r>
              <a:rPr lang="en-US" dirty="0" err="1"/>
              <a:t>Anatomie</a:t>
            </a:r>
            <a:r>
              <a:rPr lang="en-US" dirty="0"/>
              <a:t> </a:t>
            </a:r>
            <a:r>
              <a:rPr lang="en-US" dirty="0" err="1"/>
              <a:t>d’une</a:t>
            </a:r>
            <a:r>
              <a:rPr lang="en-US" dirty="0"/>
              <a:t> règle </a:t>
            </a:r>
            <a:r>
              <a:rPr lang="en-US" dirty="0" err="1"/>
              <a:t>yara</a:t>
            </a:r>
            <a:r>
              <a:rPr lang="en-US" dirty="0"/>
              <a:t> </a:t>
            </a:r>
          </a:p>
        </p:txBody>
      </p:sp>
      <p:sp>
        <p:nvSpPr>
          <p:cNvPr id="4" name="Date Placeholder 3">
            <a:extLst>
              <a:ext uri="{FF2B5EF4-FFF2-40B4-BE49-F238E27FC236}">
                <a16:creationId xmlns:a16="http://schemas.microsoft.com/office/drawing/2014/main" id="{073533C9-8C64-49C2-807E-82BF5C64A4E3}"/>
              </a:ext>
            </a:extLst>
          </p:cNvPr>
          <p:cNvSpPr>
            <a:spLocks noGrp="1"/>
          </p:cNvSpPr>
          <p:nvPr>
            <p:ph type="dt" sz="half" idx="10"/>
          </p:nvPr>
        </p:nvSpPr>
        <p:spPr/>
        <p:txBody>
          <a:bodyPr/>
          <a:lstStyle/>
          <a:p>
            <a:pPr defTabSz="685766"/>
            <a:r>
              <a:rPr lang="en-US" dirty="0">
                <a:solidFill>
                  <a:prstClr val="black">
                    <a:tint val="75000"/>
                  </a:prstClr>
                </a:solidFill>
                <a:latin typeface="Calibri" panose="020F0502020204030204"/>
              </a:rPr>
              <a:t>31.05.2021</a:t>
            </a:r>
          </a:p>
        </p:txBody>
      </p:sp>
      <p:sp>
        <p:nvSpPr>
          <p:cNvPr id="5" name="Footer Placeholder 4">
            <a:extLst>
              <a:ext uri="{FF2B5EF4-FFF2-40B4-BE49-F238E27FC236}">
                <a16:creationId xmlns:a16="http://schemas.microsoft.com/office/drawing/2014/main" id="{0E2DF3CC-7901-4742-B1AF-397A6E9CAD52}"/>
              </a:ext>
            </a:extLst>
          </p:cNvPr>
          <p:cNvSpPr>
            <a:spLocks noGrp="1"/>
          </p:cNvSpPr>
          <p:nvPr>
            <p:ph type="ftr" sz="quarter" idx="11"/>
          </p:nvPr>
        </p:nvSpPr>
        <p:spPr/>
        <p:txBody>
          <a:bodyPr/>
          <a:lstStyle/>
          <a:p>
            <a:pPr defTabSz="685766"/>
            <a:r>
              <a:rPr lang="en-US" dirty="0">
                <a:solidFill>
                  <a:prstClr val="black">
                    <a:tint val="75000"/>
                  </a:prstClr>
                </a:solidFill>
                <a:latin typeface="Calibri" panose="020F0502020204030204"/>
              </a:rPr>
              <a:t>Horea Moldovan</a:t>
            </a:r>
          </a:p>
        </p:txBody>
      </p:sp>
      <p:sp>
        <p:nvSpPr>
          <p:cNvPr id="8" name="Slide Number Placeholder 7">
            <a:extLst>
              <a:ext uri="{FF2B5EF4-FFF2-40B4-BE49-F238E27FC236}">
                <a16:creationId xmlns:a16="http://schemas.microsoft.com/office/drawing/2014/main" id="{8AF76EC7-878D-40DB-A762-D319C02C7450}"/>
              </a:ext>
            </a:extLst>
          </p:cNvPr>
          <p:cNvSpPr>
            <a:spLocks noGrp="1"/>
          </p:cNvSpPr>
          <p:nvPr>
            <p:ph type="sldNum" sz="quarter" idx="12"/>
          </p:nvPr>
        </p:nvSpPr>
        <p:spPr/>
        <p:txBody>
          <a:bodyPr/>
          <a:lstStyle/>
          <a:p>
            <a:pPr defTabSz="685766"/>
            <a:fld id="{F9036A72-EF4D-4486-A23C-054FE2E2A8D2}" type="slidenum">
              <a:rPr lang="en-US">
                <a:solidFill>
                  <a:prstClr val="black">
                    <a:lumMod val="75000"/>
                    <a:lumOff val="25000"/>
                  </a:prstClr>
                </a:solidFill>
                <a:latin typeface="Calibri" panose="020F0502020204030204"/>
              </a:rPr>
              <a:pPr defTabSz="685766"/>
              <a:t>16</a:t>
            </a:fld>
            <a:endParaRPr lang="en-US">
              <a:solidFill>
                <a:prstClr val="black">
                  <a:lumMod val="75000"/>
                  <a:lumOff val="25000"/>
                </a:prstClr>
              </a:solidFill>
              <a:latin typeface="Calibri" panose="020F0502020204030204"/>
            </a:endParaRPr>
          </a:p>
        </p:txBody>
      </p:sp>
      <p:sp>
        <p:nvSpPr>
          <p:cNvPr id="3" name="ZoneTexte 2">
            <a:extLst>
              <a:ext uri="{FF2B5EF4-FFF2-40B4-BE49-F238E27FC236}">
                <a16:creationId xmlns:a16="http://schemas.microsoft.com/office/drawing/2014/main" id="{7EF282DA-0D4A-4B58-9444-08739EDD7FC8}"/>
              </a:ext>
            </a:extLst>
          </p:cNvPr>
          <p:cNvSpPr txBox="1"/>
          <p:nvPr/>
        </p:nvSpPr>
        <p:spPr>
          <a:xfrm>
            <a:off x="1939868" y="1714440"/>
            <a:ext cx="4175182" cy="4801314"/>
          </a:xfrm>
          <a:prstGeom prst="rect">
            <a:avLst/>
          </a:prstGeom>
          <a:noFill/>
        </p:spPr>
        <p:txBody>
          <a:bodyPr wrap="none" rtlCol="0">
            <a:spAutoFit/>
          </a:bodyPr>
          <a:lstStyle/>
          <a:p>
            <a:r>
              <a:rPr lang="fr-FR" i="1" dirty="0" err="1"/>
              <a:t>rule</a:t>
            </a:r>
            <a:r>
              <a:rPr lang="fr-FR" i="1" dirty="0"/>
              <a:t>  </a:t>
            </a:r>
            <a:r>
              <a:rPr lang="fr-FR" i="1" dirty="0" err="1"/>
              <a:t>demo_rule</a:t>
            </a:r>
            <a:r>
              <a:rPr lang="fr-FR" i="1" dirty="0"/>
              <a:t> : tag</a:t>
            </a:r>
          </a:p>
          <a:p>
            <a:r>
              <a:rPr lang="fr-FR" i="1" dirty="0"/>
              <a:t>{</a:t>
            </a:r>
          </a:p>
          <a:p>
            <a:r>
              <a:rPr lang="fr-FR" i="1" dirty="0"/>
              <a:t>         </a:t>
            </a:r>
            <a:r>
              <a:rPr lang="fr-FR" i="1" dirty="0" err="1"/>
              <a:t>meta</a:t>
            </a:r>
            <a:r>
              <a:rPr lang="fr-FR" i="1" dirty="0"/>
              <a:t> : </a:t>
            </a:r>
          </a:p>
          <a:p>
            <a:r>
              <a:rPr lang="fr-FR" i="1" dirty="0"/>
              <a:t>                     description = « Rule exemple »</a:t>
            </a:r>
          </a:p>
          <a:p>
            <a:r>
              <a:rPr lang="fr-FR" i="1" dirty="0"/>
              <a:t>                     </a:t>
            </a:r>
            <a:r>
              <a:rPr lang="fr-FR" i="1" dirty="0" err="1"/>
              <a:t>thread_level</a:t>
            </a:r>
            <a:r>
              <a:rPr lang="fr-FR" i="1" dirty="0"/>
              <a:t> = 3</a:t>
            </a:r>
          </a:p>
          <a:p>
            <a:r>
              <a:rPr lang="fr-FR" i="1" dirty="0"/>
              <a:t>                     </a:t>
            </a:r>
            <a:r>
              <a:rPr lang="fr-FR" i="1" dirty="0" err="1"/>
              <a:t>in_the_wild</a:t>
            </a:r>
            <a:r>
              <a:rPr lang="fr-FR" i="1" dirty="0"/>
              <a:t> = </a:t>
            </a:r>
            <a:r>
              <a:rPr lang="fr-FR" i="1" dirty="0" err="1"/>
              <a:t>true</a:t>
            </a:r>
            <a:endParaRPr lang="fr-FR" i="1" dirty="0"/>
          </a:p>
          <a:p>
            <a:endParaRPr lang="fr-FR" i="1" dirty="0"/>
          </a:p>
          <a:p>
            <a:r>
              <a:rPr lang="fr-FR" i="1" dirty="0"/>
              <a:t>         strings :</a:t>
            </a:r>
          </a:p>
          <a:p>
            <a:r>
              <a:rPr lang="fr-FR" i="1" dirty="0"/>
              <a:t>                     $a = {6A 8D 91}</a:t>
            </a:r>
          </a:p>
          <a:p>
            <a:r>
              <a:rPr lang="fr-FR" i="1" dirty="0"/>
              <a:t>                     $b = {8D 4D B0}</a:t>
            </a:r>
          </a:p>
          <a:p>
            <a:r>
              <a:rPr lang="fr-FR" i="1" dirty="0"/>
              <a:t>                     $c = « UVODFRYSI »</a:t>
            </a:r>
          </a:p>
          <a:p>
            <a:endParaRPr lang="fr-FR" i="1" dirty="0"/>
          </a:p>
          <a:p>
            <a:r>
              <a:rPr lang="fr-FR" i="1" dirty="0"/>
              <a:t>          </a:t>
            </a:r>
            <a:r>
              <a:rPr lang="fr-FR" i="1" dirty="0">
                <a:solidFill>
                  <a:schemeClr val="bg1"/>
                </a:solidFill>
              </a:rPr>
              <a:t>condition :</a:t>
            </a:r>
          </a:p>
          <a:p>
            <a:r>
              <a:rPr lang="fr-FR" i="1" dirty="0">
                <a:solidFill>
                  <a:schemeClr val="bg1"/>
                </a:solidFill>
              </a:rPr>
              <a:t>                     $a or $b or $c</a:t>
            </a:r>
          </a:p>
          <a:p>
            <a:endParaRPr lang="fr-FR" i="1" dirty="0"/>
          </a:p>
          <a:p>
            <a:r>
              <a:rPr lang="fr-FR" i="1" dirty="0"/>
              <a:t>}</a:t>
            </a:r>
          </a:p>
          <a:p>
            <a:endParaRPr lang="fr-FR" dirty="0"/>
          </a:p>
        </p:txBody>
      </p:sp>
    </p:spTree>
    <p:extLst>
      <p:ext uri="{BB962C8B-B14F-4D97-AF65-F5344CB8AC3E}">
        <p14:creationId xmlns:p14="http://schemas.microsoft.com/office/powerpoint/2010/main" val="40151742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 des motifs (pattern definition) avec </a:t>
            </a:r>
            <a:r>
              <a:rPr lang="en-US" dirty="0" err="1"/>
              <a:t>modificateurs</a:t>
            </a:r>
            <a:endParaRPr lang="en-US" dirty="0"/>
          </a:p>
        </p:txBody>
      </p:sp>
      <p:sp>
        <p:nvSpPr>
          <p:cNvPr id="4" name="Date Placeholder 3">
            <a:extLst>
              <a:ext uri="{FF2B5EF4-FFF2-40B4-BE49-F238E27FC236}">
                <a16:creationId xmlns:a16="http://schemas.microsoft.com/office/drawing/2014/main" id="{073533C9-8C64-49C2-807E-82BF5C64A4E3}"/>
              </a:ext>
            </a:extLst>
          </p:cNvPr>
          <p:cNvSpPr>
            <a:spLocks noGrp="1"/>
          </p:cNvSpPr>
          <p:nvPr>
            <p:ph type="dt" sz="half" idx="10"/>
          </p:nvPr>
        </p:nvSpPr>
        <p:spPr/>
        <p:txBody>
          <a:bodyPr/>
          <a:lstStyle/>
          <a:p>
            <a:pPr defTabSz="685766"/>
            <a:r>
              <a:rPr lang="en-US" dirty="0">
                <a:solidFill>
                  <a:prstClr val="black">
                    <a:tint val="75000"/>
                  </a:prstClr>
                </a:solidFill>
                <a:latin typeface="Calibri" panose="020F0502020204030204"/>
              </a:rPr>
              <a:t>31.05.2021</a:t>
            </a:r>
          </a:p>
        </p:txBody>
      </p:sp>
      <p:sp>
        <p:nvSpPr>
          <p:cNvPr id="5" name="Footer Placeholder 4">
            <a:extLst>
              <a:ext uri="{FF2B5EF4-FFF2-40B4-BE49-F238E27FC236}">
                <a16:creationId xmlns:a16="http://schemas.microsoft.com/office/drawing/2014/main" id="{0E2DF3CC-7901-4742-B1AF-397A6E9CAD52}"/>
              </a:ext>
            </a:extLst>
          </p:cNvPr>
          <p:cNvSpPr>
            <a:spLocks noGrp="1"/>
          </p:cNvSpPr>
          <p:nvPr>
            <p:ph type="ftr" sz="quarter" idx="11"/>
          </p:nvPr>
        </p:nvSpPr>
        <p:spPr/>
        <p:txBody>
          <a:bodyPr/>
          <a:lstStyle/>
          <a:p>
            <a:pPr defTabSz="685766"/>
            <a:r>
              <a:rPr lang="en-US" dirty="0">
                <a:solidFill>
                  <a:prstClr val="black">
                    <a:tint val="75000"/>
                  </a:prstClr>
                </a:solidFill>
                <a:latin typeface="Calibri" panose="020F0502020204030204"/>
              </a:rPr>
              <a:t>Horea Moldovan</a:t>
            </a:r>
          </a:p>
        </p:txBody>
      </p:sp>
      <p:sp>
        <p:nvSpPr>
          <p:cNvPr id="8" name="Slide Number Placeholder 7">
            <a:extLst>
              <a:ext uri="{FF2B5EF4-FFF2-40B4-BE49-F238E27FC236}">
                <a16:creationId xmlns:a16="http://schemas.microsoft.com/office/drawing/2014/main" id="{8AF76EC7-878D-40DB-A762-D319C02C7450}"/>
              </a:ext>
            </a:extLst>
          </p:cNvPr>
          <p:cNvSpPr>
            <a:spLocks noGrp="1"/>
          </p:cNvSpPr>
          <p:nvPr>
            <p:ph type="sldNum" sz="quarter" idx="12"/>
          </p:nvPr>
        </p:nvSpPr>
        <p:spPr/>
        <p:txBody>
          <a:bodyPr/>
          <a:lstStyle/>
          <a:p>
            <a:pPr defTabSz="685766"/>
            <a:fld id="{F9036A72-EF4D-4486-A23C-054FE2E2A8D2}" type="slidenum">
              <a:rPr lang="en-US">
                <a:solidFill>
                  <a:prstClr val="black">
                    <a:lumMod val="75000"/>
                    <a:lumOff val="25000"/>
                  </a:prstClr>
                </a:solidFill>
                <a:latin typeface="Calibri" panose="020F0502020204030204"/>
              </a:rPr>
              <a:pPr defTabSz="685766"/>
              <a:t>17</a:t>
            </a:fld>
            <a:endParaRPr lang="en-US">
              <a:solidFill>
                <a:prstClr val="black">
                  <a:lumMod val="75000"/>
                  <a:lumOff val="25000"/>
                </a:prstClr>
              </a:solidFill>
              <a:latin typeface="Calibri" panose="020F0502020204030204"/>
            </a:endParaRPr>
          </a:p>
        </p:txBody>
      </p:sp>
      <p:pic>
        <p:nvPicPr>
          <p:cNvPr id="9" name="Image 8">
            <a:extLst>
              <a:ext uri="{FF2B5EF4-FFF2-40B4-BE49-F238E27FC236}">
                <a16:creationId xmlns:a16="http://schemas.microsoft.com/office/drawing/2014/main" id="{BA07AB0C-CA7A-497F-AFEB-A54B0335A7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608" y="2137944"/>
            <a:ext cx="2582111" cy="2582111"/>
          </a:xfrm>
          <a:prstGeom prst="rect">
            <a:avLst/>
          </a:prstGeom>
        </p:spPr>
      </p:pic>
      <p:sp>
        <p:nvSpPr>
          <p:cNvPr id="10" name="ZoneTexte 9">
            <a:extLst>
              <a:ext uri="{FF2B5EF4-FFF2-40B4-BE49-F238E27FC236}">
                <a16:creationId xmlns:a16="http://schemas.microsoft.com/office/drawing/2014/main" id="{A1463675-6F55-4B37-A887-12834BFA561D}"/>
              </a:ext>
            </a:extLst>
          </p:cNvPr>
          <p:cNvSpPr txBox="1"/>
          <p:nvPr/>
        </p:nvSpPr>
        <p:spPr>
          <a:xfrm>
            <a:off x="3761955" y="2137944"/>
            <a:ext cx="5015860" cy="2585323"/>
          </a:xfrm>
          <a:prstGeom prst="rect">
            <a:avLst/>
          </a:prstGeom>
          <a:noFill/>
        </p:spPr>
        <p:txBody>
          <a:bodyPr wrap="none" rtlCol="0">
            <a:spAutoFit/>
          </a:bodyPr>
          <a:lstStyle/>
          <a:p>
            <a:pPr marL="285750" indent="-285750">
              <a:buFont typeface="Arial" panose="020B0604020202020204" pitchFamily="34" charset="0"/>
              <a:buChar char="•"/>
            </a:pPr>
            <a:r>
              <a:rPr lang="fr-FR" b="1" dirty="0">
                <a:solidFill>
                  <a:schemeClr val="accent1">
                    <a:lumMod val="60000"/>
                    <a:lumOff val="40000"/>
                  </a:schemeClr>
                </a:solidFill>
              </a:rPr>
              <a:t>Permet de définir des motifs plus complexes.</a:t>
            </a:r>
          </a:p>
          <a:p>
            <a:pPr marL="285750" indent="-285750">
              <a:buFont typeface="Arial" panose="020B0604020202020204" pitchFamily="34" charset="0"/>
              <a:buChar char="•"/>
            </a:pPr>
            <a:endParaRPr lang="fr-FR" b="1" dirty="0">
              <a:solidFill>
                <a:schemeClr val="accent1">
                  <a:lumMod val="60000"/>
                  <a:lumOff val="40000"/>
                </a:schemeClr>
              </a:solidFill>
            </a:endParaRPr>
          </a:p>
          <a:p>
            <a:pPr marL="285750" indent="-285750">
              <a:buFont typeface="Arial" panose="020B0604020202020204" pitchFamily="34" charset="0"/>
              <a:buChar char="•"/>
            </a:pPr>
            <a:r>
              <a:rPr lang="fr-FR" b="1" dirty="0">
                <a:solidFill>
                  <a:schemeClr val="accent1">
                    <a:lumMod val="60000"/>
                    <a:lumOff val="40000"/>
                  </a:schemeClr>
                </a:solidFill>
              </a:rPr>
              <a:t>Définir les motifs comme des multiples chaînes </a:t>
            </a:r>
          </a:p>
          <a:p>
            <a:r>
              <a:rPr lang="fr-FR" b="1" dirty="0">
                <a:solidFill>
                  <a:schemeClr val="accent1">
                    <a:lumMod val="60000"/>
                    <a:lumOff val="40000"/>
                  </a:schemeClr>
                </a:solidFill>
              </a:rPr>
              <a:t>de caractères (strings) </a:t>
            </a:r>
          </a:p>
          <a:p>
            <a:pPr marL="285750" indent="-285750">
              <a:buFont typeface="Arial" panose="020B0604020202020204" pitchFamily="34" charset="0"/>
              <a:buChar char="•"/>
            </a:pPr>
            <a:endParaRPr lang="fr-FR" b="1" dirty="0">
              <a:solidFill>
                <a:schemeClr val="accent1">
                  <a:lumMod val="60000"/>
                  <a:lumOff val="40000"/>
                </a:schemeClr>
              </a:solidFill>
            </a:endParaRPr>
          </a:p>
          <a:p>
            <a:pPr marL="285750" indent="-285750">
              <a:buFont typeface="Arial" panose="020B0604020202020204" pitchFamily="34" charset="0"/>
              <a:buChar char="•"/>
            </a:pPr>
            <a:r>
              <a:rPr lang="fr-FR" b="1" dirty="0">
                <a:solidFill>
                  <a:schemeClr val="accent1">
                    <a:lumMod val="60000"/>
                    <a:lumOff val="40000"/>
                  </a:schemeClr>
                </a:solidFill>
              </a:rPr>
              <a:t>Chaînes hexadécimales</a:t>
            </a:r>
          </a:p>
          <a:p>
            <a:pPr marL="285750" indent="-285750">
              <a:buFont typeface="Arial" panose="020B0604020202020204" pitchFamily="34" charset="0"/>
              <a:buChar char="•"/>
            </a:pPr>
            <a:endParaRPr lang="fr-FR" b="1" dirty="0">
              <a:solidFill>
                <a:schemeClr val="accent1">
                  <a:lumMod val="60000"/>
                  <a:lumOff val="40000"/>
                </a:schemeClr>
              </a:solidFill>
            </a:endParaRPr>
          </a:p>
          <a:p>
            <a:pPr marL="285750" indent="-285750">
              <a:buFont typeface="Arial" panose="020B0604020202020204" pitchFamily="34" charset="0"/>
              <a:buChar char="•"/>
            </a:pPr>
            <a:r>
              <a:rPr lang="fr-FR" b="1" dirty="0">
                <a:solidFill>
                  <a:schemeClr val="accent1">
                    <a:lumMod val="60000"/>
                    <a:lumOff val="40000"/>
                  </a:schemeClr>
                </a:solidFill>
              </a:rPr>
              <a:t>Expressions régulières</a:t>
            </a:r>
          </a:p>
          <a:p>
            <a:endParaRPr lang="fr-FR" dirty="0"/>
          </a:p>
        </p:txBody>
      </p:sp>
    </p:spTree>
    <p:extLst>
      <p:ext uri="{BB962C8B-B14F-4D97-AF65-F5344CB8AC3E}">
        <p14:creationId xmlns:p14="http://schemas.microsoft.com/office/powerpoint/2010/main" val="39220768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 coins arrondis 5">
            <a:extLst>
              <a:ext uri="{FF2B5EF4-FFF2-40B4-BE49-F238E27FC236}">
                <a16:creationId xmlns:a16="http://schemas.microsoft.com/office/drawing/2014/main" id="{6A47AC81-1EFC-4E86-9BA3-38C051AA5479}"/>
              </a:ext>
            </a:extLst>
          </p:cNvPr>
          <p:cNvSpPr/>
          <p:nvPr/>
        </p:nvSpPr>
        <p:spPr>
          <a:xfrm>
            <a:off x="4355976" y="2852936"/>
            <a:ext cx="792088" cy="216024"/>
          </a:xfrm>
          <a:prstGeom prst="roundRect">
            <a:avLst/>
          </a:prstGeom>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le 1"/>
          <p:cNvSpPr>
            <a:spLocks noGrp="1"/>
          </p:cNvSpPr>
          <p:nvPr>
            <p:ph type="title"/>
          </p:nvPr>
        </p:nvSpPr>
        <p:spPr/>
        <p:txBody>
          <a:bodyPr/>
          <a:lstStyle/>
          <a:p>
            <a:r>
              <a:rPr lang="en-US" dirty="0"/>
              <a:t>Modificateurs de chaînes de caractères (strings modifiers)</a:t>
            </a:r>
          </a:p>
        </p:txBody>
      </p:sp>
      <p:sp>
        <p:nvSpPr>
          <p:cNvPr id="4" name="Date Placeholder 3">
            <a:extLst>
              <a:ext uri="{FF2B5EF4-FFF2-40B4-BE49-F238E27FC236}">
                <a16:creationId xmlns:a16="http://schemas.microsoft.com/office/drawing/2014/main" id="{073533C9-8C64-49C2-807E-82BF5C64A4E3}"/>
              </a:ext>
            </a:extLst>
          </p:cNvPr>
          <p:cNvSpPr>
            <a:spLocks noGrp="1"/>
          </p:cNvSpPr>
          <p:nvPr>
            <p:ph type="dt" sz="half" idx="10"/>
          </p:nvPr>
        </p:nvSpPr>
        <p:spPr/>
        <p:txBody>
          <a:bodyPr/>
          <a:lstStyle/>
          <a:p>
            <a:pPr defTabSz="685766"/>
            <a:r>
              <a:rPr lang="en-US" dirty="0">
                <a:solidFill>
                  <a:prstClr val="black">
                    <a:tint val="75000"/>
                  </a:prstClr>
                </a:solidFill>
                <a:latin typeface="Calibri" panose="020F0502020204030204"/>
              </a:rPr>
              <a:t>31.05.2021</a:t>
            </a:r>
          </a:p>
        </p:txBody>
      </p:sp>
      <p:sp>
        <p:nvSpPr>
          <p:cNvPr id="5" name="Footer Placeholder 4">
            <a:extLst>
              <a:ext uri="{FF2B5EF4-FFF2-40B4-BE49-F238E27FC236}">
                <a16:creationId xmlns:a16="http://schemas.microsoft.com/office/drawing/2014/main" id="{0E2DF3CC-7901-4742-B1AF-397A6E9CAD52}"/>
              </a:ext>
            </a:extLst>
          </p:cNvPr>
          <p:cNvSpPr>
            <a:spLocks noGrp="1"/>
          </p:cNvSpPr>
          <p:nvPr>
            <p:ph type="ftr" sz="quarter" idx="11"/>
          </p:nvPr>
        </p:nvSpPr>
        <p:spPr/>
        <p:txBody>
          <a:bodyPr/>
          <a:lstStyle/>
          <a:p>
            <a:pPr defTabSz="685766"/>
            <a:r>
              <a:rPr lang="en-US" dirty="0">
                <a:solidFill>
                  <a:prstClr val="black">
                    <a:tint val="75000"/>
                  </a:prstClr>
                </a:solidFill>
                <a:latin typeface="Calibri" panose="020F0502020204030204"/>
              </a:rPr>
              <a:t>Horea Moldovan</a:t>
            </a:r>
          </a:p>
        </p:txBody>
      </p:sp>
      <p:sp>
        <p:nvSpPr>
          <p:cNvPr id="8" name="Slide Number Placeholder 7">
            <a:extLst>
              <a:ext uri="{FF2B5EF4-FFF2-40B4-BE49-F238E27FC236}">
                <a16:creationId xmlns:a16="http://schemas.microsoft.com/office/drawing/2014/main" id="{8AF76EC7-878D-40DB-A762-D319C02C7450}"/>
              </a:ext>
            </a:extLst>
          </p:cNvPr>
          <p:cNvSpPr>
            <a:spLocks noGrp="1"/>
          </p:cNvSpPr>
          <p:nvPr>
            <p:ph type="sldNum" sz="quarter" idx="12"/>
          </p:nvPr>
        </p:nvSpPr>
        <p:spPr/>
        <p:txBody>
          <a:bodyPr/>
          <a:lstStyle/>
          <a:p>
            <a:pPr defTabSz="685766"/>
            <a:fld id="{F9036A72-EF4D-4486-A23C-054FE2E2A8D2}" type="slidenum">
              <a:rPr lang="en-US">
                <a:solidFill>
                  <a:prstClr val="black">
                    <a:lumMod val="75000"/>
                    <a:lumOff val="25000"/>
                  </a:prstClr>
                </a:solidFill>
                <a:latin typeface="Calibri" panose="020F0502020204030204"/>
              </a:rPr>
              <a:pPr defTabSz="685766"/>
              <a:t>18</a:t>
            </a:fld>
            <a:endParaRPr lang="en-US">
              <a:solidFill>
                <a:prstClr val="black">
                  <a:lumMod val="75000"/>
                  <a:lumOff val="25000"/>
                </a:prstClr>
              </a:solidFill>
              <a:latin typeface="Calibri" panose="020F0502020204030204"/>
            </a:endParaRPr>
          </a:p>
        </p:txBody>
      </p:sp>
      <p:graphicFrame>
        <p:nvGraphicFramePr>
          <p:cNvPr id="3" name="Tableau 2">
            <a:extLst>
              <a:ext uri="{FF2B5EF4-FFF2-40B4-BE49-F238E27FC236}">
                <a16:creationId xmlns:a16="http://schemas.microsoft.com/office/drawing/2014/main" id="{F3BC0C65-BA2C-4A08-BB6A-A3FA568C2AE7}"/>
              </a:ext>
            </a:extLst>
          </p:cNvPr>
          <p:cNvGraphicFramePr>
            <a:graphicFrameLocks noGrp="1"/>
          </p:cNvGraphicFramePr>
          <p:nvPr>
            <p:extLst>
              <p:ext uri="{D42A27DB-BD31-4B8C-83A1-F6EECF244321}">
                <p14:modId xmlns:p14="http://schemas.microsoft.com/office/powerpoint/2010/main" val="1661513537"/>
              </p:ext>
            </p:extLst>
          </p:nvPr>
        </p:nvGraphicFramePr>
        <p:xfrm>
          <a:off x="791580" y="2060848"/>
          <a:ext cx="7886700" cy="3600400"/>
        </p:xfrm>
        <a:graphic>
          <a:graphicData uri="http://schemas.openxmlformats.org/drawingml/2006/table">
            <a:tbl>
              <a:tblPr firstRow="1" bandRow="1">
                <a:tableStyleId>{93296810-A885-4BE3-A3E7-6D5BEEA58F35}</a:tableStyleId>
              </a:tblPr>
              <a:tblGrid>
                <a:gridCol w="2628900">
                  <a:extLst>
                    <a:ext uri="{9D8B030D-6E8A-4147-A177-3AD203B41FA5}">
                      <a16:colId xmlns:a16="http://schemas.microsoft.com/office/drawing/2014/main" val="1555562252"/>
                    </a:ext>
                  </a:extLst>
                </a:gridCol>
                <a:gridCol w="2628900">
                  <a:extLst>
                    <a:ext uri="{9D8B030D-6E8A-4147-A177-3AD203B41FA5}">
                      <a16:colId xmlns:a16="http://schemas.microsoft.com/office/drawing/2014/main" val="205340030"/>
                    </a:ext>
                  </a:extLst>
                </a:gridCol>
                <a:gridCol w="2628900">
                  <a:extLst>
                    <a:ext uri="{9D8B030D-6E8A-4147-A177-3AD203B41FA5}">
                      <a16:colId xmlns:a16="http://schemas.microsoft.com/office/drawing/2014/main" val="1501896011"/>
                    </a:ext>
                  </a:extLst>
                </a:gridCol>
              </a:tblGrid>
              <a:tr h="720080">
                <a:tc>
                  <a:txBody>
                    <a:bodyPr/>
                    <a:lstStyle/>
                    <a:p>
                      <a:pPr algn="ctr"/>
                      <a:r>
                        <a:rPr lang="fr-FR" dirty="0"/>
                        <a:t>Motifs</a:t>
                      </a:r>
                    </a:p>
                  </a:txBody>
                  <a:tcPr/>
                </a:tc>
                <a:tc>
                  <a:txBody>
                    <a:bodyPr/>
                    <a:lstStyle/>
                    <a:p>
                      <a:pPr algn="ctr"/>
                      <a:r>
                        <a:rPr lang="fr-FR" dirty="0"/>
                        <a:t>Modificateur</a:t>
                      </a:r>
                    </a:p>
                  </a:txBody>
                  <a:tcPr/>
                </a:tc>
                <a:tc>
                  <a:txBody>
                    <a:bodyPr/>
                    <a:lstStyle/>
                    <a:p>
                      <a:pPr algn="ctr"/>
                      <a:r>
                        <a:rPr lang="fr-FR" dirty="0"/>
                        <a:t>Exemple</a:t>
                      </a:r>
                    </a:p>
                  </a:txBody>
                  <a:tcPr/>
                </a:tc>
                <a:extLst>
                  <a:ext uri="{0D108BD9-81ED-4DB2-BD59-A6C34878D82A}">
                    <a16:rowId xmlns:a16="http://schemas.microsoft.com/office/drawing/2014/main" val="1463854498"/>
                  </a:ext>
                </a:extLst>
              </a:tr>
              <a:tr h="720080">
                <a:tc>
                  <a:txBody>
                    <a:bodyPr/>
                    <a:lstStyle/>
                    <a:p>
                      <a:pPr algn="ctr"/>
                      <a:r>
                        <a:rPr lang="fr-FR" dirty="0"/>
                        <a:t>$pattern = « </a:t>
                      </a:r>
                      <a:r>
                        <a:rPr lang="fr-FR" dirty="0" err="1"/>
                        <a:t>HeLLo</a:t>
                      </a:r>
                      <a:r>
                        <a:rPr lang="fr-FR" dirty="0"/>
                        <a:t> »</a:t>
                      </a:r>
                      <a:endParaRPr lang="fr-FR" b="1" dirty="0"/>
                    </a:p>
                  </a:txBody>
                  <a:tcPr/>
                </a:tc>
                <a:tc>
                  <a:txBody>
                    <a:bodyPr/>
                    <a:lstStyle/>
                    <a:p>
                      <a:pPr algn="ctr"/>
                      <a:r>
                        <a:rPr lang="fr-FR" sz="2000" dirty="0" err="1"/>
                        <a:t>nocase</a:t>
                      </a:r>
                      <a:endParaRPr lang="fr-FR" sz="2000" b="1" dirty="0">
                        <a:solidFill>
                          <a:schemeClr val="accent1">
                            <a:lumMod val="50000"/>
                          </a:schemeClr>
                        </a:solidFill>
                      </a:endParaRPr>
                    </a:p>
                  </a:txBody>
                  <a:tcPr/>
                </a:tc>
                <a:tc>
                  <a:txBody>
                    <a:bodyPr/>
                    <a:lstStyle/>
                    <a:p>
                      <a:pPr algn="ctr"/>
                      <a:r>
                        <a:rPr lang="fr-FR" dirty="0"/>
                        <a:t>Hello, hello, HELLO</a:t>
                      </a:r>
                      <a:endParaRPr lang="fr-FR" b="1" dirty="0"/>
                    </a:p>
                  </a:txBody>
                  <a:tcPr/>
                </a:tc>
                <a:extLst>
                  <a:ext uri="{0D108BD9-81ED-4DB2-BD59-A6C34878D82A}">
                    <a16:rowId xmlns:a16="http://schemas.microsoft.com/office/drawing/2014/main" val="3477761325"/>
                  </a:ext>
                </a:extLst>
              </a:tr>
              <a:tr h="720080">
                <a:tc>
                  <a:txBody>
                    <a:bodyPr/>
                    <a:lstStyle/>
                    <a:p>
                      <a:pPr algn="ctr"/>
                      <a:r>
                        <a:rPr lang="fr-FR" dirty="0"/>
                        <a:t>$pattern = « hello »</a:t>
                      </a:r>
                      <a:endParaRPr lang="fr-FR" b="1" dirty="0"/>
                    </a:p>
                  </a:txBody>
                  <a:tcPr/>
                </a:tc>
                <a:tc>
                  <a:txBody>
                    <a:bodyPr/>
                    <a:lstStyle/>
                    <a:p>
                      <a:pPr algn="ctr"/>
                      <a:r>
                        <a:rPr lang="fr-FR" sz="2000" dirty="0" err="1"/>
                        <a:t>fullword</a:t>
                      </a:r>
                      <a:endParaRPr lang="fr-FR" sz="2000" b="1" dirty="0">
                        <a:solidFill>
                          <a:schemeClr val="accent1">
                            <a:lumMod val="50000"/>
                          </a:schemeClr>
                        </a:solidFill>
                      </a:endParaRPr>
                    </a:p>
                  </a:txBody>
                  <a:tcPr/>
                </a:tc>
                <a:tc>
                  <a:txBody>
                    <a:bodyPr/>
                    <a:lstStyle/>
                    <a:p>
                      <a:pPr algn="ctr"/>
                      <a:r>
                        <a:rPr lang="fr-FR" dirty="0"/>
                        <a:t>Hello!, </a:t>
                      </a:r>
                      <a:r>
                        <a:rPr lang="fr-FR" strike="sngStrike" dirty="0" err="1"/>
                        <a:t>HelloWorld</a:t>
                      </a:r>
                      <a:endParaRPr lang="fr-FR" b="1" strike="sngStrike" dirty="0"/>
                    </a:p>
                  </a:txBody>
                  <a:tcPr/>
                </a:tc>
                <a:extLst>
                  <a:ext uri="{0D108BD9-81ED-4DB2-BD59-A6C34878D82A}">
                    <a16:rowId xmlns:a16="http://schemas.microsoft.com/office/drawing/2014/main" val="3115826056"/>
                  </a:ext>
                </a:extLst>
              </a:tr>
              <a:tr h="720080">
                <a:tc>
                  <a:txBody>
                    <a:bodyPr/>
                    <a:lstStyle/>
                    <a:p>
                      <a:pPr algn="ctr"/>
                      <a:r>
                        <a:rPr lang="fr-FR" dirty="0"/>
                        <a:t>$pattern = « hello »</a:t>
                      </a:r>
                      <a:endParaRPr lang="fr-FR" b="1" dirty="0"/>
                    </a:p>
                  </a:txBody>
                  <a:tcPr/>
                </a:tc>
                <a:tc>
                  <a:txBody>
                    <a:bodyPr/>
                    <a:lstStyle/>
                    <a:p>
                      <a:pPr algn="ctr"/>
                      <a:r>
                        <a:rPr lang="fr-FR" sz="2000" dirty="0" err="1"/>
                        <a:t>wide</a:t>
                      </a:r>
                      <a:endParaRPr lang="fr-FR" sz="2000" b="1" dirty="0">
                        <a:solidFill>
                          <a:schemeClr val="accent1">
                            <a:lumMod val="50000"/>
                          </a:schemeClr>
                        </a:solidFill>
                      </a:endParaRPr>
                    </a:p>
                  </a:txBody>
                  <a:tcPr/>
                </a:tc>
                <a:tc>
                  <a:txBody>
                    <a:bodyPr/>
                    <a:lstStyle/>
                    <a:p>
                      <a:pPr algn="ctr"/>
                      <a:r>
                        <a:rPr lang="fr-FR" dirty="0" err="1"/>
                        <a:t>h.e.l.l.o</a:t>
                      </a:r>
                      <a:endParaRPr lang="fr-FR" b="1" dirty="0"/>
                    </a:p>
                  </a:txBody>
                  <a:tcPr/>
                </a:tc>
                <a:extLst>
                  <a:ext uri="{0D108BD9-81ED-4DB2-BD59-A6C34878D82A}">
                    <a16:rowId xmlns:a16="http://schemas.microsoft.com/office/drawing/2014/main" val="2279532501"/>
                  </a:ext>
                </a:extLst>
              </a:tr>
              <a:tr h="720080">
                <a:tc>
                  <a:txBody>
                    <a:bodyPr/>
                    <a:lstStyle/>
                    <a:p>
                      <a:pPr algn="ctr"/>
                      <a:r>
                        <a:rPr lang="fr-FR" dirty="0"/>
                        <a:t>$pattern = « hello »</a:t>
                      </a:r>
                      <a:endParaRPr lang="fr-FR" b="1" dirty="0"/>
                    </a:p>
                  </a:txBody>
                  <a:tcPr/>
                </a:tc>
                <a:tc>
                  <a:txBody>
                    <a:bodyPr/>
                    <a:lstStyle/>
                    <a:p>
                      <a:pPr algn="ctr"/>
                      <a:r>
                        <a:rPr lang="fr-FR" sz="2000" dirty="0"/>
                        <a:t>ascii</a:t>
                      </a:r>
                      <a:endParaRPr lang="fr-FR" sz="2000" b="1" dirty="0">
                        <a:solidFill>
                          <a:schemeClr val="accent1">
                            <a:lumMod val="50000"/>
                          </a:schemeClr>
                        </a:solidFill>
                      </a:endParaRPr>
                    </a:p>
                  </a:txBody>
                  <a:tcPr/>
                </a:tc>
                <a:tc>
                  <a:txBody>
                    <a:bodyPr/>
                    <a:lstStyle/>
                    <a:p>
                      <a:pPr algn="ctr"/>
                      <a:r>
                        <a:rPr lang="fr-FR" dirty="0"/>
                        <a:t>hello</a:t>
                      </a:r>
                      <a:endParaRPr lang="fr-FR" b="1" dirty="0"/>
                    </a:p>
                  </a:txBody>
                  <a:tcPr/>
                </a:tc>
                <a:extLst>
                  <a:ext uri="{0D108BD9-81ED-4DB2-BD59-A6C34878D82A}">
                    <a16:rowId xmlns:a16="http://schemas.microsoft.com/office/drawing/2014/main" val="1407702746"/>
                  </a:ext>
                </a:extLst>
              </a:tr>
            </a:tbl>
          </a:graphicData>
        </a:graphic>
      </p:graphicFrame>
    </p:spTree>
    <p:extLst>
      <p:ext uri="{BB962C8B-B14F-4D97-AF65-F5344CB8AC3E}">
        <p14:creationId xmlns:p14="http://schemas.microsoft.com/office/powerpoint/2010/main" val="15221171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Chaînes </a:t>
            </a:r>
            <a:r>
              <a:rPr lang="en-US" dirty="0" err="1"/>
              <a:t>hexa</a:t>
            </a:r>
            <a:endParaRPr lang="en-US" dirty="0"/>
          </a:p>
        </p:txBody>
      </p:sp>
      <p:sp>
        <p:nvSpPr>
          <p:cNvPr id="4" name="Date Placeholder 3">
            <a:extLst>
              <a:ext uri="{FF2B5EF4-FFF2-40B4-BE49-F238E27FC236}">
                <a16:creationId xmlns:a16="http://schemas.microsoft.com/office/drawing/2014/main" id="{073533C9-8C64-49C2-807E-82BF5C64A4E3}"/>
              </a:ext>
            </a:extLst>
          </p:cNvPr>
          <p:cNvSpPr>
            <a:spLocks noGrp="1"/>
          </p:cNvSpPr>
          <p:nvPr>
            <p:ph type="dt" sz="half" idx="10"/>
          </p:nvPr>
        </p:nvSpPr>
        <p:spPr/>
        <p:txBody>
          <a:bodyPr/>
          <a:lstStyle/>
          <a:p>
            <a:pPr defTabSz="685766"/>
            <a:r>
              <a:rPr lang="en-US" dirty="0">
                <a:solidFill>
                  <a:prstClr val="black">
                    <a:tint val="75000"/>
                  </a:prstClr>
                </a:solidFill>
                <a:latin typeface="Calibri" panose="020F0502020204030204"/>
              </a:rPr>
              <a:t>31.05.2021</a:t>
            </a:r>
          </a:p>
        </p:txBody>
      </p:sp>
      <p:sp>
        <p:nvSpPr>
          <p:cNvPr id="5" name="Footer Placeholder 4">
            <a:extLst>
              <a:ext uri="{FF2B5EF4-FFF2-40B4-BE49-F238E27FC236}">
                <a16:creationId xmlns:a16="http://schemas.microsoft.com/office/drawing/2014/main" id="{0E2DF3CC-7901-4742-B1AF-397A6E9CAD52}"/>
              </a:ext>
            </a:extLst>
          </p:cNvPr>
          <p:cNvSpPr>
            <a:spLocks noGrp="1"/>
          </p:cNvSpPr>
          <p:nvPr>
            <p:ph type="ftr" sz="quarter" idx="11"/>
          </p:nvPr>
        </p:nvSpPr>
        <p:spPr/>
        <p:txBody>
          <a:bodyPr/>
          <a:lstStyle/>
          <a:p>
            <a:pPr defTabSz="685766"/>
            <a:r>
              <a:rPr lang="en-US" dirty="0">
                <a:solidFill>
                  <a:prstClr val="black">
                    <a:tint val="75000"/>
                  </a:prstClr>
                </a:solidFill>
                <a:latin typeface="Calibri" panose="020F0502020204030204"/>
              </a:rPr>
              <a:t>Horea Moldovan</a:t>
            </a:r>
          </a:p>
        </p:txBody>
      </p:sp>
      <p:sp>
        <p:nvSpPr>
          <p:cNvPr id="8" name="Slide Number Placeholder 7">
            <a:extLst>
              <a:ext uri="{FF2B5EF4-FFF2-40B4-BE49-F238E27FC236}">
                <a16:creationId xmlns:a16="http://schemas.microsoft.com/office/drawing/2014/main" id="{8AF76EC7-878D-40DB-A762-D319C02C7450}"/>
              </a:ext>
            </a:extLst>
          </p:cNvPr>
          <p:cNvSpPr>
            <a:spLocks noGrp="1"/>
          </p:cNvSpPr>
          <p:nvPr>
            <p:ph type="sldNum" sz="quarter" idx="12"/>
          </p:nvPr>
        </p:nvSpPr>
        <p:spPr/>
        <p:txBody>
          <a:bodyPr/>
          <a:lstStyle/>
          <a:p>
            <a:pPr defTabSz="685766"/>
            <a:fld id="{F9036A72-EF4D-4486-A23C-054FE2E2A8D2}" type="slidenum">
              <a:rPr lang="en-US">
                <a:solidFill>
                  <a:prstClr val="black">
                    <a:lumMod val="75000"/>
                    <a:lumOff val="25000"/>
                  </a:prstClr>
                </a:solidFill>
                <a:latin typeface="Calibri" panose="020F0502020204030204"/>
              </a:rPr>
              <a:pPr defTabSz="685766"/>
              <a:t>19</a:t>
            </a:fld>
            <a:endParaRPr lang="en-US">
              <a:solidFill>
                <a:prstClr val="black">
                  <a:lumMod val="75000"/>
                  <a:lumOff val="25000"/>
                </a:prstClr>
              </a:solidFill>
              <a:latin typeface="Calibri" panose="020F0502020204030204"/>
            </a:endParaRPr>
          </a:p>
        </p:txBody>
      </p:sp>
      <p:sp>
        <p:nvSpPr>
          <p:cNvPr id="3" name="ZoneTexte 2">
            <a:extLst>
              <a:ext uri="{FF2B5EF4-FFF2-40B4-BE49-F238E27FC236}">
                <a16:creationId xmlns:a16="http://schemas.microsoft.com/office/drawing/2014/main" id="{868115F9-0940-4391-AA25-4D64A8B64CC7}"/>
              </a:ext>
            </a:extLst>
          </p:cNvPr>
          <p:cNvSpPr txBox="1"/>
          <p:nvPr/>
        </p:nvSpPr>
        <p:spPr>
          <a:xfrm>
            <a:off x="1187624" y="2132856"/>
            <a:ext cx="7200800" cy="2862322"/>
          </a:xfrm>
          <a:prstGeom prst="rect">
            <a:avLst/>
          </a:prstGeom>
          <a:noFill/>
        </p:spPr>
        <p:txBody>
          <a:bodyPr wrap="square" rtlCol="0">
            <a:spAutoFit/>
          </a:bodyPr>
          <a:lstStyle/>
          <a:p>
            <a:r>
              <a:rPr lang="fr-FR" b="1" dirty="0">
                <a:solidFill>
                  <a:schemeClr val="accent1">
                    <a:lumMod val="60000"/>
                    <a:lumOff val="40000"/>
                  </a:schemeClr>
                </a:solidFill>
              </a:rPr>
              <a:t>Motifs                                                                                               </a:t>
            </a:r>
            <a:r>
              <a:rPr lang="fr-FR" b="1" dirty="0" err="1">
                <a:solidFill>
                  <a:schemeClr val="accent1">
                    <a:lumMod val="60000"/>
                    <a:lumOff val="40000"/>
                  </a:schemeClr>
                </a:solidFill>
              </a:rPr>
              <a:t>Examples</a:t>
            </a:r>
            <a:endParaRPr lang="fr-FR" b="1" dirty="0">
              <a:solidFill>
                <a:schemeClr val="accent1">
                  <a:lumMod val="60000"/>
                  <a:lumOff val="40000"/>
                </a:schemeClr>
              </a:solidFill>
            </a:endParaRPr>
          </a:p>
          <a:p>
            <a:r>
              <a:rPr lang="fr-FR" b="1" dirty="0">
                <a:solidFill>
                  <a:schemeClr val="accent1">
                    <a:lumMod val="60000"/>
                    <a:lumOff val="40000"/>
                  </a:schemeClr>
                </a:solidFill>
              </a:rPr>
              <a:t>_________________________________________________________</a:t>
            </a:r>
          </a:p>
          <a:p>
            <a:endParaRPr lang="fr-FR" dirty="0"/>
          </a:p>
          <a:p>
            <a:r>
              <a:rPr lang="fr-FR" b="1" dirty="0" err="1">
                <a:solidFill>
                  <a:schemeClr val="accent1">
                    <a:lumMod val="60000"/>
                    <a:lumOff val="40000"/>
                  </a:schemeClr>
                </a:solidFill>
              </a:rPr>
              <a:t>Wildcards</a:t>
            </a:r>
            <a:r>
              <a:rPr lang="fr-FR" b="1" dirty="0">
                <a:solidFill>
                  <a:schemeClr val="accent1">
                    <a:lumMod val="60000"/>
                    <a:lumOff val="40000"/>
                  </a:schemeClr>
                </a:solidFill>
              </a:rPr>
              <a:t> </a:t>
            </a:r>
            <a:r>
              <a:rPr lang="fr-FR" dirty="0"/>
              <a:t>    $pattern = {48 65 6c </a:t>
            </a:r>
            <a:r>
              <a:rPr lang="fr-FR" b="1" dirty="0">
                <a:solidFill>
                  <a:schemeClr val="accent1">
                    <a:lumMod val="60000"/>
                    <a:lumOff val="40000"/>
                  </a:schemeClr>
                </a:solidFill>
              </a:rPr>
              <a:t>??</a:t>
            </a:r>
            <a:r>
              <a:rPr lang="fr-FR" dirty="0"/>
              <a:t> 6f}                                    Hello, Hel1o</a:t>
            </a:r>
          </a:p>
          <a:p>
            <a:endParaRPr lang="fr-FR" dirty="0"/>
          </a:p>
          <a:p>
            <a:endParaRPr lang="fr-FR" dirty="0"/>
          </a:p>
          <a:p>
            <a:r>
              <a:rPr lang="fr-FR" b="1" dirty="0">
                <a:solidFill>
                  <a:schemeClr val="accent1">
                    <a:lumMod val="60000"/>
                    <a:lumOff val="40000"/>
                  </a:schemeClr>
                </a:solidFill>
              </a:rPr>
              <a:t>Jumps</a:t>
            </a:r>
            <a:r>
              <a:rPr lang="fr-FR" dirty="0"/>
              <a:t>            $pattern = {48 65 </a:t>
            </a:r>
            <a:r>
              <a:rPr lang="fr-FR" b="1" dirty="0">
                <a:solidFill>
                  <a:schemeClr val="accent1">
                    <a:lumMod val="60000"/>
                    <a:lumOff val="40000"/>
                  </a:schemeClr>
                </a:solidFill>
              </a:rPr>
              <a:t>[1-3] </a:t>
            </a:r>
            <a:r>
              <a:rPr lang="fr-FR" dirty="0"/>
              <a:t>6f}                        </a:t>
            </a:r>
            <a:r>
              <a:rPr lang="fr-FR" dirty="0" err="1"/>
              <a:t>Helo</a:t>
            </a:r>
            <a:r>
              <a:rPr lang="fr-FR" dirty="0"/>
              <a:t>, </a:t>
            </a:r>
            <a:r>
              <a:rPr lang="fr-FR" dirty="0" err="1"/>
              <a:t>Helllo</a:t>
            </a:r>
            <a:r>
              <a:rPr lang="fr-FR" dirty="0"/>
              <a:t>, </a:t>
            </a:r>
            <a:r>
              <a:rPr lang="fr-FR" strike="sngStrike" dirty="0" err="1"/>
              <a:t>Hellllo</a:t>
            </a:r>
            <a:endParaRPr lang="fr-FR" strike="sngStrike" dirty="0"/>
          </a:p>
          <a:p>
            <a:r>
              <a:rPr lang="fr-FR" dirty="0"/>
              <a:t>  </a:t>
            </a:r>
          </a:p>
          <a:p>
            <a:endParaRPr lang="fr-FR" dirty="0"/>
          </a:p>
          <a:p>
            <a:r>
              <a:rPr lang="fr-FR" b="1" dirty="0">
                <a:solidFill>
                  <a:schemeClr val="accent1">
                    <a:lumMod val="60000"/>
                    <a:lumOff val="40000"/>
                  </a:schemeClr>
                </a:solidFill>
              </a:rPr>
              <a:t>Alternatives</a:t>
            </a:r>
            <a:r>
              <a:rPr lang="fr-FR" dirty="0"/>
              <a:t>  $pattern =  </a:t>
            </a:r>
            <a:r>
              <a:rPr lang="fr-FR" b="1" dirty="0">
                <a:solidFill>
                  <a:schemeClr val="accent1">
                    <a:lumMod val="60000"/>
                    <a:lumOff val="40000"/>
                  </a:schemeClr>
                </a:solidFill>
              </a:rPr>
              <a:t>{(48|68) </a:t>
            </a:r>
            <a:r>
              <a:rPr lang="fr-FR" dirty="0"/>
              <a:t>65 6c </a:t>
            </a:r>
            <a:r>
              <a:rPr lang="fr-FR" dirty="0" err="1"/>
              <a:t>6c</a:t>
            </a:r>
            <a:r>
              <a:rPr lang="fr-FR" dirty="0"/>
              <a:t> 6f}                          Hello, hello       </a:t>
            </a:r>
          </a:p>
        </p:txBody>
      </p:sp>
    </p:spTree>
    <p:extLst>
      <p:ext uri="{BB962C8B-B14F-4D97-AF65-F5344CB8AC3E}">
        <p14:creationId xmlns:p14="http://schemas.microsoft.com/office/powerpoint/2010/main" val="1784451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Détection a l’aide des signatures</a:t>
            </a:r>
          </a:p>
        </p:txBody>
      </p:sp>
      <p:sp>
        <p:nvSpPr>
          <p:cNvPr id="38" name="Date Placeholder 37">
            <a:extLst>
              <a:ext uri="{FF2B5EF4-FFF2-40B4-BE49-F238E27FC236}">
                <a16:creationId xmlns:a16="http://schemas.microsoft.com/office/drawing/2014/main" id="{214893A6-5453-4772-A5C3-6E8247B9F7F7}"/>
              </a:ext>
            </a:extLst>
          </p:cNvPr>
          <p:cNvSpPr>
            <a:spLocks noGrp="1"/>
          </p:cNvSpPr>
          <p:nvPr>
            <p:ph type="dt" sz="half" idx="10"/>
          </p:nvPr>
        </p:nvSpPr>
        <p:spPr/>
        <p:txBody>
          <a:bodyPr/>
          <a:lstStyle/>
          <a:p>
            <a:pPr defTabSz="685766"/>
            <a:r>
              <a:rPr lang="en-US" dirty="0">
                <a:solidFill>
                  <a:prstClr val="black">
                    <a:lumMod val="75000"/>
                    <a:lumOff val="25000"/>
                  </a:prstClr>
                </a:solidFill>
                <a:latin typeface="Calibri" panose="020F0502020204030204"/>
              </a:rPr>
              <a:t>31.05.2021</a:t>
            </a:r>
          </a:p>
        </p:txBody>
      </p:sp>
      <p:sp>
        <p:nvSpPr>
          <p:cNvPr id="39" name="Footer Placeholder 38">
            <a:extLst>
              <a:ext uri="{FF2B5EF4-FFF2-40B4-BE49-F238E27FC236}">
                <a16:creationId xmlns:a16="http://schemas.microsoft.com/office/drawing/2014/main" id="{19A88EA5-E6FB-4BFB-9421-CB6C4447B890}"/>
              </a:ext>
            </a:extLst>
          </p:cNvPr>
          <p:cNvSpPr>
            <a:spLocks noGrp="1"/>
          </p:cNvSpPr>
          <p:nvPr>
            <p:ph type="ftr" sz="quarter" idx="11"/>
          </p:nvPr>
        </p:nvSpPr>
        <p:spPr/>
        <p:txBody>
          <a:bodyPr/>
          <a:lstStyle/>
          <a:p>
            <a:pPr defTabSz="685766"/>
            <a:r>
              <a:rPr lang="en-US" dirty="0">
                <a:solidFill>
                  <a:prstClr val="black">
                    <a:lumMod val="75000"/>
                    <a:lumOff val="25000"/>
                  </a:prstClr>
                </a:solidFill>
                <a:latin typeface="Calibri" panose="020F0502020204030204"/>
              </a:rPr>
              <a:t>Horea Moldovan</a:t>
            </a:r>
          </a:p>
        </p:txBody>
      </p:sp>
      <p:sp>
        <p:nvSpPr>
          <p:cNvPr id="4" name="Text Placeholder 3">
            <a:extLst>
              <a:ext uri="{FF2B5EF4-FFF2-40B4-BE49-F238E27FC236}">
                <a16:creationId xmlns:a16="http://schemas.microsoft.com/office/drawing/2014/main" id="{B2A56FE4-C890-4B94-95A1-A512A0099527}"/>
              </a:ext>
            </a:extLst>
          </p:cNvPr>
          <p:cNvSpPr>
            <a:spLocks noGrp="1"/>
          </p:cNvSpPr>
          <p:nvPr>
            <p:ph type="body" sz="quarter" idx="13"/>
          </p:nvPr>
        </p:nvSpPr>
        <p:spPr/>
        <p:txBody>
          <a:bodyPr/>
          <a:lstStyle/>
          <a:p>
            <a:r>
              <a:rPr lang="en-US" dirty="0"/>
              <a:t>01</a:t>
            </a:r>
          </a:p>
        </p:txBody>
      </p:sp>
      <p:sp>
        <p:nvSpPr>
          <p:cNvPr id="5" name="Slide Number Placeholder 4">
            <a:extLst>
              <a:ext uri="{FF2B5EF4-FFF2-40B4-BE49-F238E27FC236}">
                <a16:creationId xmlns:a16="http://schemas.microsoft.com/office/drawing/2014/main" id="{82DC42DE-7F41-490E-BFA9-AAF4F8F2189A}"/>
              </a:ext>
            </a:extLst>
          </p:cNvPr>
          <p:cNvSpPr>
            <a:spLocks noGrp="1"/>
          </p:cNvSpPr>
          <p:nvPr>
            <p:ph type="sldNum" sz="quarter" idx="12"/>
          </p:nvPr>
        </p:nvSpPr>
        <p:spPr/>
        <p:txBody>
          <a:bodyPr/>
          <a:lstStyle/>
          <a:p>
            <a:pPr defTabSz="685766"/>
            <a:fld id="{F9036A72-EF4D-4486-A23C-054FE2E2A8D2}" type="slidenum">
              <a:rPr lang="en-US">
                <a:solidFill>
                  <a:prstClr val="black">
                    <a:lumMod val="75000"/>
                    <a:lumOff val="25000"/>
                  </a:prstClr>
                </a:solidFill>
                <a:latin typeface="Calibri" panose="020F0502020204030204"/>
              </a:rPr>
              <a:pPr defTabSz="685766"/>
              <a:t>2</a:t>
            </a:fld>
            <a:endParaRPr lang="en-US">
              <a:solidFill>
                <a:prstClr val="black">
                  <a:lumMod val="75000"/>
                  <a:lumOff val="25000"/>
                </a:prstClr>
              </a:solidFill>
              <a:latin typeface="Calibri" panose="020F0502020204030204"/>
            </a:endParaRPr>
          </a:p>
        </p:txBody>
      </p:sp>
    </p:spTree>
    <p:extLst>
      <p:ext uri="{BB962C8B-B14F-4D97-AF65-F5344CB8AC3E}">
        <p14:creationId xmlns:p14="http://schemas.microsoft.com/office/powerpoint/2010/main" val="25090403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0714F9A-57FC-47D3-A196-531173ED61B7}"/>
              </a:ext>
            </a:extLst>
          </p:cNvPr>
          <p:cNvSpPr>
            <a:spLocks noGrp="1"/>
          </p:cNvSpPr>
          <p:nvPr>
            <p:ph type="title"/>
          </p:nvPr>
        </p:nvSpPr>
        <p:spPr/>
        <p:txBody>
          <a:bodyPr>
            <a:noAutofit/>
          </a:bodyPr>
          <a:lstStyle/>
          <a:p>
            <a:r>
              <a:rPr lang="en-US" dirty="0"/>
              <a:t>DEMO 1</a:t>
            </a:r>
          </a:p>
        </p:txBody>
      </p:sp>
      <p:sp>
        <p:nvSpPr>
          <p:cNvPr id="16" name="Date Placeholder 15">
            <a:extLst>
              <a:ext uri="{FF2B5EF4-FFF2-40B4-BE49-F238E27FC236}">
                <a16:creationId xmlns:a16="http://schemas.microsoft.com/office/drawing/2014/main" id="{4C66CD44-9C52-4CFB-8975-3B034BC5D7AC}"/>
              </a:ext>
            </a:extLst>
          </p:cNvPr>
          <p:cNvSpPr>
            <a:spLocks noGrp="1"/>
          </p:cNvSpPr>
          <p:nvPr>
            <p:ph type="dt" sz="half" idx="10"/>
          </p:nvPr>
        </p:nvSpPr>
        <p:spPr/>
        <p:txBody>
          <a:bodyPr/>
          <a:lstStyle/>
          <a:p>
            <a:pPr defTabSz="685766"/>
            <a:r>
              <a:rPr lang="en-US" dirty="0">
                <a:solidFill>
                  <a:prstClr val="black">
                    <a:lumMod val="75000"/>
                    <a:lumOff val="25000"/>
                  </a:prstClr>
                </a:solidFill>
                <a:latin typeface="Calibri" panose="020F0502020204030204"/>
              </a:rPr>
              <a:t>31.05.2021</a:t>
            </a:r>
          </a:p>
        </p:txBody>
      </p:sp>
      <p:sp>
        <p:nvSpPr>
          <p:cNvPr id="17" name="Footer Placeholder 16">
            <a:extLst>
              <a:ext uri="{FF2B5EF4-FFF2-40B4-BE49-F238E27FC236}">
                <a16:creationId xmlns:a16="http://schemas.microsoft.com/office/drawing/2014/main" id="{67294BB8-BC44-4C40-92EC-EEECFE98308E}"/>
              </a:ext>
            </a:extLst>
          </p:cNvPr>
          <p:cNvSpPr>
            <a:spLocks noGrp="1"/>
          </p:cNvSpPr>
          <p:nvPr>
            <p:ph type="ftr" sz="quarter" idx="11"/>
          </p:nvPr>
        </p:nvSpPr>
        <p:spPr/>
        <p:txBody>
          <a:bodyPr/>
          <a:lstStyle/>
          <a:p>
            <a:pPr defTabSz="685766"/>
            <a:r>
              <a:rPr lang="en-US" dirty="0">
                <a:solidFill>
                  <a:prstClr val="black">
                    <a:lumMod val="75000"/>
                    <a:lumOff val="25000"/>
                  </a:prstClr>
                </a:solidFill>
                <a:latin typeface="Calibri" panose="020F0502020204030204"/>
              </a:rPr>
              <a:t>Horea Moldovan</a:t>
            </a:r>
          </a:p>
        </p:txBody>
      </p:sp>
      <p:sp>
        <p:nvSpPr>
          <p:cNvPr id="7" name="Text Placeholder 6">
            <a:extLst>
              <a:ext uri="{FF2B5EF4-FFF2-40B4-BE49-F238E27FC236}">
                <a16:creationId xmlns:a16="http://schemas.microsoft.com/office/drawing/2014/main" id="{E5826006-0080-44B8-8BE8-BA93ED3550F9}"/>
              </a:ext>
            </a:extLst>
          </p:cNvPr>
          <p:cNvSpPr>
            <a:spLocks noGrp="1"/>
          </p:cNvSpPr>
          <p:nvPr>
            <p:ph type="body" sz="quarter" idx="13"/>
          </p:nvPr>
        </p:nvSpPr>
        <p:spPr/>
        <p:txBody>
          <a:bodyPr/>
          <a:lstStyle/>
          <a:p>
            <a:r>
              <a:rPr lang="en-US" dirty="0"/>
              <a:t>01</a:t>
            </a:r>
          </a:p>
        </p:txBody>
      </p:sp>
      <p:sp>
        <p:nvSpPr>
          <p:cNvPr id="8" name="Slide Number Placeholder 7">
            <a:extLst>
              <a:ext uri="{FF2B5EF4-FFF2-40B4-BE49-F238E27FC236}">
                <a16:creationId xmlns:a16="http://schemas.microsoft.com/office/drawing/2014/main" id="{808A41B7-7A1A-4B77-9C9D-D763CFA0DA0E}"/>
              </a:ext>
            </a:extLst>
          </p:cNvPr>
          <p:cNvSpPr>
            <a:spLocks noGrp="1"/>
          </p:cNvSpPr>
          <p:nvPr>
            <p:ph type="sldNum" sz="quarter" idx="12"/>
          </p:nvPr>
        </p:nvSpPr>
        <p:spPr/>
        <p:txBody>
          <a:bodyPr/>
          <a:lstStyle/>
          <a:p>
            <a:pPr defTabSz="685766"/>
            <a:fld id="{F9036A72-EF4D-4486-A23C-054FE2E2A8D2}" type="slidenum">
              <a:rPr lang="en-US">
                <a:solidFill>
                  <a:prstClr val="black">
                    <a:lumMod val="75000"/>
                    <a:lumOff val="25000"/>
                  </a:prstClr>
                </a:solidFill>
                <a:latin typeface="Calibri" panose="020F0502020204030204"/>
              </a:rPr>
              <a:pPr defTabSz="685766"/>
              <a:t>20</a:t>
            </a:fld>
            <a:endParaRPr lang="en-US">
              <a:solidFill>
                <a:prstClr val="black">
                  <a:lumMod val="75000"/>
                  <a:lumOff val="25000"/>
                </a:prstClr>
              </a:solidFill>
              <a:latin typeface="Calibri" panose="020F0502020204030204"/>
            </a:endParaRPr>
          </a:p>
        </p:txBody>
      </p:sp>
    </p:spTree>
    <p:extLst>
      <p:ext uri="{BB962C8B-B14F-4D97-AF65-F5344CB8AC3E}">
        <p14:creationId xmlns:p14="http://schemas.microsoft.com/office/powerpoint/2010/main" val="37691362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Identification des artefacts malicieux</a:t>
            </a:r>
          </a:p>
        </p:txBody>
      </p:sp>
      <p:sp>
        <p:nvSpPr>
          <p:cNvPr id="4" name="Date Placeholder 3">
            <a:extLst>
              <a:ext uri="{FF2B5EF4-FFF2-40B4-BE49-F238E27FC236}">
                <a16:creationId xmlns:a16="http://schemas.microsoft.com/office/drawing/2014/main" id="{073533C9-8C64-49C2-807E-82BF5C64A4E3}"/>
              </a:ext>
            </a:extLst>
          </p:cNvPr>
          <p:cNvSpPr>
            <a:spLocks noGrp="1"/>
          </p:cNvSpPr>
          <p:nvPr>
            <p:ph type="dt" sz="half" idx="10"/>
          </p:nvPr>
        </p:nvSpPr>
        <p:spPr/>
        <p:txBody>
          <a:bodyPr/>
          <a:lstStyle/>
          <a:p>
            <a:pPr defTabSz="685766"/>
            <a:r>
              <a:rPr lang="en-US" dirty="0">
                <a:solidFill>
                  <a:prstClr val="black">
                    <a:tint val="75000"/>
                  </a:prstClr>
                </a:solidFill>
                <a:latin typeface="Calibri" panose="020F0502020204030204"/>
              </a:rPr>
              <a:t>31.05.2021</a:t>
            </a:r>
          </a:p>
        </p:txBody>
      </p:sp>
      <p:sp>
        <p:nvSpPr>
          <p:cNvPr id="5" name="Footer Placeholder 4">
            <a:extLst>
              <a:ext uri="{FF2B5EF4-FFF2-40B4-BE49-F238E27FC236}">
                <a16:creationId xmlns:a16="http://schemas.microsoft.com/office/drawing/2014/main" id="{0E2DF3CC-7901-4742-B1AF-397A6E9CAD52}"/>
              </a:ext>
            </a:extLst>
          </p:cNvPr>
          <p:cNvSpPr>
            <a:spLocks noGrp="1"/>
          </p:cNvSpPr>
          <p:nvPr>
            <p:ph type="ftr" sz="quarter" idx="11"/>
          </p:nvPr>
        </p:nvSpPr>
        <p:spPr/>
        <p:txBody>
          <a:bodyPr/>
          <a:lstStyle/>
          <a:p>
            <a:pPr defTabSz="685766"/>
            <a:r>
              <a:rPr lang="en-US" dirty="0">
                <a:solidFill>
                  <a:prstClr val="black">
                    <a:tint val="75000"/>
                  </a:prstClr>
                </a:solidFill>
                <a:latin typeface="Calibri" panose="020F0502020204030204"/>
              </a:rPr>
              <a:t>Horea Moldovan</a:t>
            </a:r>
          </a:p>
        </p:txBody>
      </p:sp>
      <p:sp>
        <p:nvSpPr>
          <p:cNvPr id="8" name="Slide Number Placeholder 7">
            <a:extLst>
              <a:ext uri="{FF2B5EF4-FFF2-40B4-BE49-F238E27FC236}">
                <a16:creationId xmlns:a16="http://schemas.microsoft.com/office/drawing/2014/main" id="{8AF76EC7-878D-40DB-A762-D319C02C7450}"/>
              </a:ext>
            </a:extLst>
          </p:cNvPr>
          <p:cNvSpPr>
            <a:spLocks noGrp="1"/>
          </p:cNvSpPr>
          <p:nvPr>
            <p:ph type="sldNum" sz="quarter" idx="12"/>
          </p:nvPr>
        </p:nvSpPr>
        <p:spPr/>
        <p:txBody>
          <a:bodyPr/>
          <a:lstStyle/>
          <a:p>
            <a:pPr defTabSz="685766"/>
            <a:fld id="{F9036A72-EF4D-4486-A23C-054FE2E2A8D2}" type="slidenum">
              <a:rPr lang="en-US">
                <a:solidFill>
                  <a:prstClr val="black">
                    <a:lumMod val="75000"/>
                    <a:lumOff val="25000"/>
                  </a:prstClr>
                </a:solidFill>
                <a:latin typeface="Calibri" panose="020F0502020204030204"/>
              </a:rPr>
              <a:pPr defTabSz="685766"/>
              <a:t>21</a:t>
            </a:fld>
            <a:endParaRPr lang="en-US">
              <a:solidFill>
                <a:prstClr val="black">
                  <a:lumMod val="75000"/>
                  <a:lumOff val="25000"/>
                </a:prstClr>
              </a:solidFill>
              <a:latin typeface="Calibri" panose="020F0502020204030204"/>
            </a:endParaRPr>
          </a:p>
        </p:txBody>
      </p:sp>
      <p:pic>
        <p:nvPicPr>
          <p:cNvPr id="7" name="Image 6">
            <a:extLst>
              <a:ext uri="{FF2B5EF4-FFF2-40B4-BE49-F238E27FC236}">
                <a16:creationId xmlns:a16="http://schemas.microsoft.com/office/drawing/2014/main" id="{0D697F4D-4E46-4B82-AF47-56CFD93CB7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600" y="2348880"/>
            <a:ext cx="2582111" cy="2582111"/>
          </a:xfrm>
          <a:prstGeom prst="rect">
            <a:avLst/>
          </a:prstGeom>
        </p:spPr>
      </p:pic>
      <p:sp>
        <p:nvSpPr>
          <p:cNvPr id="9" name="ZoneTexte 8">
            <a:extLst>
              <a:ext uri="{FF2B5EF4-FFF2-40B4-BE49-F238E27FC236}">
                <a16:creationId xmlns:a16="http://schemas.microsoft.com/office/drawing/2014/main" id="{70BEB9D6-6B21-48FC-922E-B89589D1E78C}"/>
              </a:ext>
            </a:extLst>
          </p:cNvPr>
          <p:cNvSpPr txBox="1"/>
          <p:nvPr/>
        </p:nvSpPr>
        <p:spPr>
          <a:xfrm>
            <a:off x="3779912" y="2348880"/>
            <a:ext cx="5201424" cy="1754326"/>
          </a:xfrm>
          <a:prstGeom prst="rect">
            <a:avLst/>
          </a:prstGeom>
          <a:noFill/>
        </p:spPr>
        <p:txBody>
          <a:bodyPr wrap="none" rtlCol="0">
            <a:spAutoFit/>
          </a:bodyPr>
          <a:lstStyle/>
          <a:p>
            <a:pPr marL="285750" indent="-285750">
              <a:buFont typeface="Arial" panose="020B0604020202020204" pitchFamily="34" charset="0"/>
              <a:buChar char="•"/>
            </a:pPr>
            <a:r>
              <a:rPr lang="fr-FR" b="1" dirty="0">
                <a:solidFill>
                  <a:schemeClr val="accent1">
                    <a:lumMod val="60000"/>
                    <a:lumOff val="40000"/>
                  </a:schemeClr>
                </a:solidFill>
              </a:rPr>
              <a:t>Identifier et extraire des motifs qui pourront être </a:t>
            </a:r>
          </a:p>
          <a:p>
            <a:r>
              <a:rPr lang="fr-FR" b="1" dirty="0">
                <a:solidFill>
                  <a:schemeClr val="accent1">
                    <a:lumMod val="60000"/>
                    <a:lumOff val="40000"/>
                  </a:schemeClr>
                </a:solidFill>
              </a:rPr>
              <a:t>utilisés pour élaborer des règles</a:t>
            </a:r>
          </a:p>
          <a:p>
            <a:pPr marL="285750" indent="-285750">
              <a:buFont typeface="Arial" panose="020B0604020202020204" pitchFamily="34" charset="0"/>
              <a:buChar char="•"/>
            </a:pPr>
            <a:endParaRPr lang="fr-FR" b="1" dirty="0">
              <a:solidFill>
                <a:schemeClr val="accent1">
                  <a:lumMod val="60000"/>
                  <a:lumOff val="40000"/>
                </a:schemeClr>
              </a:solidFill>
            </a:endParaRPr>
          </a:p>
          <a:p>
            <a:pPr marL="285750" indent="-285750">
              <a:buFont typeface="Arial" panose="020B0604020202020204" pitchFamily="34" charset="0"/>
              <a:buChar char="•"/>
            </a:pPr>
            <a:r>
              <a:rPr lang="fr-FR" b="1" dirty="0">
                <a:solidFill>
                  <a:schemeClr val="accent1">
                    <a:lumMod val="60000"/>
                    <a:lumOff val="40000"/>
                  </a:schemeClr>
                </a:solidFill>
              </a:rPr>
              <a:t>Exploiter les modules de Yara</a:t>
            </a:r>
          </a:p>
          <a:p>
            <a:pPr marL="285750" indent="-285750">
              <a:buFont typeface="Arial" panose="020B0604020202020204" pitchFamily="34" charset="0"/>
              <a:buChar char="•"/>
            </a:pPr>
            <a:endParaRPr lang="fr-FR" b="1" dirty="0">
              <a:solidFill>
                <a:schemeClr val="accent1">
                  <a:lumMod val="60000"/>
                  <a:lumOff val="40000"/>
                </a:schemeClr>
              </a:solidFill>
            </a:endParaRPr>
          </a:p>
          <a:p>
            <a:pPr marL="285750" indent="-285750">
              <a:buFont typeface="Arial" panose="020B0604020202020204" pitchFamily="34" charset="0"/>
              <a:buChar char="•"/>
            </a:pPr>
            <a:r>
              <a:rPr lang="fr-FR" b="1" dirty="0">
                <a:solidFill>
                  <a:schemeClr val="accent1">
                    <a:lumMod val="60000"/>
                    <a:lumOff val="40000"/>
                  </a:schemeClr>
                </a:solidFill>
              </a:rPr>
              <a:t>Tirer parti des générateurs de règles</a:t>
            </a:r>
          </a:p>
        </p:txBody>
      </p:sp>
    </p:spTree>
    <p:extLst>
      <p:ext uri="{BB962C8B-B14F-4D97-AF65-F5344CB8AC3E}">
        <p14:creationId xmlns:p14="http://schemas.microsoft.com/office/powerpoint/2010/main" val="39595007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Comprendre la structure des fichiers</a:t>
            </a:r>
          </a:p>
        </p:txBody>
      </p:sp>
      <p:sp>
        <p:nvSpPr>
          <p:cNvPr id="4" name="Date Placeholder 3">
            <a:extLst>
              <a:ext uri="{FF2B5EF4-FFF2-40B4-BE49-F238E27FC236}">
                <a16:creationId xmlns:a16="http://schemas.microsoft.com/office/drawing/2014/main" id="{073533C9-8C64-49C2-807E-82BF5C64A4E3}"/>
              </a:ext>
            </a:extLst>
          </p:cNvPr>
          <p:cNvSpPr>
            <a:spLocks noGrp="1"/>
          </p:cNvSpPr>
          <p:nvPr>
            <p:ph type="dt" sz="half" idx="10"/>
          </p:nvPr>
        </p:nvSpPr>
        <p:spPr/>
        <p:txBody>
          <a:bodyPr/>
          <a:lstStyle/>
          <a:p>
            <a:pPr defTabSz="685766"/>
            <a:r>
              <a:rPr lang="en-US" dirty="0">
                <a:solidFill>
                  <a:prstClr val="black">
                    <a:tint val="75000"/>
                  </a:prstClr>
                </a:solidFill>
                <a:latin typeface="Calibri" panose="020F0502020204030204"/>
              </a:rPr>
              <a:t>31.05.2021</a:t>
            </a:r>
          </a:p>
        </p:txBody>
      </p:sp>
      <p:sp>
        <p:nvSpPr>
          <p:cNvPr id="5" name="Footer Placeholder 4">
            <a:extLst>
              <a:ext uri="{FF2B5EF4-FFF2-40B4-BE49-F238E27FC236}">
                <a16:creationId xmlns:a16="http://schemas.microsoft.com/office/drawing/2014/main" id="{0E2DF3CC-7901-4742-B1AF-397A6E9CAD52}"/>
              </a:ext>
            </a:extLst>
          </p:cNvPr>
          <p:cNvSpPr>
            <a:spLocks noGrp="1"/>
          </p:cNvSpPr>
          <p:nvPr>
            <p:ph type="ftr" sz="quarter" idx="11"/>
          </p:nvPr>
        </p:nvSpPr>
        <p:spPr>
          <a:xfrm>
            <a:off x="3006092" y="6237312"/>
            <a:ext cx="3086100" cy="365125"/>
          </a:xfrm>
        </p:spPr>
        <p:txBody>
          <a:bodyPr/>
          <a:lstStyle/>
          <a:p>
            <a:pPr defTabSz="685766"/>
            <a:r>
              <a:rPr lang="en-US" dirty="0">
                <a:solidFill>
                  <a:prstClr val="black">
                    <a:tint val="75000"/>
                  </a:prstClr>
                </a:solidFill>
                <a:latin typeface="Calibri" panose="020F0502020204030204"/>
              </a:rPr>
              <a:t>Horea Moldovan</a:t>
            </a:r>
          </a:p>
        </p:txBody>
      </p:sp>
      <p:sp>
        <p:nvSpPr>
          <p:cNvPr id="8" name="Slide Number Placeholder 7">
            <a:extLst>
              <a:ext uri="{FF2B5EF4-FFF2-40B4-BE49-F238E27FC236}">
                <a16:creationId xmlns:a16="http://schemas.microsoft.com/office/drawing/2014/main" id="{8AF76EC7-878D-40DB-A762-D319C02C7450}"/>
              </a:ext>
            </a:extLst>
          </p:cNvPr>
          <p:cNvSpPr>
            <a:spLocks noGrp="1"/>
          </p:cNvSpPr>
          <p:nvPr>
            <p:ph type="sldNum" sz="quarter" idx="12"/>
          </p:nvPr>
        </p:nvSpPr>
        <p:spPr/>
        <p:txBody>
          <a:bodyPr/>
          <a:lstStyle/>
          <a:p>
            <a:pPr defTabSz="685766"/>
            <a:fld id="{F9036A72-EF4D-4486-A23C-054FE2E2A8D2}" type="slidenum">
              <a:rPr lang="en-US">
                <a:solidFill>
                  <a:prstClr val="black">
                    <a:lumMod val="75000"/>
                    <a:lumOff val="25000"/>
                  </a:prstClr>
                </a:solidFill>
                <a:latin typeface="Calibri" panose="020F0502020204030204"/>
              </a:rPr>
              <a:pPr defTabSz="685766"/>
              <a:t>22</a:t>
            </a:fld>
            <a:endParaRPr lang="en-US">
              <a:solidFill>
                <a:prstClr val="black">
                  <a:lumMod val="75000"/>
                  <a:lumOff val="25000"/>
                </a:prstClr>
              </a:solidFill>
              <a:latin typeface="Calibri" panose="020F0502020204030204"/>
            </a:endParaRPr>
          </a:p>
        </p:txBody>
      </p:sp>
      <p:sp>
        <p:nvSpPr>
          <p:cNvPr id="3" name="ZoneTexte 2">
            <a:extLst>
              <a:ext uri="{FF2B5EF4-FFF2-40B4-BE49-F238E27FC236}">
                <a16:creationId xmlns:a16="http://schemas.microsoft.com/office/drawing/2014/main" id="{EBAFCFAC-E3F9-4D74-8208-9BC59305526C}"/>
              </a:ext>
            </a:extLst>
          </p:cNvPr>
          <p:cNvSpPr txBox="1"/>
          <p:nvPr/>
        </p:nvSpPr>
        <p:spPr>
          <a:xfrm>
            <a:off x="3923928" y="2132856"/>
            <a:ext cx="4139944" cy="3970318"/>
          </a:xfrm>
          <a:prstGeom prst="rect">
            <a:avLst/>
          </a:prstGeom>
          <a:noFill/>
        </p:spPr>
        <p:txBody>
          <a:bodyPr wrap="square" rtlCol="0">
            <a:spAutoFit/>
          </a:bodyPr>
          <a:lstStyle/>
          <a:p>
            <a:r>
              <a:rPr lang="fr-FR" dirty="0">
                <a:solidFill>
                  <a:schemeClr val="accent1">
                    <a:lumMod val="60000"/>
                    <a:lumOff val="40000"/>
                  </a:schemeClr>
                </a:solidFill>
              </a:rPr>
              <a:t>La structure typique d'un fichier comprend un </a:t>
            </a:r>
            <a:r>
              <a:rPr lang="fr-FR" b="1" dirty="0">
                <a:solidFill>
                  <a:schemeClr val="accent1">
                    <a:lumMod val="60000"/>
                    <a:lumOff val="40000"/>
                  </a:schemeClr>
                </a:solidFill>
              </a:rPr>
              <a:t>en-tête (header) </a:t>
            </a:r>
            <a:r>
              <a:rPr lang="fr-FR" dirty="0">
                <a:solidFill>
                  <a:schemeClr val="accent1">
                    <a:lumMod val="60000"/>
                    <a:lumOff val="40000"/>
                  </a:schemeClr>
                </a:solidFill>
              </a:rPr>
              <a:t>et un </a:t>
            </a:r>
            <a:r>
              <a:rPr lang="fr-FR" b="1" dirty="0">
                <a:solidFill>
                  <a:schemeClr val="accent1">
                    <a:lumMod val="60000"/>
                    <a:lumOff val="40000"/>
                  </a:schemeClr>
                </a:solidFill>
              </a:rPr>
              <a:t>corps (body)</a:t>
            </a:r>
          </a:p>
          <a:p>
            <a:endParaRPr lang="fr-FR" dirty="0">
              <a:solidFill>
                <a:schemeClr val="accent1">
                  <a:lumMod val="60000"/>
                  <a:lumOff val="40000"/>
                </a:schemeClr>
              </a:solidFill>
            </a:endParaRPr>
          </a:p>
          <a:p>
            <a:pPr marL="285750" indent="-285750">
              <a:buFont typeface="Arial" panose="020B0604020202020204" pitchFamily="34" charset="0"/>
              <a:buChar char="•"/>
            </a:pPr>
            <a:r>
              <a:rPr lang="fr-FR" b="1" dirty="0">
                <a:solidFill>
                  <a:schemeClr val="accent1">
                    <a:lumMod val="60000"/>
                    <a:lumOff val="40000"/>
                  </a:schemeClr>
                </a:solidFill>
              </a:rPr>
              <a:t>L'en-tête</a:t>
            </a:r>
            <a:r>
              <a:rPr lang="fr-FR" dirty="0">
                <a:solidFill>
                  <a:schemeClr val="accent1">
                    <a:lumMod val="60000"/>
                    <a:lumOff val="40000"/>
                  </a:schemeClr>
                </a:solidFill>
              </a:rPr>
              <a:t> contient des informations sur le type de fichier et d'autres paramètres. Ces informations sont utilisées par le programme pour analyser le fichier.</a:t>
            </a:r>
          </a:p>
          <a:p>
            <a:pPr marL="285750" indent="-285750">
              <a:buFont typeface="Arial" panose="020B0604020202020204" pitchFamily="34" charset="0"/>
              <a:buChar char="•"/>
            </a:pPr>
            <a:endParaRPr lang="fr-FR" dirty="0">
              <a:solidFill>
                <a:schemeClr val="accent1">
                  <a:lumMod val="60000"/>
                  <a:lumOff val="40000"/>
                </a:schemeClr>
              </a:solidFill>
            </a:endParaRPr>
          </a:p>
          <a:p>
            <a:pPr marL="285750" indent="-285750">
              <a:buFont typeface="Arial" panose="020B0604020202020204" pitchFamily="34" charset="0"/>
              <a:buChar char="•"/>
            </a:pPr>
            <a:r>
              <a:rPr lang="fr-FR" b="1" dirty="0">
                <a:solidFill>
                  <a:schemeClr val="accent1">
                    <a:lumMod val="60000"/>
                    <a:lumOff val="40000"/>
                  </a:schemeClr>
                </a:solidFill>
              </a:rPr>
              <a:t>Le corps </a:t>
            </a:r>
            <a:r>
              <a:rPr lang="fr-FR" dirty="0">
                <a:solidFill>
                  <a:schemeClr val="accent1">
                    <a:lumMod val="60000"/>
                    <a:lumOff val="40000"/>
                  </a:schemeClr>
                </a:solidFill>
              </a:rPr>
              <a:t>du fichier contient les données proprement dites. Selon le format du fichier, il peut être divisé en plusieurs sections. </a:t>
            </a:r>
          </a:p>
        </p:txBody>
      </p:sp>
      <p:pic>
        <p:nvPicPr>
          <p:cNvPr id="10" name="Image 9">
            <a:extLst>
              <a:ext uri="{FF2B5EF4-FFF2-40B4-BE49-F238E27FC236}">
                <a16:creationId xmlns:a16="http://schemas.microsoft.com/office/drawing/2014/main" id="{A16DFC3E-45DA-4576-9886-84E7E5B393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305" y="2245956"/>
            <a:ext cx="2366087" cy="2366087"/>
          </a:xfrm>
          <a:prstGeom prst="rect">
            <a:avLst/>
          </a:prstGeom>
        </p:spPr>
      </p:pic>
    </p:spTree>
    <p:extLst>
      <p:ext uri="{BB962C8B-B14F-4D97-AF65-F5344CB8AC3E}">
        <p14:creationId xmlns:p14="http://schemas.microsoft.com/office/powerpoint/2010/main" val="9170812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Comprendre </a:t>
            </a:r>
            <a:r>
              <a:rPr lang="en-US" dirty="0" err="1"/>
              <a:t>l’en</a:t>
            </a:r>
            <a:r>
              <a:rPr lang="en-US" dirty="0"/>
              <a:t>-tête des fichiers</a:t>
            </a:r>
          </a:p>
        </p:txBody>
      </p:sp>
      <p:sp>
        <p:nvSpPr>
          <p:cNvPr id="4" name="Date Placeholder 3">
            <a:extLst>
              <a:ext uri="{FF2B5EF4-FFF2-40B4-BE49-F238E27FC236}">
                <a16:creationId xmlns:a16="http://schemas.microsoft.com/office/drawing/2014/main" id="{073533C9-8C64-49C2-807E-82BF5C64A4E3}"/>
              </a:ext>
            </a:extLst>
          </p:cNvPr>
          <p:cNvSpPr>
            <a:spLocks noGrp="1"/>
          </p:cNvSpPr>
          <p:nvPr>
            <p:ph type="dt" sz="half" idx="10"/>
          </p:nvPr>
        </p:nvSpPr>
        <p:spPr/>
        <p:txBody>
          <a:bodyPr/>
          <a:lstStyle/>
          <a:p>
            <a:pPr defTabSz="685766"/>
            <a:r>
              <a:rPr lang="en-US" dirty="0">
                <a:solidFill>
                  <a:prstClr val="black">
                    <a:tint val="75000"/>
                  </a:prstClr>
                </a:solidFill>
                <a:latin typeface="Calibri" panose="020F0502020204030204"/>
              </a:rPr>
              <a:t>31.05.2021</a:t>
            </a:r>
          </a:p>
        </p:txBody>
      </p:sp>
      <p:sp>
        <p:nvSpPr>
          <p:cNvPr id="5" name="Footer Placeholder 4">
            <a:extLst>
              <a:ext uri="{FF2B5EF4-FFF2-40B4-BE49-F238E27FC236}">
                <a16:creationId xmlns:a16="http://schemas.microsoft.com/office/drawing/2014/main" id="{0E2DF3CC-7901-4742-B1AF-397A6E9CAD52}"/>
              </a:ext>
            </a:extLst>
          </p:cNvPr>
          <p:cNvSpPr>
            <a:spLocks noGrp="1"/>
          </p:cNvSpPr>
          <p:nvPr>
            <p:ph type="ftr" sz="quarter" idx="11"/>
          </p:nvPr>
        </p:nvSpPr>
        <p:spPr>
          <a:xfrm>
            <a:off x="3006092" y="6237312"/>
            <a:ext cx="3086100" cy="365125"/>
          </a:xfrm>
        </p:spPr>
        <p:txBody>
          <a:bodyPr/>
          <a:lstStyle/>
          <a:p>
            <a:pPr defTabSz="685766"/>
            <a:r>
              <a:rPr lang="en-US" dirty="0">
                <a:solidFill>
                  <a:prstClr val="black">
                    <a:tint val="75000"/>
                  </a:prstClr>
                </a:solidFill>
                <a:latin typeface="Calibri" panose="020F0502020204030204"/>
              </a:rPr>
              <a:t>Horea Moldovan</a:t>
            </a:r>
          </a:p>
        </p:txBody>
      </p:sp>
      <p:sp>
        <p:nvSpPr>
          <p:cNvPr id="8" name="Slide Number Placeholder 7">
            <a:extLst>
              <a:ext uri="{FF2B5EF4-FFF2-40B4-BE49-F238E27FC236}">
                <a16:creationId xmlns:a16="http://schemas.microsoft.com/office/drawing/2014/main" id="{8AF76EC7-878D-40DB-A762-D319C02C7450}"/>
              </a:ext>
            </a:extLst>
          </p:cNvPr>
          <p:cNvSpPr>
            <a:spLocks noGrp="1"/>
          </p:cNvSpPr>
          <p:nvPr>
            <p:ph type="sldNum" sz="quarter" idx="12"/>
          </p:nvPr>
        </p:nvSpPr>
        <p:spPr/>
        <p:txBody>
          <a:bodyPr/>
          <a:lstStyle/>
          <a:p>
            <a:pPr defTabSz="685766"/>
            <a:fld id="{F9036A72-EF4D-4486-A23C-054FE2E2A8D2}" type="slidenum">
              <a:rPr lang="en-US">
                <a:solidFill>
                  <a:prstClr val="black">
                    <a:lumMod val="75000"/>
                    <a:lumOff val="25000"/>
                  </a:prstClr>
                </a:solidFill>
                <a:latin typeface="Calibri" panose="020F0502020204030204"/>
              </a:rPr>
              <a:pPr defTabSz="685766"/>
              <a:t>23</a:t>
            </a:fld>
            <a:endParaRPr lang="en-US">
              <a:solidFill>
                <a:prstClr val="black">
                  <a:lumMod val="75000"/>
                  <a:lumOff val="25000"/>
                </a:prstClr>
              </a:solidFill>
              <a:latin typeface="Calibri" panose="020F0502020204030204"/>
            </a:endParaRPr>
          </a:p>
        </p:txBody>
      </p:sp>
      <p:sp>
        <p:nvSpPr>
          <p:cNvPr id="3" name="ZoneTexte 2">
            <a:extLst>
              <a:ext uri="{FF2B5EF4-FFF2-40B4-BE49-F238E27FC236}">
                <a16:creationId xmlns:a16="http://schemas.microsoft.com/office/drawing/2014/main" id="{EBAFCFAC-E3F9-4D74-8208-9BC59305526C}"/>
              </a:ext>
            </a:extLst>
          </p:cNvPr>
          <p:cNvSpPr txBox="1"/>
          <p:nvPr/>
        </p:nvSpPr>
        <p:spPr>
          <a:xfrm>
            <a:off x="3923928" y="2132856"/>
            <a:ext cx="4139944" cy="2862322"/>
          </a:xfrm>
          <a:prstGeom prst="rect">
            <a:avLst/>
          </a:prstGeom>
          <a:noFill/>
        </p:spPr>
        <p:txBody>
          <a:bodyPr wrap="square" rtlCol="0">
            <a:spAutoFit/>
          </a:bodyPr>
          <a:lstStyle/>
          <a:p>
            <a:r>
              <a:rPr lang="fr-FR" dirty="0">
                <a:solidFill>
                  <a:schemeClr val="accent1">
                    <a:lumMod val="60000"/>
                    <a:lumOff val="40000"/>
                  </a:schemeClr>
                </a:solidFill>
              </a:rPr>
              <a:t>Le type de fichier est spécifié par les premiers octets au début du fichier - également connus sous le nom de </a:t>
            </a:r>
            <a:r>
              <a:rPr lang="fr-FR" b="1" dirty="0">
                <a:solidFill>
                  <a:schemeClr val="accent1">
                    <a:lumMod val="60000"/>
                    <a:lumOff val="40000"/>
                  </a:schemeClr>
                </a:solidFill>
              </a:rPr>
              <a:t>nombre magique</a:t>
            </a:r>
            <a:r>
              <a:rPr lang="fr-FR" dirty="0">
                <a:solidFill>
                  <a:schemeClr val="accent1">
                    <a:lumMod val="60000"/>
                    <a:lumOff val="40000"/>
                  </a:schemeClr>
                </a:solidFill>
              </a:rPr>
              <a:t> </a:t>
            </a:r>
            <a:r>
              <a:rPr lang="fr-FR" b="1" dirty="0">
                <a:solidFill>
                  <a:schemeClr val="accent1">
                    <a:lumMod val="60000"/>
                    <a:lumOff val="40000"/>
                  </a:schemeClr>
                </a:solidFill>
              </a:rPr>
              <a:t>(</a:t>
            </a:r>
            <a:r>
              <a:rPr lang="fr-FR" b="1" dirty="0" err="1">
                <a:solidFill>
                  <a:schemeClr val="accent1">
                    <a:lumMod val="60000"/>
                    <a:lumOff val="40000"/>
                  </a:schemeClr>
                </a:solidFill>
              </a:rPr>
              <a:t>magic</a:t>
            </a:r>
            <a:r>
              <a:rPr lang="fr-FR" b="1" dirty="0">
                <a:solidFill>
                  <a:schemeClr val="accent1">
                    <a:lumMod val="60000"/>
                    <a:lumOff val="40000"/>
                  </a:schemeClr>
                </a:solidFill>
              </a:rPr>
              <a:t> </a:t>
            </a:r>
            <a:r>
              <a:rPr lang="fr-FR" b="1" dirty="0" err="1">
                <a:solidFill>
                  <a:schemeClr val="accent1">
                    <a:lumMod val="60000"/>
                    <a:lumOff val="40000"/>
                  </a:schemeClr>
                </a:solidFill>
              </a:rPr>
              <a:t>number</a:t>
            </a:r>
            <a:r>
              <a:rPr lang="fr-FR" b="1" dirty="0">
                <a:solidFill>
                  <a:schemeClr val="accent1">
                    <a:lumMod val="60000"/>
                    <a:lumOff val="40000"/>
                  </a:schemeClr>
                </a:solidFill>
              </a:rPr>
              <a:t>) </a:t>
            </a:r>
            <a:r>
              <a:rPr lang="fr-FR" dirty="0">
                <a:solidFill>
                  <a:schemeClr val="accent1">
                    <a:lumMod val="60000"/>
                    <a:lumOff val="40000"/>
                  </a:schemeClr>
                </a:solidFill>
              </a:rPr>
              <a:t>ou d'octets magiques.</a:t>
            </a:r>
          </a:p>
          <a:p>
            <a:endParaRPr lang="fr-FR" dirty="0">
              <a:solidFill>
                <a:schemeClr val="accent1">
                  <a:lumMod val="60000"/>
                  <a:lumOff val="40000"/>
                </a:schemeClr>
              </a:solidFill>
            </a:endParaRPr>
          </a:p>
          <a:p>
            <a:r>
              <a:rPr lang="fr-FR" dirty="0">
                <a:solidFill>
                  <a:schemeClr val="accent1">
                    <a:lumMod val="60000"/>
                    <a:lumOff val="40000"/>
                  </a:schemeClr>
                </a:solidFill>
              </a:rPr>
              <a:t>Ils peuvent être utilisés comme </a:t>
            </a:r>
            <a:r>
              <a:rPr lang="fr-FR" b="1" dirty="0">
                <a:solidFill>
                  <a:schemeClr val="accent1">
                    <a:lumMod val="60000"/>
                    <a:lumOff val="40000"/>
                  </a:schemeClr>
                </a:solidFill>
              </a:rPr>
              <a:t>motifs(patterns) </a:t>
            </a:r>
            <a:r>
              <a:rPr lang="fr-FR" dirty="0">
                <a:solidFill>
                  <a:schemeClr val="accent1">
                    <a:lumMod val="60000"/>
                    <a:lumOff val="40000"/>
                  </a:schemeClr>
                </a:solidFill>
              </a:rPr>
              <a:t>pour construire des règles qui identifient les types de fichiers spécifiques. </a:t>
            </a:r>
          </a:p>
        </p:txBody>
      </p:sp>
      <p:pic>
        <p:nvPicPr>
          <p:cNvPr id="10" name="Image 9">
            <a:extLst>
              <a:ext uri="{FF2B5EF4-FFF2-40B4-BE49-F238E27FC236}">
                <a16:creationId xmlns:a16="http://schemas.microsoft.com/office/drawing/2014/main" id="{A16DFC3E-45DA-4576-9886-84E7E5B393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305" y="2245956"/>
            <a:ext cx="2366087" cy="2366087"/>
          </a:xfrm>
          <a:prstGeom prst="rect">
            <a:avLst/>
          </a:prstGeom>
        </p:spPr>
      </p:pic>
    </p:spTree>
    <p:extLst>
      <p:ext uri="{BB962C8B-B14F-4D97-AF65-F5344CB8AC3E}">
        <p14:creationId xmlns:p14="http://schemas.microsoft.com/office/powerpoint/2010/main" val="37359351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 coins arrondis 16">
            <a:extLst>
              <a:ext uri="{FF2B5EF4-FFF2-40B4-BE49-F238E27FC236}">
                <a16:creationId xmlns:a16="http://schemas.microsoft.com/office/drawing/2014/main" id="{EDD6FF65-6C77-4096-80D2-E300D0141371}"/>
              </a:ext>
            </a:extLst>
          </p:cNvPr>
          <p:cNvSpPr/>
          <p:nvPr/>
        </p:nvSpPr>
        <p:spPr>
          <a:xfrm>
            <a:off x="5802520" y="3909249"/>
            <a:ext cx="849592" cy="369332"/>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 coins arrondis 15">
            <a:extLst>
              <a:ext uri="{FF2B5EF4-FFF2-40B4-BE49-F238E27FC236}">
                <a16:creationId xmlns:a16="http://schemas.microsoft.com/office/drawing/2014/main" id="{3BB55ABE-C538-497F-AC10-13ECBC3444BD}"/>
              </a:ext>
            </a:extLst>
          </p:cNvPr>
          <p:cNvSpPr/>
          <p:nvPr/>
        </p:nvSpPr>
        <p:spPr>
          <a:xfrm>
            <a:off x="5724128" y="2101463"/>
            <a:ext cx="2032399" cy="369332"/>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 coins arrondis 14">
            <a:extLst>
              <a:ext uri="{FF2B5EF4-FFF2-40B4-BE49-F238E27FC236}">
                <a16:creationId xmlns:a16="http://schemas.microsoft.com/office/drawing/2014/main" id="{245D893D-14EE-4720-B05B-9592B2B00FC8}"/>
              </a:ext>
            </a:extLst>
          </p:cNvPr>
          <p:cNvSpPr/>
          <p:nvPr/>
        </p:nvSpPr>
        <p:spPr>
          <a:xfrm>
            <a:off x="1657350" y="2101463"/>
            <a:ext cx="2049407" cy="369332"/>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le 1"/>
          <p:cNvSpPr>
            <a:spLocks noGrp="1"/>
          </p:cNvSpPr>
          <p:nvPr>
            <p:ph type="title"/>
          </p:nvPr>
        </p:nvSpPr>
        <p:spPr/>
        <p:txBody>
          <a:bodyPr/>
          <a:lstStyle/>
          <a:p>
            <a:r>
              <a:rPr lang="en-US" dirty="0"/>
              <a:t>Magic numbers</a:t>
            </a:r>
          </a:p>
        </p:txBody>
      </p:sp>
      <p:sp>
        <p:nvSpPr>
          <p:cNvPr id="4" name="Date Placeholder 3">
            <a:extLst>
              <a:ext uri="{FF2B5EF4-FFF2-40B4-BE49-F238E27FC236}">
                <a16:creationId xmlns:a16="http://schemas.microsoft.com/office/drawing/2014/main" id="{073533C9-8C64-49C2-807E-82BF5C64A4E3}"/>
              </a:ext>
            </a:extLst>
          </p:cNvPr>
          <p:cNvSpPr>
            <a:spLocks noGrp="1"/>
          </p:cNvSpPr>
          <p:nvPr>
            <p:ph type="dt" sz="half" idx="10"/>
          </p:nvPr>
        </p:nvSpPr>
        <p:spPr/>
        <p:txBody>
          <a:bodyPr/>
          <a:lstStyle/>
          <a:p>
            <a:pPr defTabSz="685766"/>
            <a:r>
              <a:rPr lang="en-US" dirty="0">
                <a:solidFill>
                  <a:prstClr val="black">
                    <a:tint val="75000"/>
                  </a:prstClr>
                </a:solidFill>
                <a:latin typeface="Calibri" panose="020F0502020204030204"/>
              </a:rPr>
              <a:t>31.05.2021</a:t>
            </a:r>
          </a:p>
        </p:txBody>
      </p:sp>
      <p:sp>
        <p:nvSpPr>
          <p:cNvPr id="5" name="Footer Placeholder 4">
            <a:extLst>
              <a:ext uri="{FF2B5EF4-FFF2-40B4-BE49-F238E27FC236}">
                <a16:creationId xmlns:a16="http://schemas.microsoft.com/office/drawing/2014/main" id="{0E2DF3CC-7901-4742-B1AF-397A6E9CAD52}"/>
              </a:ext>
            </a:extLst>
          </p:cNvPr>
          <p:cNvSpPr>
            <a:spLocks noGrp="1"/>
          </p:cNvSpPr>
          <p:nvPr>
            <p:ph type="ftr" sz="quarter" idx="11"/>
          </p:nvPr>
        </p:nvSpPr>
        <p:spPr>
          <a:xfrm>
            <a:off x="3006092" y="6237312"/>
            <a:ext cx="3086100" cy="365125"/>
          </a:xfrm>
        </p:spPr>
        <p:txBody>
          <a:bodyPr/>
          <a:lstStyle/>
          <a:p>
            <a:pPr defTabSz="685766"/>
            <a:r>
              <a:rPr lang="en-US" dirty="0">
                <a:solidFill>
                  <a:prstClr val="black">
                    <a:tint val="75000"/>
                  </a:prstClr>
                </a:solidFill>
                <a:latin typeface="Calibri" panose="020F0502020204030204"/>
              </a:rPr>
              <a:t>Horea Moldovan</a:t>
            </a:r>
          </a:p>
        </p:txBody>
      </p:sp>
      <p:sp>
        <p:nvSpPr>
          <p:cNvPr id="8" name="Slide Number Placeholder 7">
            <a:extLst>
              <a:ext uri="{FF2B5EF4-FFF2-40B4-BE49-F238E27FC236}">
                <a16:creationId xmlns:a16="http://schemas.microsoft.com/office/drawing/2014/main" id="{8AF76EC7-878D-40DB-A762-D319C02C7450}"/>
              </a:ext>
            </a:extLst>
          </p:cNvPr>
          <p:cNvSpPr>
            <a:spLocks noGrp="1"/>
          </p:cNvSpPr>
          <p:nvPr>
            <p:ph type="sldNum" sz="quarter" idx="12"/>
          </p:nvPr>
        </p:nvSpPr>
        <p:spPr/>
        <p:txBody>
          <a:bodyPr/>
          <a:lstStyle/>
          <a:p>
            <a:pPr defTabSz="685766"/>
            <a:fld id="{F9036A72-EF4D-4486-A23C-054FE2E2A8D2}" type="slidenum">
              <a:rPr lang="en-US">
                <a:solidFill>
                  <a:prstClr val="black">
                    <a:lumMod val="75000"/>
                    <a:lumOff val="25000"/>
                  </a:prstClr>
                </a:solidFill>
                <a:latin typeface="Calibri" panose="020F0502020204030204"/>
              </a:rPr>
              <a:pPr defTabSz="685766"/>
              <a:t>24</a:t>
            </a:fld>
            <a:endParaRPr lang="en-US">
              <a:solidFill>
                <a:prstClr val="black">
                  <a:lumMod val="75000"/>
                  <a:lumOff val="25000"/>
                </a:prstClr>
              </a:solidFill>
              <a:latin typeface="Calibri" panose="020F0502020204030204"/>
            </a:endParaRPr>
          </a:p>
        </p:txBody>
      </p:sp>
      <p:sp>
        <p:nvSpPr>
          <p:cNvPr id="6" name="ZoneTexte 5">
            <a:extLst>
              <a:ext uri="{FF2B5EF4-FFF2-40B4-BE49-F238E27FC236}">
                <a16:creationId xmlns:a16="http://schemas.microsoft.com/office/drawing/2014/main" id="{4726BC40-B6A5-4E1F-B078-7FF32FC81122}"/>
              </a:ext>
            </a:extLst>
          </p:cNvPr>
          <p:cNvSpPr txBox="1"/>
          <p:nvPr/>
        </p:nvSpPr>
        <p:spPr>
          <a:xfrm>
            <a:off x="1661346" y="2101463"/>
            <a:ext cx="2087495" cy="369332"/>
          </a:xfrm>
          <a:prstGeom prst="rect">
            <a:avLst/>
          </a:prstGeom>
          <a:noFill/>
        </p:spPr>
        <p:txBody>
          <a:bodyPr wrap="none" rtlCol="0">
            <a:spAutoFit/>
          </a:bodyPr>
          <a:lstStyle/>
          <a:p>
            <a:r>
              <a:rPr lang="fr-FR" b="1" dirty="0">
                <a:solidFill>
                  <a:schemeClr val="accent1">
                    <a:lumMod val="75000"/>
                  </a:schemeClr>
                </a:solidFill>
              </a:rPr>
              <a:t>Documents/</a:t>
            </a:r>
            <a:r>
              <a:rPr lang="fr-FR" b="1" dirty="0" err="1">
                <a:solidFill>
                  <a:schemeClr val="accent1">
                    <a:lumMod val="75000"/>
                  </a:schemeClr>
                </a:solidFill>
              </a:rPr>
              <a:t>Achives</a:t>
            </a:r>
            <a:endParaRPr lang="fr-FR" b="1" dirty="0">
              <a:solidFill>
                <a:schemeClr val="accent1">
                  <a:lumMod val="75000"/>
                </a:schemeClr>
              </a:solidFill>
            </a:endParaRPr>
          </a:p>
        </p:txBody>
      </p:sp>
      <p:sp>
        <p:nvSpPr>
          <p:cNvPr id="7" name="ZoneTexte 6">
            <a:extLst>
              <a:ext uri="{FF2B5EF4-FFF2-40B4-BE49-F238E27FC236}">
                <a16:creationId xmlns:a16="http://schemas.microsoft.com/office/drawing/2014/main" id="{60819630-7E52-4B0C-9D3D-6645E7B74E79}"/>
              </a:ext>
            </a:extLst>
          </p:cNvPr>
          <p:cNvSpPr txBox="1"/>
          <p:nvPr/>
        </p:nvSpPr>
        <p:spPr>
          <a:xfrm>
            <a:off x="1657350" y="2708920"/>
            <a:ext cx="2039341" cy="1200329"/>
          </a:xfrm>
          <a:prstGeom prst="rect">
            <a:avLst/>
          </a:prstGeom>
          <a:noFill/>
        </p:spPr>
        <p:txBody>
          <a:bodyPr wrap="none" rtlCol="0">
            <a:spAutoFit/>
          </a:bodyPr>
          <a:lstStyle/>
          <a:p>
            <a:r>
              <a:rPr lang="fr-FR" b="1" dirty="0">
                <a:solidFill>
                  <a:srgbClr val="FF0000"/>
                </a:solidFill>
              </a:rPr>
              <a:t>50 4B 03 04</a:t>
            </a:r>
            <a:r>
              <a:rPr lang="fr-FR" dirty="0"/>
              <a:t>      docx</a:t>
            </a:r>
          </a:p>
          <a:p>
            <a:r>
              <a:rPr lang="fr-FR" dirty="0"/>
              <a:t>                           pptx</a:t>
            </a:r>
          </a:p>
          <a:p>
            <a:r>
              <a:rPr lang="fr-FR" dirty="0"/>
              <a:t>                           xlsx</a:t>
            </a:r>
          </a:p>
          <a:p>
            <a:r>
              <a:rPr lang="fr-FR" dirty="0"/>
              <a:t>                           zip</a:t>
            </a:r>
          </a:p>
        </p:txBody>
      </p:sp>
      <p:sp>
        <p:nvSpPr>
          <p:cNvPr id="9" name="ZoneTexte 8">
            <a:extLst>
              <a:ext uri="{FF2B5EF4-FFF2-40B4-BE49-F238E27FC236}">
                <a16:creationId xmlns:a16="http://schemas.microsoft.com/office/drawing/2014/main" id="{76A780F1-8D40-49E8-B138-1A69E3A09DE1}"/>
              </a:ext>
            </a:extLst>
          </p:cNvPr>
          <p:cNvSpPr txBox="1"/>
          <p:nvPr/>
        </p:nvSpPr>
        <p:spPr>
          <a:xfrm>
            <a:off x="494596" y="4332040"/>
            <a:ext cx="3202095" cy="1200329"/>
          </a:xfrm>
          <a:prstGeom prst="rect">
            <a:avLst/>
          </a:prstGeom>
          <a:noFill/>
        </p:spPr>
        <p:txBody>
          <a:bodyPr wrap="none" rtlCol="0">
            <a:spAutoFit/>
          </a:bodyPr>
          <a:lstStyle/>
          <a:p>
            <a:r>
              <a:rPr lang="fr-FR" b="1" dirty="0">
                <a:solidFill>
                  <a:srgbClr val="FF0000"/>
                </a:solidFill>
              </a:rPr>
              <a:t>D0 CF 11 E0 A1 B1 1A E1       </a:t>
            </a:r>
            <a:r>
              <a:rPr lang="fr-FR" dirty="0"/>
              <a:t>doc</a:t>
            </a:r>
          </a:p>
          <a:p>
            <a:r>
              <a:rPr lang="fr-FR" dirty="0"/>
              <a:t>                                                   </a:t>
            </a:r>
            <a:r>
              <a:rPr lang="fr-FR" dirty="0" err="1"/>
              <a:t>xls</a:t>
            </a:r>
            <a:endParaRPr lang="fr-FR" dirty="0"/>
          </a:p>
          <a:p>
            <a:r>
              <a:rPr lang="fr-FR" dirty="0"/>
              <a:t>                                                   </a:t>
            </a:r>
            <a:r>
              <a:rPr lang="fr-FR" dirty="0" err="1"/>
              <a:t>ppt</a:t>
            </a:r>
            <a:endParaRPr lang="fr-FR" dirty="0"/>
          </a:p>
          <a:p>
            <a:r>
              <a:rPr lang="fr-FR" dirty="0"/>
              <a:t>                                                   </a:t>
            </a:r>
            <a:r>
              <a:rPr lang="fr-FR" dirty="0" err="1"/>
              <a:t>vsd</a:t>
            </a:r>
            <a:endParaRPr lang="fr-FR" dirty="0"/>
          </a:p>
        </p:txBody>
      </p:sp>
      <p:sp>
        <p:nvSpPr>
          <p:cNvPr id="11" name="ZoneTexte 10">
            <a:extLst>
              <a:ext uri="{FF2B5EF4-FFF2-40B4-BE49-F238E27FC236}">
                <a16:creationId xmlns:a16="http://schemas.microsoft.com/office/drawing/2014/main" id="{E37D988A-80A6-4DDC-8D36-92BD95925CBF}"/>
              </a:ext>
            </a:extLst>
          </p:cNvPr>
          <p:cNvSpPr txBox="1"/>
          <p:nvPr/>
        </p:nvSpPr>
        <p:spPr>
          <a:xfrm>
            <a:off x="5724128" y="2101498"/>
            <a:ext cx="2083327" cy="369332"/>
          </a:xfrm>
          <a:prstGeom prst="rect">
            <a:avLst/>
          </a:prstGeom>
          <a:noFill/>
        </p:spPr>
        <p:txBody>
          <a:bodyPr wrap="none" rtlCol="0">
            <a:spAutoFit/>
          </a:bodyPr>
          <a:lstStyle/>
          <a:p>
            <a:r>
              <a:rPr lang="fr-FR" b="1" dirty="0">
                <a:solidFill>
                  <a:schemeClr val="accent1">
                    <a:lumMod val="75000"/>
                  </a:schemeClr>
                </a:solidFill>
              </a:rPr>
              <a:t>Portable </a:t>
            </a:r>
            <a:r>
              <a:rPr lang="fr-FR" b="1" dirty="0" err="1">
                <a:solidFill>
                  <a:schemeClr val="accent1">
                    <a:lumMod val="75000"/>
                  </a:schemeClr>
                </a:solidFill>
              </a:rPr>
              <a:t>Executable</a:t>
            </a:r>
            <a:endParaRPr lang="fr-FR" b="1" dirty="0">
              <a:solidFill>
                <a:schemeClr val="accent1">
                  <a:lumMod val="75000"/>
                </a:schemeClr>
              </a:solidFill>
            </a:endParaRPr>
          </a:p>
        </p:txBody>
      </p:sp>
      <p:sp>
        <p:nvSpPr>
          <p:cNvPr id="12" name="ZoneTexte 11">
            <a:extLst>
              <a:ext uri="{FF2B5EF4-FFF2-40B4-BE49-F238E27FC236}">
                <a16:creationId xmlns:a16="http://schemas.microsoft.com/office/drawing/2014/main" id="{08448FB3-71D6-4A8F-9DC7-835B68B8E755}"/>
              </a:ext>
            </a:extLst>
          </p:cNvPr>
          <p:cNvSpPr txBox="1"/>
          <p:nvPr/>
        </p:nvSpPr>
        <p:spPr>
          <a:xfrm>
            <a:off x="5940152" y="2927598"/>
            <a:ext cx="1332481" cy="646331"/>
          </a:xfrm>
          <a:prstGeom prst="rect">
            <a:avLst/>
          </a:prstGeom>
          <a:noFill/>
        </p:spPr>
        <p:txBody>
          <a:bodyPr wrap="none" rtlCol="0">
            <a:spAutoFit/>
          </a:bodyPr>
          <a:lstStyle/>
          <a:p>
            <a:r>
              <a:rPr lang="fr-FR" b="1" dirty="0">
                <a:solidFill>
                  <a:srgbClr val="FF0000"/>
                </a:solidFill>
              </a:rPr>
              <a:t>4D 5A     </a:t>
            </a:r>
            <a:r>
              <a:rPr lang="fr-FR" dirty="0"/>
              <a:t>exe</a:t>
            </a:r>
          </a:p>
          <a:p>
            <a:r>
              <a:rPr lang="fr-FR" dirty="0"/>
              <a:t>                dll</a:t>
            </a:r>
          </a:p>
        </p:txBody>
      </p:sp>
      <p:sp>
        <p:nvSpPr>
          <p:cNvPr id="13" name="ZoneTexte 12">
            <a:extLst>
              <a:ext uri="{FF2B5EF4-FFF2-40B4-BE49-F238E27FC236}">
                <a16:creationId xmlns:a16="http://schemas.microsoft.com/office/drawing/2014/main" id="{69AC40E0-EC62-41B3-B35D-EAA94E7A7DCF}"/>
              </a:ext>
            </a:extLst>
          </p:cNvPr>
          <p:cNvSpPr txBox="1"/>
          <p:nvPr/>
        </p:nvSpPr>
        <p:spPr>
          <a:xfrm>
            <a:off x="5802520" y="3911095"/>
            <a:ext cx="860235" cy="369332"/>
          </a:xfrm>
          <a:prstGeom prst="rect">
            <a:avLst/>
          </a:prstGeom>
          <a:noFill/>
        </p:spPr>
        <p:txBody>
          <a:bodyPr wrap="none" rtlCol="0">
            <a:spAutoFit/>
          </a:bodyPr>
          <a:lstStyle/>
          <a:p>
            <a:r>
              <a:rPr lang="fr-FR" b="1" dirty="0">
                <a:solidFill>
                  <a:schemeClr val="accent1">
                    <a:lumMod val="75000"/>
                  </a:schemeClr>
                </a:solidFill>
              </a:rPr>
              <a:t>Images</a:t>
            </a:r>
          </a:p>
        </p:txBody>
      </p:sp>
      <p:sp>
        <p:nvSpPr>
          <p:cNvPr id="14" name="ZoneTexte 13">
            <a:extLst>
              <a:ext uri="{FF2B5EF4-FFF2-40B4-BE49-F238E27FC236}">
                <a16:creationId xmlns:a16="http://schemas.microsoft.com/office/drawing/2014/main" id="{3D0CB026-826D-46C3-8F7E-970422703097}"/>
              </a:ext>
            </a:extLst>
          </p:cNvPr>
          <p:cNvSpPr txBox="1"/>
          <p:nvPr/>
        </p:nvSpPr>
        <p:spPr>
          <a:xfrm>
            <a:off x="5856648" y="4658705"/>
            <a:ext cx="1899879" cy="1200329"/>
          </a:xfrm>
          <a:prstGeom prst="rect">
            <a:avLst/>
          </a:prstGeom>
          <a:noFill/>
        </p:spPr>
        <p:txBody>
          <a:bodyPr wrap="none" rtlCol="0">
            <a:spAutoFit/>
          </a:bodyPr>
          <a:lstStyle/>
          <a:p>
            <a:r>
              <a:rPr lang="fr-FR" b="1" dirty="0">
                <a:solidFill>
                  <a:srgbClr val="FF0000"/>
                </a:solidFill>
              </a:rPr>
              <a:t>89 50 4E 47</a:t>
            </a:r>
            <a:r>
              <a:rPr lang="fr-FR" dirty="0"/>
              <a:t>    png</a:t>
            </a:r>
          </a:p>
          <a:p>
            <a:r>
              <a:rPr lang="fr-FR" dirty="0"/>
              <a:t>           </a:t>
            </a:r>
            <a:r>
              <a:rPr lang="fr-FR" b="1" dirty="0">
                <a:solidFill>
                  <a:srgbClr val="FF0000"/>
                </a:solidFill>
              </a:rPr>
              <a:t>FF D8   </a:t>
            </a:r>
            <a:r>
              <a:rPr lang="fr-FR" dirty="0"/>
              <a:t>jpg</a:t>
            </a:r>
          </a:p>
          <a:p>
            <a:r>
              <a:rPr lang="fr-FR" dirty="0"/>
              <a:t>           </a:t>
            </a:r>
            <a:r>
              <a:rPr lang="fr-FR" b="1" dirty="0">
                <a:solidFill>
                  <a:srgbClr val="FF0000"/>
                </a:solidFill>
              </a:rPr>
              <a:t>42 4D</a:t>
            </a:r>
            <a:r>
              <a:rPr lang="fr-FR" dirty="0"/>
              <a:t>   </a:t>
            </a:r>
            <a:r>
              <a:rPr lang="fr-FR" dirty="0" err="1"/>
              <a:t>bmp</a:t>
            </a:r>
            <a:endParaRPr lang="fr-FR" dirty="0"/>
          </a:p>
          <a:p>
            <a:endParaRPr lang="fr-FR" dirty="0"/>
          </a:p>
        </p:txBody>
      </p:sp>
    </p:spTree>
    <p:extLst>
      <p:ext uri="{BB962C8B-B14F-4D97-AF65-F5344CB8AC3E}">
        <p14:creationId xmlns:p14="http://schemas.microsoft.com/office/powerpoint/2010/main" val="7642573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 coins arrondis 10">
            <a:extLst>
              <a:ext uri="{FF2B5EF4-FFF2-40B4-BE49-F238E27FC236}">
                <a16:creationId xmlns:a16="http://schemas.microsoft.com/office/drawing/2014/main" id="{E2630078-3935-4020-9EB2-B2C89F19E9A7}"/>
              </a:ext>
            </a:extLst>
          </p:cNvPr>
          <p:cNvSpPr/>
          <p:nvPr/>
        </p:nvSpPr>
        <p:spPr>
          <a:xfrm>
            <a:off x="3865400" y="2201624"/>
            <a:ext cx="1631216" cy="371604"/>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0131AE60-F140-48A7-B58D-D37C26CBE043}"/>
              </a:ext>
            </a:extLst>
          </p:cNvPr>
          <p:cNvSpPr txBox="1"/>
          <p:nvPr/>
        </p:nvSpPr>
        <p:spPr>
          <a:xfrm>
            <a:off x="3808312" y="2200657"/>
            <a:ext cx="1652055" cy="369332"/>
          </a:xfrm>
          <a:prstGeom prst="rect">
            <a:avLst/>
          </a:prstGeom>
          <a:noFill/>
        </p:spPr>
        <p:txBody>
          <a:bodyPr wrap="none" rtlCol="0">
            <a:spAutoFit/>
          </a:bodyPr>
          <a:lstStyle/>
          <a:p>
            <a:r>
              <a:rPr lang="fr-FR" b="1" dirty="0">
                <a:solidFill>
                  <a:schemeClr val="tx2"/>
                </a:solidFill>
              </a:rPr>
              <a:t>Host-</a:t>
            </a:r>
            <a:r>
              <a:rPr lang="fr-FR" b="1" dirty="0" err="1">
                <a:solidFill>
                  <a:schemeClr val="tx2"/>
                </a:solidFill>
              </a:rPr>
              <a:t>based</a:t>
            </a:r>
            <a:r>
              <a:rPr lang="fr-FR" b="1" dirty="0">
                <a:solidFill>
                  <a:schemeClr val="tx2"/>
                </a:solidFill>
              </a:rPr>
              <a:t> IOC</a:t>
            </a:r>
          </a:p>
        </p:txBody>
      </p:sp>
      <p:sp>
        <p:nvSpPr>
          <p:cNvPr id="7" name="Rectangle : coins arrondis 6">
            <a:extLst>
              <a:ext uri="{FF2B5EF4-FFF2-40B4-BE49-F238E27FC236}">
                <a16:creationId xmlns:a16="http://schemas.microsoft.com/office/drawing/2014/main" id="{39E02649-E753-41B1-B3AD-2B5D3A6CC1F2}"/>
              </a:ext>
            </a:extLst>
          </p:cNvPr>
          <p:cNvSpPr/>
          <p:nvPr/>
        </p:nvSpPr>
        <p:spPr>
          <a:xfrm>
            <a:off x="974049" y="2204864"/>
            <a:ext cx="2032043" cy="3651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le 1"/>
          <p:cNvSpPr>
            <a:spLocks noGrp="1"/>
          </p:cNvSpPr>
          <p:nvPr>
            <p:ph type="title"/>
          </p:nvPr>
        </p:nvSpPr>
        <p:spPr/>
        <p:txBody>
          <a:bodyPr/>
          <a:lstStyle/>
          <a:p>
            <a:r>
              <a:rPr lang="en-US" dirty="0"/>
              <a:t>Le corps du fichier - IOCs</a:t>
            </a:r>
          </a:p>
        </p:txBody>
      </p:sp>
      <p:sp>
        <p:nvSpPr>
          <p:cNvPr id="4" name="Date Placeholder 3">
            <a:extLst>
              <a:ext uri="{FF2B5EF4-FFF2-40B4-BE49-F238E27FC236}">
                <a16:creationId xmlns:a16="http://schemas.microsoft.com/office/drawing/2014/main" id="{073533C9-8C64-49C2-807E-82BF5C64A4E3}"/>
              </a:ext>
            </a:extLst>
          </p:cNvPr>
          <p:cNvSpPr>
            <a:spLocks noGrp="1"/>
          </p:cNvSpPr>
          <p:nvPr>
            <p:ph type="dt" sz="half" idx="10"/>
          </p:nvPr>
        </p:nvSpPr>
        <p:spPr/>
        <p:txBody>
          <a:bodyPr/>
          <a:lstStyle/>
          <a:p>
            <a:pPr defTabSz="685766"/>
            <a:r>
              <a:rPr lang="en-US" dirty="0">
                <a:solidFill>
                  <a:prstClr val="black">
                    <a:tint val="75000"/>
                  </a:prstClr>
                </a:solidFill>
                <a:latin typeface="Calibri" panose="020F0502020204030204"/>
              </a:rPr>
              <a:t>31.05.2021</a:t>
            </a:r>
          </a:p>
        </p:txBody>
      </p:sp>
      <p:sp>
        <p:nvSpPr>
          <p:cNvPr id="5" name="Footer Placeholder 4">
            <a:extLst>
              <a:ext uri="{FF2B5EF4-FFF2-40B4-BE49-F238E27FC236}">
                <a16:creationId xmlns:a16="http://schemas.microsoft.com/office/drawing/2014/main" id="{0E2DF3CC-7901-4742-B1AF-397A6E9CAD52}"/>
              </a:ext>
            </a:extLst>
          </p:cNvPr>
          <p:cNvSpPr>
            <a:spLocks noGrp="1"/>
          </p:cNvSpPr>
          <p:nvPr>
            <p:ph type="ftr" sz="quarter" idx="11"/>
          </p:nvPr>
        </p:nvSpPr>
        <p:spPr>
          <a:xfrm>
            <a:off x="3006092" y="6237312"/>
            <a:ext cx="3086100" cy="365125"/>
          </a:xfrm>
        </p:spPr>
        <p:txBody>
          <a:bodyPr/>
          <a:lstStyle/>
          <a:p>
            <a:pPr defTabSz="685766"/>
            <a:r>
              <a:rPr lang="en-US" dirty="0">
                <a:solidFill>
                  <a:prstClr val="black">
                    <a:tint val="75000"/>
                  </a:prstClr>
                </a:solidFill>
                <a:latin typeface="Calibri" panose="020F0502020204030204"/>
              </a:rPr>
              <a:t>Horea Moldovan</a:t>
            </a:r>
          </a:p>
        </p:txBody>
      </p:sp>
      <p:sp>
        <p:nvSpPr>
          <p:cNvPr id="8" name="Slide Number Placeholder 7">
            <a:extLst>
              <a:ext uri="{FF2B5EF4-FFF2-40B4-BE49-F238E27FC236}">
                <a16:creationId xmlns:a16="http://schemas.microsoft.com/office/drawing/2014/main" id="{8AF76EC7-878D-40DB-A762-D319C02C7450}"/>
              </a:ext>
            </a:extLst>
          </p:cNvPr>
          <p:cNvSpPr>
            <a:spLocks noGrp="1"/>
          </p:cNvSpPr>
          <p:nvPr>
            <p:ph type="sldNum" sz="quarter" idx="12"/>
          </p:nvPr>
        </p:nvSpPr>
        <p:spPr/>
        <p:txBody>
          <a:bodyPr/>
          <a:lstStyle/>
          <a:p>
            <a:pPr defTabSz="685766"/>
            <a:fld id="{F9036A72-EF4D-4486-A23C-054FE2E2A8D2}" type="slidenum">
              <a:rPr lang="en-US">
                <a:solidFill>
                  <a:prstClr val="black">
                    <a:lumMod val="75000"/>
                    <a:lumOff val="25000"/>
                  </a:prstClr>
                </a:solidFill>
                <a:latin typeface="Calibri" panose="020F0502020204030204"/>
              </a:rPr>
              <a:pPr defTabSz="685766"/>
              <a:t>25</a:t>
            </a:fld>
            <a:endParaRPr lang="en-US">
              <a:solidFill>
                <a:prstClr val="black">
                  <a:lumMod val="75000"/>
                  <a:lumOff val="25000"/>
                </a:prstClr>
              </a:solidFill>
              <a:latin typeface="Calibri" panose="020F0502020204030204"/>
            </a:endParaRPr>
          </a:p>
        </p:txBody>
      </p:sp>
      <p:sp>
        <p:nvSpPr>
          <p:cNvPr id="6" name="ZoneTexte 5">
            <a:extLst>
              <a:ext uri="{FF2B5EF4-FFF2-40B4-BE49-F238E27FC236}">
                <a16:creationId xmlns:a16="http://schemas.microsoft.com/office/drawing/2014/main" id="{F72B783E-A6CF-4BC9-94DC-7C65DB472D66}"/>
              </a:ext>
            </a:extLst>
          </p:cNvPr>
          <p:cNvSpPr txBox="1"/>
          <p:nvPr/>
        </p:nvSpPr>
        <p:spPr>
          <a:xfrm>
            <a:off x="974049" y="2204864"/>
            <a:ext cx="2045432" cy="369332"/>
          </a:xfrm>
          <a:prstGeom prst="rect">
            <a:avLst/>
          </a:prstGeom>
          <a:solidFill>
            <a:schemeClr val="accent6">
              <a:lumMod val="60000"/>
              <a:lumOff val="40000"/>
            </a:schemeClr>
          </a:solidFill>
        </p:spPr>
        <p:txBody>
          <a:bodyPr wrap="none" rtlCol="0">
            <a:spAutoFit/>
          </a:bodyPr>
          <a:lstStyle/>
          <a:p>
            <a:r>
              <a:rPr lang="fr-FR" b="1" dirty="0">
                <a:solidFill>
                  <a:schemeClr val="tx2"/>
                </a:solidFill>
              </a:rPr>
              <a:t>Network-</a:t>
            </a:r>
            <a:r>
              <a:rPr lang="fr-FR" b="1" dirty="0" err="1">
                <a:solidFill>
                  <a:schemeClr val="tx2"/>
                </a:solidFill>
              </a:rPr>
              <a:t>based</a:t>
            </a:r>
            <a:r>
              <a:rPr lang="fr-FR" b="1" dirty="0">
                <a:solidFill>
                  <a:schemeClr val="tx2"/>
                </a:solidFill>
              </a:rPr>
              <a:t> IOC</a:t>
            </a:r>
          </a:p>
        </p:txBody>
      </p:sp>
      <p:sp>
        <p:nvSpPr>
          <p:cNvPr id="12" name="ZoneTexte 11">
            <a:extLst>
              <a:ext uri="{FF2B5EF4-FFF2-40B4-BE49-F238E27FC236}">
                <a16:creationId xmlns:a16="http://schemas.microsoft.com/office/drawing/2014/main" id="{18E24CF6-BA6C-4B92-BCC4-398B0DF399C8}"/>
              </a:ext>
            </a:extLst>
          </p:cNvPr>
          <p:cNvSpPr txBox="1"/>
          <p:nvPr/>
        </p:nvSpPr>
        <p:spPr>
          <a:xfrm>
            <a:off x="6298836" y="2210624"/>
            <a:ext cx="1132041" cy="369332"/>
          </a:xfrm>
          <a:prstGeom prst="rect">
            <a:avLst/>
          </a:prstGeom>
          <a:solidFill>
            <a:schemeClr val="accent6">
              <a:lumMod val="60000"/>
              <a:lumOff val="40000"/>
            </a:schemeClr>
          </a:solidFill>
        </p:spPr>
        <p:txBody>
          <a:bodyPr wrap="none" rtlCol="0">
            <a:spAutoFit/>
          </a:bodyPr>
          <a:lstStyle/>
          <a:p>
            <a:r>
              <a:rPr lang="fr-FR" b="1" dirty="0" err="1">
                <a:solidFill>
                  <a:schemeClr val="tx2"/>
                </a:solidFill>
              </a:rPr>
              <a:t>Other</a:t>
            </a:r>
            <a:r>
              <a:rPr lang="fr-FR" b="1" dirty="0">
                <a:solidFill>
                  <a:schemeClr val="tx2"/>
                </a:solidFill>
              </a:rPr>
              <a:t> IOC</a:t>
            </a:r>
          </a:p>
        </p:txBody>
      </p:sp>
      <p:sp>
        <p:nvSpPr>
          <p:cNvPr id="14" name="ZoneTexte 13">
            <a:extLst>
              <a:ext uri="{FF2B5EF4-FFF2-40B4-BE49-F238E27FC236}">
                <a16:creationId xmlns:a16="http://schemas.microsoft.com/office/drawing/2014/main" id="{4D49B31A-B336-4C2B-82BF-77124C26A63D}"/>
              </a:ext>
            </a:extLst>
          </p:cNvPr>
          <p:cNvSpPr txBox="1"/>
          <p:nvPr/>
        </p:nvSpPr>
        <p:spPr>
          <a:xfrm>
            <a:off x="1426640" y="3114315"/>
            <a:ext cx="1159933" cy="923330"/>
          </a:xfrm>
          <a:prstGeom prst="rect">
            <a:avLst/>
          </a:prstGeom>
          <a:noFill/>
        </p:spPr>
        <p:txBody>
          <a:bodyPr wrap="none" rtlCol="0">
            <a:spAutoFit/>
          </a:bodyPr>
          <a:lstStyle/>
          <a:p>
            <a:r>
              <a:rPr lang="fr-FR" b="1" dirty="0">
                <a:solidFill>
                  <a:schemeClr val="accent1">
                    <a:lumMod val="60000"/>
                    <a:lumOff val="40000"/>
                  </a:schemeClr>
                </a:solidFill>
              </a:rPr>
              <a:t>IP </a:t>
            </a:r>
            <a:r>
              <a:rPr lang="fr-FR" b="1" dirty="0" err="1">
                <a:solidFill>
                  <a:schemeClr val="accent1">
                    <a:lumMod val="60000"/>
                    <a:lumOff val="40000"/>
                  </a:schemeClr>
                </a:solidFill>
              </a:rPr>
              <a:t>address</a:t>
            </a:r>
            <a:endParaRPr lang="fr-FR" b="1" dirty="0">
              <a:solidFill>
                <a:schemeClr val="accent1">
                  <a:lumMod val="60000"/>
                  <a:lumOff val="40000"/>
                </a:schemeClr>
              </a:solidFill>
            </a:endParaRPr>
          </a:p>
          <a:p>
            <a:endParaRPr lang="fr-FR" b="1" dirty="0">
              <a:solidFill>
                <a:schemeClr val="accent1">
                  <a:lumMod val="60000"/>
                  <a:lumOff val="40000"/>
                </a:schemeClr>
              </a:solidFill>
            </a:endParaRPr>
          </a:p>
          <a:p>
            <a:r>
              <a:rPr lang="fr-FR" b="1" dirty="0">
                <a:solidFill>
                  <a:schemeClr val="accent1">
                    <a:lumMod val="60000"/>
                    <a:lumOff val="40000"/>
                  </a:schemeClr>
                </a:solidFill>
              </a:rPr>
              <a:t>URL</a:t>
            </a:r>
          </a:p>
        </p:txBody>
      </p:sp>
      <p:sp>
        <p:nvSpPr>
          <p:cNvPr id="15" name="ZoneTexte 14">
            <a:extLst>
              <a:ext uri="{FF2B5EF4-FFF2-40B4-BE49-F238E27FC236}">
                <a16:creationId xmlns:a16="http://schemas.microsoft.com/office/drawing/2014/main" id="{66F9F05A-7A71-4816-BF96-03BEE24B11D5}"/>
              </a:ext>
            </a:extLst>
          </p:cNvPr>
          <p:cNvSpPr txBox="1"/>
          <p:nvPr/>
        </p:nvSpPr>
        <p:spPr>
          <a:xfrm>
            <a:off x="4095968" y="3114315"/>
            <a:ext cx="1421799" cy="1477328"/>
          </a:xfrm>
          <a:prstGeom prst="rect">
            <a:avLst/>
          </a:prstGeom>
          <a:noFill/>
        </p:spPr>
        <p:txBody>
          <a:bodyPr wrap="none" rtlCol="0">
            <a:spAutoFit/>
          </a:bodyPr>
          <a:lstStyle/>
          <a:p>
            <a:r>
              <a:rPr lang="fr-FR" b="1" dirty="0" err="1">
                <a:solidFill>
                  <a:schemeClr val="accent1">
                    <a:lumMod val="60000"/>
                    <a:lumOff val="40000"/>
                  </a:schemeClr>
                </a:solidFill>
              </a:rPr>
              <a:t>Filenames</a:t>
            </a:r>
            <a:endParaRPr lang="fr-FR" b="1" dirty="0">
              <a:solidFill>
                <a:schemeClr val="accent1">
                  <a:lumMod val="60000"/>
                  <a:lumOff val="40000"/>
                </a:schemeClr>
              </a:solidFill>
            </a:endParaRPr>
          </a:p>
          <a:p>
            <a:endParaRPr lang="fr-FR" b="1" dirty="0">
              <a:solidFill>
                <a:schemeClr val="accent1">
                  <a:lumMod val="60000"/>
                  <a:lumOff val="40000"/>
                </a:schemeClr>
              </a:solidFill>
            </a:endParaRPr>
          </a:p>
          <a:p>
            <a:r>
              <a:rPr lang="fr-FR" b="1" dirty="0">
                <a:solidFill>
                  <a:schemeClr val="accent1">
                    <a:lumMod val="60000"/>
                    <a:lumOff val="40000"/>
                  </a:schemeClr>
                </a:solidFill>
              </a:rPr>
              <a:t>File </a:t>
            </a:r>
            <a:r>
              <a:rPr lang="fr-FR" b="1" dirty="0" err="1">
                <a:solidFill>
                  <a:schemeClr val="accent1">
                    <a:lumMod val="60000"/>
                    <a:lumOff val="40000"/>
                  </a:schemeClr>
                </a:solidFill>
              </a:rPr>
              <a:t>paths</a:t>
            </a:r>
            <a:endParaRPr lang="fr-FR" b="1" dirty="0">
              <a:solidFill>
                <a:schemeClr val="accent1">
                  <a:lumMod val="60000"/>
                  <a:lumOff val="40000"/>
                </a:schemeClr>
              </a:solidFill>
            </a:endParaRPr>
          </a:p>
          <a:p>
            <a:endParaRPr lang="fr-FR" b="1" dirty="0">
              <a:solidFill>
                <a:schemeClr val="accent1">
                  <a:lumMod val="60000"/>
                  <a:lumOff val="40000"/>
                </a:schemeClr>
              </a:solidFill>
            </a:endParaRPr>
          </a:p>
          <a:p>
            <a:r>
              <a:rPr lang="fr-FR" b="1" dirty="0" err="1">
                <a:solidFill>
                  <a:schemeClr val="accent1">
                    <a:lumMod val="60000"/>
                    <a:lumOff val="40000"/>
                  </a:schemeClr>
                </a:solidFill>
              </a:rPr>
              <a:t>Registry</a:t>
            </a:r>
            <a:r>
              <a:rPr lang="fr-FR" b="1" dirty="0">
                <a:solidFill>
                  <a:schemeClr val="accent1">
                    <a:lumMod val="60000"/>
                    <a:lumOff val="40000"/>
                  </a:schemeClr>
                </a:solidFill>
              </a:rPr>
              <a:t> keys</a:t>
            </a:r>
          </a:p>
        </p:txBody>
      </p:sp>
      <p:sp>
        <p:nvSpPr>
          <p:cNvPr id="16" name="ZoneTexte 15">
            <a:extLst>
              <a:ext uri="{FF2B5EF4-FFF2-40B4-BE49-F238E27FC236}">
                <a16:creationId xmlns:a16="http://schemas.microsoft.com/office/drawing/2014/main" id="{EB8FB943-2ED7-47B8-A28F-8BD5165FA509}"/>
              </a:ext>
            </a:extLst>
          </p:cNvPr>
          <p:cNvSpPr txBox="1"/>
          <p:nvPr/>
        </p:nvSpPr>
        <p:spPr>
          <a:xfrm>
            <a:off x="6298836" y="3122317"/>
            <a:ext cx="2030684" cy="2031325"/>
          </a:xfrm>
          <a:prstGeom prst="rect">
            <a:avLst/>
          </a:prstGeom>
          <a:noFill/>
        </p:spPr>
        <p:txBody>
          <a:bodyPr wrap="none" rtlCol="0">
            <a:spAutoFit/>
          </a:bodyPr>
          <a:lstStyle/>
          <a:p>
            <a:r>
              <a:rPr lang="fr-FR" b="1" dirty="0">
                <a:solidFill>
                  <a:schemeClr val="accent1">
                    <a:lumMod val="60000"/>
                    <a:lumOff val="40000"/>
                  </a:schemeClr>
                </a:solidFill>
              </a:rPr>
              <a:t>PDB File</a:t>
            </a:r>
          </a:p>
          <a:p>
            <a:endParaRPr lang="fr-FR" b="1" dirty="0">
              <a:solidFill>
                <a:schemeClr val="accent1">
                  <a:lumMod val="60000"/>
                  <a:lumOff val="40000"/>
                </a:schemeClr>
              </a:solidFill>
            </a:endParaRPr>
          </a:p>
          <a:p>
            <a:r>
              <a:rPr lang="fr-FR" b="1" dirty="0">
                <a:solidFill>
                  <a:schemeClr val="accent1">
                    <a:lumMod val="60000"/>
                    <a:lumOff val="40000"/>
                  </a:schemeClr>
                </a:solidFill>
              </a:rPr>
              <a:t>Mutex</a:t>
            </a:r>
          </a:p>
          <a:p>
            <a:endParaRPr lang="fr-FR" b="1" dirty="0">
              <a:solidFill>
                <a:schemeClr val="accent1">
                  <a:lumMod val="60000"/>
                  <a:lumOff val="40000"/>
                </a:schemeClr>
              </a:solidFill>
            </a:endParaRPr>
          </a:p>
          <a:p>
            <a:r>
              <a:rPr lang="fr-FR" b="1" dirty="0" err="1">
                <a:solidFill>
                  <a:schemeClr val="accent1">
                    <a:lumMod val="60000"/>
                    <a:lumOff val="40000"/>
                  </a:schemeClr>
                </a:solidFill>
              </a:rPr>
              <a:t>Encoded</a:t>
            </a:r>
            <a:r>
              <a:rPr lang="fr-FR" b="1" dirty="0">
                <a:solidFill>
                  <a:schemeClr val="accent1">
                    <a:lumMod val="60000"/>
                    <a:lumOff val="40000"/>
                  </a:schemeClr>
                </a:solidFill>
              </a:rPr>
              <a:t>/Encryptes</a:t>
            </a:r>
          </a:p>
          <a:p>
            <a:r>
              <a:rPr lang="fr-FR" b="1" dirty="0">
                <a:solidFill>
                  <a:schemeClr val="accent1">
                    <a:lumMod val="60000"/>
                    <a:lumOff val="40000"/>
                  </a:schemeClr>
                </a:solidFill>
              </a:rPr>
              <a:t>strings</a:t>
            </a:r>
          </a:p>
          <a:p>
            <a:endParaRPr lang="fr-FR" dirty="0"/>
          </a:p>
        </p:txBody>
      </p:sp>
    </p:spTree>
    <p:extLst>
      <p:ext uri="{BB962C8B-B14F-4D97-AF65-F5344CB8AC3E}">
        <p14:creationId xmlns:p14="http://schemas.microsoft.com/office/powerpoint/2010/main" val="37110020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Extraire des motifs</a:t>
            </a:r>
          </a:p>
        </p:txBody>
      </p:sp>
      <p:sp>
        <p:nvSpPr>
          <p:cNvPr id="4" name="Date Placeholder 3">
            <a:extLst>
              <a:ext uri="{FF2B5EF4-FFF2-40B4-BE49-F238E27FC236}">
                <a16:creationId xmlns:a16="http://schemas.microsoft.com/office/drawing/2014/main" id="{073533C9-8C64-49C2-807E-82BF5C64A4E3}"/>
              </a:ext>
            </a:extLst>
          </p:cNvPr>
          <p:cNvSpPr>
            <a:spLocks noGrp="1"/>
          </p:cNvSpPr>
          <p:nvPr>
            <p:ph type="dt" sz="half" idx="10"/>
          </p:nvPr>
        </p:nvSpPr>
        <p:spPr/>
        <p:txBody>
          <a:bodyPr/>
          <a:lstStyle/>
          <a:p>
            <a:pPr defTabSz="685766"/>
            <a:r>
              <a:rPr lang="en-US" dirty="0">
                <a:solidFill>
                  <a:prstClr val="black">
                    <a:tint val="75000"/>
                  </a:prstClr>
                </a:solidFill>
                <a:latin typeface="Calibri" panose="020F0502020204030204"/>
              </a:rPr>
              <a:t>31.05.2021</a:t>
            </a:r>
          </a:p>
        </p:txBody>
      </p:sp>
      <p:sp>
        <p:nvSpPr>
          <p:cNvPr id="5" name="Footer Placeholder 4">
            <a:extLst>
              <a:ext uri="{FF2B5EF4-FFF2-40B4-BE49-F238E27FC236}">
                <a16:creationId xmlns:a16="http://schemas.microsoft.com/office/drawing/2014/main" id="{0E2DF3CC-7901-4742-B1AF-397A6E9CAD52}"/>
              </a:ext>
            </a:extLst>
          </p:cNvPr>
          <p:cNvSpPr>
            <a:spLocks noGrp="1"/>
          </p:cNvSpPr>
          <p:nvPr>
            <p:ph type="ftr" sz="quarter" idx="11"/>
          </p:nvPr>
        </p:nvSpPr>
        <p:spPr>
          <a:xfrm>
            <a:off x="3006092" y="6237312"/>
            <a:ext cx="3086100" cy="365125"/>
          </a:xfrm>
        </p:spPr>
        <p:txBody>
          <a:bodyPr/>
          <a:lstStyle/>
          <a:p>
            <a:pPr defTabSz="685766"/>
            <a:r>
              <a:rPr lang="en-US" dirty="0">
                <a:solidFill>
                  <a:prstClr val="black">
                    <a:tint val="75000"/>
                  </a:prstClr>
                </a:solidFill>
                <a:latin typeface="Calibri" panose="020F0502020204030204"/>
              </a:rPr>
              <a:t>Horea Moldovan</a:t>
            </a:r>
          </a:p>
        </p:txBody>
      </p:sp>
      <p:sp>
        <p:nvSpPr>
          <p:cNvPr id="8" name="Slide Number Placeholder 7">
            <a:extLst>
              <a:ext uri="{FF2B5EF4-FFF2-40B4-BE49-F238E27FC236}">
                <a16:creationId xmlns:a16="http://schemas.microsoft.com/office/drawing/2014/main" id="{8AF76EC7-878D-40DB-A762-D319C02C7450}"/>
              </a:ext>
            </a:extLst>
          </p:cNvPr>
          <p:cNvSpPr>
            <a:spLocks noGrp="1"/>
          </p:cNvSpPr>
          <p:nvPr>
            <p:ph type="sldNum" sz="quarter" idx="12"/>
          </p:nvPr>
        </p:nvSpPr>
        <p:spPr/>
        <p:txBody>
          <a:bodyPr/>
          <a:lstStyle/>
          <a:p>
            <a:pPr defTabSz="685766"/>
            <a:fld id="{F9036A72-EF4D-4486-A23C-054FE2E2A8D2}" type="slidenum">
              <a:rPr lang="en-US">
                <a:solidFill>
                  <a:prstClr val="black">
                    <a:lumMod val="75000"/>
                    <a:lumOff val="25000"/>
                  </a:prstClr>
                </a:solidFill>
                <a:latin typeface="Calibri" panose="020F0502020204030204"/>
              </a:rPr>
              <a:pPr defTabSz="685766"/>
              <a:t>26</a:t>
            </a:fld>
            <a:endParaRPr lang="en-US">
              <a:solidFill>
                <a:prstClr val="black">
                  <a:lumMod val="75000"/>
                  <a:lumOff val="25000"/>
                </a:prstClr>
              </a:solidFill>
              <a:latin typeface="Calibri" panose="020F0502020204030204"/>
            </a:endParaRPr>
          </a:p>
        </p:txBody>
      </p:sp>
      <p:pic>
        <p:nvPicPr>
          <p:cNvPr id="10" name="Image 9">
            <a:extLst>
              <a:ext uri="{FF2B5EF4-FFF2-40B4-BE49-F238E27FC236}">
                <a16:creationId xmlns:a16="http://schemas.microsoft.com/office/drawing/2014/main" id="{78E84E49-65EB-41CF-B1FD-D4154140FA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314" y="2317964"/>
            <a:ext cx="2222071" cy="2222071"/>
          </a:xfrm>
          <a:prstGeom prst="rect">
            <a:avLst/>
          </a:prstGeom>
        </p:spPr>
      </p:pic>
      <p:sp>
        <p:nvSpPr>
          <p:cNvPr id="13" name="ZoneTexte 12">
            <a:extLst>
              <a:ext uri="{FF2B5EF4-FFF2-40B4-BE49-F238E27FC236}">
                <a16:creationId xmlns:a16="http://schemas.microsoft.com/office/drawing/2014/main" id="{3C19A326-3FFE-4C7B-90CE-D3EC865E1A1F}"/>
              </a:ext>
            </a:extLst>
          </p:cNvPr>
          <p:cNvSpPr txBox="1"/>
          <p:nvPr/>
        </p:nvSpPr>
        <p:spPr>
          <a:xfrm>
            <a:off x="3419872" y="2133298"/>
            <a:ext cx="5367944" cy="2585323"/>
          </a:xfrm>
          <a:prstGeom prst="rect">
            <a:avLst/>
          </a:prstGeom>
          <a:noFill/>
        </p:spPr>
        <p:txBody>
          <a:bodyPr wrap="none" rtlCol="0">
            <a:spAutoFit/>
          </a:bodyPr>
          <a:lstStyle/>
          <a:p>
            <a:r>
              <a:rPr lang="fr-FR" b="1" dirty="0">
                <a:solidFill>
                  <a:schemeClr val="accent1">
                    <a:lumMod val="60000"/>
                    <a:lumOff val="40000"/>
                  </a:schemeClr>
                </a:solidFill>
              </a:rPr>
              <a:t>Les artefacts dans notre champ d'application sont </a:t>
            </a:r>
          </a:p>
          <a:p>
            <a:r>
              <a:rPr lang="fr-FR" b="1" dirty="0">
                <a:solidFill>
                  <a:schemeClr val="accent1">
                    <a:lumMod val="60000"/>
                    <a:lumOff val="40000"/>
                  </a:schemeClr>
                </a:solidFill>
              </a:rPr>
              <a:t>sous la forme de chaînes de caractères (strings)</a:t>
            </a:r>
          </a:p>
          <a:p>
            <a:endParaRPr lang="fr-FR" b="1" dirty="0">
              <a:solidFill>
                <a:schemeClr val="accent1">
                  <a:lumMod val="60000"/>
                  <a:lumOff val="40000"/>
                </a:schemeClr>
              </a:solidFill>
            </a:endParaRPr>
          </a:p>
          <a:p>
            <a:r>
              <a:rPr lang="fr-FR" b="1" dirty="0"/>
              <a:t>	</a:t>
            </a:r>
            <a:r>
              <a:rPr lang="fr-FR" b="1" dirty="0">
                <a:solidFill>
                  <a:schemeClr val="accent1">
                    <a:lumMod val="75000"/>
                  </a:schemeClr>
                </a:solidFill>
              </a:rPr>
              <a:t>- Outil qui extrait des chaînes de caractères</a:t>
            </a:r>
          </a:p>
          <a:p>
            <a:endParaRPr lang="fr-FR" dirty="0"/>
          </a:p>
          <a:p>
            <a:r>
              <a:rPr lang="fr-FR" b="1" dirty="0">
                <a:solidFill>
                  <a:schemeClr val="accent1">
                    <a:lumMod val="60000"/>
                    <a:lumOff val="40000"/>
                  </a:schemeClr>
                </a:solidFill>
              </a:rPr>
              <a:t>On a besoin aussi d’un outil pour explorer la structure </a:t>
            </a:r>
          </a:p>
          <a:p>
            <a:r>
              <a:rPr lang="fr-FR" b="1" dirty="0">
                <a:solidFill>
                  <a:schemeClr val="accent1">
                    <a:lumMod val="60000"/>
                    <a:lumOff val="40000"/>
                  </a:schemeClr>
                </a:solidFill>
              </a:rPr>
              <a:t>binaire des fichiers</a:t>
            </a:r>
          </a:p>
          <a:p>
            <a:endParaRPr lang="fr-FR" dirty="0"/>
          </a:p>
          <a:p>
            <a:r>
              <a:rPr lang="fr-FR" dirty="0"/>
              <a:t>	</a:t>
            </a:r>
            <a:r>
              <a:rPr lang="fr-FR" b="1" dirty="0">
                <a:solidFill>
                  <a:schemeClr val="accent1">
                    <a:lumMod val="75000"/>
                  </a:schemeClr>
                </a:solidFill>
              </a:rPr>
              <a:t>- Un éditeur hexa</a:t>
            </a:r>
          </a:p>
        </p:txBody>
      </p:sp>
    </p:spTree>
    <p:extLst>
      <p:ext uri="{BB962C8B-B14F-4D97-AF65-F5344CB8AC3E}">
        <p14:creationId xmlns:p14="http://schemas.microsoft.com/office/powerpoint/2010/main" val="2874378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outils</a:t>
            </a:r>
            <a:endParaRPr lang="en-US" dirty="0"/>
          </a:p>
        </p:txBody>
      </p:sp>
      <p:sp>
        <p:nvSpPr>
          <p:cNvPr id="4" name="Date Placeholder 3">
            <a:extLst>
              <a:ext uri="{FF2B5EF4-FFF2-40B4-BE49-F238E27FC236}">
                <a16:creationId xmlns:a16="http://schemas.microsoft.com/office/drawing/2014/main" id="{073533C9-8C64-49C2-807E-82BF5C64A4E3}"/>
              </a:ext>
            </a:extLst>
          </p:cNvPr>
          <p:cNvSpPr>
            <a:spLocks noGrp="1"/>
          </p:cNvSpPr>
          <p:nvPr>
            <p:ph type="dt" sz="half" idx="10"/>
          </p:nvPr>
        </p:nvSpPr>
        <p:spPr/>
        <p:txBody>
          <a:bodyPr/>
          <a:lstStyle/>
          <a:p>
            <a:pPr defTabSz="685766"/>
            <a:r>
              <a:rPr lang="en-US" dirty="0">
                <a:solidFill>
                  <a:prstClr val="black">
                    <a:tint val="75000"/>
                  </a:prstClr>
                </a:solidFill>
                <a:latin typeface="Calibri" panose="020F0502020204030204"/>
              </a:rPr>
              <a:t>31.05.2021</a:t>
            </a:r>
          </a:p>
        </p:txBody>
      </p:sp>
      <p:sp>
        <p:nvSpPr>
          <p:cNvPr id="5" name="Footer Placeholder 4">
            <a:extLst>
              <a:ext uri="{FF2B5EF4-FFF2-40B4-BE49-F238E27FC236}">
                <a16:creationId xmlns:a16="http://schemas.microsoft.com/office/drawing/2014/main" id="{0E2DF3CC-7901-4742-B1AF-397A6E9CAD52}"/>
              </a:ext>
            </a:extLst>
          </p:cNvPr>
          <p:cNvSpPr>
            <a:spLocks noGrp="1"/>
          </p:cNvSpPr>
          <p:nvPr>
            <p:ph type="ftr" sz="quarter" idx="11"/>
          </p:nvPr>
        </p:nvSpPr>
        <p:spPr>
          <a:xfrm>
            <a:off x="3006092" y="6237312"/>
            <a:ext cx="3086100" cy="365125"/>
          </a:xfrm>
        </p:spPr>
        <p:txBody>
          <a:bodyPr/>
          <a:lstStyle/>
          <a:p>
            <a:pPr defTabSz="685766"/>
            <a:r>
              <a:rPr lang="en-US" dirty="0">
                <a:solidFill>
                  <a:prstClr val="black">
                    <a:tint val="75000"/>
                  </a:prstClr>
                </a:solidFill>
                <a:latin typeface="Calibri" panose="020F0502020204030204"/>
              </a:rPr>
              <a:t>Horea Moldovan</a:t>
            </a:r>
          </a:p>
        </p:txBody>
      </p:sp>
      <p:sp>
        <p:nvSpPr>
          <p:cNvPr id="8" name="Slide Number Placeholder 7">
            <a:extLst>
              <a:ext uri="{FF2B5EF4-FFF2-40B4-BE49-F238E27FC236}">
                <a16:creationId xmlns:a16="http://schemas.microsoft.com/office/drawing/2014/main" id="{8AF76EC7-878D-40DB-A762-D319C02C7450}"/>
              </a:ext>
            </a:extLst>
          </p:cNvPr>
          <p:cNvSpPr>
            <a:spLocks noGrp="1"/>
          </p:cNvSpPr>
          <p:nvPr>
            <p:ph type="sldNum" sz="quarter" idx="12"/>
          </p:nvPr>
        </p:nvSpPr>
        <p:spPr/>
        <p:txBody>
          <a:bodyPr/>
          <a:lstStyle/>
          <a:p>
            <a:pPr defTabSz="685766"/>
            <a:fld id="{F9036A72-EF4D-4486-A23C-054FE2E2A8D2}" type="slidenum">
              <a:rPr lang="en-US">
                <a:solidFill>
                  <a:prstClr val="black">
                    <a:lumMod val="75000"/>
                    <a:lumOff val="25000"/>
                  </a:prstClr>
                </a:solidFill>
                <a:latin typeface="Calibri" panose="020F0502020204030204"/>
              </a:rPr>
              <a:pPr defTabSz="685766"/>
              <a:t>27</a:t>
            </a:fld>
            <a:endParaRPr lang="en-US">
              <a:solidFill>
                <a:prstClr val="black">
                  <a:lumMod val="75000"/>
                  <a:lumOff val="25000"/>
                </a:prstClr>
              </a:solidFill>
              <a:latin typeface="Calibri" panose="020F0502020204030204"/>
            </a:endParaRPr>
          </a:p>
        </p:txBody>
      </p:sp>
      <p:sp>
        <p:nvSpPr>
          <p:cNvPr id="3" name="ZoneTexte 2">
            <a:extLst>
              <a:ext uri="{FF2B5EF4-FFF2-40B4-BE49-F238E27FC236}">
                <a16:creationId xmlns:a16="http://schemas.microsoft.com/office/drawing/2014/main" id="{879DA5E7-210B-46B8-A10E-35F27F6D2AE2}"/>
              </a:ext>
            </a:extLst>
          </p:cNvPr>
          <p:cNvSpPr txBox="1"/>
          <p:nvPr/>
        </p:nvSpPr>
        <p:spPr>
          <a:xfrm>
            <a:off x="1691680" y="2204864"/>
            <a:ext cx="6489662" cy="4001095"/>
          </a:xfrm>
          <a:prstGeom prst="rect">
            <a:avLst/>
          </a:prstGeom>
          <a:noFill/>
        </p:spPr>
        <p:txBody>
          <a:bodyPr wrap="none" rtlCol="0">
            <a:spAutoFit/>
          </a:bodyPr>
          <a:lstStyle/>
          <a:p>
            <a:r>
              <a:rPr lang="fr-FR" sz="2000" b="1" dirty="0">
                <a:solidFill>
                  <a:schemeClr val="accent1">
                    <a:lumMod val="75000"/>
                  </a:schemeClr>
                </a:solidFill>
              </a:rPr>
              <a:t>Linux                                      |                                  Windows</a:t>
            </a:r>
          </a:p>
          <a:p>
            <a:r>
              <a:rPr lang="fr-FR" dirty="0"/>
              <a:t>                                               </a:t>
            </a:r>
          </a:p>
          <a:p>
            <a:endParaRPr lang="fr-FR" dirty="0"/>
          </a:p>
          <a:p>
            <a:r>
              <a:rPr lang="fr-FR" b="1" dirty="0">
                <a:solidFill>
                  <a:schemeClr val="accent1">
                    <a:lumMod val="60000"/>
                    <a:lumOff val="40000"/>
                  </a:schemeClr>
                </a:solidFill>
              </a:rPr>
              <a:t>Strings – outil natif                           strings – outil distribué avec</a:t>
            </a:r>
          </a:p>
          <a:p>
            <a:r>
              <a:rPr lang="fr-FR" b="1" dirty="0">
                <a:solidFill>
                  <a:schemeClr val="accent1">
                    <a:lumMod val="60000"/>
                    <a:lumOff val="40000"/>
                  </a:schemeClr>
                </a:solidFill>
              </a:rPr>
              <a:t>                                                             </a:t>
            </a:r>
            <a:r>
              <a:rPr lang="fr-FR" b="1" dirty="0" err="1">
                <a:solidFill>
                  <a:schemeClr val="accent1">
                    <a:lumMod val="60000"/>
                    <a:lumOff val="40000"/>
                  </a:schemeClr>
                </a:solidFill>
              </a:rPr>
              <a:t>Sysinternals</a:t>
            </a:r>
            <a:endParaRPr lang="fr-FR" b="1" dirty="0">
              <a:solidFill>
                <a:schemeClr val="accent1">
                  <a:lumMod val="60000"/>
                  <a:lumOff val="40000"/>
                </a:schemeClr>
              </a:solidFill>
            </a:endParaRPr>
          </a:p>
          <a:p>
            <a:endParaRPr lang="fr-FR" dirty="0"/>
          </a:p>
          <a:p>
            <a:r>
              <a:rPr lang="fr-FR" b="1" dirty="0" err="1">
                <a:solidFill>
                  <a:schemeClr val="accent1">
                    <a:lumMod val="60000"/>
                    <a:lumOff val="40000"/>
                  </a:schemeClr>
                </a:solidFill>
              </a:rPr>
              <a:t>Bless</a:t>
            </a:r>
            <a:r>
              <a:rPr lang="fr-FR" b="1" dirty="0">
                <a:solidFill>
                  <a:schemeClr val="accent1">
                    <a:lumMod val="60000"/>
                    <a:lumOff val="40000"/>
                  </a:schemeClr>
                </a:solidFill>
              </a:rPr>
              <a:t> – outil natif</a:t>
            </a:r>
          </a:p>
          <a:p>
            <a:r>
              <a:rPr lang="fr-FR" b="1" dirty="0" err="1">
                <a:solidFill>
                  <a:schemeClr val="accent1">
                    <a:lumMod val="60000"/>
                    <a:lumOff val="40000"/>
                  </a:schemeClr>
                </a:solidFill>
              </a:rPr>
              <a:t>Hexdump</a:t>
            </a:r>
            <a:r>
              <a:rPr lang="fr-FR" b="1" dirty="0">
                <a:solidFill>
                  <a:schemeClr val="accent1">
                    <a:lumMod val="60000"/>
                    <a:lumOff val="40000"/>
                  </a:schemeClr>
                </a:solidFill>
              </a:rPr>
              <a:t> – outil natif </a:t>
            </a:r>
          </a:p>
          <a:p>
            <a:endParaRPr lang="fr-FR" b="1" dirty="0">
              <a:solidFill>
                <a:schemeClr val="accent1">
                  <a:lumMod val="60000"/>
                  <a:lumOff val="40000"/>
                </a:schemeClr>
              </a:solidFill>
            </a:endParaRPr>
          </a:p>
          <a:p>
            <a:r>
              <a:rPr lang="fr-FR" b="1" dirty="0" err="1">
                <a:solidFill>
                  <a:schemeClr val="accent1">
                    <a:lumMod val="60000"/>
                    <a:lumOff val="40000"/>
                  </a:schemeClr>
                </a:solidFill>
              </a:rPr>
              <a:t>Pestr</a:t>
            </a:r>
            <a:r>
              <a:rPr lang="fr-FR" b="1" dirty="0">
                <a:solidFill>
                  <a:schemeClr val="accent1">
                    <a:lumMod val="60000"/>
                    <a:lumOff val="40000"/>
                  </a:schemeClr>
                </a:solidFill>
              </a:rPr>
              <a:t> – fait partie du </a:t>
            </a:r>
            <a:r>
              <a:rPr lang="fr-FR" b="1" dirty="0" err="1">
                <a:solidFill>
                  <a:schemeClr val="accent1">
                    <a:lumMod val="60000"/>
                    <a:lumOff val="40000"/>
                  </a:schemeClr>
                </a:solidFill>
              </a:rPr>
              <a:t>pev</a:t>
            </a:r>
            <a:r>
              <a:rPr lang="fr-FR" b="1" dirty="0">
                <a:solidFill>
                  <a:schemeClr val="accent1">
                    <a:lumMod val="60000"/>
                    <a:lumOff val="40000"/>
                  </a:schemeClr>
                </a:solidFill>
              </a:rPr>
              <a:t> </a:t>
            </a:r>
            <a:r>
              <a:rPr lang="fr-FR" b="1" dirty="0" err="1">
                <a:solidFill>
                  <a:schemeClr val="accent1">
                    <a:lumMod val="60000"/>
                    <a:lumOff val="40000"/>
                  </a:schemeClr>
                </a:solidFill>
              </a:rPr>
              <a:t>tools</a:t>
            </a:r>
            <a:r>
              <a:rPr lang="fr-FR" b="1" dirty="0">
                <a:solidFill>
                  <a:schemeClr val="accent1">
                    <a:lumMod val="60000"/>
                    <a:lumOff val="40000"/>
                  </a:schemeClr>
                </a:solidFill>
              </a:rPr>
              <a:t>        </a:t>
            </a:r>
            <a:r>
              <a:rPr lang="fr-FR" b="1" dirty="0" err="1">
                <a:solidFill>
                  <a:schemeClr val="accent1">
                    <a:lumMod val="60000"/>
                    <a:lumOff val="40000"/>
                  </a:schemeClr>
                </a:solidFill>
              </a:rPr>
              <a:t>HxD</a:t>
            </a:r>
            <a:r>
              <a:rPr lang="fr-FR" b="1" dirty="0">
                <a:solidFill>
                  <a:schemeClr val="accent1">
                    <a:lumMod val="60000"/>
                    <a:lumOff val="40000"/>
                  </a:schemeClr>
                </a:solidFill>
              </a:rPr>
              <a:t> – ou n’importe quel </a:t>
            </a:r>
            <a:r>
              <a:rPr lang="fr-FR" b="1" dirty="0" err="1">
                <a:solidFill>
                  <a:schemeClr val="accent1">
                    <a:lumMod val="60000"/>
                    <a:lumOff val="40000"/>
                  </a:schemeClr>
                </a:solidFill>
              </a:rPr>
              <a:t>edieur</a:t>
            </a:r>
            <a:endParaRPr lang="fr-FR" b="1" dirty="0">
              <a:solidFill>
                <a:schemeClr val="accent1">
                  <a:lumMod val="60000"/>
                  <a:lumOff val="40000"/>
                </a:schemeClr>
              </a:solidFill>
            </a:endParaRPr>
          </a:p>
          <a:p>
            <a:r>
              <a:rPr lang="fr-FR" b="1" dirty="0">
                <a:solidFill>
                  <a:schemeClr val="accent1">
                    <a:lumMod val="60000"/>
                    <a:lumOff val="40000"/>
                  </a:schemeClr>
                </a:solidFill>
              </a:rPr>
              <a:t>                                                              hexa</a:t>
            </a:r>
          </a:p>
          <a:p>
            <a:endParaRPr lang="fr-FR" b="1" dirty="0">
              <a:solidFill>
                <a:schemeClr val="accent1">
                  <a:lumMod val="60000"/>
                  <a:lumOff val="40000"/>
                </a:schemeClr>
              </a:solidFill>
            </a:endParaRPr>
          </a:p>
          <a:p>
            <a:r>
              <a:rPr lang="fr-FR" b="1" dirty="0">
                <a:solidFill>
                  <a:schemeClr val="accent1">
                    <a:lumMod val="60000"/>
                    <a:lumOff val="40000"/>
                  </a:schemeClr>
                </a:solidFill>
              </a:rPr>
              <a:t>Floss - </a:t>
            </a:r>
            <a:r>
              <a:rPr lang="fr-FR" b="1" dirty="0" err="1">
                <a:solidFill>
                  <a:schemeClr val="accent1">
                    <a:lumMod val="60000"/>
                    <a:lumOff val="40000"/>
                  </a:schemeClr>
                </a:solidFill>
              </a:rPr>
              <a:t>désobfuscation</a:t>
            </a:r>
            <a:r>
              <a:rPr lang="fr-FR" b="1" dirty="0">
                <a:solidFill>
                  <a:schemeClr val="accent1">
                    <a:lumMod val="60000"/>
                    <a:lumOff val="40000"/>
                  </a:schemeClr>
                </a:solidFill>
              </a:rPr>
              <a:t> </a:t>
            </a:r>
          </a:p>
          <a:p>
            <a:r>
              <a:rPr lang="fr-FR" b="1" dirty="0">
                <a:solidFill>
                  <a:schemeClr val="accent1">
                    <a:lumMod val="60000"/>
                    <a:lumOff val="40000"/>
                  </a:schemeClr>
                </a:solidFill>
              </a:rPr>
              <a:t>automatique des strings</a:t>
            </a:r>
          </a:p>
        </p:txBody>
      </p:sp>
    </p:spTree>
    <p:extLst>
      <p:ext uri="{BB962C8B-B14F-4D97-AF65-F5344CB8AC3E}">
        <p14:creationId xmlns:p14="http://schemas.microsoft.com/office/powerpoint/2010/main" val="37892295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Commandes pratiques</a:t>
            </a:r>
          </a:p>
        </p:txBody>
      </p:sp>
      <p:sp>
        <p:nvSpPr>
          <p:cNvPr id="4" name="Date Placeholder 3">
            <a:extLst>
              <a:ext uri="{FF2B5EF4-FFF2-40B4-BE49-F238E27FC236}">
                <a16:creationId xmlns:a16="http://schemas.microsoft.com/office/drawing/2014/main" id="{073533C9-8C64-49C2-807E-82BF5C64A4E3}"/>
              </a:ext>
            </a:extLst>
          </p:cNvPr>
          <p:cNvSpPr>
            <a:spLocks noGrp="1"/>
          </p:cNvSpPr>
          <p:nvPr>
            <p:ph type="dt" sz="half" idx="10"/>
          </p:nvPr>
        </p:nvSpPr>
        <p:spPr/>
        <p:txBody>
          <a:bodyPr/>
          <a:lstStyle/>
          <a:p>
            <a:pPr defTabSz="685766"/>
            <a:r>
              <a:rPr lang="en-US" dirty="0">
                <a:solidFill>
                  <a:prstClr val="black">
                    <a:tint val="75000"/>
                  </a:prstClr>
                </a:solidFill>
                <a:latin typeface="Calibri" panose="020F0502020204030204"/>
              </a:rPr>
              <a:t>31.05.2021</a:t>
            </a:r>
          </a:p>
        </p:txBody>
      </p:sp>
      <p:sp>
        <p:nvSpPr>
          <p:cNvPr id="5" name="Footer Placeholder 4">
            <a:extLst>
              <a:ext uri="{FF2B5EF4-FFF2-40B4-BE49-F238E27FC236}">
                <a16:creationId xmlns:a16="http://schemas.microsoft.com/office/drawing/2014/main" id="{0E2DF3CC-7901-4742-B1AF-397A6E9CAD52}"/>
              </a:ext>
            </a:extLst>
          </p:cNvPr>
          <p:cNvSpPr>
            <a:spLocks noGrp="1"/>
          </p:cNvSpPr>
          <p:nvPr>
            <p:ph type="ftr" sz="quarter" idx="11"/>
          </p:nvPr>
        </p:nvSpPr>
        <p:spPr>
          <a:xfrm>
            <a:off x="3006092" y="6237312"/>
            <a:ext cx="3086100" cy="365125"/>
          </a:xfrm>
        </p:spPr>
        <p:txBody>
          <a:bodyPr/>
          <a:lstStyle/>
          <a:p>
            <a:pPr defTabSz="685766"/>
            <a:r>
              <a:rPr lang="en-US" dirty="0">
                <a:solidFill>
                  <a:prstClr val="black">
                    <a:tint val="75000"/>
                  </a:prstClr>
                </a:solidFill>
                <a:latin typeface="Calibri" panose="020F0502020204030204"/>
              </a:rPr>
              <a:t>Horea Moldovan</a:t>
            </a:r>
          </a:p>
        </p:txBody>
      </p:sp>
      <p:sp>
        <p:nvSpPr>
          <p:cNvPr id="8" name="Slide Number Placeholder 7">
            <a:extLst>
              <a:ext uri="{FF2B5EF4-FFF2-40B4-BE49-F238E27FC236}">
                <a16:creationId xmlns:a16="http://schemas.microsoft.com/office/drawing/2014/main" id="{8AF76EC7-878D-40DB-A762-D319C02C7450}"/>
              </a:ext>
            </a:extLst>
          </p:cNvPr>
          <p:cNvSpPr>
            <a:spLocks noGrp="1"/>
          </p:cNvSpPr>
          <p:nvPr>
            <p:ph type="sldNum" sz="quarter" idx="12"/>
          </p:nvPr>
        </p:nvSpPr>
        <p:spPr/>
        <p:txBody>
          <a:bodyPr/>
          <a:lstStyle/>
          <a:p>
            <a:pPr defTabSz="685766"/>
            <a:fld id="{F9036A72-EF4D-4486-A23C-054FE2E2A8D2}" type="slidenum">
              <a:rPr lang="en-US">
                <a:solidFill>
                  <a:prstClr val="black">
                    <a:lumMod val="75000"/>
                    <a:lumOff val="25000"/>
                  </a:prstClr>
                </a:solidFill>
                <a:latin typeface="Calibri" panose="020F0502020204030204"/>
              </a:rPr>
              <a:pPr defTabSz="685766"/>
              <a:t>28</a:t>
            </a:fld>
            <a:endParaRPr lang="en-US">
              <a:solidFill>
                <a:prstClr val="black">
                  <a:lumMod val="75000"/>
                  <a:lumOff val="25000"/>
                </a:prstClr>
              </a:solidFill>
              <a:latin typeface="Calibri" panose="020F0502020204030204"/>
            </a:endParaRPr>
          </a:p>
        </p:txBody>
      </p:sp>
      <p:sp>
        <p:nvSpPr>
          <p:cNvPr id="6" name="ZoneTexte 5">
            <a:extLst>
              <a:ext uri="{FF2B5EF4-FFF2-40B4-BE49-F238E27FC236}">
                <a16:creationId xmlns:a16="http://schemas.microsoft.com/office/drawing/2014/main" id="{ACEE5237-C770-41E9-98ED-C1F9B864FED4}"/>
              </a:ext>
            </a:extLst>
          </p:cNvPr>
          <p:cNvSpPr txBox="1"/>
          <p:nvPr/>
        </p:nvSpPr>
        <p:spPr>
          <a:xfrm>
            <a:off x="971600" y="2492896"/>
            <a:ext cx="7969874" cy="2585323"/>
          </a:xfrm>
          <a:prstGeom prst="rect">
            <a:avLst/>
          </a:prstGeom>
          <a:noFill/>
        </p:spPr>
        <p:txBody>
          <a:bodyPr wrap="none" rtlCol="0">
            <a:spAutoFit/>
          </a:bodyPr>
          <a:lstStyle/>
          <a:p>
            <a:r>
              <a:rPr lang="fr-FR" b="1" dirty="0">
                <a:solidFill>
                  <a:schemeClr val="accent1">
                    <a:lumMod val="60000"/>
                    <a:lumOff val="40000"/>
                  </a:schemeClr>
                </a:solidFill>
              </a:rPr>
              <a:t>Strings  </a:t>
            </a:r>
            <a:r>
              <a:rPr lang="fr-FR" b="1" dirty="0">
                <a:solidFill>
                  <a:srgbClr val="FF0000"/>
                </a:solidFill>
              </a:rPr>
              <a:t>-n 8  </a:t>
            </a:r>
            <a:r>
              <a:rPr lang="fr-FR" b="1" dirty="0">
                <a:solidFill>
                  <a:schemeClr val="accent1">
                    <a:lumMod val="60000"/>
                    <a:lumOff val="40000"/>
                  </a:schemeClr>
                </a:solidFill>
              </a:rPr>
              <a:t>&lt;</a:t>
            </a:r>
            <a:r>
              <a:rPr lang="fr-FR" b="1" dirty="0" err="1">
                <a:solidFill>
                  <a:schemeClr val="accent1">
                    <a:lumMod val="60000"/>
                    <a:lumOff val="40000"/>
                  </a:schemeClr>
                </a:solidFill>
              </a:rPr>
              <a:t>filename</a:t>
            </a:r>
            <a:r>
              <a:rPr lang="fr-FR" b="1" dirty="0">
                <a:solidFill>
                  <a:schemeClr val="accent1">
                    <a:lumMod val="60000"/>
                    <a:lumOff val="40000"/>
                  </a:schemeClr>
                </a:solidFill>
              </a:rPr>
              <a:t>&gt;                   l'option -n peut identifier des </a:t>
            </a:r>
          </a:p>
          <a:p>
            <a:r>
              <a:rPr lang="fr-FR" b="1" dirty="0">
                <a:solidFill>
                  <a:schemeClr val="accent1">
                    <a:lumMod val="60000"/>
                    <a:lumOff val="40000"/>
                  </a:schemeClr>
                </a:solidFill>
              </a:rPr>
              <a:t>                                                              séquences de caractères ayant la longueur </a:t>
            </a:r>
          </a:p>
          <a:p>
            <a:r>
              <a:rPr lang="fr-FR" b="1" dirty="0">
                <a:solidFill>
                  <a:schemeClr val="accent1">
                    <a:lumMod val="60000"/>
                    <a:lumOff val="40000"/>
                  </a:schemeClr>
                </a:solidFill>
              </a:rPr>
              <a:t>                                                              minimale spécifiée.   </a:t>
            </a:r>
          </a:p>
          <a:p>
            <a:endParaRPr lang="fr-FR" b="1" dirty="0">
              <a:solidFill>
                <a:schemeClr val="accent1">
                  <a:lumMod val="60000"/>
                  <a:lumOff val="40000"/>
                </a:schemeClr>
              </a:solidFill>
            </a:endParaRPr>
          </a:p>
          <a:p>
            <a:r>
              <a:rPr lang="fr-FR" b="1" dirty="0">
                <a:solidFill>
                  <a:schemeClr val="accent1">
                    <a:lumMod val="60000"/>
                    <a:lumOff val="40000"/>
                  </a:schemeClr>
                </a:solidFill>
              </a:rPr>
              <a:t>Strings </a:t>
            </a:r>
            <a:r>
              <a:rPr lang="fr-FR" b="1" dirty="0">
                <a:solidFill>
                  <a:srgbClr val="FF0000"/>
                </a:solidFill>
              </a:rPr>
              <a:t>–el  </a:t>
            </a:r>
            <a:r>
              <a:rPr lang="fr-FR" b="1" dirty="0">
                <a:solidFill>
                  <a:schemeClr val="accent1">
                    <a:lumMod val="60000"/>
                    <a:lumOff val="40000"/>
                  </a:schemeClr>
                </a:solidFill>
              </a:rPr>
              <a:t>&lt;</a:t>
            </a:r>
            <a:r>
              <a:rPr lang="fr-FR" b="1" dirty="0" err="1">
                <a:solidFill>
                  <a:schemeClr val="accent1">
                    <a:lumMod val="60000"/>
                    <a:lumOff val="40000"/>
                  </a:schemeClr>
                </a:solidFill>
              </a:rPr>
              <a:t>filename</a:t>
            </a:r>
            <a:r>
              <a:rPr lang="fr-FR" b="1" dirty="0">
                <a:solidFill>
                  <a:schemeClr val="accent1">
                    <a:lumMod val="60000"/>
                    <a:lumOff val="40000"/>
                  </a:schemeClr>
                </a:solidFill>
              </a:rPr>
              <a:t>&gt;                      utilisé pour identifier les chaînes de caractères </a:t>
            </a:r>
          </a:p>
          <a:p>
            <a:r>
              <a:rPr lang="fr-FR" b="1" dirty="0">
                <a:solidFill>
                  <a:schemeClr val="accent1">
                    <a:lumMod val="60000"/>
                    <a:lumOff val="40000"/>
                  </a:schemeClr>
                </a:solidFill>
              </a:rPr>
              <a:t>                                                              Unicode. Celles-ci sont représentées par </a:t>
            </a:r>
          </a:p>
          <a:p>
            <a:r>
              <a:rPr lang="fr-FR" b="1" dirty="0">
                <a:solidFill>
                  <a:schemeClr val="accent1">
                    <a:lumMod val="60000"/>
                    <a:lumOff val="40000"/>
                  </a:schemeClr>
                </a:solidFill>
              </a:rPr>
              <a:t>                                                              deux octets par caractère (format </a:t>
            </a:r>
            <a:r>
              <a:rPr lang="fr-FR" b="1" dirty="0" err="1">
                <a:solidFill>
                  <a:schemeClr val="accent1">
                    <a:lumMod val="60000"/>
                    <a:lumOff val="40000"/>
                  </a:schemeClr>
                </a:solidFill>
              </a:rPr>
              <a:t>little</a:t>
            </a:r>
            <a:r>
              <a:rPr lang="fr-FR" b="1" dirty="0">
                <a:solidFill>
                  <a:schemeClr val="accent1">
                    <a:lumMod val="60000"/>
                    <a:lumOff val="40000"/>
                  </a:schemeClr>
                </a:solidFill>
              </a:rPr>
              <a:t> </a:t>
            </a:r>
            <a:r>
              <a:rPr lang="fr-FR" b="1" dirty="0" err="1">
                <a:solidFill>
                  <a:schemeClr val="accent1">
                    <a:lumMod val="60000"/>
                    <a:lumOff val="40000"/>
                  </a:schemeClr>
                </a:solidFill>
              </a:rPr>
              <a:t>endian</a:t>
            </a:r>
            <a:r>
              <a:rPr lang="fr-FR" b="1" dirty="0">
                <a:solidFill>
                  <a:schemeClr val="accent1">
                    <a:lumMod val="60000"/>
                    <a:lumOff val="40000"/>
                  </a:schemeClr>
                </a:solidFill>
              </a:rPr>
              <a:t>)</a:t>
            </a:r>
          </a:p>
          <a:p>
            <a:endParaRPr lang="fr-FR" b="1" dirty="0">
              <a:solidFill>
                <a:schemeClr val="accent1">
                  <a:lumMod val="60000"/>
                  <a:lumOff val="40000"/>
                </a:schemeClr>
              </a:solidFill>
            </a:endParaRPr>
          </a:p>
          <a:p>
            <a:r>
              <a:rPr lang="fr-FR" b="1" dirty="0" err="1">
                <a:solidFill>
                  <a:schemeClr val="accent1">
                    <a:lumMod val="60000"/>
                    <a:lumOff val="40000"/>
                  </a:schemeClr>
                </a:solidFill>
              </a:rPr>
              <a:t>Hexdump</a:t>
            </a:r>
            <a:r>
              <a:rPr lang="fr-FR" b="1" dirty="0">
                <a:solidFill>
                  <a:schemeClr val="accent1">
                    <a:lumMod val="60000"/>
                    <a:lumOff val="40000"/>
                  </a:schemeClr>
                </a:solidFill>
              </a:rPr>
              <a:t> </a:t>
            </a:r>
            <a:r>
              <a:rPr lang="fr-FR" b="1" dirty="0">
                <a:solidFill>
                  <a:srgbClr val="FF0000"/>
                </a:solidFill>
              </a:rPr>
              <a:t>–C</a:t>
            </a:r>
            <a:r>
              <a:rPr lang="fr-FR" b="1" dirty="0">
                <a:solidFill>
                  <a:schemeClr val="accent1">
                    <a:lumMod val="60000"/>
                    <a:lumOff val="40000"/>
                  </a:schemeClr>
                </a:solidFill>
              </a:rPr>
              <a:t> &lt;</a:t>
            </a:r>
            <a:r>
              <a:rPr lang="fr-FR" b="1" dirty="0" err="1">
                <a:solidFill>
                  <a:schemeClr val="accent1">
                    <a:lumMod val="60000"/>
                    <a:lumOff val="40000"/>
                  </a:schemeClr>
                </a:solidFill>
              </a:rPr>
              <a:t>filename</a:t>
            </a:r>
            <a:r>
              <a:rPr lang="fr-FR" b="1" dirty="0">
                <a:solidFill>
                  <a:schemeClr val="accent1">
                    <a:lumMod val="60000"/>
                    <a:lumOff val="40000"/>
                  </a:schemeClr>
                </a:solidFill>
              </a:rPr>
              <a:t>&gt;                   permet d'afficher les caractères hexa et ascii.   </a:t>
            </a:r>
          </a:p>
        </p:txBody>
      </p:sp>
    </p:spTree>
    <p:extLst>
      <p:ext uri="{BB962C8B-B14F-4D97-AF65-F5344CB8AC3E}">
        <p14:creationId xmlns:p14="http://schemas.microsoft.com/office/powerpoint/2010/main" val="36064967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0714F9A-57FC-47D3-A196-531173ED61B7}"/>
              </a:ext>
            </a:extLst>
          </p:cNvPr>
          <p:cNvSpPr>
            <a:spLocks noGrp="1"/>
          </p:cNvSpPr>
          <p:nvPr>
            <p:ph type="title"/>
          </p:nvPr>
        </p:nvSpPr>
        <p:spPr/>
        <p:txBody>
          <a:bodyPr>
            <a:noAutofit/>
          </a:bodyPr>
          <a:lstStyle/>
          <a:p>
            <a:r>
              <a:rPr lang="en-US" dirty="0"/>
              <a:t>DEMO 2</a:t>
            </a:r>
          </a:p>
        </p:txBody>
      </p:sp>
      <p:sp>
        <p:nvSpPr>
          <p:cNvPr id="16" name="Date Placeholder 15">
            <a:extLst>
              <a:ext uri="{FF2B5EF4-FFF2-40B4-BE49-F238E27FC236}">
                <a16:creationId xmlns:a16="http://schemas.microsoft.com/office/drawing/2014/main" id="{4C66CD44-9C52-4CFB-8975-3B034BC5D7AC}"/>
              </a:ext>
            </a:extLst>
          </p:cNvPr>
          <p:cNvSpPr>
            <a:spLocks noGrp="1"/>
          </p:cNvSpPr>
          <p:nvPr>
            <p:ph type="dt" sz="half" idx="10"/>
          </p:nvPr>
        </p:nvSpPr>
        <p:spPr/>
        <p:txBody>
          <a:bodyPr/>
          <a:lstStyle/>
          <a:p>
            <a:pPr defTabSz="685766"/>
            <a:r>
              <a:rPr lang="en-US" dirty="0">
                <a:solidFill>
                  <a:prstClr val="black">
                    <a:lumMod val="75000"/>
                    <a:lumOff val="25000"/>
                  </a:prstClr>
                </a:solidFill>
                <a:latin typeface="Calibri" panose="020F0502020204030204"/>
              </a:rPr>
              <a:t>31.05.2021</a:t>
            </a:r>
          </a:p>
        </p:txBody>
      </p:sp>
      <p:sp>
        <p:nvSpPr>
          <p:cNvPr id="17" name="Footer Placeholder 16">
            <a:extLst>
              <a:ext uri="{FF2B5EF4-FFF2-40B4-BE49-F238E27FC236}">
                <a16:creationId xmlns:a16="http://schemas.microsoft.com/office/drawing/2014/main" id="{67294BB8-BC44-4C40-92EC-EEECFE98308E}"/>
              </a:ext>
            </a:extLst>
          </p:cNvPr>
          <p:cNvSpPr>
            <a:spLocks noGrp="1"/>
          </p:cNvSpPr>
          <p:nvPr>
            <p:ph type="ftr" sz="quarter" idx="11"/>
          </p:nvPr>
        </p:nvSpPr>
        <p:spPr/>
        <p:txBody>
          <a:bodyPr/>
          <a:lstStyle/>
          <a:p>
            <a:pPr defTabSz="685766"/>
            <a:r>
              <a:rPr lang="en-US" dirty="0">
                <a:solidFill>
                  <a:prstClr val="black">
                    <a:lumMod val="75000"/>
                    <a:lumOff val="25000"/>
                  </a:prstClr>
                </a:solidFill>
                <a:latin typeface="Calibri" panose="020F0502020204030204"/>
              </a:rPr>
              <a:t>Horea Moldovan</a:t>
            </a:r>
          </a:p>
        </p:txBody>
      </p:sp>
      <p:sp>
        <p:nvSpPr>
          <p:cNvPr id="7" name="Text Placeholder 6">
            <a:extLst>
              <a:ext uri="{FF2B5EF4-FFF2-40B4-BE49-F238E27FC236}">
                <a16:creationId xmlns:a16="http://schemas.microsoft.com/office/drawing/2014/main" id="{E5826006-0080-44B8-8BE8-BA93ED3550F9}"/>
              </a:ext>
            </a:extLst>
          </p:cNvPr>
          <p:cNvSpPr>
            <a:spLocks noGrp="1"/>
          </p:cNvSpPr>
          <p:nvPr>
            <p:ph type="body" sz="quarter" idx="13"/>
          </p:nvPr>
        </p:nvSpPr>
        <p:spPr/>
        <p:txBody>
          <a:bodyPr/>
          <a:lstStyle/>
          <a:p>
            <a:r>
              <a:rPr lang="en-US" dirty="0"/>
              <a:t>01</a:t>
            </a:r>
          </a:p>
        </p:txBody>
      </p:sp>
      <p:sp>
        <p:nvSpPr>
          <p:cNvPr id="8" name="Slide Number Placeholder 7">
            <a:extLst>
              <a:ext uri="{FF2B5EF4-FFF2-40B4-BE49-F238E27FC236}">
                <a16:creationId xmlns:a16="http://schemas.microsoft.com/office/drawing/2014/main" id="{808A41B7-7A1A-4B77-9C9D-D763CFA0DA0E}"/>
              </a:ext>
            </a:extLst>
          </p:cNvPr>
          <p:cNvSpPr>
            <a:spLocks noGrp="1"/>
          </p:cNvSpPr>
          <p:nvPr>
            <p:ph type="sldNum" sz="quarter" idx="12"/>
          </p:nvPr>
        </p:nvSpPr>
        <p:spPr/>
        <p:txBody>
          <a:bodyPr/>
          <a:lstStyle/>
          <a:p>
            <a:pPr defTabSz="685766"/>
            <a:fld id="{F9036A72-EF4D-4486-A23C-054FE2E2A8D2}" type="slidenum">
              <a:rPr lang="en-US">
                <a:solidFill>
                  <a:prstClr val="black">
                    <a:lumMod val="75000"/>
                    <a:lumOff val="25000"/>
                  </a:prstClr>
                </a:solidFill>
                <a:latin typeface="Calibri" panose="020F0502020204030204"/>
              </a:rPr>
              <a:pPr defTabSz="685766"/>
              <a:t>29</a:t>
            </a:fld>
            <a:endParaRPr lang="en-US">
              <a:solidFill>
                <a:prstClr val="black">
                  <a:lumMod val="75000"/>
                  <a:lumOff val="25000"/>
                </a:prstClr>
              </a:solidFill>
              <a:latin typeface="Calibri" panose="020F0502020204030204"/>
            </a:endParaRPr>
          </a:p>
        </p:txBody>
      </p:sp>
    </p:spTree>
    <p:extLst>
      <p:ext uri="{BB962C8B-B14F-4D97-AF65-F5344CB8AC3E}">
        <p14:creationId xmlns:p14="http://schemas.microsoft.com/office/powerpoint/2010/main" val="2414463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Détection des malwares</a:t>
            </a:r>
          </a:p>
        </p:txBody>
      </p:sp>
      <p:pic>
        <p:nvPicPr>
          <p:cNvPr id="7" name="Espace réservé du contenu 6">
            <a:extLst>
              <a:ext uri="{FF2B5EF4-FFF2-40B4-BE49-F238E27FC236}">
                <a16:creationId xmlns:a16="http://schemas.microsoft.com/office/drawing/2014/main" id="{89F1364E-AB55-4083-BC02-D5446A53245E}"/>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868238" y="1815369"/>
            <a:ext cx="1615530" cy="1615530"/>
          </a:xfrm>
        </p:spPr>
      </p:pic>
      <p:sp>
        <p:nvSpPr>
          <p:cNvPr id="4" name="Date Placeholder 3">
            <a:extLst>
              <a:ext uri="{FF2B5EF4-FFF2-40B4-BE49-F238E27FC236}">
                <a16:creationId xmlns:a16="http://schemas.microsoft.com/office/drawing/2014/main" id="{073533C9-8C64-49C2-807E-82BF5C64A4E3}"/>
              </a:ext>
            </a:extLst>
          </p:cNvPr>
          <p:cNvSpPr>
            <a:spLocks noGrp="1"/>
          </p:cNvSpPr>
          <p:nvPr>
            <p:ph type="dt" sz="half" idx="10"/>
          </p:nvPr>
        </p:nvSpPr>
        <p:spPr/>
        <p:txBody>
          <a:bodyPr/>
          <a:lstStyle/>
          <a:p>
            <a:pPr defTabSz="685766"/>
            <a:r>
              <a:rPr lang="en-US" dirty="0">
                <a:solidFill>
                  <a:prstClr val="black">
                    <a:tint val="75000"/>
                  </a:prstClr>
                </a:solidFill>
                <a:latin typeface="Calibri" panose="020F0502020204030204"/>
              </a:rPr>
              <a:t>31.05.2021</a:t>
            </a:r>
          </a:p>
        </p:txBody>
      </p:sp>
      <p:sp>
        <p:nvSpPr>
          <p:cNvPr id="5" name="Footer Placeholder 4">
            <a:extLst>
              <a:ext uri="{FF2B5EF4-FFF2-40B4-BE49-F238E27FC236}">
                <a16:creationId xmlns:a16="http://schemas.microsoft.com/office/drawing/2014/main" id="{0E2DF3CC-7901-4742-B1AF-397A6E9CAD52}"/>
              </a:ext>
            </a:extLst>
          </p:cNvPr>
          <p:cNvSpPr>
            <a:spLocks noGrp="1"/>
          </p:cNvSpPr>
          <p:nvPr>
            <p:ph type="ftr" sz="quarter" idx="11"/>
          </p:nvPr>
        </p:nvSpPr>
        <p:spPr/>
        <p:txBody>
          <a:bodyPr/>
          <a:lstStyle/>
          <a:p>
            <a:pPr defTabSz="685766"/>
            <a:r>
              <a:rPr lang="en-US" dirty="0">
                <a:solidFill>
                  <a:prstClr val="black">
                    <a:tint val="75000"/>
                  </a:prstClr>
                </a:solidFill>
                <a:latin typeface="Calibri" panose="020F0502020204030204"/>
              </a:rPr>
              <a:t>Horea Moldovan</a:t>
            </a:r>
          </a:p>
        </p:txBody>
      </p:sp>
      <p:sp>
        <p:nvSpPr>
          <p:cNvPr id="8" name="Slide Number Placeholder 7">
            <a:extLst>
              <a:ext uri="{FF2B5EF4-FFF2-40B4-BE49-F238E27FC236}">
                <a16:creationId xmlns:a16="http://schemas.microsoft.com/office/drawing/2014/main" id="{8AF76EC7-878D-40DB-A762-D319C02C7450}"/>
              </a:ext>
            </a:extLst>
          </p:cNvPr>
          <p:cNvSpPr>
            <a:spLocks noGrp="1"/>
          </p:cNvSpPr>
          <p:nvPr>
            <p:ph type="sldNum" sz="quarter" idx="12"/>
          </p:nvPr>
        </p:nvSpPr>
        <p:spPr/>
        <p:txBody>
          <a:bodyPr/>
          <a:lstStyle/>
          <a:p>
            <a:pPr defTabSz="685766"/>
            <a:fld id="{F9036A72-EF4D-4486-A23C-054FE2E2A8D2}" type="slidenum">
              <a:rPr lang="en-US">
                <a:solidFill>
                  <a:prstClr val="black">
                    <a:lumMod val="75000"/>
                    <a:lumOff val="25000"/>
                  </a:prstClr>
                </a:solidFill>
                <a:latin typeface="Calibri" panose="020F0502020204030204"/>
              </a:rPr>
              <a:pPr defTabSz="685766"/>
              <a:t>3</a:t>
            </a:fld>
            <a:endParaRPr lang="en-US">
              <a:solidFill>
                <a:prstClr val="black">
                  <a:lumMod val="75000"/>
                  <a:lumOff val="25000"/>
                </a:prstClr>
              </a:solidFill>
              <a:latin typeface="Calibri" panose="020F0502020204030204"/>
            </a:endParaRPr>
          </a:p>
        </p:txBody>
      </p:sp>
      <p:pic>
        <p:nvPicPr>
          <p:cNvPr id="10" name="Image 9">
            <a:extLst>
              <a:ext uri="{FF2B5EF4-FFF2-40B4-BE49-F238E27FC236}">
                <a16:creationId xmlns:a16="http://schemas.microsoft.com/office/drawing/2014/main" id="{142E825F-1515-4366-82C7-4417FF9F203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84622" y="1690689"/>
            <a:ext cx="1738311" cy="1738311"/>
          </a:xfrm>
          <a:prstGeom prst="rect">
            <a:avLst/>
          </a:prstGeom>
        </p:spPr>
      </p:pic>
      <p:pic>
        <p:nvPicPr>
          <p:cNvPr id="12" name="Image 11">
            <a:extLst>
              <a:ext uri="{FF2B5EF4-FFF2-40B4-BE49-F238E27FC236}">
                <a16:creationId xmlns:a16="http://schemas.microsoft.com/office/drawing/2014/main" id="{3860E20C-4D9C-4AD4-A669-A54D831D4DE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23787" y="1690689"/>
            <a:ext cx="1738311" cy="1738311"/>
          </a:xfrm>
          <a:prstGeom prst="rect">
            <a:avLst/>
          </a:prstGeom>
        </p:spPr>
      </p:pic>
      <p:sp>
        <p:nvSpPr>
          <p:cNvPr id="13" name="ZoneTexte 12">
            <a:extLst>
              <a:ext uri="{FF2B5EF4-FFF2-40B4-BE49-F238E27FC236}">
                <a16:creationId xmlns:a16="http://schemas.microsoft.com/office/drawing/2014/main" id="{64B8865D-3468-48CF-A404-424FD7903BA2}"/>
              </a:ext>
            </a:extLst>
          </p:cNvPr>
          <p:cNvSpPr txBox="1"/>
          <p:nvPr/>
        </p:nvSpPr>
        <p:spPr>
          <a:xfrm>
            <a:off x="755576" y="4127770"/>
            <a:ext cx="2054537" cy="369332"/>
          </a:xfrm>
          <a:prstGeom prst="rect">
            <a:avLst/>
          </a:prstGeom>
          <a:noFill/>
        </p:spPr>
        <p:txBody>
          <a:bodyPr wrap="none" rtlCol="0">
            <a:spAutoFit/>
          </a:bodyPr>
          <a:lstStyle/>
          <a:p>
            <a:r>
              <a:rPr lang="fr-FR" b="1" dirty="0">
                <a:solidFill>
                  <a:schemeClr val="accent1">
                    <a:lumMod val="60000"/>
                    <a:lumOff val="40000"/>
                  </a:schemeClr>
                </a:solidFill>
              </a:rPr>
              <a:t>Nouvelles variantes</a:t>
            </a:r>
          </a:p>
        </p:txBody>
      </p:sp>
      <p:sp>
        <p:nvSpPr>
          <p:cNvPr id="14" name="ZoneTexte 13">
            <a:extLst>
              <a:ext uri="{FF2B5EF4-FFF2-40B4-BE49-F238E27FC236}">
                <a16:creationId xmlns:a16="http://schemas.microsoft.com/office/drawing/2014/main" id="{416143CE-E1A6-424F-855A-D3A70118F3D9}"/>
              </a:ext>
            </a:extLst>
          </p:cNvPr>
          <p:cNvSpPr txBox="1"/>
          <p:nvPr/>
        </p:nvSpPr>
        <p:spPr>
          <a:xfrm>
            <a:off x="3419872" y="4111558"/>
            <a:ext cx="2560445" cy="646331"/>
          </a:xfrm>
          <a:prstGeom prst="rect">
            <a:avLst/>
          </a:prstGeom>
          <a:noFill/>
        </p:spPr>
        <p:txBody>
          <a:bodyPr wrap="none" rtlCol="0">
            <a:spAutoFit/>
          </a:bodyPr>
          <a:lstStyle/>
          <a:p>
            <a:r>
              <a:rPr lang="fr-FR" b="1" dirty="0">
                <a:solidFill>
                  <a:schemeClr val="accent1">
                    <a:lumMod val="60000"/>
                    <a:lumOff val="40000"/>
                  </a:schemeClr>
                </a:solidFill>
              </a:rPr>
              <a:t>Détection traditionnelles</a:t>
            </a:r>
          </a:p>
          <a:p>
            <a:r>
              <a:rPr lang="fr-FR" b="1" dirty="0">
                <a:solidFill>
                  <a:schemeClr val="accent1">
                    <a:lumMod val="60000"/>
                    <a:lumOff val="40000"/>
                  </a:schemeClr>
                </a:solidFill>
              </a:rPr>
              <a:t>échouent</a:t>
            </a:r>
          </a:p>
        </p:txBody>
      </p:sp>
      <p:sp>
        <p:nvSpPr>
          <p:cNvPr id="15" name="ZoneTexte 14">
            <a:extLst>
              <a:ext uri="{FF2B5EF4-FFF2-40B4-BE49-F238E27FC236}">
                <a16:creationId xmlns:a16="http://schemas.microsoft.com/office/drawing/2014/main" id="{BFBE2A84-2C6B-4794-8D3B-A3183F13604E}"/>
              </a:ext>
            </a:extLst>
          </p:cNvPr>
          <p:cNvSpPr txBox="1"/>
          <p:nvPr/>
        </p:nvSpPr>
        <p:spPr>
          <a:xfrm>
            <a:off x="6586100" y="4127770"/>
            <a:ext cx="1616918" cy="369332"/>
          </a:xfrm>
          <a:prstGeom prst="rect">
            <a:avLst/>
          </a:prstGeom>
          <a:noFill/>
        </p:spPr>
        <p:txBody>
          <a:bodyPr wrap="none" rtlCol="0">
            <a:spAutoFit/>
          </a:bodyPr>
          <a:lstStyle/>
          <a:p>
            <a:r>
              <a:rPr lang="fr-FR" b="1" dirty="0">
                <a:solidFill>
                  <a:schemeClr val="accent1">
                    <a:lumMod val="60000"/>
                    <a:lumOff val="40000"/>
                  </a:schemeClr>
                </a:solidFill>
              </a:rPr>
              <a:t>Ecart d'analyse</a:t>
            </a:r>
          </a:p>
        </p:txBody>
      </p:sp>
    </p:spTree>
    <p:extLst>
      <p:ext uri="{BB962C8B-B14F-4D97-AF65-F5344CB8AC3E}">
        <p14:creationId xmlns:p14="http://schemas.microsoft.com/office/powerpoint/2010/main" val="18876985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 modules </a:t>
            </a:r>
            <a:r>
              <a:rPr lang="en-US" dirty="0" err="1"/>
              <a:t>yara</a:t>
            </a:r>
            <a:endParaRPr lang="en-US" dirty="0"/>
          </a:p>
        </p:txBody>
      </p:sp>
      <p:sp>
        <p:nvSpPr>
          <p:cNvPr id="4" name="Date Placeholder 3">
            <a:extLst>
              <a:ext uri="{FF2B5EF4-FFF2-40B4-BE49-F238E27FC236}">
                <a16:creationId xmlns:a16="http://schemas.microsoft.com/office/drawing/2014/main" id="{073533C9-8C64-49C2-807E-82BF5C64A4E3}"/>
              </a:ext>
            </a:extLst>
          </p:cNvPr>
          <p:cNvSpPr>
            <a:spLocks noGrp="1"/>
          </p:cNvSpPr>
          <p:nvPr>
            <p:ph type="dt" sz="half" idx="10"/>
          </p:nvPr>
        </p:nvSpPr>
        <p:spPr/>
        <p:txBody>
          <a:bodyPr/>
          <a:lstStyle/>
          <a:p>
            <a:pPr defTabSz="685766"/>
            <a:r>
              <a:rPr lang="en-US" dirty="0">
                <a:solidFill>
                  <a:prstClr val="black">
                    <a:tint val="75000"/>
                  </a:prstClr>
                </a:solidFill>
                <a:latin typeface="Calibri" panose="020F0502020204030204"/>
              </a:rPr>
              <a:t>31.05.2021</a:t>
            </a:r>
          </a:p>
        </p:txBody>
      </p:sp>
      <p:sp>
        <p:nvSpPr>
          <p:cNvPr id="5" name="Footer Placeholder 4">
            <a:extLst>
              <a:ext uri="{FF2B5EF4-FFF2-40B4-BE49-F238E27FC236}">
                <a16:creationId xmlns:a16="http://schemas.microsoft.com/office/drawing/2014/main" id="{0E2DF3CC-7901-4742-B1AF-397A6E9CAD52}"/>
              </a:ext>
            </a:extLst>
          </p:cNvPr>
          <p:cNvSpPr>
            <a:spLocks noGrp="1"/>
          </p:cNvSpPr>
          <p:nvPr>
            <p:ph type="ftr" sz="quarter" idx="11"/>
          </p:nvPr>
        </p:nvSpPr>
        <p:spPr>
          <a:xfrm>
            <a:off x="3006092" y="6237312"/>
            <a:ext cx="3086100" cy="365125"/>
          </a:xfrm>
        </p:spPr>
        <p:txBody>
          <a:bodyPr/>
          <a:lstStyle/>
          <a:p>
            <a:pPr defTabSz="685766"/>
            <a:r>
              <a:rPr lang="en-US" dirty="0">
                <a:solidFill>
                  <a:prstClr val="black">
                    <a:tint val="75000"/>
                  </a:prstClr>
                </a:solidFill>
                <a:latin typeface="Calibri" panose="020F0502020204030204"/>
              </a:rPr>
              <a:t>Horea Moldovan</a:t>
            </a:r>
          </a:p>
        </p:txBody>
      </p:sp>
      <p:sp>
        <p:nvSpPr>
          <p:cNvPr id="8" name="Slide Number Placeholder 7">
            <a:extLst>
              <a:ext uri="{FF2B5EF4-FFF2-40B4-BE49-F238E27FC236}">
                <a16:creationId xmlns:a16="http://schemas.microsoft.com/office/drawing/2014/main" id="{8AF76EC7-878D-40DB-A762-D319C02C7450}"/>
              </a:ext>
            </a:extLst>
          </p:cNvPr>
          <p:cNvSpPr>
            <a:spLocks noGrp="1"/>
          </p:cNvSpPr>
          <p:nvPr>
            <p:ph type="sldNum" sz="quarter" idx="12"/>
          </p:nvPr>
        </p:nvSpPr>
        <p:spPr/>
        <p:txBody>
          <a:bodyPr/>
          <a:lstStyle/>
          <a:p>
            <a:pPr defTabSz="685766"/>
            <a:fld id="{F9036A72-EF4D-4486-A23C-054FE2E2A8D2}" type="slidenum">
              <a:rPr lang="en-US">
                <a:solidFill>
                  <a:prstClr val="black">
                    <a:lumMod val="75000"/>
                    <a:lumOff val="25000"/>
                  </a:prstClr>
                </a:solidFill>
                <a:latin typeface="Calibri" panose="020F0502020204030204"/>
              </a:rPr>
              <a:pPr defTabSz="685766"/>
              <a:t>30</a:t>
            </a:fld>
            <a:endParaRPr lang="en-US">
              <a:solidFill>
                <a:prstClr val="black">
                  <a:lumMod val="75000"/>
                  <a:lumOff val="25000"/>
                </a:prstClr>
              </a:solidFill>
              <a:latin typeface="Calibri" panose="020F0502020204030204"/>
            </a:endParaRPr>
          </a:p>
        </p:txBody>
      </p:sp>
      <p:pic>
        <p:nvPicPr>
          <p:cNvPr id="7" name="Image 6">
            <a:extLst>
              <a:ext uri="{FF2B5EF4-FFF2-40B4-BE49-F238E27FC236}">
                <a16:creationId xmlns:a16="http://schemas.microsoft.com/office/drawing/2014/main" id="{59DEE538-0433-4C3B-B013-ECA22181BF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2074917"/>
            <a:ext cx="2448272" cy="2448272"/>
          </a:xfrm>
          <a:prstGeom prst="rect">
            <a:avLst/>
          </a:prstGeom>
        </p:spPr>
      </p:pic>
      <p:sp>
        <p:nvSpPr>
          <p:cNvPr id="9" name="ZoneTexte 8">
            <a:extLst>
              <a:ext uri="{FF2B5EF4-FFF2-40B4-BE49-F238E27FC236}">
                <a16:creationId xmlns:a16="http://schemas.microsoft.com/office/drawing/2014/main" id="{CBF02F1D-5D15-4FBE-BAEF-681ADC458DBF}"/>
              </a:ext>
            </a:extLst>
          </p:cNvPr>
          <p:cNvSpPr txBox="1"/>
          <p:nvPr/>
        </p:nvSpPr>
        <p:spPr>
          <a:xfrm>
            <a:off x="3779912" y="2074917"/>
            <a:ext cx="5089855" cy="2585323"/>
          </a:xfrm>
          <a:prstGeom prst="rect">
            <a:avLst/>
          </a:prstGeom>
          <a:noFill/>
        </p:spPr>
        <p:txBody>
          <a:bodyPr wrap="none" rtlCol="0">
            <a:spAutoFit/>
          </a:bodyPr>
          <a:lstStyle/>
          <a:p>
            <a:r>
              <a:rPr lang="fr-FR" b="1" dirty="0">
                <a:solidFill>
                  <a:schemeClr val="accent1">
                    <a:lumMod val="60000"/>
                    <a:lumOff val="40000"/>
                  </a:schemeClr>
                </a:solidFill>
              </a:rPr>
              <a:t>Fournit une couche d'abstraction pour la définition </a:t>
            </a:r>
          </a:p>
          <a:p>
            <a:r>
              <a:rPr lang="fr-FR" b="1" dirty="0">
                <a:solidFill>
                  <a:schemeClr val="accent1">
                    <a:lumMod val="60000"/>
                    <a:lumOff val="40000"/>
                  </a:schemeClr>
                </a:solidFill>
              </a:rPr>
              <a:t>des motifs en étendant les capacités natives de Yara</a:t>
            </a:r>
          </a:p>
          <a:p>
            <a:endParaRPr lang="fr-FR" b="1" dirty="0">
              <a:solidFill>
                <a:schemeClr val="accent1">
                  <a:lumMod val="60000"/>
                  <a:lumOff val="40000"/>
                </a:schemeClr>
              </a:solidFill>
            </a:endParaRPr>
          </a:p>
          <a:p>
            <a:r>
              <a:rPr lang="fr-FR" b="1" dirty="0">
                <a:solidFill>
                  <a:schemeClr val="accent1">
                    <a:lumMod val="60000"/>
                    <a:lumOff val="40000"/>
                  </a:schemeClr>
                </a:solidFill>
              </a:rPr>
              <a:t>Simplifie le processus de détection à l’aide des </a:t>
            </a:r>
          </a:p>
          <a:p>
            <a:r>
              <a:rPr lang="fr-FR" b="1" dirty="0">
                <a:solidFill>
                  <a:schemeClr val="accent1">
                    <a:lumMod val="60000"/>
                    <a:lumOff val="40000"/>
                  </a:schemeClr>
                </a:solidFill>
              </a:rPr>
              <a:t>motifs préparés et testés à l’avance</a:t>
            </a:r>
          </a:p>
          <a:p>
            <a:endParaRPr lang="fr-FR" b="1" dirty="0">
              <a:solidFill>
                <a:schemeClr val="accent1">
                  <a:lumMod val="60000"/>
                  <a:lumOff val="40000"/>
                </a:schemeClr>
              </a:solidFill>
            </a:endParaRPr>
          </a:p>
          <a:p>
            <a:r>
              <a:rPr lang="fr-FR" b="1" dirty="0">
                <a:solidFill>
                  <a:schemeClr val="accent1">
                    <a:lumMod val="60000"/>
                    <a:lumOff val="40000"/>
                  </a:schemeClr>
                </a:solidFill>
              </a:rPr>
              <a:t>Disponibles depuis la version 3.0 de Yara</a:t>
            </a:r>
          </a:p>
          <a:p>
            <a:endParaRPr lang="fr-FR" b="1" dirty="0">
              <a:solidFill>
                <a:schemeClr val="accent1">
                  <a:lumMod val="60000"/>
                  <a:lumOff val="40000"/>
                </a:schemeClr>
              </a:solidFill>
            </a:endParaRPr>
          </a:p>
          <a:p>
            <a:r>
              <a:rPr lang="fr-FR" b="1" dirty="0">
                <a:solidFill>
                  <a:schemeClr val="accent1">
                    <a:lumMod val="60000"/>
                    <a:lumOff val="40000"/>
                  </a:schemeClr>
                </a:solidFill>
              </a:rPr>
              <a:t>Pas de compatibilité déscendente</a:t>
            </a:r>
          </a:p>
        </p:txBody>
      </p:sp>
    </p:spTree>
    <p:extLst>
      <p:ext uri="{BB962C8B-B14F-4D97-AF65-F5344CB8AC3E}">
        <p14:creationId xmlns:p14="http://schemas.microsoft.com/office/powerpoint/2010/main" val="10500852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 </a:t>
            </a:r>
            <a:r>
              <a:rPr lang="en-US" dirty="0" err="1"/>
              <a:t>yara</a:t>
            </a:r>
            <a:r>
              <a:rPr lang="en-US" dirty="0"/>
              <a:t> de base</a:t>
            </a:r>
          </a:p>
        </p:txBody>
      </p:sp>
      <p:sp>
        <p:nvSpPr>
          <p:cNvPr id="4" name="Date Placeholder 3">
            <a:extLst>
              <a:ext uri="{FF2B5EF4-FFF2-40B4-BE49-F238E27FC236}">
                <a16:creationId xmlns:a16="http://schemas.microsoft.com/office/drawing/2014/main" id="{073533C9-8C64-49C2-807E-82BF5C64A4E3}"/>
              </a:ext>
            </a:extLst>
          </p:cNvPr>
          <p:cNvSpPr>
            <a:spLocks noGrp="1"/>
          </p:cNvSpPr>
          <p:nvPr>
            <p:ph type="dt" sz="half" idx="10"/>
          </p:nvPr>
        </p:nvSpPr>
        <p:spPr/>
        <p:txBody>
          <a:bodyPr/>
          <a:lstStyle/>
          <a:p>
            <a:pPr defTabSz="685766"/>
            <a:r>
              <a:rPr lang="en-US" dirty="0">
                <a:solidFill>
                  <a:prstClr val="black">
                    <a:tint val="75000"/>
                  </a:prstClr>
                </a:solidFill>
                <a:latin typeface="Calibri" panose="020F0502020204030204"/>
              </a:rPr>
              <a:t>31.05.2021</a:t>
            </a:r>
          </a:p>
        </p:txBody>
      </p:sp>
      <p:sp>
        <p:nvSpPr>
          <p:cNvPr id="5" name="Footer Placeholder 4">
            <a:extLst>
              <a:ext uri="{FF2B5EF4-FFF2-40B4-BE49-F238E27FC236}">
                <a16:creationId xmlns:a16="http://schemas.microsoft.com/office/drawing/2014/main" id="{0E2DF3CC-7901-4742-B1AF-397A6E9CAD52}"/>
              </a:ext>
            </a:extLst>
          </p:cNvPr>
          <p:cNvSpPr>
            <a:spLocks noGrp="1"/>
          </p:cNvSpPr>
          <p:nvPr>
            <p:ph type="ftr" sz="quarter" idx="11"/>
          </p:nvPr>
        </p:nvSpPr>
        <p:spPr>
          <a:xfrm>
            <a:off x="3006092" y="6237312"/>
            <a:ext cx="3086100" cy="365125"/>
          </a:xfrm>
        </p:spPr>
        <p:txBody>
          <a:bodyPr/>
          <a:lstStyle/>
          <a:p>
            <a:pPr defTabSz="685766"/>
            <a:r>
              <a:rPr lang="en-US" dirty="0">
                <a:solidFill>
                  <a:prstClr val="black">
                    <a:tint val="75000"/>
                  </a:prstClr>
                </a:solidFill>
                <a:latin typeface="Calibri" panose="020F0502020204030204"/>
              </a:rPr>
              <a:t>Horea Moldovan</a:t>
            </a:r>
          </a:p>
        </p:txBody>
      </p:sp>
      <p:sp>
        <p:nvSpPr>
          <p:cNvPr id="8" name="Slide Number Placeholder 7">
            <a:extLst>
              <a:ext uri="{FF2B5EF4-FFF2-40B4-BE49-F238E27FC236}">
                <a16:creationId xmlns:a16="http://schemas.microsoft.com/office/drawing/2014/main" id="{8AF76EC7-878D-40DB-A762-D319C02C7450}"/>
              </a:ext>
            </a:extLst>
          </p:cNvPr>
          <p:cNvSpPr>
            <a:spLocks noGrp="1"/>
          </p:cNvSpPr>
          <p:nvPr>
            <p:ph type="sldNum" sz="quarter" idx="12"/>
          </p:nvPr>
        </p:nvSpPr>
        <p:spPr/>
        <p:txBody>
          <a:bodyPr/>
          <a:lstStyle/>
          <a:p>
            <a:pPr defTabSz="685766"/>
            <a:fld id="{F9036A72-EF4D-4486-A23C-054FE2E2A8D2}" type="slidenum">
              <a:rPr lang="en-US">
                <a:solidFill>
                  <a:prstClr val="black">
                    <a:lumMod val="75000"/>
                    <a:lumOff val="25000"/>
                  </a:prstClr>
                </a:solidFill>
                <a:latin typeface="Calibri" panose="020F0502020204030204"/>
              </a:rPr>
              <a:pPr defTabSz="685766"/>
              <a:t>31</a:t>
            </a:fld>
            <a:endParaRPr lang="en-US">
              <a:solidFill>
                <a:prstClr val="black">
                  <a:lumMod val="75000"/>
                  <a:lumOff val="25000"/>
                </a:prstClr>
              </a:solidFill>
              <a:latin typeface="Calibri" panose="020F0502020204030204"/>
            </a:endParaRPr>
          </a:p>
        </p:txBody>
      </p:sp>
      <p:sp>
        <p:nvSpPr>
          <p:cNvPr id="3" name="Rectangle 2">
            <a:extLst>
              <a:ext uri="{FF2B5EF4-FFF2-40B4-BE49-F238E27FC236}">
                <a16:creationId xmlns:a16="http://schemas.microsoft.com/office/drawing/2014/main" id="{78ED50C1-921A-4386-B9EF-D74728ED3BB6}"/>
              </a:ext>
            </a:extLst>
          </p:cNvPr>
          <p:cNvSpPr/>
          <p:nvPr/>
        </p:nvSpPr>
        <p:spPr>
          <a:xfrm>
            <a:off x="755576" y="1689795"/>
            <a:ext cx="3456384" cy="1738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dirty="0"/>
              <a:t>PE</a:t>
            </a:r>
          </a:p>
        </p:txBody>
      </p:sp>
      <p:sp>
        <p:nvSpPr>
          <p:cNvPr id="9" name="Rectangle 8">
            <a:extLst>
              <a:ext uri="{FF2B5EF4-FFF2-40B4-BE49-F238E27FC236}">
                <a16:creationId xmlns:a16="http://schemas.microsoft.com/office/drawing/2014/main" id="{C5BC70D8-DDD9-4D97-AA60-8B530410DCEC}"/>
              </a:ext>
            </a:extLst>
          </p:cNvPr>
          <p:cNvSpPr/>
          <p:nvPr/>
        </p:nvSpPr>
        <p:spPr>
          <a:xfrm>
            <a:off x="4516760" y="1690689"/>
            <a:ext cx="3456384" cy="1738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dirty="0"/>
              <a:t>Hash</a:t>
            </a:r>
          </a:p>
        </p:txBody>
      </p:sp>
      <p:sp>
        <p:nvSpPr>
          <p:cNvPr id="10" name="Rectangle 9">
            <a:extLst>
              <a:ext uri="{FF2B5EF4-FFF2-40B4-BE49-F238E27FC236}">
                <a16:creationId xmlns:a16="http://schemas.microsoft.com/office/drawing/2014/main" id="{075C2998-07A7-41B3-AB04-2FDD780AAF31}"/>
              </a:ext>
            </a:extLst>
          </p:cNvPr>
          <p:cNvSpPr/>
          <p:nvPr/>
        </p:nvSpPr>
        <p:spPr>
          <a:xfrm>
            <a:off x="755576" y="3789040"/>
            <a:ext cx="3456384" cy="1738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dirty="0"/>
              <a:t>Elf</a:t>
            </a:r>
          </a:p>
        </p:txBody>
      </p:sp>
      <p:sp>
        <p:nvSpPr>
          <p:cNvPr id="11" name="Rectangle 10">
            <a:extLst>
              <a:ext uri="{FF2B5EF4-FFF2-40B4-BE49-F238E27FC236}">
                <a16:creationId xmlns:a16="http://schemas.microsoft.com/office/drawing/2014/main" id="{C2B7DEE4-BBFB-4866-9CCE-0F650CB7A694}"/>
              </a:ext>
            </a:extLst>
          </p:cNvPr>
          <p:cNvSpPr/>
          <p:nvPr/>
        </p:nvSpPr>
        <p:spPr>
          <a:xfrm>
            <a:off x="4515093" y="3777134"/>
            <a:ext cx="3456384" cy="1738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dirty="0"/>
              <a:t>Magic</a:t>
            </a:r>
          </a:p>
        </p:txBody>
      </p:sp>
    </p:spTree>
    <p:extLst>
      <p:ext uri="{BB962C8B-B14F-4D97-AF65-F5344CB8AC3E}">
        <p14:creationId xmlns:p14="http://schemas.microsoft.com/office/powerpoint/2010/main" val="27052072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 </a:t>
            </a:r>
            <a:r>
              <a:rPr lang="en-US" dirty="0" err="1"/>
              <a:t>yara</a:t>
            </a:r>
            <a:r>
              <a:rPr lang="en-US" dirty="0"/>
              <a:t> de base</a:t>
            </a:r>
          </a:p>
        </p:txBody>
      </p:sp>
      <p:sp>
        <p:nvSpPr>
          <p:cNvPr id="4" name="Date Placeholder 3">
            <a:extLst>
              <a:ext uri="{FF2B5EF4-FFF2-40B4-BE49-F238E27FC236}">
                <a16:creationId xmlns:a16="http://schemas.microsoft.com/office/drawing/2014/main" id="{073533C9-8C64-49C2-807E-82BF5C64A4E3}"/>
              </a:ext>
            </a:extLst>
          </p:cNvPr>
          <p:cNvSpPr>
            <a:spLocks noGrp="1"/>
          </p:cNvSpPr>
          <p:nvPr>
            <p:ph type="dt" sz="half" idx="10"/>
          </p:nvPr>
        </p:nvSpPr>
        <p:spPr/>
        <p:txBody>
          <a:bodyPr/>
          <a:lstStyle/>
          <a:p>
            <a:pPr defTabSz="685766"/>
            <a:r>
              <a:rPr lang="en-US" dirty="0">
                <a:solidFill>
                  <a:prstClr val="black">
                    <a:tint val="75000"/>
                  </a:prstClr>
                </a:solidFill>
                <a:latin typeface="Calibri" panose="020F0502020204030204"/>
              </a:rPr>
              <a:t>31.05.2021</a:t>
            </a:r>
          </a:p>
        </p:txBody>
      </p:sp>
      <p:sp>
        <p:nvSpPr>
          <p:cNvPr id="5" name="Footer Placeholder 4">
            <a:extLst>
              <a:ext uri="{FF2B5EF4-FFF2-40B4-BE49-F238E27FC236}">
                <a16:creationId xmlns:a16="http://schemas.microsoft.com/office/drawing/2014/main" id="{0E2DF3CC-7901-4742-B1AF-397A6E9CAD52}"/>
              </a:ext>
            </a:extLst>
          </p:cNvPr>
          <p:cNvSpPr>
            <a:spLocks noGrp="1"/>
          </p:cNvSpPr>
          <p:nvPr>
            <p:ph type="ftr" sz="quarter" idx="11"/>
          </p:nvPr>
        </p:nvSpPr>
        <p:spPr>
          <a:xfrm>
            <a:off x="3006092" y="6237312"/>
            <a:ext cx="3086100" cy="365125"/>
          </a:xfrm>
        </p:spPr>
        <p:txBody>
          <a:bodyPr/>
          <a:lstStyle/>
          <a:p>
            <a:pPr defTabSz="685766"/>
            <a:r>
              <a:rPr lang="en-US" dirty="0">
                <a:solidFill>
                  <a:prstClr val="black">
                    <a:tint val="75000"/>
                  </a:prstClr>
                </a:solidFill>
                <a:latin typeface="Calibri" panose="020F0502020204030204"/>
              </a:rPr>
              <a:t>Horea Moldovan</a:t>
            </a:r>
          </a:p>
        </p:txBody>
      </p:sp>
      <p:sp>
        <p:nvSpPr>
          <p:cNvPr id="8" name="Slide Number Placeholder 7">
            <a:extLst>
              <a:ext uri="{FF2B5EF4-FFF2-40B4-BE49-F238E27FC236}">
                <a16:creationId xmlns:a16="http://schemas.microsoft.com/office/drawing/2014/main" id="{8AF76EC7-878D-40DB-A762-D319C02C7450}"/>
              </a:ext>
            </a:extLst>
          </p:cNvPr>
          <p:cNvSpPr>
            <a:spLocks noGrp="1"/>
          </p:cNvSpPr>
          <p:nvPr>
            <p:ph type="sldNum" sz="quarter" idx="12"/>
          </p:nvPr>
        </p:nvSpPr>
        <p:spPr/>
        <p:txBody>
          <a:bodyPr/>
          <a:lstStyle/>
          <a:p>
            <a:pPr defTabSz="685766"/>
            <a:fld id="{F9036A72-EF4D-4486-A23C-054FE2E2A8D2}" type="slidenum">
              <a:rPr lang="en-US">
                <a:solidFill>
                  <a:prstClr val="black">
                    <a:lumMod val="75000"/>
                    <a:lumOff val="25000"/>
                  </a:prstClr>
                </a:solidFill>
                <a:latin typeface="Calibri" panose="020F0502020204030204"/>
              </a:rPr>
              <a:pPr defTabSz="685766"/>
              <a:t>32</a:t>
            </a:fld>
            <a:endParaRPr lang="en-US">
              <a:solidFill>
                <a:prstClr val="black">
                  <a:lumMod val="75000"/>
                  <a:lumOff val="25000"/>
                </a:prstClr>
              </a:solidFill>
              <a:latin typeface="Calibri" panose="020F0502020204030204"/>
            </a:endParaRPr>
          </a:p>
        </p:txBody>
      </p:sp>
      <p:sp>
        <p:nvSpPr>
          <p:cNvPr id="3" name="Rectangle 2">
            <a:extLst>
              <a:ext uri="{FF2B5EF4-FFF2-40B4-BE49-F238E27FC236}">
                <a16:creationId xmlns:a16="http://schemas.microsoft.com/office/drawing/2014/main" id="{78ED50C1-921A-4386-B9EF-D74728ED3BB6}"/>
              </a:ext>
            </a:extLst>
          </p:cNvPr>
          <p:cNvSpPr/>
          <p:nvPr/>
        </p:nvSpPr>
        <p:spPr>
          <a:xfrm>
            <a:off x="755576" y="1689795"/>
            <a:ext cx="3456384" cy="1738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dirty="0" err="1"/>
              <a:t>Cuckoo</a:t>
            </a:r>
            <a:endParaRPr lang="fr-FR" sz="3200" dirty="0"/>
          </a:p>
        </p:txBody>
      </p:sp>
      <p:sp>
        <p:nvSpPr>
          <p:cNvPr id="9" name="Rectangle 8">
            <a:extLst>
              <a:ext uri="{FF2B5EF4-FFF2-40B4-BE49-F238E27FC236}">
                <a16:creationId xmlns:a16="http://schemas.microsoft.com/office/drawing/2014/main" id="{C5BC70D8-DDD9-4D97-AA60-8B530410DCEC}"/>
              </a:ext>
            </a:extLst>
          </p:cNvPr>
          <p:cNvSpPr/>
          <p:nvPr/>
        </p:nvSpPr>
        <p:spPr>
          <a:xfrm>
            <a:off x="4516760" y="1690689"/>
            <a:ext cx="3456384" cy="1738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dirty="0"/>
              <a:t>Math</a:t>
            </a:r>
          </a:p>
        </p:txBody>
      </p:sp>
      <p:sp>
        <p:nvSpPr>
          <p:cNvPr id="10" name="Rectangle 9">
            <a:extLst>
              <a:ext uri="{FF2B5EF4-FFF2-40B4-BE49-F238E27FC236}">
                <a16:creationId xmlns:a16="http://schemas.microsoft.com/office/drawing/2014/main" id="{075C2998-07A7-41B3-AB04-2FDD780AAF31}"/>
              </a:ext>
            </a:extLst>
          </p:cNvPr>
          <p:cNvSpPr/>
          <p:nvPr/>
        </p:nvSpPr>
        <p:spPr>
          <a:xfrm>
            <a:off x="755576" y="3789040"/>
            <a:ext cx="3456384" cy="1738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dirty="0"/>
              <a:t>Time</a:t>
            </a:r>
          </a:p>
        </p:txBody>
      </p:sp>
      <p:sp>
        <p:nvSpPr>
          <p:cNvPr id="11" name="Rectangle 10">
            <a:extLst>
              <a:ext uri="{FF2B5EF4-FFF2-40B4-BE49-F238E27FC236}">
                <a16:creationId xmlns:a16="http://schemas.microsoft.com/office/drawing/2014/main" id="{C2B7DEE4-BBFB-4866-9CCE-0F650CB7A694}"/>
              </a:ext>
            </a:extLst>
          </p:cNvPr>
          <p:cNvSpPr/>
          <p:nvPr/>
        </p:nvSpPr>
        <p:spPr>
          <a:xfrm>
            <a:off x="4515093" y="3777134"/>
            <a:ext cx="3456384" cy="1738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dirty="0" err="1"/>
              <a:t>Dotnet</a:t>
            </a:r>
            <a:endParaRPr lang="fr-FR" sz="3200" dirty="0"/>
          </a:p>
        </p:txBody>
      </p:sp>
    </p:spTree>
    <p:extLst>
      <p:ext uri="{BB962C8B-B14F-4D97-AF65-F5344CB8AC3E}">
        <p14:creationId xmlns:p14="http://schemas.microsoft.com/office/powerpoint/2010/main" val="704061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UTILISER LES MODULES</a:t>
            </a:r>
          </a:p>
        </p:txBody>
      </p:sp>
      <p:sp>
        <p:nvSpPr>
          <p:cNvPr id="4" name="Date Placeholder 3">
            <a:extLst>
              <a:ext uri="{FF2B5EF4-FFF2-40B4-BE49-F238E27FC236}">
                <a16:creationId xmlns:a16="http://schemas.microsoft.com/office/drawing/2014/main" id="{073533C9-8C64-49C2-807E-82BF5C64A4E3}"/>
              </a:ext>
            </a:extLst>
          </p:cNvPr>
          <p:cNvSpPr>
            <a:spLocks noGrp="1"/>
          </p:cNvSpPr>
          <p:nvPr>
            <p:ph type="dt" sz="half" idx="10"/>
          </p:nvPr>
        </p:nvSpPr>
        <p:spPr/>
        <p:txBody>
          <a:bodyPr/>
          <a:lstStyle/>
          <a:p>
            <a:pPr defTabSz="685766"/>
            <a:r>
              <a:rPr lang="en-US" dirty="0">
                <a:solidFill>
                  <a:prstClr val="black">
                    <a:tint val="75000"/>
                  </a:prstClr>
                </a:solidFill>
                <a:latin typeface="Calibri" panose="020F0502020204030204"/>
              </a:rPr>
              <a:t>31.05.2021</a:t>
            </a:r>
          </a:p>
        </p:txBody>
      </p:sp>
      <p:sp>
        <p:nvSpPr>
          <p:cNvPr id="5" name="Footer Placeholder 4">
            <a:extLst>
              <a:ext uri="{FF2B5EF4-FFF2-40B4-BE49-F238E27FC236}">
                <a16:creationId xmlns:a16="http://schemas.microsoft.com/office/drawing/2014/main" id="{0E2DF3CC-7901-4742-B1AF-397A6E9CAD52}"/>
              </a:ext>
            </a:extLst>
          </p:cNvPr>
          <p:cNvSpPr>
            <a:spLocks noGrp="1"/>
          </p:cNvSpPr>
          <p:nvPr>
            <p:ph type="ftr" sz="quarter" idx="11"/>
          </p:nvPr>
        </p:nvSpPr>
        <p:spPr>
          <a:xfrm>
            <a:off x="3006092" y="6237312"/>
            <a:ext cx="3086100" cy="365125"/>
          </a:xfrm>
        </p:spPr>
        <p:txBody>
          <a:bodyPr/>
          <a:lstStyle/>
          <a:p>
            <a:pPr defTabSz="685766"/>
            <a:r>
              <a:rPr lang="en-US" dirty="0">
                <a:solidFill>
                  <a:prstClr val="black">
                    <a:tint val="75000"/>
                  </a:prstClr>
                </a:solidFill>
                <a:latin typeface="Calibri" panose="020F0502020204030204"/>
              </a:rPr>
              <a:t>Horea Moldovan</a:t>
            </a:r>
          </a:p>
        </p:txBody>
      </p:sp>
      <p:sp>
        <p:nvSpPr>
          <p:cNvPr id="8" name="Slide Number Placeholder 7">
            <a:extLst>
              <a:ext uri="{FF2B5EF4-FFF2-40B4-BE49-F238E27FC236}">
                <a16:creationId xmlns:a16="http://schemas.microsoft.com/office/drawing/2014/main" id="{8AF76EC7-878D-40DB-A762-D319C02C7450}"/>
              </a:ext>
            </a:extLst>
          </p:cNvPr>
          <p:cNvSpPr>
            <a:spLocks noGrp="1"/>
          </p:cNvSpPr>
          <p:nvPr>
            <p:ph type="sldNum" sz="quarter" idx="12"/>
          </p:nvPr>
        </p:nvSpPr>
        <p:spPr/>
        <p:txBody>
          <a:bodyPr/>
          <a:lstStyle/>
          <a:p>
            <a:pPr defTabSz="685766"/>
            <a:fld id="{F9036A72-EF4D-4486-A23C-054FE2E2A8D2}" type="slidenum">
              <a:rPr lang="en-US">
                <a:solidFill>
                  <a:prstClr val="black">
                    <a:lumMod val="75000"/>
                    <a:lumOff val="25000"/>
                  </a:prstClr>
                </a:solidFill>
                <a:latin typeface="Calibri" panose="020F0502020204030204"/>
              </a:rPr>
              <a:pPr defTabSz="685766"/>
              <a:t>33</a:t>
            </a:fld>
            <a:endParaRPr lang="en-US">
              <a:solidFill>
                <a:prstClr val="black">
                  <a:lumMod val="75000"/>
                  <a:lumOff val="25000"/>
                </a:prstClr>
              </a:solidFill>
              <a:latin typeface="Calibri" panose="020F0502020204030204"/>
            </a:endParaRPr>
          </a:p>
        </p:txBody>
      </p:sp>
      <p:sp>
        <p:nvSpPr>
          <p:cNvPr id="3" name="ZoneTexte 2">
            <a:extLst>
              <a:ext uri="{FF2B5EF4-FFF2-40B4-BE49-F238E27FC236}">
                <a16:creationId xmlns:a16="http://schemas.microsoft.com/office/drawing/2014/main" id="{25E3F081-BD4D-4CAD-8BE8-12CE2A647AD3}"/>
              </a:ext>
            </a:extLst>
          </p:cNvPr>
          <p:cNvSpPr txBox="1"/>
          <p:nvPr/>
        </p:nvSpPr>
        <p:spPr>
          <a:xfrm>
            <a:off x="1691680" y="1988840"/>
            <a:ext cx="5760640" cy="3139321"/>
          </a:xfrm>
          <a:prstGeom prst="rect">
            <a:avLst/>
          </a:prstGeom>
          <a:noFill/>
        </p:spPr>
        <p:txBody>
          <a:bodyPr wrap="square" rtlCol="0">
            <a:spAutoFit/>
          </a:bodyPr>
          <a:lstStyle/>
          <a:p>
            <a:r>
              <a:rPr lang="fr-FR" b="1" i="1" dirty="0" err="1">
                <a:solidFill>
                  <a:schemeClr val="accent1">
                    <a:lumMod val="60000"/>
                    <a:lumOff val="40000"/>
                  </a:schemeClr>
                </a:solidFill>
              </a:rPr>
              <a:t>rule</a:t>
            </a:r>
            <a:r>
              <a:rPr lang="fr-FR" i="1" dirty="0"/>
              <a:t> </a:t>
            </a:r>
            <a:r>
              <a:rPr lang="fr-FR" i="1" dirty="0" err="1"/>
              <a:t>portable_executable</a:t>
            </a:r>
            <a:endParaRPr lang="fr-FR" i="1" dirty="0"/>
          </a:p>
          <a:p>
            <a:r>
              <a:rPr lang="fr-FR" i="1" dirty="0"/>
              <a:t>{</a:t>
            </a:r>
          </a:p>
          <a:p>
            <a:r>
              <a:rPr lang="fr-FR" i="1" dirty="0"/>
              <a:t>	</a:t>
            </a:r>
            <a:r>
              <a:rPr lang="fr-FR" b="1" i="1" dirty="0" err="1">
                <a:solidFill>
                  <a:schemeClr val="accent1">
                    <a:lumMod val="60000"/>
                    <a:lumOff val="40000"/>
                  </a:schemeClr>
                </a:solidFill>
              </a:rPr>
              <a:t>meta</a:t>
            </a:r>
            <a:r>
              <a:rPr lang="fr-FR" b="1" i="1" dirty="0">
                <a:solidFill>
                  <a:schemeClr val="accent1">
                    <a:lumMod val="60000"/>
                    <a:lumOff val="40000"/>
                  </a:schemeClr>
                </a:solidFill>
              </a:rPr>
              <a:t> :</a:t>
            </a:r>
            <a:r>
              <a:rPr lang="fr-FR" i="1" dirty="0"/>
              <a:t> </a:t>
            </a:r>
          </a:p>
          <a:p>
            <a:r>
              <a:rPr lang="fr-FR" i="1" dirty="0"/>
              <a:t>                       description = « Portable </a:t>
            </a:r>
            <a:r>
              <a:rPr lang="fr-FR" i="1" dirty="0" err="1"/>
              <a:t>Executable</a:t>
            </a:r>
            <a:r>
              <a:rPr lang="fr-FR" i="1" dirty="0"/>
              <a:t> »</a:t>
            </a:r>
          </a:p>
          <a:p>
            <a:endParaRPr lang="fr-FR" i="1" dirty="0"/>
          </a:p>
          <a:p>
            <a:r>
              <a:rPr lang="fr-FR" i="1" dirty="0"/>
              <a:t>	</a:t>
            </a:r>
            <a:r>
              <a:rPr lang="fr-FR" b="1" i="1" dirty="0">
                <a:solidFill>
                  <a:schemeClr val="accent1">
                    <a:lumMod val="60000"/>
                    <a:lumOff val="40000"/>
                  </a:schemeClr>
                </a:solidFill>
              </a:rPr>
              <a:t>strings :</a:t>
            </a:r>
          </a:p>
          <a:p>
            <a:r>
              <a:rPr lang="fr-FR" i="1" dirty="0"/>
              <a:t>	     $</a:t>
            </a:r>
            <a:r>
              <a:rPr lang="fr-FR" i="1" dirty="0" err="1"/>
              <a:t>mz</a:t>
            </a:r>
            <a:r>
              <a:rPr lang="fr-FR" i="1" dirty="0"/>
              <a:t> = {4D 5A}</a:t>
            </a:r>
          </a:p>
          <a:p>
            <a:endParaRPr lang="fr-FR" i="1" dirty="0"/>
          </a:p>
          <a:p>
            <a:r>
              <a:rPr lang="fr-FR" i="1" dirty="0"/>
              <a:t>	</a:t>
            </a:r>
            <a:r>
              <a:rPr lang="fr-FR" b="1" i="1" dirty="0">
                <a:solidFill>
                  <a:schemeClr val="accent1">
                    <a:lumMod val="60000"/>
                    <a:lumOff val="40000"/>
                  </a:schemeClr>
                </a:solidFill>
              </a:rPr>
              <a:t>condition :</a:t>
            </a:r>
          </a:p>
          <a:p>
            <a:r>
              <a:rPr lang="fr-FR" i="1" dirty="0"/>
              <a:t>	     $</a:t>
            </a:r>
            <a:r>
              <a:rPr lang="fr-FR" i="1" dirty="0" err="1"/>
              <a:t>mz</a:t>
            </a:r>
            <a:r>
              <a:rPr lang="fr-FR" i="1" dirty="0"/>
              <a:t> at 0</a:t>
            </a:r>
          </a:p>
          <a:p>
            <a:r>
              <a:rPr lang="fr-FR" i="1" dirty="0"/>
              <a:t>}</a:t>
            </a:r>
          </a:p>
        </p:txBody>
      </p:sp>
    </p:spTree>
    <p:extLst>
      <p:ext uri="{BB962C8B-B14F-4D97-AF65-F5344CB8AC3E}">
        <p14:creationId xmlns:p14="http://schemas.microsoft.com/office/powerpoint/2010/main" val="7418338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UTILISER LES MODULES</a:t>
            </a:r>
          </a:p>
        </p:txBody>
      </p:sp>
      <p:sp>
        <p:nvSpPr>
          <p:cNvPr id="4" name="Date Placeholder 3">
            <a:extLst>
              <a:ext uri="{FF2B5EF4-FFF2-40B4-BE49-F238E27FC236}">
                <a16:creationId xmlns:a16="http://schemas.microsoft.com/office/drawing/2014/main" id="{073533C9-8C64-49C2-807E-82BF5C64A4E3}"/>
              </a:ext>
            </a:extLst>
          </p:cNvPr>
          <p:cNvSpPr>
            <a:spLocks noGrp="1"/>
          </p:cNvSpPr>
          <p:nvPr>
            <p:ph type="dt" sz="half" idx="10"/>
          </p:nvPr>
        </p:nvSpPr>
        <p:spPr/>
        <p:txBody>
          <a:bodyPr/>
          <a:lstStyle/>
          <a:p>
            <a:pPr defTabSz="685766"/>
            <a:r>
              <a:rPr lang="en-US" dirty="0">
                <a:solidFill>
                  <a:prstClr val="black">
                    <a:tint val="75000"/>
                  </a:prstClr>
                </a:solidFill>
                <a:latin typeface="Calibri" panose="020F0502020204030204"/>
              </a:rPr>
              <a:t>31.05.2021</a:t>
            </a:r>
          </a:p>
        </p:txBody>
      </p:sp>
      <p:sp>
        <p:nvSpPr>
          <p:cNvPr id="5" name="Footer Placeholder 4">
            <a:extLst>
              <a:ext uri="{FF2B5EF4-FFF2-40B4-BE49-F238E27FC236}">
                <a16:creationId xmlns:a16="http://schemas.microsoft.com/office/drawing/2014/main" id="{0E2DF3CC-7901-4742-B1AF-397A6E9CAD52}"/>
              </a:ext>
            </a:extLst>
          </p:cNvPr>
          <p:cNvSpPr>
            <a:spLocks noGrp="1"/>
          </p:cNvSpPr>
          <p:nvPr>
            <p:ph type="ftr" sz="quarter" idx="11"/>
          </p:nvPr>
        </p:nvSpPr>
        <p:spPr>
          <a:xfrm>
            <a:off x="3006092" y="6237312"/>
            <a:ext cx="3086100" cy="365125"/>
          </a:xfrm>
        </p:spPr>
        <p:txBody>
          <a:bodyPr/>
          <a:lstStyle/>
          <a:p>
            <a:pPr defTabSz="685766"/>
            <a:r>
              <a:rPr lang="en-US" dirty="0">
                <a:solidFill>
                  <a:prstClr val="black">
                    <a:tint val="75000"/>
                  </a:prstClr>
                </a:solidFill>
                <a:latin typeface="Calibri" panose="020F0502020204030204"/>
              </a:rPr>
              <a:t>Horea Moldovan</a:t>
            </a:r>
          </a:p>
        </p:txBody>
      </p:sp>
      <p:sp>
        <p:nvSpPr>
          <p:cNvPr id="8" name="Slide Number Placeholder 7">
            <a:extLst>
              <a:ext uri="{FF2B5EF4-FFF2-40B4-BE49-F238E27FC236}">
                <a16:creationId xmlns:a16="http://schemas.microsoft.com/office/drawing/2014/main" id="{8AF76EC7-878D-40DB-A762-D319C02C7450}"/>
              </a:ext>
            </a:extLst>
          </p:cNvPr>
          <p:cNvSpPr>
            <a:spLocks noGrp="1"/>
          </p:cNvSpPr>
          <p:nvPr>
            <p:ph type="sldNum" sz="quarter" idx="12"/>
          </p:nvPr>
        </p:nvSpPr>
        <p:spPr/>
        <p:txBody>
          <a:bodyPr/>
          <a:lstStyle/>
          <a:p>
            <a:pPr defTabSz="685766"/>
            <a:fld id="{F9036A72-EF4D-4486-A23C-054FE2E2A8D2}" type="slidenum">
              <a:rPr lang="en-US">
                <a:solidFill>
                  <a:prstClr val="black">
                    <a:lumMod val="75000"/>
                    <a:lumOff val="25000"/>
                  </a:prstClr>
                </a:solidFill>
                <a:latin typeface="Calibri" panose="020F0502020204030204"/>
              </a:rPr>
              <a:pPr defTabSz="685766"/>
              <a:t>34</a:t>
            </a:fld>
            <a:endParaRPr lang="en-US">
              <a:solidFill>
                <a:prstClr val="black">
                  <a:lumMod val="75000"/>
                  <a:lumOff val="25000"/>
                </a:prstClr>
              </a:solidFill>
              <a:latin typeface="Calibri" panose="020F0502020204030204"/>
            </a:endParaRPr>
          </a:p>
        </p:txBody>
      </p:sp>
      <p:sp>
        <p:nvSpPr>
          <p:cNvPr id="3" name="ZoneTexte 2">
            <a:extLst>
              <a:ext uri="{FF2B5EF4-FFF2-40B4-BE49-F238E27FC236}">
                <a16:creationId xmlns:a16="http://schemas.microsoft.com/office/drawing/2014/main" id="{25E3F081-BD4D-4CAD-8BE8-12CE2A647AD3}"/>
              </a:ext>
            </a:extLst>
          </p:cNvPr>
          <p:cNvSpPr txBox="1"/>
          <p:nvPr/>
        </p:nvSpPr>
        <p:spPr>
          <a:xfrm>
            <a:off x="1691680" y="1988840"/>
            <a:ext cx="5760640" cy="3970318"/>
          </a:xfrm>
          <a:prstGeom prst="rect">
            <a:avLst/>
          </a:prstGeom>
          <a:noFill/>
        </p:spPr>
        <p:txBody>
          <a:bodyPr wrap="square" rtlCol="0">
            <a:spAutoFit/>
          </a:bodyPr>
          <a:lstStyle/>
          <a:p>
            <a:r>
              <a:rPr lang="fr-FR" b="1" i="1" dirty="0">
                <a:solidFill>
                  <a:schemeClr val="accent1">
                    <a:lumMod val="60000"/>
                    <a:lumOff val="40000"/>
                  </a:schemeClr>
                </a:solidFill>
              </a:rPr>
              <a:t>import </a:t>
            </a:r>
            <a:r>
              <a:rPr lang="fr-FR" i="1" dirty="0"/>
              <a:t>« </a:t>
            </a:r>
            <a:r>
              <a:rPr lang="fr-FR" i="1" dirty="0" err="1"/>
              <a:t>pe</a:t>
            </a:r>
            <a:r>
              <a:rPr lang="fr-FR" i="1" dirty="0"/>
              <a:t> »</a:t>
            </a:r>
          </a:p>
          <a:p>
            <a:endParaRPr lang="fr-FR" b="1" i="1" dirty="0">
              <a:solidFill>
                <a:schemeClr val="accent1">
                  <a:lumMod val="60000"/>
                  <a:lumOff val="40000"/>
                </a:schemeClr>
              </a:solidFill>
            </a:endParaRPr>
          </a:p>
          <a:p>
            <a:r>
              <a:rPr lang="fr-FR" b="1" i="1" dirty="0" err="1">
                <a:solidFill>
                  <a:schemeClr val="accent1">
                    <a:lumMod val="60000"/>
                    <a:lumOff val="40000"/>
                  </a:schemeClr>
                </a:solidFill>
              </a:rPr>
              <a:t>rule</a:t>
            </a:r>
            <a:r>
              <a:rPr lang="fr-FR" i="1" dirty="0"/>
              <a:t> </a:t>
            </a:r>
            <a:r>
              <a:rPr lang="fr-FR" i="1" dirty="0" err="1"/>
              <a:t>portable_executable</a:t>
            </a:r>
            <a:endParaRPr lang="fr-FR" i="1" dirty="0"/>
          </a:p>
          <a:p>
            <a:r>
              <a:rPr lang="fr-FR" i="1" dirty="0"/>
              <a:t>{</a:t>
            </a:r>
          </a:p>
          <a:p>
            <a:r>
              <a:rPr lang="fr-FR" i="1" dirty="0"/>
              <a:t>	</a:t>
            </a:r>
            <a:r>
              <a:rPr lang="fr-FR" b="1" i="1" dirty="0" err="1">
                <a:solidFill>
                  <a:schemeClr val="accent1">
                    <a:lumMod val="60000"/>
                    <a:lumOff val="40000"/>
                  </a:schemeClr>
                </a:solidFill>
              </a:rPr>
              <a:t>meta</a:t>
            </a:r>
            <a:r>
              <a:rPr lang="fr-FR" b="1" i="1" dirty="0">
                <a:solidFill>
                  <a:schemeClr val="accent1">
                    <a:lumMod val="60000"/>
                    <a:lumOff val="40000"/>
                  </a:schemeClr>
                </a:solidFill>
              </a:rPr>
              <a:t> :</a:t>
            </a:r>
            <a:r>
              <a:rPr lang="fr-FR" i="1" dirty="0"/>
              <a:t> </a:t>
            </a:r>
          </a:p>
          <a:p>
            <a:r>
              <a:rPr lang="fr-FR" i="1" dirty="0"/>
              <a:t>                       description = « Portable </a:t>
            </a:r>
            <a:r>
              <a:rPr lang="fr-FR" i="1" dirty="0" err="1"/>
              <a:t>Executable</a:t>
            </a:r>
            <a:r>
              <a:rPr lang="fr-FR" i="1" dirty="0"/>
              <a:t> »</a:t>
            </a:r>
          </a:p>
          <a:p>
            <a:endParaRPr lang="fr-FR" i="1" dirty="0"/>
          </a:p>
          <a:p>
            <a:r>
              <a:rPr lang="fr-FR" i="1" dirty="0"/>
              <a:t>	</a:t>
            </a:r>
            <a:r>
              <a:rPr lang="fr-FR" b="1" i="1" dirty="0">
                <a:solidFill>
                  <a:schemeClr val="accent1">
                    <a:lumMod val="60000"/>
                    <a:lumOff val="40000"/>
                  </a:schemeClr>
                </a:solidFill>
              </a:rPr>
              <a:t>strings :</a:t>
            </a:r>
          </a:p>
          <a:p>
            <a:r>
              <a:rPr lang="fr-FR" i="1" dirty="0"/>
              <a:t>	     $</a:t>
            </a:r>
            <a:r>
              <a:rPr lang="fr-FR" i="1" dirty="0" err="1"/>
              <a:t>mz</a:t>
            </a:r>
            <a:r>
              <a:rPr lang="fr-FR" i="1" dirty="0"/>
              <a:t> = {4D 5A}</a:t>
            </a:r>
          </a:p>
          <a:p>
            <a:endParaRPr lang="fr-FR" i="1" dirty="0"/>
          </a:p>
          <a:p>
            <a:r>
              <a:rPr lang="fr-FR" i="1" dirty="0"/>
              <a:t>	</a:t>
            </a:r>
            <a:r>
              <a:rPr lang="fr-FR" b="1" i="1" dirty="0">
                <a:solidFill>
                  <a:schemeClr val="accent1">
                    <a:lumMod val="60000"/>
                    <a:lumOff val="40000"/>
                  </a:schemeClr>
                </a:solidFill>
              </a:rPr>
              <a:t>condition :</a:t>
            </a:r>
          </a:p>
          <a:p>
            <a:r>
              <a:rPr lang="fr-FR" i="1" dirty="0"/>
              <a:t>	     $</a:t>
            </a:r>
            <a:r>
              <a:rPr lang="fr-FR" i="1" dirty="0" err="1"/>
              <a:t>mz</a:t>
            </a:r>
            <a:r>
              <a:rPr lang="fr-FR" i="1" dirty="0"/>
              <a:t> at 0 and not </a:t>
            </a:r>
            <a:r>
              <a:rPr lang="fr-FR" i="1" dirty="0" err="1"/>
              <a:t>pe.is_dll</a:t>
            </a:r>
            <a:r>
              <a:rPr lang="fr-FR" i="1" dirty="0"/>
              <a:t>()</a:t>
            </a:r>
          </a:p>
          <a:p>
            <a:r>
              <a:rPr lang="fr-FR" i="1" dirty="0"/>
              <a:t>                       </a:t>
            </a:r>
            <a:r>
              <a:rPr lang="fr-FR" i="1" dirty="0">
                <a:solidFill>
                  <a:schemeClr val="accent6">
                    <a:lumMod val="75000"/>
                  </a:schemeClr>
                </a:solidFill>
              </a:rPr>
              <a:t>//$</a:t>
            </a:r>
            <a:r>
              <a:rPr lang="fr-FR" i="1" dirty="0" err="1">
                <a:solidFill>
                  <a:schemeClr val="accent6">
                    <a:lumMod val="75000"/>
                  </a:schemeClr>
                </a:solidFill>
              </a:rPr>
              <a:t>mz</a:t>
            </a:r>
            <a:r>
              <a:rPr lang="fr-FR" i="1" dirty="0">
                <a:solidFill>
                  <a:schemeClr val="accent6">
                    <a:lumMod val="75000"/>
                  </a:schemeClr>
                </a:solidFill>
              </a:rPr>
              <a:t> at 0 and not </a:t>
            </a:r>
            <a:r>
              <a:rPr lang="fr-FR" i="1" dirty="0" err="1">
                <a:solidFill>
                  <a:schemeClr val="accent6">
                    <a:lumMod val="75000"/>
                  </a:schemeClr>
                </a:solidFill>
              </a:rPr>
              <a:t>pe.characteristics</a:t>
            </a:r>
            <a:r>
              <a:rPr lang="fr-FR" i="1" dirty="0">
                <a:solidFill>
                  <a:schemeClr val="accent6">
                    <a:lumMod val="75000"/>
                  </a:schemeClr>
                </a:solidFill>
              </a:rPr>
              <a:t> &amp; pe.DLL</a:t>
            </a:r>
          </a:p>
          <a:p>
            <a:r>
              <a:rPr lang="fr-FR" i="1" dirty="0"/>
              <a:t>}</a:t>
            </a:r>
          </a:p>
        </p:txBody>
      </p:sp>
    </p:spTree>
    <p:extLst>
      <p:ext uri="{BB962C8B-B14F-4D97-AF65-F5344CB8AC3E}">
        <p14:creationId xmlns:p14="http://schemas.microsoft.com/office/powerpoint/2010/main" val="39935980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Génerateurs de règles</a:t>
            </a:r>
          </a:p>
        </p:txBody>
      </p:sp>
      <p:sp>
        <p:nvSpPr>
          <p:cNvPr id="4" name="Date Placeholder 3">
            <a:extLst>
              <a:ext uri="{FF2B5EF4-FFF2-40B4-BE49-F238E27FC236}">
                <a16:creationId xmlns:a16="http://schemas.microsoft.com/office/drawing/2014/main" id="{073533C9-8C64-49C2-807E-82BF5C64A4E3}"/>
              </a:ext>
            </a:extLst>
          </p:cNvPr>
          <p:cNvSpPr>
            <a:spLocks noGrp="1"/>
          </p:cNvSpPr>
          <p:nvPr>
            <p:ph type="dt" sz="half" idx="10"/>
          </p:nvPr>
        </p:nvSpPr>
        <p:spPr/>
        <p:txBody>
          <a:bodyPr/>
          <a:lstStyle/>
          <a:p>
            <a:pPr defTabSz="685766"/>
            <a:r>
              <a:rPr lang="en-US" dirty="0">
                <a:solidFill>
                  <a:prstClr val="black">
                    <a:tint val="75000"/>
                  </a:prstClr>
                </a:solidFill>
                <a:latin typeface="Calibri" panose="020F0502020204030204"/>
              </a:rPr>
              <a:t>31.05.2021</a:t>
            </a:r>
          </a:p>
        </p:txBody>
      </p:sp>
      <p:sp>
        <p:nvSpPr>
          <p:cNvPr id="5" name="Footer Placeholder 4">
            <a:extLst>
              <a:ext uri="{FF2B5EF4-FFF2-40B4-BE49-F238E27FC236}">
                <a16:creationId xmlns:a16="http://schemas.microsoft.com/office/drawing/2014/main" id="{0E2DF3CC-7901-4742-B1AF-397A6E9CAD52}"/>
              </a:ext>
            </a:extLst>
          </p:cNvPr>
          <p:cNvSpPr>
            <a:spLocks noGrp="1"/>
          </p:cNvSpPr>
          <p:nvPr>
            <p:ph type="ftr" sz="quarter" idx="11"/>
          </p:nvPr>
        </p:nvSpPr>
        <p:spPr>
          <a:xfrm>
            <a:off x="3006092" y="6237312"/>
            <a:ext cx="3086100" cy="365125"/>
          </a:xfrm>
        </p:spPr>
        <p:txBody>
          <a:bodyPr/>
          <a:lstStyle/>
          <a:p>
            <a:pPr defTabSz="685766"/>
            <a:r>
              <a:rPr lang="en-US" dirty="0">
                <a:solidFill>
                  <a:prstClr val="black">
                    <a:tint val="75000"/>
                  </a:prstClr>
                </a:solidFill>
                <a:latin typeface="Calibri" panose="020F0502020204030204"/>
              </a:rPr>
              <a:t>Horea Moldovan</a:t>
            </a:r>
          </a:p>
        </p:txBody>
      </p:sp>
      <p:sp>
        <p:nvSpPr>
          <p:cNvPr id="8" name="Slide Number Placeholder 7">
            <a:extLst>
              <a:ext uri="{FF2B5EF4-FFF2-40B4-BE49-F238E27FC236}">
                <a16:creationId xmlns:a16="http://schemas.microsoft.com/office/drawing/2014/main" id="{8AF76EC7-878D-40DB-A762-D319C02C7450}"/>
              </a:ext>
            </a:extLst>
          </p:cNvPr>
          <p:cNvSpPr>
            <a:spLocks noGrp="1"/>
          </p:cNvSpPr>
          <p:nvPr>
            <p:ph type="sldNum" sz="quarter" idx="12"/>
          </p:nvPr>
        </p:nvSpPr>
        <p:spPr/>
        <p:txBody>
          <a:bodyPr/>
          <a:lstStyle/>
          <a:p>
            <a:pPr defTabSz="685766"/>
            <a:fld id="{F9036A72-EF4D-4486-A23C-054FE2E2A8D2}" type="slidenum">
              <a:rPr lang="en-US">
                <a:solidFill>
                  <a:prstClr val="black">
                    <a:lumMod val="75000"/>
                    <a:lumOff val="25000"/>
                  </a:prstClr>
                </a:solidFill>
                <a:latin typeface="Calibri" panose="020F0502020204030204"/>
              </a:rPr>
              <a:pPr defTabSz="685766"/>
              <a:t>35</a:t>
            </a:fld>
            <a:endParaRPr lang="en-US">
              <a:solidFill>
                <a:prstClr val="black">
                  <a:lumMod val="75000"/>
                  <a:lumOff val="25000"/>
                </a:prstClr>
              </a:solidFill>
              <a:latin typeface="Calibri" panose="020F0502020204030204"/>
            </a:endParaRPr>
          </a:p>
        </p:txBody>
      </p:sp>
      <p:pic>
        <p:nvPicPr>
          <p:cNvPr id="7" name="Image 6">
            <a:extLst>
              <a:ext uri="{FF2B5EF4-FFF2-40B4-BE49-F238E27FC236}">
                <a16:creationId xmlns:a16="http://schemas.microsoft.com/office/drawing/2014/main" id="{310C1C66-A5A1-48EE-B7F7-3F49F23535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600" y="2060848"/>
            <a:ext cx="2366087" cy="2366087"/>
          </a:xfrm>
          <a:prstGeom prst="rect">
            <a:avLst/>
          </a:prstGeom>
        </p:spPr>
      </p:pic>
      <p:sp>
        <p:nvSpPr>
          <p:cNvPr id="9" name="ZoneTexte 8">
            <a:extLst>
              <a:ext uri="{FF2B5EF4-FFF2-40B4-BE49-F238E27FC236}">
                <a16:creationId xmlns:a16="http://schemas.microsoft.com/office/drawing/2014/main" id="{21EE8C02-09DC-47D2-BF53-9BB1C91DC4D0}"/>
              </a:ext>
            </a:extLst>
          </p:cNvPr>
          <p:cNvSpPr txBox="1"/>
          <p:nvPr/>
        </p:nvSpPr>
        <p:spPr>
          <a:xfrm>
            <a:off x="4272778" y="1918929"/>
            <a:ext cx="4594656" cy="3970318"/>
          </a:xfrm>
          <a:prstGeom prst="rect">
            <a:avLst/>
          </a:prstGeom>
          <a:noFill/>
        </p:spPr>
        <p:txBody>
          <a:bodyPr wrap="none" rtlCol="0">
            <a:spAutoFit/>
          </a:bodyPr>
          <a:lstStyle/>
          <a:p>
            <a:pPr marL="285750" indent="-285750">
              <a:buFont typeface="Arial" panose="020B0604020202020204" pitchFamily="34" charset="0"/>
              <a:buChar char="•"/>
            </a:pPr>
            <a:r>
              <a:rPr lang="fr-FR" b="1" dirty="0">
                <a:solidFill>
                  <a:schemeClr val="accent1">
                    <a:lumMod val="60000"/>
                    <a:lumOff val="40000"/>
                  </a:schemeClr>
                </a:solidFill>
              </a:rPr>
              <a:t>Analysent un binaire et génèrent une règle </a:t>
            </a:r>
          </a:p>
          <a:p>
            <a:pPr marL="285750" indent="-285750">
              <a:buFont typeface="Arial" panose="020B0604020202020204" pitchFamily="34" charset="0"/>
              <a:buChar char="•"/>
            </a:pPr>
            <a:r>
              <a:rPr lang="fr-FR" b="1" dirty="0">
                <a:solidFill>
                  <a:schemeClr val="accent1">
                    <a:lumMod val="60000"/>
                    <a:lumOff val="40000"/>
                  </a:schemeClr>
                </a:solidFill>
              </a:rPr>
              <a:t>YARA correspondante</a:t>
            </a:r>
          </a:p>
          <a:p>
            <a:pPr marL="285750" indent="-285750">
              <a:buFont typeface="Arial" panose="020B0604020202020204" pitchFamily="34" charset="0"/>
              <a:buChar char="•"/>
            </a:pPr>
            <a:endParaRPr lang="fr-FR" b="1" dirty="0">
              <a:solidFill>
                <a:schemeClr val="accent1">
                  <a:lumMod val="60000"/>
                  <a:lumOff val="40000"/>
                </a:schemeClr>
              </a:solidFill>
            </a:endParaRPr>
          </a:p>
          <a:p>
            <a:pPr marL="285750" indent="-285750">
              <a:buFont typeface="Arial" panose="020B0604020202020204" pitchFamily="34" charset="0"/>
              <a:buChar char="•"/>
            </a:pPr>
            <a:r>
              <a:rPr lang="fr-FR" b="1" dirty="0">
                <a:solidFill>
                  <a:schemeClr val="accent1">
                    <a:lumMod val="60000"/>
                    <a:lumOff val="40000"/>
                  </a:schemeClr>
                </a:solidFill>
              </a:rPr>
              <a:t>Prennent en charge les listes blanches </a:t>
            </a:r>
          </a:p>
          <a:p>
            <a:pPr marL="285750" indent="-285750">
              <a:buFont typeface="Arial" panose="020B0604020202020204" pitchFamily="34" charset="0"/>
              <a:buChar char="•"/>
            </a:pPr>
            <a:r>
              <a:rPr lang="fr-FR" b="1" dirty="0">
                <a:solidFill>
                  <a:schemeClr val="accent1">
                    <a:lumMod val="60000"/>
                    <a:lumOff val="40000"/>
                  </a:schemeClr>
                </a:solidFill>
              </a:rPr>
              <a:t>composées de binaires et motifs propres</a:t>
            </a:r>
          </a:p>
          <a:p>
            <a:pPr marL="285750" indent="-285750">
              <a:buFont typeface="Arial" panose="020B0604020202020204" pitchFamily="34" charset="0"/>
              <a:buChar char="•"/>
            </a:pPr>
            <a:endParaRPr lang="fr-FR" b="1" dirty="0">
              <a:solidFill>
                <a:schemeClr val="accent1">
                  <a:lumMod val="60000"/>
                  <a:lumOff val="40000"/>
                </a:schemeClr>
              </a:solidFill>
            </a:endParaRPr>
          </a:p>
          <a:p>
            <a:pPr marL="285750" indent="-285750">
              <a:buFont typeface="Arial" panose="020B0604020202020204" pitchFamily="34" charset="0"/>
              <a:buChar char="•"/>
            </a:pPr>
            <a:r>
              <a:rPr lang="fr-FR" b="1" dirty="0">
                <a:solidFill>
                  <a:schemeClr val="accent1">
                    <a:lumMod val="60000"/>
                    <a:lumOff val="40000"/>
                  </a:schemeClr>
                </a:solidFill>
              </a:rPr>
              <a:t>Livrés avec une base de données de </a:t>
            </a:r>
          </a:p>
          <a:p>
            <a:pPr marL="285750" indent="-285750">
              <a:buFont typeface="Arial" panose="020B0604020202020204" pitchFamily="34" charset="0"/>
              <a:buChar char="•"/>
            </a:pPr>
            <a:r>
              <a:rPr lang="fr-FR" b="1" dirty="0">
                <a:solidFill>
                  <a:schemeClr val="accent1">
                    <a:lumMod val="60000"/>
                    <a:lumOff val="40000"/>
                  </a:schemeClr>
                </a:solidFill>
              </a:rPr>
              <a:t>motifs génériques </a:t>
            </a:r>
          </a:p>
          <a:p>
            <a:pPr marL="285750" indent="-285750">
              <a:buFont typeface="Arial" panose="020B0604020202020204" pitchFamily="34" charset="0"/>
              <a:buChar char="•"/>
            </a:pPr>
            <a:endParaRPr lang="fr-FR" b="1" dirty="0">
              <a:solidFill>
                <a:schemeClr val="accent1">
                  <a:lumMod val="60000"/>
                  <a:lumOff val="40000"/>
                </a:schemeClr>
              </a:solidFill>
            </a:endParaRPr>
          </a:p>
          <a:p>
            <a:pPr marL="285750" indent="-285750">
              <a:buFont typeface="Arial" panose="020B0604020202020204" pitchFamily="34" charset="0"/>
              <a:buChar char="•"/>
            </a:pPr>
            <a:r>
              <a:rPr lang="fr-FR" b="1" dirty="0" err="1">
                <a:solidFill>
                  <a:schemeClr val="accent1">
                    <a:lumMod val="60000"/>
                    <a:lumOff val="40000"/>
                  </a:schemeClr>
                </a:solidFill>
              </a:rPr>
              <a:t>YarGen</a:t>
            </a:r>
            <a:r>
              <a:rPr lang="fr-FR" b="1" dirty="0">
                <a:solidFill>
                  <a:schemeClr val="accent1">
                    <a:lumMod val="60000"/>
                    <a:lumOff val="40000"/>
                  </a:schemeClr>
                </a:solidFill>
              </a:rPr>
              <a:t> - un outil très populaire</a:t>
            </a:r>
          </a:p>
          <a:p>
            <a:endParaRPr lang="fr-FR" dirty="0">
              <a:solidFill>
                <a:prstClr val="black"/>
              </a:solidFill>
            </a:endParaRPr>
          </a:p>
          <a:p>
            <a:endParaRPr lang="fr-FR" dirty="0">
              <a:solidFill>
                <a:prstClr val="black"/>
              </a:solidFill>
            </a:endParaRPr>
          </a:p>
          <a:p>
            <a:endParaRPr lang="fr-FR" dirty="0">
              <a:solidFill>
                <a:prstClr val="black"/>
              </a:solidFill>
            </a:endParaRPr>
          </a:p>
          <a:p>
            <a:endParaRPr lang="fr-FR" dirty="0"/>
          </a:p>
        </p:txBody>
      </p:sp>
    </p:spTree>
    <p:extLst>
      <p:ext uri="{BB962C8B-B14F-4D97-AF65-F5344CB8AC3E}">
        <p14:creationId xmlns:p14="http://schemas.microsoft.com/office/powerpoint/2010/main" val="18471088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0714F9A-57FC-47D3-A196-531173ED61B7}"/>
              </a:ext>
            </a:extLst>
          </p:cNvPr>
          <p:cNvSpPr>
            <a:spLocks noGrp="1"/>
          </p:cNvSpPr>
          <p:nvPr>
            <p:ph type="title"/>
          </p:nvPr>
        </p:nvSpPr>
        <p:spPr/>
        <p:txBody>
          <a:bodyPr>
            <a:noAutofit/>
          </a:bodyPr>
          <a:lstStyle/>
          <a:p>
            <a:r>
              <a:rPr lang="en-US" dirty="0"/>
              <a:t>DEMO 3</a:t>
            </a:r>
          </a:p>
        </p:txBody>
      </p:sp>
      <p:sp>
        <p:nvSpPr>
          <p:cNvPr id="16" name="Date Placeholder 15">
            <a:extLst>
              <a:ext uri="{FF2B5EF4-FFF2-40B4-BE49-F238E27FC236}">
                <a16:creationId xmlns:a16="http://schemas.microsoft.com/office/drawing/2014/main" id="{4C66CD44-9C52-4CFB-8975-3B034BC5D7AC}"/>
              </a:ext>
            </a:extLst>
          </p:cNvPr>
          <p:cNvSpPr>
            <a:spLocks noGrp="1"/>
          </p:cNvSpPr>
          <p:nvPr>
            <p:ph type="dt" sz="half" idx="10"/>
          </p:nvPr>
        </p:nvSpPr>
        <p:spPr/>
        <p:txBody>
          <a:bodyPr/>
          <a:lstStyle/>
          <a:p>
            <a:pPr defTabSz="685766"/>
            <a:r>
              <a:rPr lang="en-US" dirty="0">
                <a:solidFill>
                  <a:prstClr val="black">
                    <a:lumMod val="75000"/>
                    <a:lumOff val="25000"/>
                  </a:prstClr>
                </a:solidFill>
                <a:latin typeface="Calibri" panose="020F0502020204030204"/>
              </a:rPr>
              <a:t>31.05.2021</a:t>
            </a:r>
          </a:p>
        </p:txBody>
      </p:sp>
      <p:sp>
        <p:nvSpPr>
          <p:cNvPr id="17" name="Footer Placeholder 16">
            <a:extLst>
              <a:ext uri="{FF2B5EF4-FFF2-40B4-BE49-F238E27FC236}">
                <a16:creationId xmlns:a16="http://schemas.microsoft.com/office/drawing/2014/main" id="{67294BB8-BC44-4C40-92EC-EEECFE98308E}"/>
              </a:ext>
            </a:extLst>
          </p:cNvPr>
          <p:cNvSpPr>
            <a:spLocks noGrp="1"/>
          </p:cNvSpPr>
          <p:nvPr>
            <p:ph type="ftr" sz="quarter" idx="11"/>
          </p:nvPr>
        </p:nvSpPr>
        <p:spPr/>
        <p:txBody>
          <a:bodyPr/>
          <a:lstStyle/>
          <a:p>
            <a:pPr defTabSz="685766"/>
            <a:r>
              <a:rPr lang="en-US" dirty="0">
                <a:solidFill>
                  <a:prstClr val="black">
                    <a:lumMod val="75000"/>
                    <a:lumOff val="25000"/>
                  </a:prstClr>
                </a:solidFill>
                <a:latin typeface="Calibri" panose="020F0502020204030204"/>
              </a:rPr>
              <a:t>Horea Moldovan</a:t>
            </a:r>
          </a:p>
        </p:txBody>
      </p:sp>
      <p:sp>
        <p:nvSpPr>
          <p:cNvPr id="7" name="Text Placeholder 6">
            <a:extLst>
              <a:ext uri="{FF2B5EF4-FFF2-40B4-BE49-F238E27FC236}">
                <a16:creationId xmlns:a16="http://schemas.microsoft.com/office/drawing/2014/main" id="{E5826006-0080-44B8-8BE8-BA93ED3550F9}"/>
              </a:ext>
            </a:extLst>
          </p:cNvPr>
          <p:cNvSpPr>
            <a:spLocks noGrp="1"/>
          </p:cNvSpPr>
          <p:nvPr>
            <p:ph type="body" sz="quarter" idx="13"/>
          </p:nvPr>
        </p:nvSpPr>
        <p:spPr/>
        <p:txBody>
          <a:bodyPr/>
          <a:lstStyle/>
          <a:p>
            <a:r>
              <a:rPr lang="en-US" dirty="0"/>
              <a:t>01</a:t>
            </a:r>
          </a:p>
        </p:txBody>
      </p:sp>
      <p:sp>
        <p:nvSpPr>
          <p:cNvPr id="8" name="Slide Number Placeholder 7">
            <a:extLst>
              <a:ext uri="{FF2B5EF4-FFF2-40B4-BE49-F238E27FC236}">
                <a16:creationId xmlns:a16="http://schemas.microsoft.com/office/drawing/2014/main" id="{808A41B7-7A1A-4B77-9C9D-D763CFA0DA0E}"/>
              </a:ext>
            </a:extLst>
          </p:cNvPr>
          <p:cNvSpPr>
            <a:spLocks noGrp="1"/>
          </p:cNvSpPr>
          <p:nvPr>
            <p:ph type="sldNum" sz="quarter" idx="12"/>
          </p:nvPr>
        </p:nvSpPr>
        <p:spPr/>
        <p:txBody>
          <a:bodyPr/>
          <a:lstStyle/>
          <a:p>
            <a:pPr defTabSz="685766"/>
            <a:fld id="{F9036A72-EF4D-4486-A23C-054FE2E2A8D2}" type="slidenum">
              <a:rPr lang="en-US">
                <a:solidFill>
                  <a:prstClr val="black">
                    <a:lumMod val="75000"/>
                    <a:lumOff val="25000"/>
                  </a:prstClr>
                </a:solidFill>
                <a:latin typeface="Calibri" panose="020F0502020204030204"/>
              </a:rPr>
              <a:pPr defTabSz="685766"/>
              <a:t>36</a:t>
            </a:fld>
            <a:endParaRPr lang="en-US">
              <a:solidFill>
                <a:prstClr val="black">
                  <a:lumMod val="75000"/>
                  <a:lumOff val="25000"/>
                </a:prstClr>
              </a:solidFill>
              <a:latin typeface="Calibri" panose="020F0502020204030204"/>
            </a:endParaRPr>
          </a:p>
        </p:txBody>
      </p:sp>
    </p:spTree>
    <p:extLst>
      <p:ext uri="{BB962C8B-B14F-4D97-AF65-F5344CB8AC3E}">
        <p14:creationId xmlns:p14="http://schemas.microsoft.com/office/powerpoint/2010/main" val="41157127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COMparer les techniques</a:t>
            </a:r>
          </a:p>
        </p:txBody>
      </p:sp>
      <p:sp>
        <p:nvSpPr>
          <p:cNvPr id="4" name="Date Placeholder 3">
            <a:extLst>
              <a:ext uri="{FF2B5EF4-FFF2-40B4-BE49-F238E27FC236}">
                <a16:creationId xmlns:a16="http://schemas.microsoft.com/office/drawing/2014/main" id="{073533C9-8C64-49C2-807E-82BF5C64A4E3}"/>
              </a:ext>
            </a:extLst>
          </p:cNvPr>
          <p:cNvSpPr>
            <a:spLocks noGrp="1"/>
          </p:cNvSpPr>
          <p:nvPr>
            <p:ph type="dt" sz="half" idx="10"/>
          </p:nvPr>
        </p:nvSpPr>
        <p:spPr/>
        <p:txBody>
          <a:bodyPr/>
          <a:lstStyle/>
          <a:p>
            <a:pPr defTabSz="685766"/>
            <a:r>
              <a:rPr lang="en-US" dirty="0">
                <a:solidFill>
                  <a:prstClr val="black">
                    <a:tint val="75000"/>
                  </a:prstClr>
                </a:solidFill>
                <a:latin typeface="Calibri" panose="020F0502020204030204"/>
              </a:rPr>
              <a:t>31.05.2021</a:t>
            </a:r>
          </a:p>
        </p:txBody>
      </p:sp>
      <p:sp>
        <p:nvSpPr>
          <p:cNvPr id="5" name="Footer Placeholder 4">
            <a:extLst>
              <a:ext uri="{FF2B5EF4-FFF2-40B4-BE49-F238E27FC236}">
                <a16:creationId xmlns:a16="http://schemas.microsoft.com/office/drawing/2014/main" id="{0E2DF3CC-7901-4742-B1AF-397A6E9CAD52}"/>
              </a:ext>
            </a:extLst>
          </p:cNvPr>
          <p:cNvSpPr>
            <a:spLocks noGrp="1"/>
          </p:cNvSpPr>
          <p:nvPr>
            <p:ph type="ftr" sz="quarter" idx="11"/>
          </p:nvPr>
        </p:nvSpPr>
        <p:spPr>
          <a:xfrm>
            <a:off x="3006092" y="6237312"/>
            <a:ext cx="3086100" cy="365125"/>
          </a:xfrm>
        </p:spPr>
        <p:txBody>
          <a:bodyPr/>
          <a:lstStyle/>
          <a:p>
            <a:pPr defTabSz="685766"/>
            <a:r>
              <a:rPr lang="en-US" dirty="0">
                <a:solidFill>
                  <a:prstClr val="black">
                    <a:tint val="75000"/>
                  </a:prstClr>
                </a:solidFill>
                <a:latin typeface="Calibri" panose="020F0502020204030204"/>
              </a:rPr>
              <a:t>Horea Moldovan</a:t>
            </a:r>
          </a:p>
        </p:txBody>
      </p:sp>
      <p:sp>
        <p:nvSpPr>
          <p:cNvPr id="8" name="Slide Number Placeholder 7">
            <a:extLst>
              <a:ext uri="{FF2B5EF4-FFF2-40B4-BE49-F238E27FC236}">
                <a16:creationId xmlns:a16="http://schemas.microsoft.com/office/drawing/2014/main" id="{8AF76EC7-878D-40DB-A762-D319C02C7450}"/>
              </a:ext>
            </a:extLst>
          </p:cNvPr>
          <p:cNvSpPr>
            <a:spLocks noGrp="1"/>
          </p:cNvSpPr>
          <p:nvPr>
            <p:ph type="sldNum" sz="quarter" idx="12"/>
          </p:nvPr>
        </p:nvSpPr>
        <p:spPr/>
        <p:txBody>
          <a:bodyPr/>
          <a:lstStyle/>
          <a:p>
            <a:pPr defTabSz="685766"/>
            <a:fld id="{F9036A72-EF4D-4486-A23C-054FE2E2A8D2}" type="slidenum">
              <a:rPr lang="en-US">
                <a:solidFill>
                  <a:prstClr val="black">
                    <a:lumMod val="75000"/>
                    <a:lumOff val="25000"/>
                  </a:prstClr>
                </a:solidFill>
                <a:latin typeface="Calibri" panose="020F0502020204030204"/>
              </a:rPr>
              <a:pPr defTabSz="685766"/>
              <a:t>37</a:t>
            </a:fld>
            <a:endParaRPr lang="en-US">
              <a:solidFill>
                <a:prstClr val="black">
                  <a:lumMod val="75000"/>
                  <a:lumOff val="25000"/>
                </a:prstClr>
              </a:solidFill>
              <a:latin typeface="Calibri" panose="020F0502020204030204"/>
            </a:endParaRPr>
          </a:p>
        </p:txBody>
      </p:sp>
      <p:sp>
        <p:nvSpPr>
          <p:cNvPr id="3" name="ZoneTexte 2">
            <a:extLst>
              <a:ext uri="{FF2B5EF4-FFF2-40B4-BE49-F238E27FC236}">
                <a16:creationId xmlns:a16="http://schemas.microsoft.com/office/drawing/2014/main" id="{3A490802-6DEC-4EB4-91F3-C47B2BEB30C7}"/>
              </a:ext>
            </a:extLst>
          </p:cNvPr>
          <p:cNvSpPr txBox="1"/>
          <p:nvPr/>
        </p:nvSpPr>
        <p:spPr>
          <a:xfrm>
            <a:off x="827584" y="2204864"/>
            <a:ext cx="7388497" cy="2677656"/>
          </a:xfrm>
          <a:prstGeom prst="rect">
            <a:avLst/>
          </a:prstGeom>
          <a:noFill/>
        </p:spPr>
        <p:txBody>
          <a:bodyPr wrap="none" rtlCol="0">
            <a:spAutoFit/>
          </a:bodyPr>
          <a:lstStyle/>
          <a:p>
            <a:r>
              <a:rPr lang="fr-FR" sz="2400" b="1" dirty="0">
                <a:solidFill>
                  <a:schemeClr val="accent1">
                    <a:lumMod val="60000"/>
                    <a:lumOff val="40000"/>
                  </a:schemeClr>
                </a:solidFill>
              </a:rPr>
              <a:t>    Règles auto-génères                        Règles manuelles</a:t>
            </a:r>
          </a:p>
          <a:p>
            <a:endParaRPr lang="fr-FR" dirty="0"/>
          </a:p>
          <a:p>
            <a:endParaRPr lang="fr-FR" dirty="0"/>
          </a:p>
          <a:p>
            <a:r>
              <a:rPr lang="fr-FR" b="1" dirty="0">
                <a:solidFill>
                  <a:schemeClr val="accent1">
                    <a:lumMod val="60000"/>
                    <a:lumOff val="40000"/>
                  </a:schemeClr>
                </a:solidFill>
              </a:rPr>
              <a:t>Offrent l'avantage de pouvoir               Peut prendre beaucoup de temps</a:t>
            </a:r>
          </a:p>
          <a:p>
            <a:r>
              <a:rPr lang="fr-FR" b="1" dirty="0">
                <a:solidFill>
                  <a:schemeClr val="accent1">
                    <a:lumMod val="60000"/>
                    <a:lumOff val="40000"/>
                  </a:schemeClr>
                </a:solidFill>
              </a:rPr>
              <a:t> générer rapidement des règles</a:t>
            </a:r>
          </a:p>
          <a:p>
            <a:r>
              <a:rPr lang="fr-FR" b="1" dirty="0">
                <a:solidFill>
                  <a:schemeClr val="accent1">
                    <a:lumMod val="60000"/>
                    <a:lumOff val="40000"/>
                  </a:schemeClr>
                </a:solidFill>
              </a:rPr>
              <a:t> pendant un incident</a:t>
            </a:r>
          </a:p>
          <a:p>
            <a:endParaRPr lang="fr-FR" b="1" dirty="0">
              <a:solidFill>
                <a:schemeClr val="accent1">
                  <a:lumMod val="60000"/>
                  <a:lumOff val="40000"/>
                </a:schemeClr>
              </a:solidFill>
            </a:endParaRPr>
          </a:p>
          <a:p>
            <a:r>
              <a:rPr lang="fr-FR" b="1" dirty="0">
                <a:solidFill>
                  <a:schemeClr val="accent1">
                    <a:lumMod val="60000"/>
                    <a:lumOff val="40000"/>
                  </a:schemeClr>
                </a:solidFill>
              </a:rPr>
              <a:t>Cela peut devenir trop                            Contrôle fin des motifs et détections. </a:t>
            </a:r>
          </a:p>
          <a:p>
            <a:r>
              <a:rPr lang="fr-FR" b="1" dirty="0">
                <a:solidFill>
                  <a:schemeClr val="accent1">
                    <a:lumMod val="60000"/>
                    <a:lumOff val="40000"/>
                  </a:schemeClr>
                </a:solidFill>
              </a:rPr>
              <a:t>générique ou trop spécifique</a:t>
            </a:r>
          </a:p>
        </p:txBody>
      </p:sp>
    </p:spTree>
    <p:extLst>
      <p:ext uri="{BB962C8B-B14F-4D97-AF65-F5344CB8AC3E}">
        <p14:creationId xmlns:p14="http://schemas.microsoft.com/office/powerpoint/2010/main" val="23817493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Améliorer sa technique</a:t>
            </a:r>
          </a:p>
        </p:txBody>
      </p:sp>
      <p:sp>
        <p:nvSpPr>
          <p:cNvPr id="4" name="Date Placeholder 3">
            <a:extLst>
              <a:ext uri="{FF2B5EF4-FFF2-40B4-BE49-F238E27FC236}">
                <a16:creationId xmlns:a16="http://schemas.microsoft.com/office/drawing/2014/main" id="{073533C9-8C64-49C2-807E-82BF5C64A4E3}"/>
              </a:ext>
            </a:extLst>
          </p:cNvPr>
          <p:cNvSpPr>
            <a:spLocks noGrp="1"/>
          </p:cNvSpPr>
          <p:nvPr>
            <p:ph type="dt" sz="half" idx="10"/>
          </p:nvPr>
        </p:nvSpPr>
        <p:spPr/>
        <p:txBody>
          <a:bodyPr/>
          <a:lstStyle/>
          <a:p>
            <a:pPr defTabSz="685766"/>
            <a:r>
              <a:rPr lang="en-US" dirty="0">
                <a:solidFill>
                  <a:prstClr val="black">
                    <a:tint val="75000"/>
                  </a:prstClr>
                </a:solidFill>
                <a:latin typeface="Calibri" panose="020F0502020204030204"/>
              </a:rPr>
              <a:t>31.05.2021</a:t>
            </a:r>
          </a:p>
        </p:txBody>
      </p:sp>
      <p:sp>
        <p:nvSpPr>
          <p:cNvPr id="5" name="Footer Placeholder 4">
            <a:extLst>
              <a:ext uri="{FF2B5EF4-FFF2-40B4-BE49-F238E27FC236}">
                <a16:creationId xmlns:a16="http://schemas.microsoft.com/office/drawing/2014/main" id="{0E2DF3CC-7901-4742-B1AF-397A6E9CAD52}"/>
              </a:ext>
            </a:extLst>
          </p:cNvPr>
          <p:cNvSpPr>
            <a:spLocks noGrp="1"/>
          </p:cNvSpPr>
          <p:nvPr>
            <p:ph type="ftr" sz="quarter" idx="11"/>
          </p:nvPr>
        </p:nvSpPr>
        <p:spPr>
          <a:xfrm>
            <a:off x="3006092" y="6237312"/>
            <a:ext cx="3086100" cy="365125"/>
          </a:xfrm>
        </p:spPr>
        <p:txBody>
          <a:bodyPr/>
          <a:lstStyle/>
          <a:p>
            <a:pPr defTabSz="685766"/>
            <a:r>
              <a:rPr lang="en-US" dirty="0">
                <a:solidFill>
                  <a:prstClr val="black">
                    <a:tint val="75000"/>
                  </a:prstClr>
                </a:solidFill>
                <a:latin typeface="Calibri" panose="020F0502020204030204"/>
              </a:rPr>
              <a:t>Horea Moldovan</a:t>
            </a:r>
          </a:p>
        </p:txBody>
      </p:sp>
      <p:sp>
        <p:nvSpPr>
          <p:cNvPr id="8" name="Slide Number Placeholder 7">
            <a:extLst>
              <a:ext uri="{FF2B5EF4-FFF2-40B4-BE49-F238E27FC236}">
                <a16:creationId xmlns:a16="http://schemas.microsoft.com/office/drawing/2014/main" id="{8AF76EC7-878D-40DB-A762-D319C02C7450}"/>
              </a:ext>
            </a:extLst>
          </p:cNvPr>
          <p:cNvSpPr>
            <a:spLocks noGrp="1"/>
          </p:cNvSpPr>
          <p:nvPr>
            <p:ph type="sldNum" sz="quarter" idx="12"/>
          </p:nvPr>
        </p:nvSpPr>
        <p:spPr/>
        <p:txBody>
          <a:bodyPr/>
          <a:lstStyle/>
          <a:p>
            <a:pPr defTabSz="685766"/>
            <a:fld id="{F9036A72-EF4D-4486-A23C-054FE2E2A8D2}" type="slidenum">
              <a:rPr lang="en-US">
                <a:solidFill>
                  <a:prstClr val="black">
                    <a:lumMod val="75000"/>
                    <a:lumOff val="25000"/>
                  </a:prstClr>
                </a:solidFill>
                <a:latin typeface="Calibri" panose="020F0502020204030204"/>
              </a:rPr>
              <a:pPr defTabSz="685766"/>
              <a:t>38</a:t>
            </a:fld>
            <a:endParaRPr lang="en-US">
              <a:solidFill>
                <a:prstClr val="black">
                  <a:lumMod val="75000"/>
                  <a:lumOff val="25000"/>
                </a:prstClr>
              </a:solidFill>
              <a:latin typeface="Calibri" panose="020F0502020204030204"/>
            </a:endParaRPr>
          </a:p>
        </p:txBody>
      </p:sp>
      <p:pic>
        <p:nvPicPr>
          <p:cNvPr id="7" name="Image 6">
            <a:extLst>
              <a:ext uri="{FF2B5EF4-FFF2-40B4-BE49-F238E27FC236}">
                <a16:creationId xmlns:a16="http://schemas.microsoft.com/office/drawing/2014/main" id="{C33ACE86-060A-4A79-88A3-13278AB587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50" y="2204864"/>
            <a:ext cx="2726127" cy="2726127"/>
          </a:xfrm>
          <a:prstGeom prst="rect">
            <a:avLst/>
          </a:prstGeom>
        </p:spPr>
      </p:pic>
      <p:sp>
        <p:nvSpPr>
          <p:cNvPr id="9" name="ZoneTexte 8">
            <a:extLst>
              <a:ext uri="{FF2B5EF4-FFF2-40B4-BE49-F238E27FC236}">
                <a16:creationId xmlns:a16="http://schemas.microsoft.com/office/drawing/2014/main" id="{0127AC46-2CC8-463F-857F-6222EFCC1CE5}"/>
              </a:ext>
            </a:extLst>
          </p:cNvPr>
          <p:cNvSpPr txBox="1"/>
          <p:nvPr/>
        </p:nvSpPr>
        <p:spPr>
          <a:xfrm>
            <a:off x="3779912" y="2829263"/>
            <a:ext cx="5094151" cy="1477328"/>
          </a:xfrm>
          <a:prstGeom prst="rect">
            <a:avLst/>
          </a:prstGeom>
          <a:noFill/>
        </p:spPr>
        <p:txBody>
          <a:bodyPr wrap="none" rtlCol="0">
            <a:spAutoFit/>
          </a:bodyPr>
          <a:lstStyle/>
          <a:p>
            <a:pPr marL="285750" indent="-285750">
              <a:buFont typeface="Arial" panose="020B0604020202020204" pitchFamily="34" charset="0"/>
              <a:buChar char="•"/>
            </a:pPr>
            <a:r>
              <a:rPr lang="fr-FR" b="1" dirty="0">
                <a:solidFill>
                  <a:schemeClr val="accent1">
                    <a:lumMod val="60000"/>
                    <a:lumOff val="40000"/>
                  </a:schemeClr>
                </a:solidFill>
              </a:rPr>
              <a:t>Utiliser les deux techniques</a:t>
            </a:r>
          </a:p>
          <a:p>
            <a:pPr marL="285750" indent="-285750">
              <a:buFont typeface="Arial" panose="020B0604020202020204" pitchFamily="34" charset="0"/>
              <a:buChar char="•"/>
            </a:pPr>
            <a:endParaRPr lang="fr-FR" b="1" dirty="0">
              <a:solidFill>
                <a:schemeClr val="accent1">
                  <a:lumMod val="60000"/>
                  <a:lumOff val="40000"/>
                </a:schemeClr>
              </a:solidFill>
            </a:endParaRPr>
          </a:p>
          <a:p>
            <a:pPr marL="285750" indent="-285750">
              <a:buFont typeface="Arial" panose="020B0604020202020204" pitchFamily="34" charset="0"/>
              <a:buChar char="•"/>
            </a:pPr>
            <a:r>
              <a:rPr lang="fr-FR" b="1" dirty="0">
                <a:solidFill>
                  <a:schemeClr val="accent1">
                    <a:lumMod val="60000"/>
                    <a:lumOff val="40000"/>
                  </a:schemeClr>
                </a:solidFill>
              </a:rPr>
              <a:t>Utiliser la génération automatique pour le triage</a:t>
            </a:r>
          </a:p>
          <a:p>
            <a:pPr marL="285750" indent="-285750">
              <a:buFont typeface="Arial" panose="020B0604020202020204" pitchFamily="34" charset="0"/>
              <a:buChar char="•"/>
            </a:pPr>
            <a:endParaRPr lang="fr-FR" b="1" dirty="0">
              <a:solidFill>
                <a:schemeClr val="accent1">
                  <a:lumMod val="60000"/>
                  <a:lumOff val="40000"/>
                </a:schemeClr>
              </a:solidFill>
            </a:endParaRPr>
          </a:p>
          <a:p>
            <a:pPr marL="285750" indent="-285750">
              <a:buFont typeface="Arial" panose="020B0604020202020204" pitchFamily="34" charset="0"/>
              <a:buChar char="•"/>
            </a:pPr>
            <a:r>
              <a:rPr lang="fr-FR" b="1" dirty="0">
                <a:solidFill>
                  <a:schemeClr val="accent1">
                    <a:lumMod val="60000"/>
                    <a:lumOff val="40000"/>
                  </a:schemeClr>
                </a:solidFill>
              </a:rPr>
              <a:t>Réglage fin manuel après analyse</a:t>
            </a:r>
          </a:p>
        </p:txBody>
      </p:sp>
    </p:spTree>
    <p:extLst>
      <p:ext uri="{BB962C8B-B14F-4D97-AF65-F5344CB8AC3E}">
        <p14:creationId xmlns:p14="http://schemas.microsoft.com/office/powerpoint/2010/main" val="42205687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 chasse aux artefacts</a:t>
            </a:r>
          </a:p>
        </p:txBody>
      </p:sp>
      <p:sp>
        <p:nvSpPr>
          <p:cNvPr id="4" name="Date Placeholder 3">
            <a:extLst>
              <a:ext uri="{FF2B5EF4-FFF2-40B4-BE49-F238E27FC236}">
                <a16:creationId xmlns:a16="http://schemas.microsoft.com/office/drawing/2014/main" id="{073533C9-8C64-49C2-807E-82BF5C64A4E3}"/>
              </a:ext>
            </a:extLst>
          </p:cNvPr>
          <p:cNvSpPr>
            <a:spLocks noGrp="1"/>
          </p:cNvSpPr>
          <p:nvPr>
            <p:ph type="dt" sz="half" idx="10"/>
          </p:nvPr>
        </p:nvSpPr>
        <p:spPr/>
        <p:txBody>
          <a:bodyPr/>
          <a:lstStyle/>
          <a:p>
            <a:pPr defTabSz="685766"/>
            <a:r>
              <a:rPr lang="en-US" dirty="0">
                <a:solidFill>
                  <a:prstClr val="black">
                    <a:tint val="75000"/>
                  </a:prstClr>
                </a:solidFill>
                <a:latin typeface="Calibri" panose="020F0502020204030204"/>
              </a:rPr>
              <a:t>31.05.2021</a:t>
            </a:r>
          </a:p>
        </p:txBody>
      </p:sp>
      <p:sp>
        <p:nvSpPr>
          <p:cNvPr id="5" name="Footer Placeholder 4">
            <a:extLst>
              <a:ext uri="{FF2B5EF4-FFF2-40B4-BE49-F238E27FC236}">
                <a16:creationId xmlns:a16="http://schemas.microsoft.com/office/drawing/2014/main" id="{0E2DF3CC-7901-4742-B1AF-397A6E9CAD52}"/>
              </a:ext>
            </a:extLst>
          </p:cNvPr>
          <p:cNvSpPr>
            <a:spLocks noGrp="1"/>
          </p:cNvSpPr>
          <p:nvPr>
            <p:ph type="ftr" sz="quarter" idx="11"/>
          </p:nvPr>
        </p:nvSpPr>
        <p:spPr>
          <a:xfrm>
            <a:off x="3006092" y="6237312"/>
            <a:ext cx="3086100" cy="365125"/>
          </a:xfrm>
        </p:spPr>
        <p:txBody>
          <a:bodyPr/>
          <a:lstStyle/>
          <a:p>
            <a:pPr defTabSz="685766"/>
            <a:r>
              <a:rPr lang="en-US" dirty="0">
                <a:solidFill>
                  <a:prstClr val="black">
                    <a:tint val="75000"/>
                  </a:prstClr>
                </a:solidFill>
                <a:latin typeface="Calibri" panose="020F0502020204030204"/>
              </a:rPr>
              <a:t>Horea Moldovan</a:t>
            </a:r>
          </a:p>
        </p:txBody>
      </p:sp>
      <p:sp>
        <p:nvSpPr>
          <p:cNvPr id="8" name="Slide Number Placeholder 7">
            <a:extLst>
              <a:ext uri="{FF2B5EF4-FFF2-40B4-BE49-F238E27FC236}">
                <a16:creationId xmlns:a16="http://schemas.microsoft.com/office/drawing/2014/main" id="{8AF76EC7-878D-40DB-A762-D319C02C7450}"/>
              </a:ext>
            </a:extLst>
          </p:cNvPr>
          <p:cNvSpPr>
            <a:spLocks noGrp="1"/>
          </p:cNvSpPr>
          <p:nvPr>
            <p:ph type="sldNum" sz="quarter" idx="12"/>
          </p:nvPr>
        </p:nvSpPr>
        <p:spPr/>
        <p:txBody>
          <a:bodyPr/>
          <a:lstStyle/>
          <a:p>
            <a:pPr defTabSz="685766"/>
            <a:fld id="{F9036A72-EF4D-4486-A23C-054FE2E2A8D2}" type="slidenum">
              <a:rPr lang="en-US">
                <a:solidFill>
                  <a:prstClr val="black">
                    <a:lumMod val="75000"/>
                    <a:lumOff val="25000"/>
                  </a:prstClr>
                </a:solidFill>
                <a:latin typeface="Calibri" panose="020F0502020204030204"/>
              </a:rPr>
              <a:pPr defTabSz="685766"/>
              <a:t>39</a:t>
            </a:fld>
            <a:endParaRPr lang="en-US">
              <a:solidFill>
                <a:prstClr val="black">
                  <a:lumMod val="75000"/>
                  <a:lumOff val="25000"/>
                </a:prstClr>
              </a:solidFill>
              <a:latin typeface="Calibri" panose="020F0502020204030204"/>
            </a:endParaRPr>
          </a:p>
        </p:txBody>
      </p:sp>
      <p:pic>
        <p:nvPicPr>
          <p:cNvPr id="6" name="Image 5">
            <a:extLst>
              <a:ext uri="{FF2B5EF4-FFF2-40B4-BE49-F238E27FC236}">
                <a16:creationId xmlns:a16="http://schemas.microsoft.com/office/drawing/2014/main" id="{B82076ED-9C7C-4743-B12C-C2FEBA23A5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668" y="2204864"/>
            <a:ext cx="2726127" cy="2726127"/>
          </a:xfrm>
          <a:prstGeom prst="rect">
            <a:avLst/>
          </a:prstGeom>
        </p:spPr>
      </p:pic>
      <p:sp>
        <p:nvSpPr>
          <p:cNvPr id="10" name="ZoneTexte 9">
            <a:extLst>
              <a:ext uri="{FF2B5EF4-FFF2-40B4-BE49-F238E27FC236}">
                <a16:creationId xmlns:a16="http://schemas.microsoft.com/office/drawing/2014/main" id="{663E54DF-E177-4A3E-883C-966430941AC5}"/>
              </a:ext>
            </a:extLst>
          </p:cNvPr>
          <p:cNvSpPr txBox="1"/>
          <p:nvPr/>
        </p:nvSpPr>
        <p:spPr>
          <a:xfrm>
            <a:off x="3491880" y="2552264"/>
            <a:ext cx="5504327" cy="2031325"/>
          </a:xfrm>
          <a:prstGeom prst="rect">
            <a:avLst/>
          </a:prstGeom>
          <a:noFill/>
        </p:spPr>
        <p:txBody>
          <a:bodyPr wrap="none" rtlCol="0">
            <a:spAutoFit/>
          </a:bodyPr>
          <a:lstStyle/>
          <a:p>
            <a:pPr marL="285750" indent="-285750">
              <a:buFont typeface="Arial" panose="020B0604020202020204" pitchFamily="34" charset="0"/>
              <a:buChar char="•"/>
            </a:pPr>
            <a:r>
              <a:rPr lang="fr-FR" b="1" dirty="0">
                <a:solidFill>
                  <a:schemeClr val="accent1">
                    <a:lumMod val="60000"/>
                    <a:lumOff val="40000"/>
                  </a:schemeClr>
                </a:solidFill>
              </a:rPr>
              <a:t>Relève de l'analyse statique</a:t>
            </a:r>
          </a:p>
          <a:p>
            <a:pPr marL="285750" indent="-285750">
              <a:buFont typeface="Arial" panose="020B0604020202020204" pitchFamily="34" charset="0"/>
              <a:buChar char="•"/>
            </a:pPr>
            <a:endParaRPr lang="fr-FR" b="1" dirty="0">
              <a:solidFill>
                <a:schemeClr val="accent1">
                  <a:lumMod val="60000"/>
                  <a:lumOff val="40000"/>
                </a:schemeClr>
              </a:solidFill>
            </a:endParaRPr>
          </a:p>
          <a:p>
            <a:pPr marL="285750" indent="-285750">
              <a:buFont typeface="Arial" panose="020B0604020202020204" pitchFamily="34" charset="0"/>
              <a:buChar char="•"/>
            </a:pPr>
            <a:r>
              <a:rPr lang="fr-FR" b="1" dirty="0">
                <a:solidFill>
                  <a:schemeClr val="accent1">
                    <a:lumMod val="60000"/>
                    <a:lumOff val="40000"/>
                  </a:schemeClr>
                </a:solidFill>
              </a:rPr>
              <a:t>Flux de travail typique</a:t>
            </a:r>
          </a:p>
          <a:p>
            <a:pPr marL="285750" indent="-285750">
              <a:buFont typeface="Arial" panose="020B0604020202020204" pitchFamily="34" charset="0"/>
              <a:buChar char="•"/>
            </a:pPr>
            <a:endParaRPr lang="fr-FR" b="1" dirty="0">
              <a:solidFill>
                <a:schemeClr val="accent1">
                  <a:lumMod val="60000"/>
                  <a:lumOff val="40000"/>
                </a:schemeClr>
              </a:solidFill>
            </a:endParaRPr>
          </a:p>
          <a:p>
            <a:pPr marL="285750" indent="-285750">
              <a:buFont typeface="Arial" panose="020B0604020202020204" pitchFamily="34" charset="0"/>
              <a:buChar char="•"/>
            </a:pPr>
            <a:r>
              <a:rPr lang="fr-FR" b="1" dirty="0">
                <a:solidFill>
                  <a:schemeClr val="accent1">
                    <a:lumMod val="60000"/>
                    <a:lumOff val="40000"/>
                  </a:schemeClr>
                </a:solidFill>
              </a:rPr>
              <a:t>Outils qui aident à analyser les binaires</a:t>
            </a:r>
          </a:p>
          <a:p>
            <a:pPr marL="285750" indent="-285750">
              <a:buFont typeface="Arial" panose="020B0604020202020204" pitchFamily="34" charset="0"/>
              <a:buChar char="•"/>
            </a:pPr>
            <a:endParaRPr lang="fr-FR" b="1" dirty="0">
              <a:solidFill>
                <a:schemeClr val="accent1">
                  <a:lumMod val="60000"/>
                  <a:lumOff val="40000"/>
                </a:schemeClr>
              </a:solidFill>
            </a:endParaRPr>
          </a:p>
          <a:p>
            <a:pPr marL="285750" indent="-285750">
              <a:buFont typeface="Arial" panose="020B0604020202020204" pitchFamily="34" charset="0"/>
              <a:buChar char="•"/>
            </a:pPr>
            <a:r>
              <a:rPr lang="fr-FR" b="1" dirty="0">
                <a:solidFill>
                  <a:schemeClr val="accent1">
                    <a:lumMod val="60000"/>
                    <a:lumOff val="40000"/>
                  </a:schemeClr>
                </a:solidFill>
              </a:rPr>
              <a:t> Codifier tous les artefacts pertinents dans une règle.</a:t>
            </a:r>
          </a:p>
        </p:txBody>
      </p:sp>
    </p:spTree>
    <p:extLst>
      <p:ext uri="{BB962C8B-B14F-4D97-AF65-F5344CB8AC3E}">
        <p14:creationId xmlns:p14="http://schemas.microsoft.com/office/powerpoint/2010/main" val="1926935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Comment ça fonctionne </a:t>
            </a:r>
          </a:p>
        </p:txBody>
      </p:sp>
      <p:sp>
        <p:nvSpPr>
          <p:cNvPr id="4" name="Date Placeholder 3">
            <a:extLst>
              <a:ext uri="{FF2B5EF4-FFF2-40B4-BE49-F238E27FC236}">
                <a16:creationId xmlns:a16="http://schemas.microsoft.com/office/drawing/2014/main" id="{073533C9-8C64-49C2-807E-82BF5C64A4E3}"/>
              </a:ext>
            </a:extLst>
          </p:cNvPr>
          <p:cNvSpPr>
            <a:spLocks noGrp="1"/>
          </p:cNvSpPr>
          <p:nvPr>
            <p:ph type="dt" sz="half" idx="10"/>
          </p:nvPr>
        </p:nvSpPr>
        <p:spPr/>
        <p:txBody>
          <a:bodyPr/>
          <a:lstStyle/>
          <a:p>
            <a:pPr defTabSz="685766"/>
            <a:r>
              <a:rPr lang="en-US" dirty="0">
                <a:solidFill>
                  <a:prstClr val="black">
                    <a:tint val="75000"/>
                  </a:prstClr>
                </a:solidFill>
                <a:latin typeface="Calibri" panose="020F0502020204030204"/>
              </a:rPr>
              <a:t>31.05.2021</a:t>
            </a:r>
          </a:p>
        </p:txBody>
      </p:sp>
      <p:sp>
        <p:nvSpPr>
          <p:cNvPr id="5" name="Footer Placeholder 4">
            <a:extLst>
              <a:ext uri="{FF2B5EF4-FFF2-40B4-BE49-F238E27FC236}">
                <a16:creationId xmlns:a16="http://schemas.microsoft.com/office/drawing/2014/main" id="{0E2DF3CC-7901-4742-B1AF-397A6E9CAD52}"/>
              </a:ext>
            </a:extLst>
          </p:cNvPr>
          <p:cNvSpPr>
            <a:spLocks noGrp="1"/>
          </p:cNvSpPr>
          <p:nvPr>
            <p:ph type="ftr" sz="quarter" idx="11"/>
          </p:nvPr>
        </p:nvSpPr>
        <p:spPr/>
        <p:txBody>
          <a:bodyPr/>
          <a:lstStyle/>
          <a:p>
            <a:pPr defTabSz="685766"/>
            <a:r>
              <a:rPr lang="en-US" dirty="0">
                <a:solidFill>
                  <a:prstClr val="black">
                    <a:tint val="75000"/>
                  </a:prstClr>
                </a:solidFill>
                <a:latin typeface="Calibri" panose="020F0502020204030204"/>
              </a:rPr>
              <a:t>Horea Moldovan</a:t>
            </a:r>
          </a:p>
        </p:txBody>
      </p:sp>
      <p:sp>
        <p:nvSpPr>
          <p:cNvPr id="8" name="Slide Number Placeholder 7">
            <a:extLst>
              <a:ext uri="{FF2B5EF4-FFF2-40B4-BE49-F238E27FC236}">
                <a16:creationId xmlns:a16="http://schemas.microsoft.com/office/drawing/2014/main" id="{8AF76EC7-878D-40DB-A762-D319C02C7450}"/>
              </a:ext>
            </a:extLst>
          </p:cNvPr>
          <p:cNvSpPr>
            <a:spLocks noGrp="1"/>
          </p:cNvSpPr>
          <p:nvPr>
            <p:ph type="sldNum" sz="quarter" idx="12"/>
          </p:nvPr>
        </p:nvSpPr>
        <p:spPr/>
        <p:txBody>
          <a:bodyPr/>
          <a:lstStyle/>
          <a:p>
            <a:pPr defTabSz="685766"/>
            <a:fld id="{F9036A72-EF4D-4486-A23C-054FE2E2A8D2}" type="slidenum">
              <a:rPr lang="en-US">
                <a:solidFill>
                  <a:prstClr val="black">
                    <a:lumMod val="75000"/>
                    <a:lumOff val="25000"/>
                  </a:prstClr>
                </a:solidFill>
                <a:latin typeface="Calibri" panose="020F0502020204030204"/>
              </a:rPr>
              <a:pPr defTabSz="685766"/>
              <a:t>4</a:t>
            </a:fld>
            <a:endParaRPr lang="en-US">
              <a:solidFill>
                <a:prstClr val="black">
                  <a:lumMod val="75000"/>
                  <a:lumOff val="25000"/>
                </a:prstClr>
              </a:solidFill>
              <a:latin typeface="Calibri" panose="020F0502020204030204"/>
            </a:endParaRPr>
          </a:p>
        </p:txBody>
      </p:sp>
      <p:sp>
        <p:nvSpPr>
          <p:cNvPr id="9" name="ZoneTexte 8">
            <a:extLst>
              <a:ext uri="{FF2B5EF4-FFF2-40B4-BE49-F238E27FC236}">
                <a16:creationId xmlns:a16="http://schemas.microsoft.com/office/drawing/2014/main" id="{8522F90B-F6FB-4E1D-99BD-B48C13B50773}"/>
              </a:ext>
            </a:extLst>
          </p:cNvPr>
          <p:cNvSpPr txBox="1"/>
          <p:nvPr/>
        </p:nvSpPr>
        <p:spPr>
          <a:xfrm>
            <a:off x="1608222" y="2654444"/>
            <a:ext cx="6527749" cy="584775"/>
          </a:xfrm>
          <a:prstGeom prst="rect">
            <a:avLst/>
          </a:prstGeom>
          <a:noFill/>
          <a:ln w="38100">
            <a:solidFill>
              <a:schemeClr val="accent1">
                <a:lumMod val="75000"/>
              </a:schemeClr>
            </a:solidFill>
          </a:ln>
        </p:spPr>
        <p:txBody>
          <a:bodyPr wrap="none" rtlCol="0">
            <a:spAutoFit/>
          </a:bodyPr>
          <a:lstStyle/>
          <a:p>
            <a:r>
              <a:rPr lang="fr-FR" sz="3200" dirty="0"/>
              <a:t>48 65 6c </a:t>
            </a:r>
            <a:r>
              <a:rPr lang="fr-FR" sz="3200" dirty="0" err="1"/>
              <a:t>6c</a:t>
            </a:r>
            <a:r>
              <a:rPr lang="fr-FR" sz="3200" dirty="0"/>
              <a:t> 6f 20 57 6f 72 6c 64 21 0a </a:t>
            </a:r>
          </a:p>
        </p:txBody>
      </p:sp>
      <p:sp>
        <p:nvSpPr>
          <p:cNvPr id="18" name="ZoneTexte 17">
            <a:extLst>
              <a:ext uri="{FF2B5EF4-FFF2-40B4-BE49-F238E27FC236}">
                <a16:creationId xmlns:a16="http://schemas.microsoft.com/office/drawing/2014/main" id="{286931B2-10C8-4B87-A2CC-CA525010BF3B}"/>
              </a:ext>
            </a:extLst>
          </p:cNvPr>
          <p:cNvSpPr txBox="1"/>
          <p:nvPr/>
        </p:nvSpPr>
        <p:spPr>
          <a:xfrm>
            <a:off x="2600467" y="1969981"/>
            <a:ext cx="1766702" cy="461665"/>
          </a:xfrm>
          <a:prstGeom prst="rect">
            <a:avLst/>
          </a:prstGeom>
          <a:noFill/>
        </p:spPr>
        <p:txBody>
          <a:bodyPr wrap="none" rtlCol="0">
            <a:spAutoFit/>
          </a:bodyPr>
          <a:lstStyle/>
          <a:p>
            <a:r>
              <a:rPr lang="fr-FR" sz="2400" dirty="0"/>
              <a:t>Hello World!</a:t>
            </a:r>
          </a:p>
        </p:txBody>
      </p:sp>
      <p:pic>
        <p:nvPicPr>
          <p:cNvPr id="22" name="Image 21">
            <a:extLst>
              <a:ext uri="{FF2B5EF4-FFF2-40B4-BE49-F238E27FC236}">
                <a16:creationId xmlns:a16="http://schemas.microsoft.com/office/drawing/2014/main" id="{9A9962F8-2347-4056-9749-EB9BA4628D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3556" y="3391629"/>
            <a:ext cx="1096888" cy="1096888"/>
          </a:xfrm>
          <a:prstGeom prst="rect">
            <a:avLst/>
          </a:prstGeom>
        </p:spPr>
      </p:pic>
      <p:pic>
        <p:nvPicPr>
          <p:cNvPr id="26" name="Image 25">
            <a:extLst>
              <a:ext uri="{FF2B5EF4-FFF2-40B4-BE49-F238E27FC236}">
                <a16:creationId xmlns:a16="http://schemas.microsoft.com/office/drawing/2014/main" id="{E566A05A-91BA-4851-9F0D-655E1303C9F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08222" y="1431067"/>
            <a:ext cx="1077828" cy="1077828"/>
          </a:xfrm>
          <a:prstGeom prst="rect">
            <a:avLst/>
          </a:prstGeom>
        </p:spPr>
      </p:pic>
      <p:sp>
        <p:nvSpPr>
          <p:cNvPr id="29" name="Rectangle 2">
            <a:extLst>
              <a:ext uri="{FF2B5EF4-FFF2-40B4-BE49-F238E27FC236}">
                <a16:creationId xmlns:a16="http://schemas.microsoft.com/office/drawing/2014/main" id="{55196631-6B84-4B97-A68D-FE56557A1C0E}"/>
              </a:ext>
            </a:extLst>
          </p:cNvPr>
          <p:cNvSpPr>
            <a:spLocks noChangeArrowheads="1"/>
          </p:cNvSpPr>
          <p:nvPr/>
        </p:nvSpPr>
        <p:spPr bwMode="auto">
          <a:xfrm>
            <a:off x="2147136" y="4628362"/>
            <a:ext cx="55739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400" b="0" i="0" u="none" strike="noStrike" cap="none" normalizeH="0" baseline="0" dirty="0">
                <a:ln>
                  <a:noFill/>
                </a:ln>
                <a:solidFill>
                  <a:schemeClr val="tx1"/>
                </a:solidFill>
                <a:effectLst/>
                <a:latin typeface="Arial Unicode MS"/>
              </a:rPr>
              <a:t>5eb63bbbe01eeed093cb22bb8f5acdc3</a:t>
            </a:r>
            <a:r>
              <a:rPr kumimoji="0" lang="fr-FR" altLang="fr-FR" sz="1400" b="0" i="0" u="none" strike="noStrike" cap="none" normalizeH="0" baseline="0" dirty="0">
                <a:ln>
                  <a:noFill/>
                </a:ln>
                <a:solidFill>
                  <a:schemeClr val="tx1"/>
                </a:solidFill>
                <a:effectLst/>
              </a:rPr>
              <a:t> </a:t>
            </a:r>
            <a:endParaRPr kumimoji="0" lang="fr-FR" altLang="fr-FR" sz="1400" b="0" i="0" u="none" strike="noStrike" cap="none" normalizeH="0" baseline="0" dirty="0">
              <a:ln>
                <a:noFill/>
              </a:ln>
              <a:solidFill>
                <a:schemeClr val="tx1"/>
              </a:solidFill>
              <a:effectLst/>
              <a:latin typeface="Arial" panose="020B0604020202020204" pitchFamily="34" charset="0"/>
            </a:endParaRPr>
          </a:p>
        </p:txBody>
      </p:sp>
      <p:sp>
        <p:nvSpPr>
          <p:cNvPr id="30" name="ZoneTexte 29">
            <a:extLst>
              <a:ext uri="{FF2B5EF4-FFF2-40B4-BE49-F238E27FC236}">
                <a16:creationId xmlns:a16="http://schemas.microsoft.com/office/drawing/2014/main" id="{2DE45DE9-8D99-445D-AAFE-FF8713F4A4B1}"/>
              </a:ext>
            </a:extLst>
          </p:cNvPr>
          <p:cNvSpPr txBox="1"/>
          <p:nvPr/>
        </p:nvSpPr>
        <p:spPr>
          <a:xfrm>
            <a:off x="5387785" y="3744408"/>
            <a:ext cx="2173993" cy="369332"/>
          </a:xfrm>
          <a:prstGeom prst="rect">
            <a:avLst/>
          </a:prstGeom>
          <a:noFill/>
        </p:spPr>
        <p:txBody>
          <a:bodyPr wrap="none" rtlCol="0">
            <a:spAutoFit/>
          </a:bodyPr>
          <a:lstStyle/>
          <a:p>
            <a:r>
              <a:rPr lang="fr-FR" b="1" dirty="0">
                <a:solidFill>
                  <a:schemeClr val="accent1">
                    <a:lumMod val="75000"/>
                  </a:schemeClr>
                </a:solidFill>
              </a:rPr>
              <a:t>Hash </a:t>
            </a:r>
            <a:r>
              <a:rPr lang="fr-FR" b="1" dirty="0" err="1">
                <a:solidFill>
                  <a:schemeClr val="accent1">
                    <a:lumMod val="75000"/>
                  </a:schemeClr>
                </a:solidFill>
              </a:rPr>
              <a:t>function</a:t>
            </a:r>
            <a:r>
              <a:rPr lang="fr-FR" b="1" dirty="0">
                <a:solidFill>
                  <a:schemeClr val="accent1">
                    <a:lumMod val="75000"/>
                  </a:schemeClr>
                </a:solidFill>
              </a:rPr>
              <a:t> (MD5)</a:t>
            </a:r>
          </a:p>
        </p:txBody>
      </p:sp>
    </p:spTree>
    <p:extLst>
      <p:ext uri="{BB962C8B-B14F-4D97-AF65-F5344CB8AC3E}">
        <p14:creationId xmlns:p14="http://schemas.microsoft.com/office/powerpoint/2010/main" val="27999584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WOrkflow</a:t>
            </a:r>
            <a:endParaRPr lang="en-US" dirty="0"/>
          </a:p>
        </p:txBody>
      </p:sp>
      <p:sp>
        <p:nvSpPr>
          <p:cNvPr id="4" name="Date Placeholder 3">
            <a:extLst>
              <a:ext uri="{FF2B5EF4-FFF2-40B4-BE49-F238E27FC236}">
                <a16:creationId xmlns:a16="http://schemas.microsoft.com/office/drawing/2014/main" id="{073533C9-8C64-49C2-807E-82BF5C64A4E3}"/>
              </a:ext>
            </a:extLst>
          </p:cNvPr>
          <p:cNvSpPr>
            <a:spLocks noGrp="1"/>
          </p:cNvSpPr>
          <p:nvPr>
            <p:ph type="dt" sz="half" idx="10"/>
          </p:nvPr>
        </p:nvSpPr>
        <p:spPr/>
        <p:txBody>
          <a:bodyPr/>
          <a:lstStyle/>
          <a:p>
            <a:pPr defTabSz="685766"/>
            <a:r>
              <a:rPr lang="en-US" dirty="0">
                <a:solidFill>
                  <a:prstClr val="black">
                    <a:tint val="75000"/>
                  </a:prstClr>
                </a:solidFill>
                <a:latin typeface="Calibri" panose="020F0502020204030204"/>
              </a:rPr>
              <a:t>31.05.2021</a:t>
            </a:r>
          </a:p>
        </p:txBody>
      </p:sp>
      <p:sp>
        <p:nvSpPr>
          <p:cNvPr id="5" name="Footer Placeholder 4">
            <a:extLst>
              <a:ext uri="{FF2B5EF4-FFF2-40B4-BE49-F238E27FC236}">
                <a16:creationId xmlns:a16="http://schemas.microsoft.com/office/drawing/2014/main" id="{0E2DF3CC-7901-4742-B1AF-397A6E9CAD52}"/>
              </a:ext>
            </a:extLst>
          </p:cNvPr>
          <p:cNvSpPr>
            <a:spLocks noGrp="1"/>
          </p:cNvSpPr>
          <p:nvPr>
            <p:ph type="ftr" sz="quarter" idx="11"/>
          </p:nvPr>
        </p:nvSpPr>
        <p:spPr>
          <a:xfrm>
            <a:off x="3006092" y="6237312"/>
            <a:ext cx="3086100" cy="365125"/>
          </a:xfrm>
        </p:spPr>
        <p:txBody>
          <a:bodyPr/>
          <a:lstStyle/>
          <a:p>
            <a:pPr defTabSz="685766"/>
            <a:r>
              <a:rPr lang="en-US" dirty="0">
                <a:solidFill>
                  <a:prstClr val="black">
                    <a:tint val="75000"/>
                  </a:prstClr>
                </a:solidFill>
                <a:latin typeface="Calibri" panose="020F0502020204030204"/>
              </a:rPr>
              <a:t>Horea Moldovan</a:t>
            </a:r>
          </a:p>
        </p:txBody>
      </p:sp>
      <p:sp>
        <p:nvSpPr>
          <p:cNvPr id="8" name="Slide Number Placeholder 7">
            <a:extLst>
              <a:ext uri="{FF2B5EF4-FFF2-40B4-BE49-F238E27FC236}">
                <a16:creationId xmlns:a16="http://schemas.microsoft.com/office/drawing/2014/main" id="{8AF76EC7-878D-40DB-A762-D319C02C7450}"/>
              </a:ext>
            </a:extLst>
          </p:cNvPr>
          <p:cNvSpPr>
            <a:spLocks noGrp="1"/>
          </p:cNvSpPr>
          <p:nvPr>
            <p:ph type="sldNum" sz="quarter" idx="12"/>
          </p:nvPr>
        </p:nvSpPr>
        <p:spPr/>
        <p:txBody>
          <a:bodyPr/>
          <a:lstStyle/>
          <a:p>
            <a:pPr defTabSz="685766"/>
            <a:fld id="{F9036A72-EF4D-4486-A23C-054FE2E2A8D2}" type="slidenum">
              <a:rPr lang="en-US">
                <a:solidFill>
                  <a:prstClr val="black">
                    <a:lumMod val="75000"/>
                    <a:lumOff val="25000"/>
                  </a:prstClr>
                </a:solidFill>
                <a:latin typeface="Calibri" panose="020F0502020204030204"/>
              </a:rPr>
              <a:pPr defTabSz="685766"/>
              <a:t>40</a:t>
            </a:fld>
            <a:endParaRPr lang="en-US">
              <a:solidFill>
                <a:prstClr val="black">
                  <a:lumMod val="75000"/>
                  <a:lumOff val="25000"/>
                </a:prstClr>
              </a:solidFill>
              <a:latin typeface="Calibri" panose="020F0502020204030204"/>
            </a:endParaRPr>
          </a:p>
        </p:txBody>
      </p:sp>
      <p:pic>
        <p:nvPicPr>
          <p:cNvPr id="3" name="Image 2">
            <a:extLst>
              <a:ext uri="{FF2B5EF4-FFF2-40B4-BE49-F238E27FC236}">
                <a16:creationId xmlns:a16="http://schemas.microsoft.com/office/drawing/2014/main" id="{98A3C99D-6D7F-4159-852B-5DA9DDF24FE6}"/>
              </a:ext>
            </a:extLst>
          </p:cNvPr>
          <p:cNvPicPr>
            <a:picLocks noChangeAspect="1"/>
          </p:cNvPicPr>
          <p:nvPr/>
        </p:nvPicPr>
        <p:blipFill>
          <a:blip r:embed="rId3"/>
          <a:stretch>
            <a:fillRect/>
          </a:stretch>
        </p:blipFill>
        <p:spPr>
          <a:xfrm>
            <a:off x="785284" y="1528497"/>
            <a:ext cx="7573432" cy="3801005"/>
          </a:xfrm>
          <a:prstGeom prst="rect">
            <a:avLst/>
          </a:prstGeom>
        </p:spPr>
      </p:pic>
    </p:spTree>
    <p:extLst>
      <p:ext uri="{BB962C8B-B14F-4D97-AF65-F5344CB8AC3E}">
        <p14:creationId xmlns:p14="http://schemas.microsoft.com/office/powerpoint/2010/main" val="5395712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Construire </a:t>
            </a:r>
            <a:r>
              <a:rPr lang="en-US" dirty="0" err="1"/>
              <a:t>une</a:t>
            </a:r>
            <a:r>
              <a:rPr lang="en-US" dirty="0"/>
              <a:t> règle</a:t>
            </a:r>
          </a:p>
        </p:txBody>
      </p:sp>
      <p:sp>
        <p:nvSpPr>
          <p:cNvPr id="4" name="Date Placeholder 3">
            <a:extLst>
              <a:ext uri="{FF2B5EF4-FFF2-40B4-BE49-F238E27FC236}">
                <a16:creationId xmlns:a16="http://schemas.microsoft.com/office/drawing/2014/main" id="{073533C9-8C64-49C2-807E-82BF5C64A4E3}"/>
              </a:ext>
            </a:extLst>
          </p:cNvPr>
          <p:cNvSpPr>
            <a:spLocks noGrp="1"/>
          </p:cNvSpPr>
          <p:nvPr>
            <p:ph type="dt" sz="half" idx="10"/>
          </p:nvPr>
        </p:nvSpPr>
        <p:spPr/>
        <p:txBody>
          <a:bodyPr/>
          <a:lstStyle/>
          <a:p>
            <a:pPr defTabSz="685766"/>
            <a:r>
              <a:rPr lang="en-US" dirty="0">
                <a:solidFill>
                  <a:prstClr val="black">
                    <a:tint val="75000"/>
                  </a:prstClr>
                </a:solidFill>
                <a:latin typeface="Calibri" panose="020F0502020204030204"/>
              </a:rPr>
              <a:t>31.05.2021</a:t>
            </a:r>
          </a:p>
        </p:txBody>
      </p:sp>
      <p:sp>
        <p:nvSpPr>
          <p:cNvPr id="5" name="Footer Placeholder 4">
            <a:extLst>
              <a:ext uri="{FF2B5EF4-FFF2-40B4-BE49-F238E27FC236}">
                <a16:creationId xmlns:a16="http://schemas.microsoft.com/office/drawing/2014/main" id="{0E2DF3CC-7901-4742-B1AF-397A6E9CAD52}"/>
              </a:ext>
            </a:extLst>
          </p:cNvPr>
          <p:cNvSpPr>
            <a:spLocks noGrp="1"/>
          </p:cNvSpPr>
          <p:nvPr>
            <p:ph type="ftr" sz="quarter" idx="11"/>
          </p:nvPr>
        </p:nvSpPr>
        <p:spPr>
          <a:xfrm>
            <a:off x="3006092" y="6237312"/>
            <a:ext cx="3086100" cy="365125"/>
          </a:xfrm>
        </p:spPr>
        <p:txBody>
          <a:bodyPr/>
          <a:lstStyle/>
          <a:p>
            <a:pPr defTabSz="685766"/>
            <a:r>
              <a:rPr lang="en-US" dirty="0">
                <a:solidFill>
                  <a:prstClr val="black">
                    <a:tint val="75000"/>
                  </a:prstClr>
                </a:solidFill>
                <a:latin typeface="Calibri" panose="020F0502020204030204"/>
              </a:rPr>
              <a:t>Horea Moldovan</a:t>
            </a:r>
          </a:p>
        </p:txBody>
      </p:sp>
      <p:sp>
        <p:nvSpPr>
          <p:cNvPr id="8" name="Slide Number Placeholder 7">
            <a:extLst>
              <a:ext uri="{FF2B5EF4-FFF2-40B4-BE49-F238E27FC236}">
                <a16:creationId xmlns:a16="http://schemas.microsoft.com/office/drawing/2014/main" id="{8AF76EC7-878D-40DB-A762-D319C02C7450}"/>
              </a:ext>
            </a:extLst>
          </p:cNvPr>
          <p:cNvSpPr>
            <a:spLocks noGrp="1"/>
          </p:cNvSpPr>
          <p:nvPr>
            <p:ph type="sldNum" sz="quarter" idx="12"/>
          </p:nvPr>
        </p:nvSpPr>
        <p:spPr/>
        <p:txBody>
          <a:bodyPr/>
          <a:lstStyle/>
          <a:p>
            <a:pPr defTabSz="685766"/>
            <a:fld id="{F9036A72-EF4D-4486-A23C-054FE2E2A8D2}" type="slidenum">
              <a:rPr lang="en-US">
                <a:solidFill>
                  <a:prstClr val="black">
                    <a:lumMod val="75000"/>
                    <a:lumOff val="25000"/>
                  </a:prstClr>
                </a:solidFill>
                <a:latin typeface="Calibri" panose="020F0502020204030204"/>
              </a:rPr>
              <a:pPr defTabSz="685766"/>
              <a:t>41</a:t>
            </a:fld>
            <a:endParaRPr lang="en-US">
              <a:solidFill>
                <a:prstClr val="black">
                  <a:lumMod val="75000"/>
                  <a:lumOff val="25000"/>
                </a:prstClr>
              </a:solidFill>
              <a:latin typeface="Calibri" panose="020F0502020204030204"/>
            </a:endParaRPr>
          </a:p>
        </p:txBody>
      </p:sp>
      <p:sp>
        <p:nvSpPr>
          <p:cNvPr id="6" name="ZoneTexte 5">
            <a:extLst>
              <a:ext uri="{FF2B5EF4-FFF2-40B4-BE49-F238E27FC236}">
                <a16:creationId xmlns:a16="http://schemas.microsoft.com/office/drawing/2014/main" id="{2190F7C5-7576-4E3A-9746-A3E5F846F337}"/>
              </a:ext>
            </a:extLst>
          </p:cNvPr>
          <p:cNvSpPr txBox="1"/>
          <p:nvPr/>
        </p:nvSpPr>
        <p:spPr>
          <a:xfrm>
            <a:off x="765094" y="2276872"/>
            <a:ext cx="1462452" cy="646331"/>
          </a:xfrm>
          <a:prstGeom prst="rect">
            <a:avLst/>
          </a:prstGeom>
          <a:noFill/>
        </p:spPr>
        <p:txBody>
          <a:bodyPr wrap="none" rtlCol="0">
            <a:spAutoFit/>
          </a:bodyPr>
          <a:lstStyle/>
          <a:p>
            <a:r>
              <a:rPr lang="fr-FR" dirty="0"/>
              <a:t>Motif binaire </a:t>
            </a:r>
          </a:p>
          <a:p>
            <a:r>
              <a:rPr lang="fr-FR" dirty="0"/>
              <a:t>identifié</a:t>
            </a:r>
          </a:p>
        </p:txBody>
      </p:sp>
      <p:sp>
        <p:nvSpPr>
          <p:cNvPr id="7" name="ZoneTexte 6">
            <a:extLst>
              <a:ext uri="{FF2B5EF4-FFF2-40B4-BE49-F238E27FC236}">
                <a16:creationId xmlns:a16="http://schemas.microsoft.com/office/drawing/2014/main" id="{550CB80A-7CA3-4937-937C-109EA3754D1B}"/>
              </a:ext>
            </a:extLst>
          </p:cNvPr>
          <p:cNvSpPr txBox="1"/>
          <p:nvPr/>
        </p:nvSpPr>
        <p:spPr>
          <a:xfrm>
            <a:off x="765094" y="3232387"/>
            <a:ext cx="1430456" cy="646331"/>
          </a:xfrm>
          <a:prstGeom prst="rect">
            <a:avLst/>
          </a:prstGeom>
          <a:noFill/>
        </p:spPr>
        <p:txBody>
          <a:bodyPr wrap="none" rtlCol="0">
            <a:spAutoFit/>
          </a:bodyPr>
          <a:lstStyle/>
          <a:p>
            <a:r>
              <a:rPr lang="fr-FR" dirty="0"/>
              <a:t>Identification</a:t>
            </a:r>
          </a:p>
          <a:p>
            <a:r>
              <a:rPr lang="fr-FR" dirty="0"/>
              <a:t>du fichier</a:t>
            </a:r>
          </a:p>
        </p:txBody>
      </p:sp>
      <p:sp>
        <p:nvSpPr>
          <p:cNvPr id="9" name="ZoneTexte 8">
            <a:extLst>
              <a:ext uri="{FF2B5EF4-FFF2-40B4-BE49-F238E27FC236}">
                <a16:creationId xmlns:a16="http://schemas.microsoft.com/office/drawing/2014/main" id="{54477887-F1B3-4F00-A282-7FF4933BEE5E}"/>
              </a:ext>
            </a:extLst>
          </p:cNvPr>
          <p:cNvSpPr txBox="1"/>
          <p:nvPr/>
        </p:nvSpPr>
        <p:spPr>
          <a:xfrm>
            <a:off x="765094" y="4379933"/>
            <a:ext cx="925253" cy="369332"/>
          </a:xfrm>
          <a:prstGeom prst="rect">
            <a:avLst/>
          </a:prstGeom>
          <a:noFill/>
        </p:spPr>
        <p:txBody>
          <a:bodyPr wrap="none" rtlCol="0">
            <a:spAutoFit/>
          </a:bodyPr>
          <a:lstStyle/>
          <a:p>
            <a:r>
              <a:rPr lang="fr-FR" dirty="0"/>
              <a:t>Logique</a:t>
            </a:r>
          </a:p>
        </p:txBody>
      </p:sp>
      <p:sp>
        <p:nvSpPr>
          <p:cNvPr id="12" name="Rectangle : coins arrondis 11">
            <a:extLst>
              <a:ext uri="{FF2B5EF4-FFF2-40B4-BE49-F238E27FC236}">
                <a16:creationId xmlns:a16="http://schemas.microsoft.com/office/drawing/2014/main" id="{AE62DF01-F043-42F3-ABF9-50E72FE069AB}"/>
              </a:ext>
            </a:extLst>
          </p:cNvPr>
          <p:cNvSpPr/>
          <p:nvPr/>
        </p:nvSpPr>
        <p:spPr>
          <a:xfrm>
            <a:off x="2975240" y="3228959"/>
            <a:ext cx="2357996" cy="646331"/>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t>Metadonnées</a:t>
            </a:r>
            <a:r>
              <a:rPr lang="fr-FR" dirty="0"/>
              <a:t> (</a:t>
            </a:r>
            <a:r>
              <a:rPr lang="fr-FR" dirty="0" err="1"/>
              <a:t>type,taille,etc</a:t>
            </a:r>
            <a:r>
              <a:rPr lang="fr-FR" dirty="0"/>
              <a:t>)</a:t>
            </a:r>
          </a:p>
        </p:txBody>
      </p:sp>
      <p:sp>
        <p:nvSpPr>
          <p:cNvPr id="13" name="Rectangle : coins arrondis 12">
            <a:extLst>
              <a:ext uri="{FF2B5EF4-FFF2-40B4-BE49-F238E27FC236}">
                <a16:creationId xmlns:a16="http://schemas.microsoft.com/office/drawing/2014/main" id="{41BD59DA-446B-44AB-8C57-52338EEFF260}"/>
              </a:ext>
            </a:extLst>
          </p:cNvPr>
          <p:cNvSpPr/>
          <p:nvPr/>
        </p:nvSpPr>
        <p:spPr>
          <a:xfrm>
            <a:off x="2975240" y="2276872"/>
            <a:ext cx="2357996" cy="646331"/>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dirty="0">
              <a:solidFill>
                <a:schemeClr val="bg1"/>
              </a:solidFill>
            </a:endParaRPr>
          </a:p>
          <a:p>
            <a:r>
              <a:rPr lang="fr-FR" dirty="0">
                <a:solidFill>
                  <a:schemeClr val="bg1"/>
                </a:solidFill>
              </a:rPr>
              <a:t>Strings, nom fichier,</a:t>
            </a:r>
          </a:p>
          <a:p>
            <a:r>
              <a:rPr lang="fr-FR" dirty="0">
                <a:solidFill>
                  <a:schemeClr val="bg1"/>
                </a:solidFill>
              </a:rPr>
              <a:t>chemin fichier, </a:t>
            </a:r>
            <a:r>
              <a:rPr lang="fr-FR" dirty="0" err="1">
                <a:solidFill>
                  <a:schemeClr val="bg1"/>
                </a:solidFill>
              </a:rPr>
              <a:t>urls</a:t>
            </a:r>
            <a:r>
              <a:rPr lang="fr-FR" dirty="0">
                <a:solidFill>
                  <a:schemeClr val="bg1"/>
                </a:solidFill>
              </a:rPr>
              <a:t>, </a:t>
            </a:r>
            <a:r>
              <a:rPr lang="fr-FR" dirty="0" err="1">
                <a:solidFill>
                  <a:schemeClr val="bg1"/>
                </a:solidFill>
              </a:rPr>
              <a:t>ip</a:t>
            </a:r>
            <a:endParaRPr lang="fr-FR" dirty="0">
              <a:solidFill>
                <a:schemeClr val="bg1"/>
              </a:solidFill>
            </a:endParaRPr>
          </a:p>
          <a:p>
            <a:pPr algn="ctr"/>
            <a:endParaRPr lang="fr-FR" dirty="0"/>
          </a:p>
        </p:txBody>
      </p:sp>
      <p:sp>
        <p:nvSpPr>
          <p:cNvPr id="14" name="Rectangle : coins arrondis 13">
            <a:extLst>
              <a:ext uri="{FF2B5EF4-FFF2-40B4-BE49-F238E27FC236}">
                <a16:creationId xmlns:a16="http://schemas.microsoft.com/office/drawing/2014/main" id="{B34EF1DD-0C71-438C-8059-C51841668143}"/>
              </a:ext>
            </a:extLst>
          </p:cNvPr>
          <p:cNvSpPr/>
          <p:nvPr/>
        </p:nvSpPr>
        <p:spPr>
          <a:xfrm>
            <a:off x="2975240" y="4202185"/>
            <a:ext cx="2357996" cy="646331"/>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Etablir les motifs à identifier</a:t>
            </a:r>
          </a:p>
        </p:txBody>
      </p:sp>
      <p:sp>
        <p:nvSpPr>
          <p:cNvPr id="15" name="Rectangle : coins arrondis 14">
            <a:extLst>
              <a:ext uri="{FF2B5EF4-FFF2-40B4-BE49-F238E27FC236}">
                <a16:creationId xmlns:a16="http://schemas.microsoft.com/office/drawing/2014/main" id="{EBC86E48-3E1B-49AF-97F8-E64F597693BE}"/>
              </a:ext>
            </a:extLst>
          </p:cNvPr>
          <p:cNvSpPr/>
          <p:nvPr/>
        </p:nvSpPr>
        <p:spPr>
          <a:xfrm>
            <a:off x="6092192" y="3228959"/>
            <a:ext cx="2286714" cy="823752"/>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REGLE</a:t>
            </a:r>
          </a:p>
        </p:txBody>
      </p:sp>
      <p:cxnSp>
        <p:nvCxnSpPr>
          <p:cNvPr id="17" name="Connecteur droit avec flèche 16">
            <a:extLst>
              <a:ext uri="{FF2B5EF4-FFF2-40B4-BE49-F238E27FC236}">
                <a16:creationId xmlns:a16="http://schemas.microsoft.com/office/drawing/2014/main" id="{FD389E9D-9D49-49F2-8AC4-AE8BAA5A9B4B}"/>
              </a:ext>
            </a:extLst>
          </p:cNvPr>
          <p:cNvCxnSpPr>
            <a:stCxn id="13" idx="3"/>
            <a:endCxn id="15" idx="1"/>
          </p:cNvCxnSpPr>
          <p:nvPr/>
        </p:nvCxnSpPr>
        <p:spPr>
          <a:xfrm>
            <a:off x="5333236" y="2600038"/>
            <a:ext cx="758956" cy="10407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eur droit avec flèche 18">
            <a:extLst>
              <a:ext uri="{FF2B5EF4-FFF2-40B4-BE49-F238E27FC236}">
                <a16:creationId xmlns:a16="http://schemas.microsoft.com/office/drawing/2014/main" id="{E4B7F119-1C21-453D-9D34-365AD6DED2B5}"/>
              </a:ext>
            </a:extLst>
          </p:cNvPr>
          <p:cNvCxnSpPr>
            <a:stCxn id="12" idx="3"/>
            <a:endCxn id="15" idx="1"/>
          </p:cNvCxnSpPr>
          <p:nvPr/>
        </p:nvCxnSpPr>
        <p:spPr>
          <a:xfrm>
            <a:off x="5333236" y="3552125"/>
            <a:ext cx="758956" cy="887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eur droit avec flèche 20">
            <a:extLst>
              <a:ext uri="{FF2B5EF4-FFF2-40B4-BE49-F238E27FC236}">
                <a16:creationId xmlns:a16="http://schemas.microsoft.com/office/drawing/2014/main" id="{3AF4165A-9FAE-459B-9E76-C348CBACBCC7}"/>
              </a:ext>
            </a:extLst>
          </p:cNvPr>
          <p:cNvCxnSpPr>
            <a:stCxn id="14" idx="3"/>
            <a:endCxn id="15" idx="1"/>
          </p:cNvCxnSpPr>
          <p:nvPr/>
        </p:nvCxnSpPr>
        <p:spPr>
          <a:xfrm flipV="1">
            <a:off x="5333236" y="3640835"/>
            <a:ext cx="758956" cy="8845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62357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HOmework</a:t>
            </a:r>
            <a:endParaRPr lang="en-US" dirty="0"/>
          </a:p>
        </p:txBody>
      </p:sp>
      <p:sp>
        <p:nvSpPr>
          <p:cNvPr id="4" name="Date Placeholder 3">
            <a:extLst>
              <a:ext uri="{FF2B5EF4-FFF2-40B4-BE49-F238E27FC236}">
                <a16:creationId xmlns:a16="http://schemas.microsoft.com/office/drawing/2014/main" id="{073533C9-8C64-49C2-807E-82BF5C64A4E3}"/>
              </a:ext>
            </a:extLst>
          </p:cNvPr>
          <p:cNvSpPr>
            <a:spLocks noGrp="1"/>
          </p:cNvSpPr>
          <p:nvPr>
            <p:ph type="dt" sz="half" idx="10"/>
          </p:nvPr>
        </p:nvSpPr>
        <p:spPr/>
        <p:txBody>
          <a:bodyPr/>
          <a:lstStyle/>
          <a:p>
            <a:pPr defTabSz="685766"/>
            <a:r>
              <a:rPr lang="en-US" dirty="0">
                <a:solidFill>
                  <a:prstClr val="black">
                    <a:tint val="75000"/>
                  </a:prstClr>
                </a:solidFill>
                <a:latin typeface="Calibri" panose="020F0502020204030204"/>
              </a:rPr>
              <a:t>31.05.2021</a:t>
            </a:r>
          </a:p>
        </p:txBody>
      </p:sp>
      <p:sp>
        <p:nvSpPr>
          <p:cNvPr id="5" name="Footer Placeholder 4">
            <a:extLst>
              <a:ext uri="{FF2B5EF4-FFF2-40B4-BE49-F238E27FC236}">
                <a16:creationId xmlns:a16="http://schemas.microsoft.com/office/drawing/2014/main" id="{0E2DF3CC-7901-4742-B1AF-397A6E9CAD52}"/>
              </a:ext>
            </a:extLst>
          </p:cNvPr>
          <p:cNvSpPr>
            <a:spLocks noGrp="1"/>
          </p:cNvSpPr>
          <p:nvPr>
            <p:ph type="ftr" sz="quarter" idx="11"/>
          </p:nvPr>
        </p:nvSpPr>
        <p:spPr>
          <a:xfrm>
            <a:off x="3006092" y="6237312"/>
            <a:ext cx="3086100" cy="365125"/>
          </a:xfrm>
        </p:spPr>
        <p:txBody>
          <a:bodyPr/>
          <a:lstStyle/>
          <a:p>
            <a:pPr defTabSz="685766"/>
            <a:r>
              <a:rPr lang="en-US" dirty="0">
                <a:solidFill>
                  <a:prstClr val="black">
                    <a:tint val="75000"/>
                  </a:prstClr>
                </a:solidFill>
                <a:latin typeface="Calibri" panose="020F0502020204030204"/>
              </a:rPr>
              <a:t>Horea Moldovan</a:t>
            </a:r>
          </a:p>
        </p:txBody>
      </p:sp>
      <p:sp>
        <p:nvSpPr>
          <p:cNvPr id="8" name="Slide Number Placeholder 7">
            <a:extLst>
              <a:ext uri="{FF2B5EF4-FFF2-40B4-BE49-F238E27FC236}">
                <a16:creationId xmlns:a16="http://schemas.microsoft.com/office/drawing/2014/main" id="{8AF76EC7-878D-40DB-A762-D319C02C7450}"/>
              </a:ext>
            </a:extLst>
          </p:cNvPr>
          <p:cNvSpPr>
            <a:spLocks noGrp="1"/>
          </p:cNvSpPr>
          <p:nvPr>
            <p:ph type="sldNum" sz="quarter" idx="12"/>
          </p:nvPr>
        </p:nvSpPr>
        <p:spPr/>
        <p:txBody>
          <a:bodyPr/>
          <a:lstStyle/>
          <a:p>
            <a:pPr defTabSz="685766"/>
            <a:fld id="{F9036A72-EF4D-4486-A23C-054FE2E2A8D2}" type="slidenum">
              <a:rPr lang="en-US">
                <a:solidFill>
                  <a:prstClr val="black">
                    <a:lumMod val="75000"/>
                    <a:lumOff val="25000"/>
                  </a:prstClr>
                </a:solidFill>
                <a:latin typeface="Calibri" panose="020F0502020204030204"/>
              </a:rPr>
              <a:pPr defTabSz="685766"/>
              <a:t>42</a:t>
            </a:fld>
            <a:endParaRPr lang="en-US">
              <a:solidFill>
                <a:prstClr val="black">
                  <a:lumMod val="75000"/>
                  <a:lumOff val="25000"/>
                </a:prstClr>
              </a:solidFill>
              <a:latin typeface="Calibri" panose="020F0502020204030204"/>
            </a:endParaRPr>
          </a:p>
        </p:txBody>
      </p:sp>
      <p:sp>
        <p:nvSpPr>
          <p:cNvPr id="3" name="ZoneTexte 2">
            <a:extLst>
              <a:ext uri="{FF2B5EF4-FFF2-40B4-BE49-F238E27FC236}">
                <a16:creationId xmlns:a16="http://schemas.microsoft.com/office/drawing/2014/main" id="{A5ADD987-3572-4238-AAA4-6C4D0566EBB0}"/>
              </a:ext>
            </a:extLst>
          </p:cNvPr>
          <p:cNvSpPr txBox="1"/>
          <p:nvPr/>
        </p:nvSpPr>
        <p:spPr>
          <a:xfrm>
            <a:off x="628650" y="1628199"/>
            <a:ext cx="8047806" cy="4524315"/>
          </a:xfrm>
          <a:prstGeom prst="rect">
            <a:avLst/>
          </a:prstGeom>
          <a:noFill/>
        </p:spPr>
        <p:txBody>
          <a:bodyPr wrap="square" rtlCol="0">
            <a:spAutoFit/>
          </a:bodyPr>
          <a:lstStyle/>
          <a:p>
            <a:r>
              <a:rPr lang="fr-FR" b="1" dirty="0">
                <a:solidFill>
                  <a:schemeClr val="accent1">
                    <a:lumMod val="60000"/>
                    <a:lumOff val="40000"/>
                  </a:schemeClr>
                </a:solidFill>
              </a:rPr>
              <a:t>Accédez au dossier « </a:t>
            </a:r>
            <a:r>
              <a:rPr lang="fr-FR" b="1" dirty="0" err="1">
                <a:solidFill>
                  <a:schemeClr val="accent1">
                    <a:lumMod val="60000"/>
                    <a:lumOff val="40000"/>
                  </a:schemeClr>
                </a:solidFill>
              </a:rPr>
              <a:t>homework</a:t>
            </a:r>
            <a:r>
              <a:rPr lang="fr-FR" b="1" dirty="0">
                <a:solidFill>
                  <a:schemeClr val="accent1">
                    <a:lumMod val="60000"/>
                    <a:lumOff val="40000"/>
                  </a:schemeClr>
                </a:solidFill>
              </a:rPr>
              <a:t> ». Avec un éditeur hexa de votre choix, écrivez </a:t>
            </a:r>
          </a:p>
          <a:p>
            <a:r>
              <a:rPr lang="fr-FR" b="1" dirty="0">
                <a:solidFill>
                  <a:srgbClr val="FF0000"/>
                </a:solidFill>
              </a:rPr>
              <a:t>3 règles YARA </a:t>
            </a:r>
            <a:r>
              <a:rPr lang="fr-FR" b="1" dirty="0">
                <a:solidFill>
                  <a:schemeClr val="accent1">
                    <a:lumMod val="60000"/>
                    <a:lumOff val="40000"/>
                  </a:schemeClr>
                </a:solidFill>
              </a:rPr>
              <a:t>pour détecter les fichiers </a:t>
            </a:r>
            <a:r>
              <a:rPr lang="fr-FR" b="1" dirty="0">
                <a:solidFill>
                  <a:srgbClr val="FF0000"/>
                </a:solidFill>
              </a:rPr>
              <a:t>zip, 7z </a:t>
            </a:r>
            <a:r>
              <a:rPr lang="fr-FR" b="1" dirty="0">
                <a:solidFill>
                  <a:schemeClr val="accent1">
                    <a:lumMod val="60000"/>
                    <a:lumOff val="40000"/>
                  </a:schemeClr>
                </a:solidFill>
              </a:rPr>
              <a:t>et</a:t>
            </a:r>
            <a:r>
              <a:rPr lang="fr-FR" dirty="0"/>
              <a:t> </a:t>
            </a:r>
            <a:r>
              <a:rPr lang="fr-FR" b="1" dirty="0" err="1">
                <a:solidFill>
                  <a:srgbClr val="FF0000"/>
                </a:solidFill>
              </a:rPr>
              <a:t>rar</a:t>
            </a:r>
            <a:r>
              <a:rPr lang="fr-FR" dirty="0"/>
              <a:t> </a:t>
            </a:r>
            <a:r>
              <a:rPr lang="fr-FR" b="1" dirty="0">
                <a:solidFill>
                  <a:schemeClr val="accent1">
                    <a:lumMod val="60000"/>
                    <a:lumOff val="40000"/>
                  </a:schemeClr>
                </a:solidFill>
              </a:rPr>
              <a:t>ainsi qu</a:t>
            </a:r>
            <a:r>
              <a:rPr lang="fr-FR" dirty="0"/>
              <a:t>’</a:t>
            </a:r>
            <a:r>
              <a:rPr lang="fr-FR" b="1" dirty="0">
                <a:solidFill>
                  <a:srgbClr val="FF0000"/>
                </a:solidFill>
              </a:rPr>
              <a:t>une unique règle </a:t>
            </a:r>
          </a:p>
          <a:p>
            <a:r>
              <a:rPr lang="fr-FR" b="1" dirty="0">
                <a:solidFill>
                  <a:srgbClr val="FF0000"/>
                </a:solidFill>
              </a:rPr>
              <a:t>globale</a:t>
            </a:r>
            <a:r>
              <a:rPr lang="fr-FR" dirty="0"/>
              <a:t>. </a:t>
            </a:r>
          </a:p>
          <a:p>
            <a:r>
              <a:rPr lang="fr-FR" b="1" dirty="0">
                <a:solidFill>
                  <a:schemeClr val="accent1">
                    <a:lumMod val="60000"/>
                    <a:lumOff val="40000"/>
                  </a:schemeClr>
                </a:solidFill>
              </a:rPr>
              <a:t>Vous pouvez utiliser la section « condition » pour les match ou </a:t>
            </a:r>
          </a:p>
          <a:p>
            <a:r>
              <a:rPr lang="fr-FR" b="1" dirty="0">
                <a:solidFill>
                  <a:schemeClr val="accent1">
                    <a:lumMod val="60000"/>
                    <a:lumOff val="40000"/>
                  </a:schemeClr>
                </a:solidFill>
              </a:rPr>
              <a:t>des strings avec un offset spécifique. Il peut y avoir plusieurs solutions.</a:t>
            </a:r>
          </a:p>
          <a:p>
            <a:r>
              <a:rPr lang="fr-FR" b="1" dirty="0">
                <a:solidFill>
                  <a:schemeClr val="accent1">
                    <a:lumMod val="60000"/>
                    <a:lumOff val="40000"/>
                  </a:schemeClr>
                </a:solidFill>
              </a:rPr>
              <a:t>Les solutions seront notés avec </a:t>
            </a:r>
            <a:r>
              <a:rPr lang="fr-FR" b="1" dirty="0">
                <a:solidFill>
                  <a:schemeClr val="accent1">
                    <a:lumMod val="75000"/>
                  </a:schemeClr>
                </a:solidFill>
              </a:rPr>
              <a:t>5 points / règle</a:t>
            </a:r>
            <a:r>
              <a:rPr lang="fr-FR" dirty="0"/>
              <a:t>.</a:t>
            </a:r>
          </a:p>
          <a:p>
            <a:r>
              <a:rPr lang="fr-FR" b="1" dirty="0">
                <a:solidFill>
                  <a:schemeClr val="accent1">
                    <a:lumMod val="60000"/>
                    <a:lumOff val="40000"/>
                  </a:schemeClr>
                </a:solidFill>
              </a:rPr>
              <a:t>Bonus</a:t>
            </a:r>
            <a:r>
              <a:rPr lang="fr-FR" dirty="0"/>
              <a:t> </a:t>
            </a:r>
            <a:r>
              <a:rPr lang="fr-FR" b="1" dirty="0">
                <a:solidFill>
                  <a:schemeClr val="accent1">
                    <a:lumMod val="75000"/>
                  </a:schemeClr>
                </a:solidFill>
              </a:rPr>
              <a:t>d’un point si</a:t>
            </a:r>
            <a:r>
              <a:rPr lang="fr-FR" dirty="0"/>
              <a:t> </a:t>
            </a:r>
            <a:r>
              <a:rPr lang="fr-FR" b="1" dirty="0">
                <a:solidFill>
                  <a:schemeClr val="accent1">
                    <a:lumMod val="60000"/>
                    <a:lumOff val="40000"/>
                  </a:schemeClr>
                </a:solidFill>
              </a:rPr>
              <a:t>réponse à la question :</a:t>
            </a:r>
          </a:p>
          <a:p>
            <a:r>
              <a:rPr lang="fr-FR" b="1" dirty="0">
                <a:solidFill>
                  <a:schemeClr val="accent1">
                    <a:lumMod val="60000"/>
                    <a:lumOff val="40000"/>
                  </a:schemeClr>
                </a:solidFill>
              </a:rPr>
              <a:t>« Laquelle de ces quatre règles est plus efficiente ? »</a:t>
            </a:r>
          </a:p>
          <a:p>
            <a:endParaRPr lang="fr-FR" b="1" dirty="0">
              <a:solidFill>
                <a:schemeClr val="accent1">
                  <a:lumMod val="60000"/>
                  <a:lumOff val="40000"/>
                </a:schemeClr>
              </a:solidFill>
            </a:endParaRPr>
          </a:p>
          <a:p>
            <a:r>
              <a:rPr lang="fr-FR" b="1" dirty="0">
                <a:solidFill>
                  <a:schemeClr val="accent1">
                    <a:lumMod val="60000"/>
                    <a:lumOff val="40000"/>
                  </a:schemeClr>
                </a:solidFill>
              </a:rPr>
              <a:t>Prérequis :</a:t>
            </a:r>
          </a:p>
          <a:p>
            <a:pPr marL="285750" indent="-285750">
              <a:buFontTx/>
              <a:buChar char="-"/>
            </a:pPr>
            <a:r>
              <a:rPr lang="fr-FR" b="1" dirty="0">
                <a:solidFill>
                  <a:schemeClr val="accent1">
                    <a:lumMod val="60000"/>
                    <a:lumOff val="40000"/>
                  </a:schemeClr>
                </a:solidFill>
              </a:rPr>
              <a:t>Conversion </a:t>
            </a:r>
            <a:r>
              <a:rPr lang="fr-FR" b="1" dirty="0" err="1">
                <a:solidFill>
                  <a:schemeClr val="accent1">
                    <a:lumMod val="60000"/>
                    <a:lumOff val="40000"/>
                  </a:schemeClr>
                </a:solidFill>
              </a:rPr>
              <a:t>héxa</a:t>
            </a:r>
            <a:r>
              <a:rPr lang="fr-FR" b="1" dirty="0">
                <a:solidFill>
                  <a:schemeClr val="accent1">
                    <a:lumMod val="60000"/>
                    <a:lumOff val="40000"/>
                  </a:schemeClr>
                </a:solidFill>
              </a:rPr>
              <a:t>/décimal</a:t>
            </a:r>
          </a:p>
          <a:p>
            <a:pPr marL="285750" indent="-285750">
              <a:buFontTx/>
              <a:buChar char="-"/>
            </a:pPr>
            <a:r>
              <a:rPr lang="fr-FR" b="1" dirty="0">
                <a:solidFill>
                  <a:schemeClr val="accent1">
                    <a:lumMod val="60000"/>
                    <a:lumOff val="40000"/>
                  </a:schemeClr>
                </a:solidFill>
              </a:rPr>
              <a:t>Utilisation des outils strings, </a:t>
            </a:r>
            <a:r>
              <a:rPr lang="fr-FR" b="1" dirty="0" err="1">
                <a:solidFill>
                  <a:schemeClr val="accent1">
                    <a:lumMod val="60000"/>
                    <a:lumOff val="40000"/>
                  </a:schemeClr>
                </a:solidFill>
              </a:rPr>
              <a:t>hexdump</a:t>
            </a:r>
            <a:r>
              <a:rPr lang="fr-FR" b="1" dirty="0">
                <a:solidFill>
                  <a:schemeClr val="accent1">
                    <a:lumMod val="60000"/>
                    <a:lumOff val="40000"/>
                  </a:schemeClr>
                </a:solidFill>
              </a:rPr>
              <a:t>, </a:t>
            </a:r>
            <a:r>
              <a:rPr lang="fr-FR" b="1" dirty="0" err="1">
                <a:solidFill>
                  <a:schemeClr val="accent1">
                    <a:lumMod val="60000"/>
                    <a:lumOff val="40000"/>
                  </a:schemeClr>
                </a:solidFill>
              </a:rPr>
              <a:t>bless</a:t>
            </a:r>
            <a:endParaRPr lang="fr-FR" b="1" dirty="0">
              <a:solidFill>
                <a:schemeClr val="accent1">
                  <a:lumMod val="60000"/>
                  <a:lumOff val="40000"/>
                </a:schemeClr>
              </a:solidFill>
            </a:endParaRPr>
          </a:p>
          <a:p>
            <a:pPr marL="285750" indent="-285750">
              <a:buFontTx/>
              <a:buChar char="-"/>
            </a:pPr>
            <a:r>
              <a:rPr lang="fr-FR" b="1" dirty="0">
                <a:solidFill>
                  <a:schemeClr val="accent1">
                    <a:lumMod val="60000"/>
                    <a:lumOff val="40000"/>
                  </a:schemeClr>
                </a:solidFill>
              </a:rPr>
              <a:t>Identification des « nombres magiques » : </a:t>
            </a:r>
          </a:p>
          <a:p>
            <a:r>
              <a:rPr lang="fr-FR" b="1" dirty="0">
                <a:solidFill>
                  <a:schemeClr val="accent1">
                    <a:lumMod val="60000"/>
                    <a:lumOff val="40000"/>
                  </a:schemeClr>
                </a:solidFill>
              </a:rPr>
              <a:t>	https://www.garykessler.net/library/file_sigs.html </a:t>
            </a:r>
          </a:p>
          <a:p>
            <a:endParaRPr lang="fr-FR" dirty="0"/>
          </a:p>
          <a:p>
            <a:r>
              <a:rPr lang="fr-FR" b="1" dirty="0">
                <a:solidFill>
                  <a:schemeClr val="accent1">
                    <a:lumMod val="60000"/>
                    <a:lumOff val="40000"/>
                  </a:schemeClr>
                </a:solidFill>
              </a:rPr>
              <a:t>A rendre </a:t>
            </a:r>
            <a:r>
              <a:rPr lang="fr-FR" b="1" dirty="0">
                <a:solidFill>
                  <a:srgbClr val="FF0000"/>
                </a:solidFill>
              </a:rPr>
              <a:t>dans une semaine</a:t>
            </a:r>
            <a:r>
              <a:rPr lang="fr-FR" dirty="0"/>
              <a:t>.</a:t>
            </a:r>
          </a:p>
        </p:txBody>
      </p:sp>
    </p:spTree>
    <p:extLst>
      <p:ext uri="{BB962C8B-B14F-4D97-AF65-F5344CB8AC3E}">
        <p14:creationId xmlns:p14="http://schemas.microsoft.com/office/powerpoint/2010/main" val="8642446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7">
            <a:extLst>
              <a:ext uri="{FF2B5EF4-FFF2-40B4-BE49-F238E27FC236}">
                <a16:creationId xmlns:a16="http://schemas.microsoft.com/office/drawing/2014/main" id="{2F5D1206-2658-4D46-9EA0-68C407217B54}"/>
              </a:ext>
            </a:extLst>
          </p:cNvPr>
          <p:cNvSpPr>
            <a:spLocks noGrp="1"/>
          </p:cNvSpPr>
          <p:nvPr>
            <p:ph type="dt" sz="half" idx="10"/>
          </p:nvPr>
        </p:nvSpPr>
        <p:spPr/>
        <p:txBody>
          <a:bodyPr/>
          <a:lstStyle/>
          <a:p>
            <a:pPr defTabSz="685766"/>
            <a:r>
              <a:rPr lang="en-US" noProof="1">
                <a:solidFill>
                  <a:prstClr val="black">
                    <a:lumMod val="75000"/>
                    <a:lumOff val="25000"/>
                  </a:prstClr>
                </a:solidFill>
                <a:latin typeface="Calibri" panose="020F0502020204030204"/>
              </a:rPr>
              <a:t>31.05.2021</a:t>
            </a:r>
          </a:p>
        </p:txBody>
      </p:sp>
      <p:sp>
        <p:nvSpPr>
          <p:cNvPr id="9" name="Footer Placeholder 8">
            <a:extLst>
              <a:ext uri="{FF2B5EF4-FFF2-40B4-BE49-F238E27FC236}">
                <a16:creationId xmlns:a16="http://schemas.microsoft.com/office/drawing/2014/main" id="{1D80044F-0AF6-489C-BA16-D8C3AFF4E9FB}"/>
              </a:ext>
            </a:extLst>
          </p:cNvPr>
          <p:cNvSpPr>
            <a:spLocks noGrp="1"/>
          </p:cNvSpPr>
          <p:nvPr>
            <p:ph type="ftr" sz="quarter" idx="11"/>
          </p:nvPr>
        </p:nvSpPr>
        <p:spPr/>
        <p:txBody>
          <a:bodyPr/>
          <a:lstStyle/>
          <a:p>
            <a:pPr defTabSz="685766"/>
            <a:r>
              <a:rPr lang="en-US" noProof="1">
                <a:solidFill>
                  <a:prstClr val="black">
                    <a:lumMod val="75000"/>
                    <a:lumOff val="25000"/>
                  </a:prstClr>
                </a:solidFill>
                <a:latin typeface="Calibri" panose="020F0502020204030204"/>
              </a:rPr>
              <a:t>Horea Moldovan</a:t>
            </a:r>
          </a:p>
        </p:txBody>
      </p:sp>
      <p:sp>
        <p:nvSpPr>
          <p:cNvPr id="4" name="Slide Number Placeholder 3">
            <a:extLst>
              <a:ext uri="{FF2B5EF4-FFF2-40B4-BE49-F238E27FC236}">
                <a16:creationId xmlns:a16="http://schemas.microsoft.com/office/drawing/2014/main" id="{07795531-C87C-4E0C-AD7B-1163A36C41DF}"/>
              </a:ext>
            </a:extLst>
          </p:cNvPr>
          <p:cNvSpPr>
            <a:spLocks noGrp="1"/>
          </p:cNvSpPr>
          <p:nvPr>
            <p:ph type="sldNum" sz="quarter" idx="12"/>
          </p:nvPr>
        </p:nvSpPr>
        <p:spPr/>
        <p:txBody>
          <a:bodyPr/>
          <a:lstStyle/>
          <a:p>
            <a:pPr defTabSz="685766"/>
            <a:fld id="{F9036A72-EF4D-4486-A23C-054FE2E2A8D2}" type="slidenum">
              <a:rPr lang="en-US">
                <a:solidFill>
                  <a:prstClr val="black">
                    <a:lumMod val="75000"/>
                    <a:lumOff val="25000"/>
                  </a:prstClr>
                </a:solidFill>
                <a:latin typeface="Calibri" panose="020F0502020204030204"/>
              </a:rPr>
              <a:pPr defTabSz="685766"/>
              <a:t>43</a:t>
            </a:fld>
            <a:endParaRPr lang="en-US">
              <a:solidFill>
                <a:prstClr val="black">
                  <a:lumMod val="75000"/>
                  <a:lumOff val="25000"/>
                </a:prstClr>
              </a:solidFill>
              <a:latin typeface="Calibri" panose="020F0502020204030204"/>
            </a:endParaRPr>
          </a:p>
        </p:txBody>
      </p:sp>
      <p:pic>
        <p:nvPicPr>
          <p:cNvPr id="7" name="Image 6">
            <a:extLst>
              <a:ext uri="{FF2B5EF4-FFF2-40B4-BE49-F238E27FC236}">
                <a16:creationId xmlns:a16="http://schemas.microsoft.com/office/drawing/2014/main" id="{51748785-4654-4DC6-B3F1-4F4B9D3208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4724401"/>
            <a:ext cx="1480050" cy="1480050"/>
          </a:xfrm>
          <a:prstGeom prst="rect">
            <a:avLst/>
          </a:prstGeom>
        </p:spPr>
      </p:pic>
    </p:spTree>
    <p:extLst>
      <p:ext uri="{BB962C8B-B14F-4D97-AF65-F5344CB8AC3E}">
        <p14:creationId xmlns:p14="http://schemas.microsoft.com/office/powerpoint/2010/main" val="647294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Comment ça fonctionne </a:t>
            </a:r>
          </a:p>
        </p:txBody>
      </p:sp>
      <p:sp>
        <p:nvSpPr>
          <p:cNvPr id="4" name="Date Placeholder 3">
            <a:extLst>
              <a:ext uri="{FF2B5EF4-FFF2-40B4-BE49-F238E27FC236}">
                <a16:creationId xmlns:a16="http://schemas.microsoft.com/office/drawing/2014/main" id="{073533C9-8C64-49C2-807E-82BF5C64A4E3}"/>
              </a:ext>
            </a:extLst>
          </p:cNvPr>
          <p:cNvSpPr>
            <a:spLocks noGrp="1"/>
          </p:cNvSpPr>
          <p:nvPr>
            <p:ph type="dt" sz="half" idx="10"/>
          </p:nvPr>
        </p:nvSpPr>
        <p:spPr/>
        <p:txBody>
          <a:bodyPr/>
          <a:lstStyle/>
          <a:p>
            <a:pPr defTabSz="685766"/>
            <a:r>
              <a:rPr lang="en-US" dirty="0">
                <a:solidFill>
                  <a:prstClr val="black">
                    <a:tint val="75000"/>
                  </a:prstClr>
                </a:solidFill>
                <a:latin typeface="Calibri" panose="020F0502020204030204"/>
              </a:rPr>
              <a:t>31.05.2021</a:t>
            </a:r>
          </a:p>
        </p:txBody>
      </p:sp>
      <p:sp>
        <p:nvSpPr>
          <p:cNvPr id="5" name="Footer Placeholder 4">
            <a:extLst>
              <a:ext uri="{FF2B5EF4-FFF2-40B4-BE49-F238E27FC236}">
                <a16:creationId xmlns:a16="http://schemas.microsoft.com/office/drawing/2014/main" id="{0E2DF3CC-7901-4742-B1AF-397A6E9CAD52}"/>
              </a:ext>
            </a:extLst>
          </p:cNvPr>
          <p:cNvSpPr>
            <a:spLocks noGrp="1"/>
          </p:cNvSpPr>
          <p:nvPr>
            <p:ph type="ftr" sz="quarter" idx="11"/>
          </p:nvPr>
        </p:nvSpPr>
        <p:spPr/>
        <p:txBody>
          <a:bodyPr/>
          <a:lstStyle/>
          <a:p>
            <a:pPr defTabSz="685766"/>
            <a:r>
              <a:rPr lang="en-US" dirty="0">
                <a:solidFill>
                  <a:prstClr val="black">
                    <a:tint val="75000"/>
                  </a:prstClr>
                </a:solidFill>
                <a:latin typeface="Calibri" panose="020F0502020204030204"/>
              </a:rPr>
              <a:t>Horea Moldovan</a:t>
            </a:r>
          </a:p>
        </p:txBody>
      </p:sp>
      <p:sp>
        <p:nvSpPr>
          <p:cNvPr id="8" name="Slide Number Placeholder 7">
            <a:extLst>
              <a:ext uri="{FF2B5EF4-FFF2-40B4-BE49-F238E27FC236}">
                <a16:creationId xmlns:a16="http://schemas.microsoft.com/office/drawing/2014/main" id="{8AF76EC7-878D-40DB-A762-D319C02C7450}"/>
              </a:ext>
            </a:extLst>
          </p:cNvPr>
          <p:cNvSpPr>
            <a:spLocks noGrp="1"/>
          </p:cNvSpPr>
          <p:nvPr>
            <p:ph type="sldNum" sz="quarter" idx="12"/>
          </p:nvPr>
        </p:nvSpPr>
        <p:spPr/>
        <p:txBody>
          <a:bodyPr/>
          <a:lstStyle/>
          <a:p>
            <a:pPr defTabSz="685766"/>
            <a:fld id="{F9036A72-EF4D-4486-A23C-054FE2E2A8D2}" type="slidenum">
              <a:rPr lang="en-US">
                <a:solidFill>
                  <a:prstClr val="black">
                    <a:lumMod val="75000"/>
                    <a:lumOff val="25000"/>
                  </a:prstClr>
                </a:solidFill>
                <a:latin typeface="Calibri" panose="020F0502020204030204"/>
              </a:rPr>
              <a:pPr defTabSz="685766"/>
              <a:t>5</a:t>
            </a:fld>
            <a:endParaRPr lang="en-US">
              <a:solidFill>
                <a:prstClr val="black">
                  <a:lumMod val="75000"/>
                  <a:lumOff val="25000"/>
                </a:prstClr>
              </a:solidFill>
              <a:latin typeface="Calibri" panose="020F0502020204030204"/>
            </a:endParaRPr>
          </a:p>
        </p:txBody>
      </p:sp>
      <p:sp>
        <p:nvSpPr>
          <p:cNvPr id="9" name="ZoneTexte 8">
            <a:extLst>
              <a:ext uri="{FF2B5EF4-FFF2-40B4-BE49-F238E27FC236}">
                <a16:creationId xmlns:a16="http://schemas.microsoft.com/office/drawing/2014/main" id="{8522F90B-F6FB-4E1D-99BD-B48C13B50773}"/>
              </a:ext>
            </a:extLst>
          </p:cNvPr>
          <p:cNvSpPr txBox="1"/>
          <p:nvPr/>
        </p:nvSpPr>
        <p:spPr>
          <a:xfrm>
            <a:off x="1608222" y="2654444"/>
            <a:ext cx="6527749" cy="584775"/>
          </a:xfrm>
          <a:prstGeom prst="rect">
            <a:avLst/>
          </a:prstGeom>
          <a:noFill/>
          <a:ln w="38100">
            <a:solidFill>
              <a:schemeClr val="accent1">
                <a:lumMod val="75000"/>
              </a:schemeClr>
            </a:solidFill>
          </a:ln>
        </p:spPr>
        <p:txBody>
          <a:bodyPr wrap="none" rtlCol="0">
            <a:spAutoFit/>
          </a:bodyPr>
          <a:lstStyle/>
          <a:p>
            <a:r>
              <a:rPr lang="fr-FR" sz="3200" dirty="0">
                <a:solidFill>
                  <a:srgbClr val="DBDBDB"/>
                </a:solidFill>
              </a:rPr>
              <a:t>48 65 6c </a:t>
            </a:r>
            <a:r>
              <a:rPr lang="fr-FR" sz="3200" dirty="0" err="1">
                <a:solidFill>
                  <a:srgbClr val="DBDBDB"/>
                </a:solidFill>
              </a:rPr>
              <a:t>6c</a:t>
            </a:r>
            <a:r>
              <a:rPr lang="fr-FR" sz="3200" dirty="0">
                <a:solidFill>
                  <a:srgbClr val="DBDBDB"/>
                </a:solidFill>
              </a:rPr>
              <a:t> 6f 20 57 6f 72 6c 64 2</a:t>
            </a:r>
            <a:r>
              <a:rPr lang="fr-FR" sz="3200" dirty="0">
                <a:solidFill>
                  <a:srgbClr val="FF0000"/>
                </a:solidFill>
              </a:rPr>
              <a:t>e</a:t>
            </a:r>
            <a:r>
              <a:rPr lang="fr-FR" sz="3200" dirty="0"/>
              <a:t> </a:t>
            </a:r>
            <a:r>
              <a:rPr lang="fr-FR" sz="3200" dirty="0">
                <a:solidFill>
                  <a:srgbClr val="DBDBDB"/>
                </a:solidFill>
              </a:rPr>
              <a:t>0a</a:t>
            </a:r>
            <a:r>
              <a:rPr lang="fr-FR" sz="3200" dirty="0"/>
              <a:t> </a:t>
            </a:r>
          </a:p>
        </p:txBody>
      </p:sp>
      <p:sp>
        <p:nvSpPr>
          <p:cNvPr id="18" name="ZoneTexte 17">
            <a:extLst>
              <a:ext uri="{FF2B5EF4-FFF2-40B4-BE49-F238E27FC236}">
                <a16:creationId xmlns:a16="http://schemas.microsoft.com/office/drawing/2014/main" id="{286931B2-10C8-4B87-A2CC-CA525010BF3B}"/>
              </a:ext>
            </a:extLst>
          </p:cNvPr>
          <p:cNvSpPr txBox="1"/>
          <p:nvPr/>
        </p:nvSpPr>
        <p:spPr>
          <a:xfrm>
            <a:off x="2600467" y="1969981"/>
            <a:ext cx="1742657" cy="461665"/>
          </a:xfrm>
          <a:prstGeom prst="rect">
            <a:avLst/>
          </a:prstGeom>
          <a:noFill/>
        </p:spPr>
        <p:txBody>
          <a:bodyPr wrap="none" rtlCol="0">
            <a:spAutoFit/>
          </a:bodyPr>
          <a:lstStyle/>
          <a:p>
            <a:r>
              <a:rPr lang="fr-FR" sz="2400" dirty="0"/>
              <a:t>Hello World.</a:t>
            </a:r>
          </a:p>
        </p:txBody>
      </p:sp>
      <p:pic>
        <p:nvPicPr>
          <p:cNvPr id="22" name="Image 21">
            <a:extLst>
              <a:ext uri="{FF2B5EF4-FFF2-40B4-BE49-F238E27FC236}">
                <a16:creationId xmlns:a16="http://schemas.microsoft.com/office/drawing/2014/main" id="{9A9962F8-2347-4056-9749-EB9BA4628D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3556" y="3391629"/>
            <a:ext cx="1096888" cy="1096888"/>
          </a:xfrm>
          <a:prstGeom prst="rect">
            <a:avLst/>
          </a:prstGeom>
        </p:spPr>
      </p:pic>
      <p:pic>
        <p:nvPicPr>
          <p:cNvPr id="26" name="Image 25">
            <a:extLst>
              <a:ext uri="{FF2B5EF4-FFF2-40B4-BE49-F238E27FC236}">
                <a16:creationId xmlns:a16="http://schemas.microsoft.com/office/drawing/2014/main" id="{E566A05A-91BA-4851-9F0D-655E1303C9F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08222" y="1431067"/>
            <a:ext cx="1077828" cy="1077828"/>
          </a:xfrm>
          <a:prstGeom prst="rect">
            <a:avLst/>
          </a:prstGeom>
        </p:spPr>
      </p:pic>
      <p:sp>
        <p:nvSpPr>
          <p:cNvPr id="30" name="ZoneTexte 29">
            <a:extLst>
              <a:ext uri="{FF2B5EF4-FFF2-40B4-BE49-F238E27FC236}">
                <a16:creationId xmlns:a16="http://schemas.microsoft.com/office/drawing/2014/main" id="{2DE45DE9-8D99-445D-AAFE-FF8713F4A4B1}"/>
              </a:ext>
            </a:extLst>
          </p:cNvPr>
          <p:cNvSpPr txBox="1"/>
          <p:nvPr/>
        </p:nvSpPr>
        <p:spPr>
          <a:xfrm>
            <a:off x="5387785" y="3744408"/>
            <a:ext cx="2173993" cy="369332"/>
          </a:xfrm>
          <a:prstGeom prst="rect">
            <a:avLst/>
          </a:prstGeom>
          <a:noFill/>
        </p:spPr>
        <p:txBody>
          <a:bodyPr wrap="none" rtlCol="0">
            <a:spAutoFit/>
          </a:bodyPr>
          <a:lstStyle/>
          <a:p>
            <a:r>
              <a:rPr lang="fr-FR" b="1" dirty="0">
                <a:solidFill>
                  <a:schemeClr val="accent1">
                    <a:lumMod val="75000"/>
                  </a:schemeClr>
                </a:solidFill>
              </a:rPr>
              <a:t>Hash </a:t>
            </a:r>
            <a:r>
              <a:rPr lang="fr-FR" b="1" dirty="0" err="1">
                <a:solidFill>
                  <a:schemeClr val="accent1">
                    <a:lumMod val="75000"/>
                  </a:schemeClr>
                </a:solidFill>
              </a:rPr>
              <a:t>function</a:t>
            </a:r>
            <a:r>
              <a:rPr lang="fr-FR" b="1" dirty="0">
                <a:solidFill>
                  <a:schemeClr val="accent1">
                    <a:lumMod val="75000"/>
                  </a:schemeClr>
                </a:solidFill>
              </a:rPr>
              <a:t> (MD5)</a:t>
            </a:r>
          </a:p>
        </p:txBody>
      </p:sp>
      <p:sp>
        <p:nvSpPr>
          <p:cNvPr id="3" name="Rectangle 1">
            <a:extLst>
              <a:ext uri="{FF2B5EF4-FFF2-40B4-BE49-F238E27FC236}">
                <a16:creationId xmlns:a16="http://schemas.microsoft.com/office/drawing/2014/main" id="{2F8B3068-81B6-4E40-ABE1-4AF386D91F3C}"/>
              </a:ext>
            </a:extLst>
          </p:cNvPr>
          <p:cNvSpPr>
            <a:spLocks noChangeArrowheads="1"/>
          </p:cNvSpPr>
          <p:nvPr/>
        </p:nvSpPr>
        <p:spPr bwMode="auto">
          <a:xfrm>
            <a:off x="2195736" y="4713860"/>
            <a:ext cx="559762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400" b="0" i="0" u="none" strike="noStrike" cap="none" normalizeH="0" baseline="0" dirty="0">
                <a:ln>
                  <a:noFill/>
                </a:ln>
                <a:solidFill>
                  <a:srgbClr val="FF0000"/>
                </a:solidFill>
                <a:effectLst/>
                <a:latin typeface="Arial Unicode MS"/>
              </a:rPr>
              <a:t>3c4292ae95be58e0c58e4e5511f09647</a:t>
            </a:r>
            <a:r>
              <a:rPr kumimoji="0" lang="fr-FR" altLang="fr-FR" sz="2400" b="0" i="0" u="none" strike="noStrike" cap="none" normalizeH="0" baseline="0" dirty="0">
                <a:ln>
                  <a:noFill/>
                </a:ln>
                <a:solidFill>
                  <a:srgbClr val="FF0000"/>
                </a:solidFill>
                <a:effectLst/>
              </a:rPr>
              <a:t> </a:t>
            </a:r>
            <a:endParaRPr kumimoji="0" lang="fr-FR" altLang="fr-FR" sz="2400" b="0" i="0" u="none" strike="noStrike" cap="none" normalizeH="0" baseline="0" dirty="0">
              <a:ln>
                <a:noFill/>
              </a:ln>
              <a:solidFill>
                <a:srgbClr val="FF0000"/>
              </a:solidFill>
              <a:effectLst/>
              <a:latin typeface="Arial" panose="020B0604020202020204" pitchFamily="34" charset="0"/>
            </a:endParaRPr>
          </a:p>
        </p:txBody>
      </p:sp>
    </p:spTree>
    <p:extLst>
      <p:ext uri="{BB962C8B-B14F-4D97-AF65-F5344CB8AC3E}">
        <p14:creationId xmlns:p14="http://schemas.microsoft.com/office/powerpoint/2010/main" val="2053331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Comment ça fonctionne </a:t>
            </a:r>
          </a:p>
        </p:txBody>
      </p:sp>
      <p:sp>
        <p:nvSpPr>
          <p:cNvPr id="4" name="Date Placeholder 3">
            <a:extLst>
              <a:ext uri="{FF2B5EF4-FFF2-40B4-BE49-F238E27FC236}">
                <a16:creationId xmlns:a16="http://schemas.microsoft.com/office/drawing/2014/main" id="{073533C9-8C64-49C2-807E-82BF5C64A4E3}"/>
              </a:ext>
            </a:extLst>
          </p:cNvPr>
          <p:cNvSpPr>
            <a:spLocks noGrp="1"/>
          </p:cNvSpPr>
          <p:nvPr>
            <p:ph type="dt" sz="half" idx="10"/>
          </p:nvPr>
        </p:nvSpPr>
        <p:spPr/>
        <p:txBody>
          <a:bodyPr/>
          <a:lstStyle/>
          <a:p>
            <a:pPr defTabSz="685766"/>
            <a:r>
              <a:rPr lang="en-US" dirty="0">
                <a:solidFill>
                  <a:prstClr val="black">
                    <a:tint val="75000"/>
                  </a:prstClr>
                </a:solidFill>
                <a:latin typeface="Calibri" panose="020F0502020204030204"/>
              </a:rPr>
              <a:t>31.05.2021</a:t>
            </a:r>
          </a:p>
        </p:txBody>
      </p:sp>
      <p:sp>
        <p:nvSpPr>
          <p:cNvPr id="5" name="Footer Placeholder 4">
            <a:extLst>
              <a:ext uri="{FF2B5EF4-FFF2-40B4-BE49-F238E27FC236}">
                <a16:creationId xmlns:a16="http://schemas.microsoft.com/office/drawing/2014/main" id="{0E2DF3CC-7901-4742-B1AF-397A6E9CAD52}"/>
              </a:ext>
            </a:extLst>
          </p:cNvPr>
          <p:cNvSpPr>
            <a:spLocks noGrp="1"/>
          </p:cNvSpPr>
          <p:nvPr>
            <p:ph type="ftr" sz="quarter" idx="11"/>
          </p:nvPr>
        </p:nvSpPr>
        <p:spPr/>
        <p:txBody>
          <a:bodyPr/>
          <a:lstStyle/>
          <a:p>
            <a:pPr defTabSz="685766"/>
            <a:r>
              <a:rPr lang="en-US" dirty="0">
                <a:solidFill>
                  <a:prstClr val="black">
                    <a:tint val="75000"/>
                  </a:prstClr>
                </a:solidFill>
                <a:latin typeface="Calibri" panose="020F0502020204030204"/>
              </a:rPr>
              <a:t>Horea Moldovan</a:t>
            </a:r>
          </a:p>
        </p:txBody>
      </p:sp>
      <p:sp>
        <p:nvSpPr>
          <p:cNvPr id="8" name="Slide Number Placeholder 7">
            <a:extLst>
              <a:ext uri="{FF2B5EF4-FFF2-40B4-BE49-F238E27FC236}">
                <a16:creationId xmlns:a16="http://schemas.microsoft.com/office/drawing/2014/main" id="{8AF76EC7-878D-40DB-A762-D319C02C7450}"/>
              </a:ext>
            </a:extLst>
          </p:cNvPr>
          <p:cNvSpPr>
            <a:spLocks noGrp="1"/>
          </p:cNvSpPr>
          <p:nvPr>
            <p:ph type="sldNum" sz="quarter" idx="12"/>
          </p:nvPr>
        </p:nvSpPr>
        <p:spPr/>
        <p:txBody>
          <a:bodyPr/>
          <a:lstStyle/>
          <a:p>
            <a:pPr defTabSz="685766"/>
            <a:fld id="{F9036A72-EF4D-4486-A23C-054FE2E2A8D2}" type="slidenum">
              <a:rPr lang="en-US">
                <a:solidFill>
                  <a:prstClr val="black">
                    <a:lumMod val="75000"/>
                    <a:lumOff val="25000"/>
                  </a:prstClr>
                </a:solidFill>
                <a:latin typeface="Calibri" panose="020F0502020204030204"/>
              </a:rPr>
              <a:pPr defTabSz="685766"/>
              <a:t>6</a:t>
            </a:fld>
            <a:endParaRPr lang="en-US">
              <a:solidFill>
                <a:prstClr val="black">
                  <a:lumMod val="75000"/>
                  <a:lumOff val="25000"/>
                </a:prstClr>
              </a:solidFill>
              <a:latin typeface="Calibri" panose="020F0502020204030204"/>
            </a:endParaRPr>
          </a:p>
        </p:txBody>
      </p:sp>
      <p:sp>
        <p:nvSpPr>
          <p:cNvPr id="9" name="ZoneTexte 8">
            <a:extLst>
              <a:ext uri="{FF2B5EF4-FFF2-40B4-BE49-F238E27FC236}">
                <a16:creationId xmlns:a16="http://schemas.microsoft.com/office/drawing/2014/main" id="{8522F90B-F6FB-4E1D-99BD-B48C13B50773}"/>
              </a:ext>
            </a:extLst>
          </p:cNvPr>
          <p:cNvSpPr txBox="1"/>
          <p:nvPr/>
        </p:nvSpPr>
        <p:spPr>
          <a:xfrm>
            <a:off x="1608222" y="2654444"/>
            <a:ext cx="6527749" cy="584775"/>
          </a:xfrm>
          <a:prstGeom prst="rect">
            <a:avLst/>
          </a:prstGeom>
          <a:noFill/>
          <a:ln w="38100">
            <a:solidFill>
              <a:schemeClr val="accent1">
                <a:lumMod val="75000"/>
              </a:schemeClr>
            </a:solidFill>
          </a:ln>
        </p:spPr>
        <p:txBody>
          <a:bodyPr wrap="none" rtlCol="0">
            <a:spAutoFit/>
          </a:bodyPr>
          <a:lstStyle/>
          <a:p>
            <a:r>
              <a:rPr lang="fr-FR" sz="3200" dirty="0">
                <a:solidFill>
                  <a:schemeClr val="accent5">
                    <a:lumMod val="60000"/>
                    <a:lumOff val="40000"/>
                  </a:schemeClr>
                </a:solidFill>
              </a:rPr>
              <a:t>48 65 </a:t>
            </a:r>
            <a:r>
              <a:rPr lang="fr-FR" sz="3200" dirty="0">
                <a:solidFill>
                  <a:schemeClr val="tx1">
                    <a:lumMod val="95000"/>
                    <a:lumOff val="5000"/>
                  </a:schemeClr>
                </a:solidFill>
              </a:rPr>
              <a:t>6c </a:t>
            </a:r>
            <a:r>
              <a:rPr lang="fr-FR" sz="3200" dirty="0" err="1">
                <a:solidFill>
                  <a:schemeClr val="tx1">
                    <a:lumMod val="95000"/>
                    <a:lumOff val="5000"/>
                  </a:schemeClr>
                </a:solidFill>
              </a:rPr>
              <a:t>6c</a:t>
            </a:r>
            <a:r>
              <a:rPr lang="fr-FR" sz="3200" dirty="0">
                <a:solidFill>
                  <a:schemeClr val="tx1">
                    <a:lumMod val="95000"/>
                    <a:lumOff val="5000"/>
                  </a:schemeClr>
                </a:solidFill>
              </a:rPr>
              <a:t> 6f 20 57 6f 72 6c 64 21 0a </a:t>
            </a:r>
          </a:p>
        </p:txBody>
      </p:sp>
      <p:sp>
        <p:nvSpPr>
          <p:cNvPr id="18" name="ZoneTexte 17">
            <a:extLst>
              <a:ext uri="{FF2B5EF4-FFF2-40B4-BE49-F238E27FC236}">
                <a16:creationId xmlns:a16="http://schemas.microsoft.com/office/drawing/2014/main" id="{286931B2-10C8-4B87-A2CC-CA525010BF3B}"/>
              </a:ext>
            </a:extLst>
          </p:cNvPr>
          <p:cNvSpPr txBox="1"/>
          <p:nvPr/>
        </p:nvSpPr>
        <p:spPr>
          <a:xfrm>
            <a:off x="2600467" y="1969981"/>
            <a:ext cx="1766702" cy="461665"/>
          </a:xfrm>
          <a:prstGeom prst="rect">
            <a:avLst/>
          </a:prstGeom>
          <a:noFill/>
        </p:spPr>
        <p:txBody>
          <a:bodyPr wrap="none" rtlCol="0">
            <a:spAutoFit/>
          </a:bodyPr>
          <a:lstStyle/>
          <a:p>
            <a:r>
              <a:rPr lang="fr-FR" sz="2400" dirty="0"/>
              <a:t>Hello World!</a:t>
            </a:r>
          </a:p>
        </p:txBody>
      </p:sp>
      <p:pic>
        <p:nvPicPr>
          <p:cNvPr id="26" name="Image 25">
            <a:extLst>
              <a:ext uri="{FF2B5EF4-FFF2-40B4-BE49-F238E27FC236}">
                <a16:creationId xmlns:a16="http://schemas.microsoft.com/office/drawing/2014/main" id="{E566A05A-91BA-4851-9F0D-655E1303C9F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08222" y="1431067"/>
            <a:ext cx="1077828" cy="1077828"/>
          </a:xfrm>
          <a:prstGeom prst="rect">
            <a:avLst/>
          </a:prstGeom>
        </p:spPr>
      </p:pic>
      <p:cxnSp>
        <p:nvCxnSpPr>
          <p:cNvPr id="17" name="Connecteur droit 16">
            <a:extLst>
              <a:ext uri="{FF2B5EF4-FFF2-40B4-BE49-F238E27FC236}">
                <a16:creationId xmlns:a16="http://schemas.microsoft.com/office/drawing/2014/main" id="{C170D354-2504-4E9B-9D0F-33692BB7BFCB}"/>
              </a:ext>
            </a:extLst>
          </p:cNvPr>
          <p:cNvCxnSpPr>
            <a:cxnSpLocks/>
          </p:cNvCxnSpPr>
          <p:nvPr/>
        </p:nvCxnSpPr>
        <p:spPr>
          <a:xfrm>
            <a:off x="1608222" y="3645024"/>
            <a:ext cx="107782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1" name="Connecteur droit 20">
            <a:extLst>
              <a:ext uri="{FF2B5EF4-FFF2-40B4-BE49-F238E27FC236}">
                <a16:creationId xmlns:a16="http://schemas.microsoft.com/office/drawing/2014/main" id="{9821CB5F-1726-4A34-A11D-D718F3746E18}"/>
              </a:ext>
            </a:extLst>
          </p:cNvPr>
          <p:cNvCxnSpPr>
            <a:cxnSpLocks/>
          </p:cNvCxnSpPr>
          <p:nvPr/>
        </p:nvCxnSpPr>
        <p:spPr>
          <a:xfrm>
            <a:off x="1608222" y="3429000"/>
            <a:ext cx="0" cy="21602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7" name="Connecteur droit 26">
            <a:extLst>
              <a:ext uri="{FF2B5EF4-FFF2-40B4-BE49-F238E27FC236}">
                <a16:creationId xmlns:a16="http://schemas.microsoft.com/office/drawing/2014/main" id="{D697F92A-4843-4659-A460-EC3E427BBA99}"/>
              </a:ext>
            </a:extLst>
          </p:cNvPr>
          <p:cNvCxnSpPr>
            <a:cxnSpLocks/>
          </p:cNvCxnSpPr>
          <p:nvPr/>
        </p:nvCxnSpPr>
        <p:spPr>
          <a:xfrm>
            <a:off x="2658019" y="3429000"/>
            <a:ext cx="0" cy="20290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8" name="Connecteur droit 27">
            <a:extLst>
              <a:ext uri="{FF2B5EF4-FFF2-40B4-BE49-F238E27FC236}">
                <a16:creationId xmlns:a16="http://schemas.microsoft.com/office/drawing/2014/main" id="{4A707068-9E5B-4FF9-847C-CC383ACCA165}"/>
              </a:ext>
            </a:extLst>
          </p:cNvPr>
          <p:cNvCxnSpPr>
            <a:cxnSpLocks/>
          </p:cNvCxnSpPr>
          <p:nvPr/>
        </p:nvCxnSpPr>
        <p:spPr>
          <a:xfrm>
            <a:off x="2123728" y="3645024"/>
            <a:ext cx="0" cy="405805"/>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1" name="ZoneTexte 30">
            <a:extLst>
              <a:ext uri="{FF2B5EF4-FFF2-40B4-BE49-F238E27FC236}">
                <a16:creationId xmlns:a16="http://schemas.microsoft.com/office/drawing/2014/main" id="{CEBAC5F4-AC56-4840-A168-BF5D45FCFCD7}"/>
              </a:ext>
            </a:extLst>
          </p:cNvPr>
          <p:cNvSpPr txBox="1"/>
          <p:nvPr/>
        </p:nvSpPr>
        <p:spPr>
          <a:xfrm>
            <a:off x="1731580" y="4050829"/>
            <a:ext cx="872355" cy="369332"/>
          </a:xfrm>
          <a:prstGeom prst="rect">
            <a:avLst/>
          </a:prstGeom>
          <a:noFill/>
        </p:spPr>
        <p:txBody>
          <a:bodyPr wrap="none" rtlCol="0">
            <a:spAutoFit/>
          </a:bodyPr>
          <a:lstStyle/>
          <a:p>
            <a:r>
              <a:rPr lang="fr-FR" dirty="0">
                <a:solidFill>
                  <a:schemeClr val="accent1">
                    <a:lumMod val="75000"/>
                  </a:schemeClr>
                </a:solidFill>
              </a:rPr>
              <a:t>Pattern</a:t>
            </a:r>
          </a:p>
        </p:txBody>
      </p:sp>
    </p:spTree>
    <p:extLst>
      <p:ext uri="{BB962C8B-B14F-4D97-AF65-F5344CB8AC3E}">
        <p14:creationId xmlns:p14="http://schemas.microsoft.com/office/powerpoint/2010/main" val="659378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Comment ça fonctionne </a:t>
            </a:r>
          </a:p>
        </p:txBody>
      </p:sp>
      <p:sp>
        <p:nvSpPr>
          <p:cNvPr id="4" name="Date Placeholder 3">
            <a:extLst>
              <a:ext uri="{FF2B5EF4-FFF2-40B4-BE49-F238E27FC236}">
                <a16:creationId xmlns:a16="http://schemas.microsoft.com/office/drawing/2014/main" id="{073533C9-8C64-49C2-807E-82BF5C64A4E3}"/>
              </a:ext>
            </a:extLst>
          </p:cNvPr>
          <p:cNvSpPr>
            <a:spLocks noGrp="1"/>
          </p:cNvSpPr>
          <p:nvPr>
            <p:ph type="dt" sz="half" idx="10"/>
          </p:nvPr>
        </p:nvSpPr>
        <p:spPr/>
        <p:txBody>
          <a:bodyPr/>
          <a:lstStyle/>
          <a:p>
            <a:pPr defTabSz="685766"/>
            <a:r>
              <a:rPr lang="en-US" dirty="0">
                <a:solidFill>
                  <a:prstClr val="black">
                    <a:tint val="75000"/>
                  </a:prstClr>
                </a:solidFill>
                <a:latin typeface="Calibri" panose="020F0502020204030204"/>
              </a:rPr>
              <a:t>31.05.2021</a:t>
            </a:r>
          </a:p>
        </p:txBody>
      </p:sp>
      <p:sp>
        <p:nvSpPr>
          <p:cNvPr id="5" name="Footer Placeholder 4">
            <a:extLst>
              <a:ext uri="{FF2B5EF4-FFF2-40B4-BE49-F238E27FC236}">
                <a16:creationId xmlns:a16="http://schemas.microsoft.com/office/drawing/2014/main" id="{0E2DF3CC-7901-4742-B1AF-397A6E9CAD52}"/>
              </a:ext>
            </a:extLst>
          </p:cNvPr>
          <p:cNvSpPr>
            <a:spLocks noGrp="1"/>
          </p:cNvSpPr>
          <p:nvPr>
            <p:ph type="ftr" sz="quarter" idx="11"/>
          </p:nvPr>
        </p:nvSpPr>
        <p:spPr/>
        <p:txBody>
          <a:bodyPr/>
          <a:lstStyle/>
          <a:p>
            <a:pPr defTabSz="685766"/>
            <a:r>
              <a:rPr lang="en-US" dirty="0">
                <a:solidFill>
                  <a:prstClr val="black">
                    <a:tint val="75000"/>
                  </a:prstClr>
                </a:solidFill>
                <a:latin typeface="Calibri" panose="020F0502020204030204"/>
              </a:rPr>
              <a:t>Horea Moldovan</a:t>
            </a:r>
          </a:p>
        </p:txBody>
      </p:sp>
      <p:sp>
        <p:nvSpPr>
          <p:cNvPr id="8" name="Slide Number Placeholder 7">
            <a:extLst>
              <a:ext uri="{FF2B5EF4-FFF2-40B4-BE49-F238E27FC236}">
                <a16:creationId xmlns:a16="http://schemas.microsoft.com/office/drawing/2014/main" id="{8AF76EC7-878D-40DB-A762-D319C02C7450}"/>
              </a:ext>
            </a:extLst>
          </p:cNvPr>
          <p:cNvSpPr>
            <a:spLocks noGrp="1"/>
          </p:cNvSpPr>
          <p:nvPr>
            <p:ph type="sldNum" sz="quarter" idx="12"/>
          </p:nvPr>
        </p:nvSpPr>
        <p:spPr/>
        <p:txBody>
          <a:bodyPr/>
          <a:lstStyle/>
          <a:p>
            <a:pPr defTabSz="685766"/>
            <a:fld id="{F9036A72-EF4D-4486-A23C-054FE2E2A8D2}" type="slidenum">
              <a:rPr lang="en-US">
                <a:solidFill>
                  <a:prstClr val="black">
                    <a:lumMod val="75000"/>
                    <a:lumOff val="25000"/>
                  </a:prstClr>
                </a:solidFill>
                <a:latin typeface="Calibri" panose="020F0502020204030204"/>
              </a:rPr>
              <a:pPr defTabSz="685766"/>
              <a:t>7</a:t>
            </a:fld>
            <a:endParaRPr lang="en-US">
              <a:solidFill>
                <a:prstClr val="black">
                  <a:lumMod val="75000"/>
                  <a:lumOff val="25000"/>
                </a:prstClr>
              </a:solidFill>
              <a:latin typeface="Calibri" panose="020F0502020204030204"/>
            </a:endParaRPr>
          </a:p>
        </p:txBody>
      </p:sp>
      <p:sp>
        <p:nvSpPr>
          <p:cNvPr id="9" name="ZoneTexte 8">
            <a:extLst>
              <a:ext uri="{FF2B5EF4-FFF2-40B4-BE49-F238E27FC236}">
                <a16:creationId xmlns:a16="http://schemas.microsoft.com/office/drawing/2014/main" id="{8522F90B-F6FB-4E1D-99BD-B48C13B50773}"/>
              </a:ext>
            </a:extLst>
          </p:cNvPr>
          <p:cNvSpPr txBox="1"/>
          <p:nvPr/>
        </p:nvSpPr>
        <p:spPr>
          <a:xfrm>
            <a:off x="1608222" y="2654444"/>
            <a:ext cx="6611105" cy="584775"/>
          </a:xfrm>
          <a:prstGeom prst="rect">
            <a:avLst/>
          </a:prstGeom>
          <a:noFill/>
          <a:ln w="38100">
            <a:solidFill>
              <a:schemeClr val="accent1">
                <a:lumMod val="75000"/>
              </a:schemeClr>
            </a:solidFill>
          </a:ln>
        </p:spPr>
        <p:txBody>
          <a:bodyPr wrap="none" rtlCol="0">
            <a:spAutoFit/>
          </a:bodyPr>
          <a:lstStyle/>
          <a:p>
            <a:r>
              <a:rPr lang="fr-FR" sz="3200" dirty="0">
                <a:solidFill>
                  <a:schemeClr val="accent5">
                    <a:lumMod val="60000"/>
                    <a:lumOff val="40000"/>
                  </a:schemeClr>
                </a:solidFill>
              </a:rPr>
              <a:t>48 65 </a:t>
            </a:r>
            <a:r>
              <a:rPr lang="fr-FR" sz="3200" dirty="0">
                <a:solidFill>
                  <a:schemeClr val="tx1">
                    <a:lumMod val="95000"/>
                    <a:lumOff val="5000"/>
                  </a:schemeClr>
                </a:solidFill>
              </a:rPr>
              <a:t>6c </a:t>
            </a:r>
            <a:r>
              <a:rPr lang="fr-FR" sz="3200" dirty="0" err="1">
                <a:solidFill>
                  <a:schemeClr val="tx1">
                    <a:lumMod val="95000"/>
                    <a:lumOff val="5000"/>
                  </a:schemeClr>
                </a:solidFill>
              </a:rPr>
              <a:t>6c</a:t>
            </a:r>
            <a:r>
              <a:rPr lang="fr-FR" sz="3200" dirty="0">
                <a:solidFill>
                  <a:schemeClr val="tx1">
                    <a:lumMod val="95000"/>
                    <a:lumOff val="5000"/>
                  </a:schemeClr>
                </a:solidFill>
              </a:rPr>
              <a:t> 6f 2</a:t>
            </a:r>
            <a:r>
              <a:rPr lang="fr-FR" sz="3200" dirty="0">
                <a:solidFill>
                  <a:srgbClr val="FF0000"/>
                </a:solidFill>
              </a:rPr>
              <a:t>c</a:t>
            </a:r>
            <a:r>
              <a:rPr lang="fr-FR" sz="3200" dirty="0">
                <a:solidFill>
                  <a:schemeClr val="tx1">
                    <a:lumMod val="95000"/>
                    <a:lumOff val="5000"/>
                  </a:schemeClr>
                </a:solidFill>
              </a:rPr>
              <a:t> </a:t>
            </a:r>
            <a:r>
              <a:rPr lang="fr-FR" sz="3200" dirty="0">
                <a:solidFill>
                  <a:srgbClr val="FF0000"/>
                </a:solidFill>
              </a:rPr>
              <a:t>20 59 61 72 61 </a:t>
            </a:r>
            <a:r>
              <a:rPr lang="fr-FR" sz="3200" dirty="0">
                <a:solidFill>
                  <a:schemeClr val="tx1">
                    <a:lumMod val="95000"/>
                    <a:lumOff val="5000"/>
                  </a:schemeClr>
                </a:solidFill>
              </a:rPr>
              <a:t>21 0a </a:t>
            </a:r>
          </a:p>
        </p:txBody>
      </p:sp>
      <p:sp>
        <p:nvSpPr>
          <p:cNvPr id="18" name="ZoneTexte 17">
            <a:extLst>
              <a:ext uri="{FF2B5EF4-FFF2-40B4-BE49-F238E27FC236}">
                <a16:creationId xmlns:a16="http://schemas.microsoft.com/office/drawing/2014/main" id="{286931B2-10C8-4B87-A2CC-CA525010BF3B}"/>
              </a:ext>
            </a:extLst>
          </p:cNvPr>
          <p:cNvSpPr txBox="1"/>
          <p:nvPr/>
        </p:nvSpPr>
        <p:spPr>
          <a:xfrm>
            <a:off x="2600467" y="1969981"/>
            <a:ext cx="1766702" cy="461665"/>
          </a:xfrm>
          <a:prstGeom prst="rect">
            <a:avLst/>
          </a:prstGeom>
          <a:noFill/>
        </p:spPr>
        <p:txBody>
          <a:bodyPr wrap="none" rtlCol="0">
            <a:spAutoFit/>
          </a:bodyPr>
          <a:lstStyle/>
          <a:p>
            <a:r>
              <a:rPr lang="fr-FR" sz="2400" dirty="0"/>
              <a:t>Hello World!</a:t>
            </a:r>
          </a:p>
        </p:txBody>
      </p:sp>
      <p:pic>
        <p:nvPicPr>
          <p:cNvPr id="26" name="Image 25">
            <a:extLst>
              <a:ext uri="{FF2B5EF4-FFF2-40B4-BE49-F238E27FC236}">
                <a16:creationId xmlns:a16="http://schemas.microsoft.com/office/drawing/2014/main" id="{E566A05A-91BA-4851-9F0D-655E1303C9F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08222" y="1431067"/>
            <a:ext cx="1077828" cy="1077828"/>
          </a:xfrm>
          <a:prstGeom prst="rect">
            <a:avLst/>
          </a:prstGeom>
        </p:spPr>
      </p:pic>
      <p:cxnSp>
        <p:nvCxnSpPr>
          <p:cNvPr id="17" name="Connecteur droit 16">
            <a:extLst>
              <a:ext uri="{FF2B5EF4-FFF2-40B4-BE49-F238E27FC236}">
                <a16:creationId xmlns:a16="http://schemas.microsoft.com/office/drawing/2014/main" id="{C170D354-2504-4E9B-9D0F-33692BB7BFCB}"/>
              </a:ext>
            </a:extLst>
          </p:cNvPr>
          <p:cNvCxnSpPr>
            <a:cxnSpLocks/>
          </p:cNvCxnSpPr>
          <p:nvPr/>
        </p:nvCxnSpPr>
        <p:spPr>
          <a:xfrm>
            <a:off x="1608222" y="3645024"/>
            <a:ext cx="107782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1" name="Connecteur droit 20">
            <a:extLst>
              <a:ext uri="{FF2B5EF4-FFF2-40B4-BE49-F238E27FC236}">
                <a16:creationId xmlns:a16="http://schemas.microsoft.com/office/drawing/2014/main" id="{9821CB5F-1726-4A34-A11D-D718F3746E18}"/>
              </a:ext>
            </a:extLst>
          </p:cNvPr>
          <p:cNvCxnSpPr>
            <a:cxnSpLocks/>
          </p:cNvCxnSpPr>
          <p:nvPr/>
        </p:nvCxnSpPr>
        <p:spPr>
          <a:xfrm>
            <a:off x="1608222" y="3429000"/>
            <a:ext cx="0" cy="21602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7" name="Connecteur droit 26">
            <a:extLst>
              <a:ext uri="{FF2B5EF4-FFF2-40B4-BE49-F238E27FC236}">
                <a16:creationId xmlns:a16="http://schemas.microsoft.com/office/drawing/2014/main" id="{D697F92A-4843-4659-A460-EC3E427BBA99}"/>
              </a:ext>
            </a:extLst>
          </p:cNvPr>
          <p:cNvCxnSpPr>
            <a:cxnSpLocks/>
          </p:cNvCxnSpPr>
          <p:nvPr/>
        </p:nvCxnSpPr>
        <p:spPr>
          <a:xfrm>
            <a:off x="2658019" y="3429000"/>
            <a:ext cx="0" cy="20290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8" name="Connecteur droit 27">
            <a:extLst>
              <a:ext uri="{FF2B5EF4-FFF2-40B4-BE49-F238E27FC236}">
                <a16:creationId xmlns:a16="http://schemas.microsoft.com/office/drawing/2014/main" id="{4A707068-9E5B-4FF9-847C-CC383ACCA165}"/>
              </a:ext>
            </a:extLst>
          </p:cNvPr>
          <p:cNvCxnSpPr>
            <a:cxnSpLocks/>
          </p:cNvCxnSpPr>
          <p:nvPr/>
        </p:nvCxnSpPr>
        <p:spPr>
          <a:xfrm>
            <a:off x="2123728" y="3645024"/>
            <a:ext cx="0" cy="405805"/>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1" name="ZoneTexte 30">
            <a:extLst>
              <a:ext uri="{FF2B5EF4-FFF2-40B4-BE49-F238E27FC236}">
                <a16:creationId xmlns:a16="http://schemas.microsoft.com/office/drawing/2014/main" id="{CEBAC5F4-AC56-4840-A168-BF5D45FCFCD7}"/>
              </a:ext>
            </a:extLst>
          </p:cNvPr>
          <p:cNvSpPr txBox="1"/>
          <p:nvPr/>
        </p:nvSpPr>
        <p:spPr>
          <a:xfrm>
            <a:off x="1731580" y="4050829"/>
            <a:ext cx="872355" cy="369332"/>
          </a:xfrm>
          <a:prstGeom prst="rect">
            <a:avLst/>
          </a:prstGeom>
          <a:noFill/>
        </p:spPr>
        <p:txBody>
          <a:bodyPr wrap="none" rtlCol="0">
            <a:spAutoFit/>
          </a:bodyPr>
          <a:lstStyle/>
          <a:p>
            <a:r>
              <a:rPr lang="fr-FR" dirty="0">
                <a:solidFill>
                  <a:schemeClr val="accent1">
                    <a:lumMod val="75000"/>
                  </a:schemeClr>
                </a:solidFill>
              </a:rPr>
              <a:t>Pattern</a:t>
            </a:r>
          </a:p>
        </p:txBody>
      </p:sp>
    </p:spTree>
    <p:extLst>
      <p:ext uri="{BB962C8B-B14F-4D97-AF65-F5344CB8AC3E}">
        <p14:creationId xmlns:p14="http://schemas.microsoft.com/office/powerpoint/2010/main" val="1304142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Yara </a:t>
            </a:r>
          </a:p>
        </p:txBody>
      </p:sp>
      <p:sp>
        <p:nvSpPr>
          <p:cNvPr id="4" name="Date Placeholder 3">
            <a:extLst>
              <a:ext uri="{FF2B5EF4-FFF2-40B4-BE49-F238E27FC236}">
                <a16:creationId xmlns:a16="http://schemas.microsoft.com/office/drawing/2014/main" id="{073533C9-8C64-49C2-807E-82BF5C64A4E3}"/>
              </a:ext>
            </a:extLst>
          </p:cNvPr>
          <p:cNvSpPr>
            <a:spLocks noGrp="1"/>
          </p:cNvSpPr>
          <p:nvPr>
            <p:ph type="dt" sz="half" idx="10"/>
          </p:nvPr>
        </p:nvSpPr>
        <p:spPr/>
        <p:txBody>
          <a:bodyPr/>
          <a:lstStyle/>
          <a:p>
            <a:pPr defTabSz="685766"/>
            <a:r>
              <a:rPr lang="en-US" dirty="0">
                <a:solidFill>
                  <a:prstClr val="black">
                    <a:tint val="75000"/>
                  </a:prstClr>
                </a:solidFill>
                <a:latin typeface="Calibri" panose="020F0502020204030204"/>
              </a:rPr>
              <a:t>31.05.2021</a:t>
            </a:r>
          </a:p>
        </p:txBody>
      </p:sp>
      <p:sp>
        <p:nvSpPr>
          <p:cNvPr id="5" name="Footer Placeholder 4">
            <a:extLst>
              <a:ext uri="{FF2B5EF4-FFF2-40B4-BE49-F238E27FC236}">
                <a16:creationId xmlns:a16="http://schemas.microsoft.com/office/drawing/2014/main" id="{0E2DF3CC-7901-4742-B1AF-397A6E9CAD52}"/>
              </a:ext>
            </a:extLst>
          </p:cNvPr>
          <p:cNvSpPr>
            <a:spLocks noGrp="1"/>
          </p:cNvSpPr>
          <p:nvPr>
            <p:ph type="ftr" sz="quarter" idx="11"/>
          </p:nvPr>
        </p:nvSpPr>
        <p:spPr/>
        <p:txBody>
          <a:bodyPr/>
          <a:lstStyle/>
          <a:p>
            <a:pPr defTabSz="685766"/>
            <a:r>
              <a:rPr lang="en-US" dirty="0">
                <a:solidFill>
                  <a:prstClr val="black">
                    <a:tint val="75000"/>
                  </a:prstClr>
                </a:solidFill>
                <a:latin typeface="Calibri" panose="020F0502020204030204"/>
              </a:rPr>
              <a:t>Horea Moldovan</a:t>
            </a:r>
          </a:p>
        </p:txBody>
      </p:sp>
      <p:sp>
        <p:nvSpPr>
          <p:cNvPr id="8" name="Slide Number Placeholder 7">
            <a:extLst>
              <a:ext uri="{FF2B5EF4-FFF2-40B4-BE49-F238E27FC236}">
                <a16:creationId xmlns:a16="http://schemas.microsoft.com/office/drawing/2014/main" id="{8AF76EC7-878D-40DB-A762-D319C02C7450}"/>
              </a:ext>
            </a:extLst>
          </p:cNvPr>
          <p:cNvSpPr>
            <a:spLocks noGrp="1"/>
          </p:cNvSpPr>
          <p:nvPr>
            <p:ph type="sldNum" sz="quarter" idx="12"/>
          </p:nvPr>
        </p:nvSpPr>
        <p:spPr/>
        <p:txBody>
          <a:bodyPr/>
          <a:lstStyle/>
          <a:p>
            <a:pPr defTabSz="685766"/>
            <a:fld id="{F9036A72-EF4D-4486-A23C-054FE2E2A8D2}" type="slidenum">
              <a:rPr lang="en-US">
                <a:solidFill>
                  <a:prstClr val="black">
                    <a:lumMod val="75000"/>
                    <a:lumOff val="25000"/>
                  </a:prstClr>
                </a:solidFill>
                <a:latin typeface="Calibri" panose="020F0502020204030204"/>
              </a:rPr>
              <a:pPr defTabSz="685766"/>
              <a:t>8</a:t>
            </a:fld>
            <a:endParaRPr lang="en-US">
              <a:solidFill>
                <a:prstClr val="black">
                  <a:lumMod val="75000"/>
                  <a:lumOff val="25000"/>
                </a:prstClr>
              </a:solidFill>
              <a:latin typeface="Calibri" panose="020F0502020204030204"/>
            </a:endParaRPr>
          </a:p>
        </p:txBody>
      </p:sp>
      <p:pic>
        <p:nvPicPr>
          <p:cNvPr id="6" name="Image 5">
            <a:extLst>
              <a:ext uri="{FF2B5EF4-FFF2-40B4-BE49-F238E27FC236}">
                <a16:creationId xmlns:a16="http://schemas.microsoft.com/office/drawing/2014/main" id="{F1AC184B-A1B8-4C52-BA0B-2D000FCFEC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814" y="2209952"/>
            <a:ext cx="2438095" cy="2438095"/>
          </a:xfrm>
          <a:prstGeom prst="rect">
            <a:avLst/>
          </a:prstGeom>
        </p:spPr>
      </p:pic>
      <p:sp>
        <p:nvSpPr>
          <p:cNvPr id="7" name="ZoneTexte 6">
            <a:extLst>
              <a:ext uri="{FF2B5EF4-FFF2-40B4-BE49-F238E27FC236}">
                <a16:creationId xmlns:a16="http://schemas.microsoft.com/office/drawing/2014/main" id="{191741A2-46DD-4308-B4F6-7FB52826EE4C}"/>
              </a:ext>
            </a:extLst>
          </p:cNvPr>
          <p:cNvSpPr txBox="1"/>
          <p:nvPr/>
        </p:nvSpPr>
        <p:spPr>
          <a:xfrm>
            <a:off x="3347865" y="1867442"/>
            <a:ext cx="5328592" cy="3416320"/>
          </a:xfrm>
          <a:prstGeom prst="rect">
            <a:avLst/>
          </a:prstGeom>
          <a:noFill/>
        </p:spPr>
        <p:txBody>
          <a:bodyPr wrap="square" rtlCol="0">
            <a:spAutoFit/>
          </a:bodyPr>
          <a:lstStyle/>
          <a:p>
            <a:pPr marL="285750" indent="-285750">
              <a:buFont typeface="Arial" panose="020B0604020202020204" pitchFamily="34" charset="0"/>
              <a:buChar char="•"/>
            </a:pPr>
            <a:r>
              <a:rPr lang="fr-FR" dirty="0"/>
              <a:t>YARA est un utilitaire open-source conçu pour la comparaison de motifs (</a:t>
            </a:r>
            <a:r>
              <a:rPr lang="fr-FR" i="1" dirty="0"/>
              <a:t>pattern-</a:t>
            </a:r>
            <a:r>
              <a:rPr lang="fr-FR" i="1" dirty="0" err="1"/>
              <a:t>matching</a:t>
            </a:r>
            <a:r>
              <a:rPr lang="fr-FR" dirty="0"/>
              <a:t>)</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Fonctionne avec des règles qui contiennent des motifs (</a:t>
            </a:r>
            <a:r>
              <a:rPr lang="fr-FR" i="1" dirty="0"/>
              <a:t>patterns</a:t>
            </a:r>
            <a:r>
              <a:rPr lang="fr-FR" dirty="0"/>
              <a:t>)</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Comprend une logique conditionnelle pour élaborer des règles qui correspondent à certains motifs tout en en excluant d'autres.</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Largement adopté par la communauté de la sécurité</a:t>
            </a:r>
          </a:p>
        </p:txBody>
      </p:sp>
    </p:spTree>
    <p:extLst>
      <p:ext uri="{BB962C8B-B14F-4D97-AF65-F5344CB8AC3E}">
        <p14:creationId xmlns:p14="http://schemas.microsoft.com/office/powerpoint/2010/main" val="4286639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Yara </a:t>
            </a:r>
          </a:p>
        </p:txBody>
      </p:sp>
      <p:sp>
        <p:nvSpPr>
          <p:cNvPr id="4" name="Date Placeholder 3">
            <a:extLst>
              <a:ext uri="{FF2B5EF4-FFF2-40B4-BE49-F238E27FC236}">
                <a16:creationId xmlns:a16="http://schemas.microsoft.com/office/drawing/2014/main" id="{073533C9-8C64-49C2-807E-82BF5C64A4E3}"/>
              </a:ext>
            </a:extLst>
          </p:cNvPr>
          <p:cNvSpPr>
            <a:spLocks noGrp="1"/>
          </p:cNvSpPr>
          <p:nvPr>
            <p:ph type="dt" sz="half" idx="10"/>
          </p:nvPr>
        </p:nvSpPr>
        <p:spPr/>
        <p:txBody>
          <a:bodyPr/>
          <a:lstStyle/>
          <a:p>
            <a:pPr defTabSz="685766"/>
            <a:r>
              <a:rPr lang="en-US" dirty="0">
                <a:solidFill>
                  <a:prstClr val="black">
                    <a:tint val="75000"/>
                  </a:prstClr>
                </a:solidFill>
                <a:latin typeface="Calibri" panose="020F0502020204030204"/>
              </a:rPr>
              <a:t>31.05.2021</a:t>
            </a:r>
          </a:p>
        </p:txBody>
      </p:sp>
      <p:sp>
        <p:nvSpPr>
          <p:cNvPr id="5" name="Footer Placeholder 4">
            <a:extLst>
              <a:ext uri="{FF2B5EF4-FFF2-40B4-BE49-F238E27FC236}">
                <a16:creationId xmlns:a16="http://schemas.microsoft.com/office/drawing/2014/main" id="{0E2DF3CC-7901-4742-B1AF-397A6E9CAD52}"/>
              </a:ext>
            </a:extLst>
          </p:cNvPr>
          <p:cNvSpPr>
            <a:spLocks noGrp="1"/>
          </p:cNvSpPr>
          <p:nvPr>
            <p:ph type="ftr" sz="quarter" idx="11"/>
          </p:nvPr>
        </p:nvSpPr>
        <p:spPr/>
        <p:txBody>
          <a:bodyPr/>
          <a:lstStyle/>
          <a:p>
            <a:pPr defTabSz="685766"/>
            <a:r>
              <a:rPr lang="en-US" dirty="0">
                <a:solidFill>
                  <a:prstClr val="black">
                    <a:tint val="75000"/>
                  </a:prstClr>
                </a:solidFill>
                <a:latin typeface="Calibri" panose="020F0502020204030204"/>
              </a:rPr>
              <a:t>Horea Moldovan</a:t>
            </a:r>
          </a:p>
        </p:txBody>
      </p:sp>
      <p:sp>
        <p:nvSpPr>
          <p:cNvPr id="8" name="Slide Number Placeholder 7">
            <a:extLst>
              <a:ext uri="{FF2B5EF4-FFF2-40B4-BE49-F238E27FC236}">
                <a16:creationId xmlns:a16="http://schemas.microsoft.com/office/drawing/2014/main" id="{8AF76EC7-878D-40DB-A762-D319C02C7450}"/>
              </a:ext>
            </a:extLst>
          </p:cNvPr>
          <p:cNvSpPr>
            <a:spLocks noGrp="1"/>
          </p:cNvSpPr>
          <p:nvPr>
            <p:ph type="sldNum" sz="quarter" idx="12"/>
          </p:nvPr>
        </p:nvSpPr>
        <p:spPr/>
        <p:txBody>
          <a:bodyPr/>
          <a:lstStyle/>
          <a:p>
            <a:pPr defTabSz="685766"/>
            <a:fld id="{F9036A72-EF4D-4486-A23C-054FE2E2A8D2}" type="slidenum">
              <a:rPr lang="en-US">
                <a:solidFill>
                  <a:prstClr val="black">
                    <a:lumMod val="75000"/>
                    <a:lumOff val="25000"/>
                  </a:prstClr>
                </a:solidFill>
                <a:latin typeface="Calibri" panose="020F0502020204030204"/>
              </a:rPr>
              <a:pPr defTabSz="685766"/>
              <a:t>9</a:t>
            </a:fld>
            <a:endParaRPr lang="en-US">
              <a:solidFill>
                <a:prstClr val="black">
                  <a:lumMod val="75000"/>
                  <a:lumOff val="25000"/>
                </a:prstClr>
              </a:solidFill>
              <a:latin typeface="Calibri" panose="020F0502020204030204"/>
            </a:endParaRPr>
          </a:p>
        </p:txBody>
      </p:sp>
      <p:pic>
        <p:nvPicPr>
          <p:cNvPr id="9" name="Image 8">
            <a:extLst>
              <a:ext uri="{FF2B5EF4-FFF2-40B4-BE49-F238E27FC236}">
                <a16:creationId xmlns:a16="http://schemas.microsoft.com/office/drawing/2014/main" id="{F6247CFA-71C5-4053-B554-122527CA834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4520" y="1652118"/>
            <a:ext cx="1718015" cy="1718015"/>
          </a:xfrm>
          <a:prstGeom prst="rect">
            <a:avLst/>
          </a:prstGeom>
        </p:spPr>
      </p:pic>
      <p:pic>
        <p:nvPicPr>
          <p:cNvPr id="11" name="Image 10">
            <a:extLst>
              <a:ext uri="{FF2B5EF4-FFF2-40B4-BE49-F238E27FC236}">
                <a16:creationId xmlns:a16="http://schemas.microsoft.com/office/drawing/2014/main" id="{2BEF1838-53AC-4470-A5A7-380E5F7C158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78405" y="1652119"/>
            <a:ext cx="1718015" cy="1718015"/>
          </a:xfrm>
          <a:prstGeom prst="rect">
            <a:avLst/>
          </a:prstGeom>
        </p:spPr>
      </p:pic>
      <p:pic>
        <p:nvPicPr>
          <p:cNvPr id="13" name="Image 12">
            <a:extLst>
              <a:ext uri="{FF2B5EF4-FFF2-40B4-BE49-F238E27FC236}">
                <a16:creationId xmlns:a16="http://schemas.microsoft.com/office/drawing/2014/main" id="{D9AA3435-12FD-46AA-BC0A-03D88A817E5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78405" y="4006552"/>
            <a:ext cx="1718016" cy="1718016"/>
          </a:xfrm>
          <a:prstGeom prst="rect">
            <a:avLst/>
          </a:prstGeom>
        </p:spPr>
      </p:pic>
      <p:pic>
        <p:nvPicPr>
          <p:cNvPr id="15" name="Image 14">
            <a:extLst>
              <a:ext uri="{FF2B5EF4-FFF2-40B4-BE49-F238E27FC236}">
                <a16:creationId xmlns:a16="http://schemas.microsoft.com/office/drawing/2014/main" id="{385D8F54-3860-4C74-A9F0-0F5DDCE78B4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794520" y="4006552"/>
            <a:ext cx="1718016" cy="1718016"/>
          </a:xfrm>
          <a:prstGeom prst="rect">
            <a:avLst/>
          </a:prstGeom>
        </p:spPr>
      </p:pic>
      <p:sp>
        <p:nvSpPr>
          <p:cNvPr id="31" name="ZoneTexte 30">
            <a:extLst>
              <a:ext uri="{FF2B5EF4-FFF2-40B4-BE49-F238E27FC236}">
                <a16:creationId xmlns:a16="http://schemas.microsoft.com/office/drawing/2014/main" id="{B9F599D8-171C-45D7-8719-EEC8097E1C92}"/>
              </a:ext>
            </a:extLst>
          </p:cNvPr>
          <p:cNvSpPr txBox="1"/>
          <p:nvPr/>
        </p:nvSpPr>
        <p:spPr>
          <a:xfrm>
            <a:off x="866942" y="1654871"/>
            <a:ext cx="1241430" cy="369332"/>
          </a:xfrm>
          <a:prstGeom prst="rect">
            <a:avLst/>
          </a:prstGeom>
          <a:noFill/>
        </p:spPr>
        <p:txBody>
          <a:bodyPr wrap="none" rtlCol="0">
            <a:spAutoFit/>
          </a:bodyPr>
          <a:lstStyle/>
          <a:p>
            <a:r>
              <a:rPr lang="fr-FR" dirty="0"/>
              <a:t>Standalone</a:t>
            </a:r>
          </a:p>
        </p:txBody>
      </p:sp>
      <p:sp>
        <p:nvSpPr>
          <p:cNvPr id="32" name="ZoneTexte 31">
            <a:extLst>
              <a:ext uri="{FF2B5EF4-FFF2-40B4-BE49-F238E27FC236}">
                <a16:creationId xmlns:a16="http://schemas.microsoft.com/office/drawing/2014/main" id="{2AAB7D4B-DC3B-4339-B752-79E5F475CFD8}"/>
              </a:ext>
            </a:extLst>
          </p:cNvPr>
          <p:cNvSpPr txBox="1"/>
          <p:nvPr/>
        </p:nvSpPr>
        <p:spPr>
          <a:xfrm>
            <a:off x="6296852" y="1676036"/>
            <a:ext cx="1470595" cy="369332"/>
          </a:xfrm>
          <a:prstGeom prst="rect">
            <a:avLst/>
          </a:prstGeom>
          <a:noFill/>
        </p:spPr>
        <p:txBody>
          <a:bodyPr wrap="none" rtlCol="0">
            <a:spAutoFit/>
          </a:bodyPr>
          <a:lstStyle/>
          <a:p>
            <a:r>
              <a:rPr lang="fr-FR" dirty="0"/>
              <a:t>Security Tools</a:t>
            </a:r>
          </a:p>
        </p:txBody>
      </p:sp>
      <p:sp>
        <p:nvSpPr>
          <p:cNvPr id="33" name="ZoneTexte 32">
            <a:extLst>
              <a:ext uri="{FF2B5EF4-FFF2-40B4-BE49-F238E27FC236}">
                <a16:creationId xmlns:a16="http://schemas.microsoft.com/office/drawing/2014/main" id="{A5F45044-4965-4810-AECE-128EFD21166D}"/>
              </a:ext>
            </a:extLst>
          </p:cNvPr>
          <p:cNvSpPr txBox="1"/>
          <p:nvPr/>
        </p:nvSpPr>
        <p:spPr>
          <a:xfrm>
            <a:off x="6364141" y="5036410"/>
            <a:ext cx="1468479" cy="369332"/>
          </a:xfrm>
          <a:prstGeom prst="rect">
            <a:avLst/>
          </a:prstGeom>
          <a:noFill/>
        </p:spPr>
        <p:txBody>
          <a:bodyPr wrap="none" rtlCol="0">
            <a:spAutoFit/>
          </a:bodyPr>
          <a:lstStyle/>
          <a:p>
            <a:r>
              <a:rPr lang="fr-FR" dirty="0" err="1"/>
              <a:t>Analysis</a:t>
            </a:r>
            <a:r>
              <a:rPr lang="fr-FR" dirty="0"/>
              <a:t> Tools</a:t>
            </a:r>
          </a:p>
        </p:txBody>
      </p:sp>
      <p:sp>
        <p:nvSpPr>
          <p:cNvPr id="34" name="ZoneTexte 33">
            <a:extLst>
              <a:ext uri="{FF2B5EF4-FFF2-40B4-BE49-F238E27FC236}">
                <a16:creationId xmlns:a16="http://schemas.microsoft.com/office/drawing/2014/main" id="{82AEC609-F1AC-40E3-8BDD-8EED8E6D091C}"/>
              </a:ext>
            </a:extLst>
          </p:cNvPr>
          <p:cNvSpPr txBox="1"/>
          <p:nvPr/>
        </p:nvSpPr>
        <p:spPr>
          <a:xfrm>
            <a:off x="740647" y="5107355"/>
            <a:ext cx="1141466" cy="369332"/>
          </a:xfrm>
          <a:prstGeom prst="rect">
            <a:avLst/>
          </a:prstGeom>
          <a:noFill/>
        </p:spPr>
        <p:txBody>
          <a:bodyPr wrap="none" rtlCol="0">
            <a:spAutoFit/>
          </a:bodyPr>
          <a:lstStyle/>
          <a:p>
            <a:r>
              <a:rPr lang="fr-FR" dirty="0"/>
              <a:t>Extensible</a:t>
            </a:r>
          </a:p>
        </p:txBody>
      </p:sp>
      <p:cxnSp>
        <p:nvCxnSpPr>
          <p:cNvPr id="38" name="Connecteur droit 37">
            <a:extLst>
              <a:ext uri="{FF2B5EF4-FFF2-40B4-BE49-F238E27FC236}">
                <a16:creationId xmlns:a16="http://schemas.microsoft.com/office/drawing/2014/main" id="{52EC77F7-BABA-4CD5-B538-2197449223A1}"/>
              </a:ext>
            </a:extLst>
          </p:cNvPr>
          <p:cNvCxnSpPr>
            <a:stCxn id="9" idx="3"/>
            <a:endCxn id="11" idx="1"/>
          </p:cNvCxnSpPr>
          <p:nvPr/>
        </p:nvCxnSpPr>
        <p:spPr>
          <a:xfrm>
            <a:off x="3512535" y="2511126"/>
            <a:ext cx="1165870"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Connecteur droit 39">
            <a:extLst>
              <a:ext uri="{FF2B5EF4-FFF2-40B4-BE49-F238E27FC236}">
                <a16:creationId xmlns:a16="http://schemas.microsoft.com/office/drawing/2014/main" id="{090172F0-AA70-4BD8-9863-4B3270ADE6EE}"/>
              </a:ext>
            </a:extLst>
          </p:cNvPr>
          <p:cNvCxnSpPr>
            <a:stCxn id="11" idx="2"/>
            <a:endCxn id="13" idx="0"/>
          </p:cNvCxnSpPr>
          <p:nvPr/>
        </p:nvCxnSpPr>
        <p:spPr>
          <a:xfrm>
            <a:off x="5537413" y="3370134"/>
            <a:ext cx="0" cy="636418"/>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Connecteur droit 41">
            <a:extLst>
              <a:ext uri="{FF2B5EF4-FFF2-40B4-BE49-F238E27FC236}">
                <a16:creationId xmlns:a16="http://schemas.microsoft.com/office/drawing/2014/main" id="{016F1D9F-947D-4C0E-98F9-E7D076FE4AF8}"/>
              </a:ext>
            </a:extLst>
          </p:cNvPr>
          <p:cNvCxnSpPr>
            <a:stCxn id="15" idx="3"/>
          </p:cNvCxnSpPr>
          <p:nvPr/>
        </p:nvCxnSpPr>
        <p:spPr>
          <a:xfrm>
            <a:off x="3512536" y="4865560"/>
            <a:ext cx="116586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Connecteur droit 44">
            <a:extLst>
              <a:ext uri="{FF2B5EF4-FFF2-40B4-BE49-F238E27FC236}">
                <a16:creationId xmlns:a16="http://schemas.microsoft.com/office/drawing/2014/main" id="{50155BC3-E563-4084-B06F-B7600D0760FC}"/>
              </a:ext>
            </a:extLst>
          </p:cNvPr>
          <p:cNvCxnSpPr>
            <a:stCxn id="9" idx="2"/>
            <a:endCxn id="15" idx="0"/>
          </p:cNvCxnSpPr>
          <p:nvPr/>
        </p:nvCxnSpPr>
        <p:spPr>
          <a:xfrm>
            <a:off x="2653528" y="3370133"/>
            <a:ext cx="0" cy="636419"/>
          </a:xfrm>
          <a:prstGeom prst="line">
            <a:avLst/>
          </a:prstGeom>
        </p:spPr>
        <p:style>
          <a:lnRef idx="1">
            <a:schemeClr val="accent1"/>
          </a:lnRef>
          <a:fillRef idx="0">
            <a:schemeClr val="accent1"/>
          </a:fillRef>
          <a:effectRef idx="0">
            <a:schemeClr val="accent1"/>
          </a:effectRef>
          <a:fontRef idx="minor">
            <a:schemeClr val="tx1"/>
          </a:fontRef>
        </p:style>
      </p:cxnSp>
      <p:sp>
        <p:nvSpPr>
          <p:cNvPr id="46" name="ZoneTexte 45">
            <a:extLst>
              <a:ext uri="{FF2B5EF4-FFF2-40B4-BE49-F238E27FC236}">
                <a16:creationId xmlns:a16="http://schemas.microsoft.com/office/drawing/2014/main" id="{113EEC25-A1F5-4FA5-A8F5-EE32CBEB3ADA}"/>
              </a:ext>
            </a:extLst>
          </p:cNvPr>
          <p:cNvSpPr txBox="1"/>
          <p:nvPr/>
        </p:nvSpPr>
        <p:spPr>
          <a:xfrm>
            <a:off x="1017642" y="2024203"/>
            <a:ext cx="593432" cy="369332"/>
          </a:xfrm>
          <a:prstGeom prst="rect">
            <a:avLst/>
          </a:prstGeom>
          <a:noFill/>
        </p:spPr>
        <p:txBody>
          <a:bodyPr wrap="none" rtlCol="0">
            <a:spAutoFit/>
          </a:bodyPr>
          <a:lstStyle/>
          <a:p>
            <a:r>
              <a:rPr lang="fr-FR" b="1" dirty="0">
                <a:solidFill>
                  <a:schemeClr val="accent1">
                    <a:lumMod val="60000"/>
                    <a:lumOff val="40000"/>
                  </a:schemeClr>
                </a:solidFill>
              </a:rPr>
              <a:t>Yara</a:t>
            </a:r>
          </a:p>
        </p:txBody>
      </p:sp>
      <p:sp>
        <p:nvSpPr>
          <p:cNvPr id="47" name="ZoneTexte 46">
            <a:extLst>
              <a:ext uri="{FF2B5EF4-FFF2-40B4-BE49-F238E27FC236}">
                <a16:creationId xmlns:a16="http://schemas.microsoft.com/office/drawing/2014/main" id="{99328DA4-7190-43BF-81EF-16CBE14D5453}"/>
              </a:ext>
            </a:extLst>
          </p:cNvPr>
          <p:cNvSpPr txBox="1"/>
          <p:nvPr/>
        </p:nvSpPr>
        <p:spPr>
          <a:xfrm>
            <a:off x="6634472" y="2020728"/>
            <a:ext cx="927818" cy="369332"/>
          </a:xfrm>
          <a:prstGeom prst="rect">
            <a:avLst/>
          </a:prstGeom>
          <a:noFill/>
        </p:spPr>
        <p:txBody>
          <a:bodyPr wrap="none" rtlCol="0">
            <a:spAutoFit/>
          </a:bodyPr>
          <a:lstStyle/>
          <a:p>
            <a:r>
              <a:rPr lang="fr-FR" b="1" dirty="0" err="1">
                <a:solidFill>
                  <a:schemeClr val="accent1">
                    <a:lumMod val="60000"/>
                    <a:lumOff val="40000"/>
                  </a:schemeClr>
                </a:solidFill>
              </a:rPr>
              <a:t>ClamAV</a:t>
            </a:r>
            <a:endParaRPr lang="fr-FR" b="1" dirty="0">
              <a:solidFill>
                <a:schemeClr val="accent1">
                  <a:lumMod val="60000"/>
                  <a:lumOff val="40000"/>
                </a:schemeClr>
              </a:solidFill>
            </a:endParaRPr>
          </a:p>
        </p:txBody>
      </p:sp>
      <p:sp>
        <p:nvSpPr>
          <p:cNvPr id="48" name="ZoneTexte 47">
            <a:extLst>
              <a:ext uri="{FF2B5EF4-FFF2-40B4-BE49-F238E27FC236}">
                <a16:creationId xmlns:a16="http://schemas.microsoft.com/office/drawing/2014/main" id="{AABF913B-8B20-4C34-8516-10B0F6A037B1}"/>
              </a:ext>
            </a:extLst>
          </p:cNvPr>
          <p:cNvSpPr txBox="1"/>
          <p:nvPr/>
        </p:nvSpPr>
        <p:spPr>
          <a:xfrm>
            <a:off x="6634472" y="5451056"/>
            <a:ext cx="1039067" cy="369332"/>
          </a:xfrm>
          <a:prstGeom prst="rect">
            <a:avLst/>
          </a:prstGeom>
          <a:noFill/>
        </p:spPr>
        <p:txBody>
          <a:bodyPr wrap="none" rtlCol="0">
            <a:spAutoFit/>
          </a:bodyPr>
          <a:lstStyle/>
          <a:p>
            <a:r>
              <a:rPr lang="fr-FR" b="1" dirty="0" err="1">
                <a:solidFill>
                  <a:schemeClr val="accent1">
                    <a:lumMod val="60000"/>
                    <a:lumOff val="40000"/>
                  </a:schemeClr>
                </a:solidFill>
              </a:rPr>
              <a:t>Volatility</a:t>
            </a:r>
            <a:endParaRPr lang="fr-FR" b="1" dirty="0">
              <a:solidFill>
                <a:schemeClr val="accent1">
                  <a:lumMod val="60000"/>
                  <a:lumOff val="40000"/>
                </a:schemeClr>
              </a:solidFill>
            </a:endParaRPr>
          </a:p>
        </p:txBody>
      </p:sp>
      <p:sp>
        <p:nvSpPr>
          <p:cNvPr id="49" name="ZoneTexte 48">
            <a:extLst>
              <a:ext uri="{FF2B5EF4-FFF2-40B4-BE49-F238E27FC236}">
                <a16:creationId xmlns:a16="http://schemas.microsoft.com/office/drawing/2014/main" id="{84112AE2-732A-4457-9C8D-1941994AE54B}"/>
              </a:ext>
            </a:extLst>
          </p:cNvPr>
          <p:cNvSpPr txBox="1"/>
          <p:nvPr/>
        </p:nvSpPr>
        <p:spPr>
          <a:xfrm>
            <a:off x="705590" y="5539902"/>
            <a:ext cx="1349665" cy="369332"/>
          </a:xfrm>
          <a:prstGeom prst="rect">
            <a:avLst/>
          </a:prstGeom>
          <a:noFill/>
        </p:spPr>
        <p:txBody>
          <a:bodyPr wrap="none" rtlCol="0">
            <a:spAutoFit/>
          </a:bodyPr>
          <a:lstStyle/>
          <a:p>
            <a:r>
              <a:rPr lang="fr-FR" b="1" dirty="0">
                <a:solidFill>
                  <a:schemeClr val="accent1">
                    <a:lumMod val="60000"/>
                    <a:lumOff val="40000"/>
                  </a:schemeClr>
                </a:solidFill>
              </a:rPr>
              <a:t>Yara-Python</a:t>
            </a:r>
          </a:p>
        </p:txBody>
      </p:sp>
    </p:spTree>
    <p:extLst>
      <p:ext uri="{BB962C8B-B14F-4D97-AF65-F5344CB8AC3E}">
        <p14:creationId xmlns:p14="http://schemas.microsoft.com/office/powerpoint/2010/main" val="2928596624"/>
      </p:ext>
    </p:extLst>
  </p:cSld>
  <p:clrMapOvr>
    <a:masterClrMapping/>
  </p:clrMapOvr>
</p:sld>
</file>

<file path=ppt/theme/theme1.xml><?xml version="1.0" encoding="utf-8"?>
<a:theme xmlns:a="http://schemas.openxmlformats.org/drawingml/2006/main" name="SHOWEET-CORP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howeet theme">
  <a:themeElements>
    <a:clrScheme name="SHO-DARK PRO">
      <a:dk1>
        <a:srgbClr val="25252B"/>
      </a:dk1>
      <a:lt1>
        <a:sysClr val="window" lastClr="FFFFFF"/>
      </a:lt1>
      <a:dk2>
        <a:srgbClr val="404152"/>
      </a:dk2>
      <a:lt2>
        <a:srgbClr val="E7E6E6"/>
      </a:lt2>
      <a:accent1>
        <a:srgbClr val="08CF96"/>
      </a:accent1>
      <a:accent2>
        <a:srgbClr val="FDEF54"/>
      </a:accent2>
      <a:accent3>
        <a:srgbClr val="3598FE"/>
      </a:accent3>
      <a:accent4>
        <a:srgbClr val="EF3C77"/>
      </a:accent4>
      <a:accent5>
        <a:srgbClr val="FF9933"/>
      </a:accent5>
      <a:accent6>
        <a:srgbClr val="08CF96"/>
      </a:accent6>
      <a:hlink>
        <a:srgbClr val="08CF96"/>
      </a:hlink>
      <a:folHlink>
        <a:srgbClr val="08CF9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Blank">
  <a:themeElements>
    <a:clrScheme name="Showeet">
      <a:dk1>
        <a:srgbClr val="95A5A6"/>
      </a:dk1>
      <a:lt1>
        <a:sysClr val="window" lastClr="FFFFFF"/>
      </a:lt1>
      <a:dk2>
        <a:srgbClr val="2C3E50"/>
      </a:dk2>
      <a:lt2>
        <a:srgbClr val="F2F2F2"/>
      </a:lt2>
      <a:accent1>
        <a:srgbClr val="2980B9"/>
      </a:accent1>
      <a:accent2>
        <a:srgbClr val="16A085"/>
      </a:accent2>
      <a:accent3>
        <a:srgbClr val="9BBB59"/>
      </a:accent3>
      <a:accent4>
        <a:srgbClr val="F39C12"/>
      </a:accent4>
      <a:accent5>
        <a:srgbClr val="C0392B"/>
      </a:accent5>
      <a:accent6>
        <a:srgbClr val="4B2C50"/>
      </a:accent6>
      <a:hlink>
        <a:srgbClr val="16A085"/>
      </a:hlink>
      <a:folHlink>
        <a:srgbClr val="107863"/>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Showeet theme">
  <a:themeElements>
    <a:clrScheme name="SHO-DARK PRO">
      <a:dk1>
        <a:srgbClr val="25252B"/>
      </a:dk1>
      <a:lt1>
        <a:sysClr val="window" lastClr="FFFFFF"/>
      </a:lt1>
      <a:dk2>
        <a:srgbClr val="404152"/>
      </a:dk2>
      <a:lt2>
        <a:srgbClr val="E7E6E6"/>
      </a:lt2>
      <a:accent1>
        <a:srgbClr val="08CF96"/>
      </a:accent1>
      <a:accent2>
        <a:srgbClr val="FDEF54"/>
      </a:accent2>
      <a:accent3>
        <a:srgbClr val="3598FE"/>
      </a:accent3>
      <a:accent4>
        <a:srgbClr val="EF3C77"/>
      </a:accent4>
      <a:accent5>
        <a:srgbClr val="FF9933"/>
      </a:accent5>
      <a:accent6>
        <a:srgbClr val="08CF96"/>
      </a:accent6>
      <a:hlink>
        <a:srgbClr val="08CF96"/>
      </a:hlink>
      <a:folHlink>
        <a:srgbClr val="08CF9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62930</TotalTime>
  <Words>3342</Words>
  <Application>Microsoft Office PowerPoint</Application>
  <PresentationFormat>Affichage à l'écran (4:3)</PresentationFormat>
  <Paragraphs>615</Paragraphs>
  <Slides>43</Slides>
  <Notes>43</Notes>
  <HiddenSlides>0</HiddenSlides>
  <MMClips>0</MMClips>
  <ScaleCrop>false</ScaleCrop>
  <HeadingPairs>
    <vt:vector size="6" baseType="variant">
      <vt:variant>
        <vt:lpstr>Polices utilisées</vt:lpstr>
      </vt:variant>
      <vt:variant>
        <vt:i4>6</vt:i4>
      </vt:variant>
      <vt:variant>
        <vt:lpstr>Thème</vt:lpstr>
      </vt:variant>
      <vt:variant>
        <vt:i4>4</vt:i4>
      </vt:variant>
      <vt:variant>
        <vt:lpstr>Titres des diapositives</vt:lpstr>
      </vt:variant>
      <vt:variant>
        <vt:i4>43</vt:i4>
      </vt:variant>
    </vt:vector>
  </HeadingPairs>
  <TitlesOfParts>
    <vt:vector size="53" baseType="lpstr">
      <vt:lpstr>Arial</vt:lpstr>
      <vt:lpstr>Arial Black</vt:lpstr>
      <vt:lpstr>Arial Unicode MS</vt:lpstr>
      <vt:lpstr>Calibri</vt:lpstr>
      <vt:lpstr>Calibri Light</vt:lpstr>
      <vt:lpstr>Open Sans</vt:lpstr>
      <vt:lpstr>SHOWEET-CORPO</vt:lpstr>
      <vt:lpstr>Showeet theme</vt:lpstr>
      <vt:lpstr>1_Blank</vt:lpstr>
      <vt:lpstr>1_Showeet theme</vt:lpstr>
      <vt:lpstr>Yara workshop part 1</vt:lpstr>
      <vt:lpstr>Détection a l’aide des signatures</vt:lpstr>
      <vt:lpstr>Détection des malwares</vt:lpstr>
      <vt:lpstr>Comment ça fonctionne </vt:lpstr>
      <vt:lpstr>Comment ça fonctionne </vt:lpstr>
      <vt:lpstr>Comment ça fonctionne </vt:lpstr>
      <vt:lpstr>Comment ça fonctionne </vt:lpstr>
      <vt:lpstr>Yara </vt:lpstr>
      <vt:lpstr>Yara </vt:lpstr>
      <vt:lpstr>USE CASES </vt:lpstr>
      <vt:lpstr>Qui utiliSe yara ? </vt:lpstr>
      <vt:lpstr>Les règles yara (rules) </vt:lpstr>
      <vt:lpstr>Anatomie d’une règle yara </vt:lpstr>
      <vt:lpstr>Anatomie d’une règle yara </vt:lpstr>
      <vt:lpstr>Anatomie d’une règle yara </vt:lpstr>
      <vt:lpstr>Anatomie d’une règle yara </vt:lpstr>
      <vt:lpstr>Definition des motifs (pattern definition) avec modificateurs</vt:lpstr>
      <vt:lpstr>Modificateurs de chaînes de caractères (strings modifiers)</vt:lpstr>
      <vt:lpstr>Chaînes hexa</vt:lpstr>
      <vt:lpstr>DEMO 1</vt:lpstr>
      <vt:lpstr>Identification des artefacts malicieux</vt:lpstr>
      <vt:lpstr>Comprendre la structure des fichiers</vt:lpstr>
      <vt:lpstr>Comprendre l’en-tête des fichiers</vt:lpstr>
      <vt:lpstr>Magic numbers</vt:lpstr>
      <vt:lpstr>Le corps du fichier - IOCs</vt:lpstr>
      <vt:lpstr>Extraire des motifs</vt:lpstr>
      <vt:lpstr>outils</vt:lpstr>
      <vt:lpstr>Commandes pratiques</vt:lpstr>
      <vt:lpstr>DEMO 2</vt:lpstr>
      <vt:lpstr>Les modules yara</vt:lpstr>
      <vt:lpstr>Modules yara de base</vt:lpstr>
      <vt:lpstr>Modules yara de base</vt:lpstr>
      <vt:lpstr>UTILISER LES MODULES</vt:lpstr>
      <vt:lpstr>UTILISER LES MODULES</vt:lpstr>
      <vt:lpstr>Génerateurs de règles</vt:lpstr>
      <vt:lpstr>DEMO 3</vt:lpstr>
      <vt:lpstr>COMparer les techniques</vt:lpstr>
      <vt:lpstr>Améliorer sa technique</vt:lpstr>
      <vt:lpstr>La chasse aux artefacts</vt:lpstr>
      <vt:lpstr>WOrkflow</vt:lpstr>
      <vt:lpstr>Construire une règle</vt:lpstr>
      <vt:lpstr>HOmework</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CORPO - PowerPoint Template</dc:title>
  <dc:creator>showeet.com</dc:creator>
  <dc:description>© Copyright Showeet.com</dc:description>
  <cp:lastModifiedBy>Horea Moldovan</cp:lastModifiedBy>
  <cp:revision>64</cp:revision>
  <dcterms:created xsi:type="dcterms:W3CDTF">2011-05-09T14:18:21Z</dcterms:created>
  <dcterms:modified xsi:type="dcterms:W3CDTF">2021-06-16T12:31:59Z</dcterms:modified>
  <cp:category>Templates</cp:category>
</cp:coreProperties>
</file>