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7"/>
  </p:notesMasterIdLst>
  <p:handoutMasterIdLst>
    <p:handoutMasterId r:id="rId18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52" r:id="rId12"/>
    <p:sldId id="1053" r:id="rId13"/>
    <p:sldId id="1054" r:id="rId14"/>
    <p:sldId id="1047" r:id="rId15"/>
    <p:sldId id="91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2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52"/>
            <p14:sldId id="1053"/>
            <p14:sldId id="1054"/>
            <p14:sldId id="104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370" autoAdjust="0"/>
  </p:normalViewPr>
  <p:slideViewPr>
    <p:cSldViewPr>
      <p:cViewPr varScale="1">
        <p:scale>
          <a:sx n="67" d="100"/>
          <a:sy n="67" d="100"/>
        </p:scale>
        <p:origin x="1224" y="4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366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2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3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3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6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7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FORENSICS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5085184"/>
            <a:ext cx="2211421" cy="935682"/>
          </a:xfrm>
        </p:spPr>
        <p:txBody>
          <a:bodyPr>
            <a:normAutofit/>
          </a:bodyPr>
          <a:lstStyle/>
          <a:p>
            <a:r>
              <a:rPr lang="en-US" dirty="0" smtClean="0"/>
              <a:t>HOREA MOLDOVAN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78092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MODIFICATIONS RECENTES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noProof="1"/>
              <a:t>find /mnt/test/data -mtime -</a:t>
            </a:r>
            <a:r>
              <a:rPr lang="fr-FR" b="1" noProof="1"/>
              <a:t>7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noProof="1" smtClean="0"/>
              <a:t>Afficher </a:t>
            </a:r>
            <a:r>
              <a:rPr lang="fr-FR" noProof="1"/>
              <a:t>les fichiers modifiés au cours de </a:t>
            </a:r>
            <a:r>
              <a:rPr lang="fr-FR" noProof="1"/>
              <a:t>la </a:t>
            </a:r>
            <a:r>
              <a:rPr lang="fr-FR" noProof="1" smtClean="0"/>
              <a:t>	semaine écoulée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find </a:t>
            </a:r>
            <a:r>
              <a:rPr lang="fr-FR" b="1" noProof="1"/>
              <a:t>/mnt/test/data -newer </a:t>
            </a:r>
            <a:r>
              <a:rPr lang="fr-FR" b="1" noProof="1"/>
              <a:t>/</a:t>
            </a:r>
            <a:r>
              <a:rPr lang="fr-FR" b="1" noProof="1" smtClean="0"/>
              <a:t>mnt/test/data/etc/passwd</a:t>
            </a:r>
          </a:p>
          <a:p>
            <a:pPr marL="0" indent="0">
              <a:buNone/>
            </a:pPr>
            <a:r>
              <a:rPr lang="fr-FR" b="1" noProof="1" smtClean="0"/>
              <a:t> 	</a:t>
            </a:r>
            <a:r>
              <a:rPr lang="fr-FR" noProof="1" smtClean="0"/>
              <a:t>Afficher </a:t>
            </a:r>
            <a:r>
              <a:rPr lang="fr-FR" noProof="1"/>
              <a:t>les fichiers modifiés après le </a:t>
            </a:r>
            <a:r>
              <a:rPr lang="fr-FR" noProof="1"/>
              <a:t>fichier </a:t>
            </a:r>
            <a:r>
              <a:rPr lang="fr-FR" noProof="1" smtClean="0"/>
              <a:t>cible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ls </a:t>
            </a:r>
            <a:r>
              <a:rPr lang="fr-FR" b="1" noProof="1"/>
              <a:t>-lArt /</a:t>
            </a:r>
            <a:r>
              <a:rPr lang="fr-FR" b="1" noProof="1"/>
              <a:t>mnt/test/etc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	</a:t>
            </a:r>
            <a:r>
              <a:rPr lang="fr-FR" noProof="1" smtClean="0"/>
              <a:t>Liste </a:t>
            </a:r>
            <a:r>
              <a:rPr lang="fr-FR" noProof="1"/>
              <a:t>de l'annuaire triée par mtime, le plus </a:t>
            </a:r>
            <a:r>
              <a:rPr lang="fr-FR" noProof="1"/>
              <a:t>ancien </a:t>
            </a:r>
            <a:r>
              <a:rPr lang="fr-FR" noProof="1" smtClean="0"/>
              <a:t>	en </a:t>
            </a:r>
            <a:r>
              <a:rPr lang="fr-FR" noProof="1"/>
              <a:t>premier</a:t>
            </a:r>
            <a:endParaRPr lang="fr-FR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05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827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9" y="134854"/>
            <a:ext cx="4158462" cy="1709539"/>
          </a:xfrm>
        </p:spPr>
        <p:txBody>
          <a:bodyPr>
            <a:noAutofit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TRIAGE RAPIDE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18" y="476672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/>
              <a:t>LA SEMAINE PROCHAINE</a:t>
            </a:r>
            <a:r>
              <a:rPr lang="en-US" noProof="1" smtClean="0"/>
              <a:t>:</a:t>
            </a:r>
            <a:br>
              <a:rPr lang="en-US" noProof="1" smtClean="0"/>
            </a:br>
            <a:r>
              <a:rPr lang="en-US" noProof="1" smtClean="0"/>
              <a:t>ANALYSE DE LA CHRONOLOGIE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18002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TRIAGE RAPIDE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ANALYSE HDD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REPERTOIRES IMPORTANTES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4" y="2093429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05</a:t>
            </a:r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2571834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5547268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186" y="1949543"/>
            <a:ext cx="72576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 </a:t>
            </a:r>
            <a:r>
              <a:rPr lang="fr-FR" b="1" dirty="0" smtClean="0"/>
              <a:t>                                                             [%</a:t>
            </a:r>
            <a:r>
              <a:rPr lang="fr-FR" b="1" dirty="0" err="1"/>
              <a:t>SystemRoot</a:t>
            </a:r>
            <a:r>
              <a:rPr lang="fr-FR" b="1" dirty="0"/>
              <a:t>%/System32/config</a:t>
            </a:r>
            <a:r>
              <a:rPr lang="fr-FR" b="1" dirty="0" smtClean="0"/>
              <a:t>]</a:t>
            </a:r>
          </a:p>
          <a:p>
            <a:r>
              <a:rPr lang="fr-FR" b="1" dirty="0" smtClean="0"/>
              <a:t> </a:t>
            </a:r>
            <a:endParaRPr lang="fr-FR" b="1" dirty="0"/>
          </a:p>
          <a:p>
            <a:r>
              <a:rPr lang="fr-FR" i="1" dirty="0"/>
              <a:t>Répertoire de configuration du système principal </a:t>
            </a:r>
            <a:endParaRPr lang="fr-FR" i="1" dirty="0" smtClean="0"/>
          </a:p>
          <a:p>
            <a:r>
              <a:rPr lang="fr-FR" i="1" dirty="0" smtClean="0"/>
              <a:t>Fichiers </a:t>
            </a:r>
            <a:r>
              <a:rPr lang="fr-FR" i="1" dirty="0"/>
              <a:t>de </a:t>
            </a:r>
            <a:r>
              <a:rPr lang="fr-FR" i="1" dirty="0" smtClean="0"/>
              <a:t>configuration/</a:t>
            </a:r>
            <a:r>
              <a:rPr lang="fr-FR" i="1" dirty="0" err="1" smtClean="0"/>
              <a:t>repertoires</a:t>
            </a:r>
            <a:r>
              <a:rPr lang="fr-FR" i="1" dirty="0" smtClean="0"/>
              <a:t> pour </a:t>
            </a:r>
            <a:r>
              <a:rPr lang="fr-FR" i="1" dirty="0"/>
              <a:t>chaque </a:t>
            </a:r>
            <a:r>
              <a:rPr lang="fr-FR" i="1" dirty="0" smtClean="0"/>
              <a:t>application</a:t>
            </a:r>
          </a:p>
          <a:p>
            <a:endParaRPr lang="fr-FR" b="1" dirty="0"/>
          </a:p>
          <a:p>
            <a:r>
              <a:rPr lang="fr-FR" b="1" dirty="0"/>
              <a:t>/var/log </a:t>
            </a:r>
            <a:r>
              <a:rPr lang="fr-FR" b="1" dirty="0" smtClean="0"/>
              <a:t>                                                      [</a:t>
            </a:r>
            <a:r>
              <a:rPr lang="fr-FR" b="1" dirty="0"/>
              <a:t>Journaux d'événements Windows</a:t>
            </a:r>
            <a:r>
              <a:rPr lang="fr-FR" b="1" dirty="0" smtClean="0"/>
              <a:t>]</a:t>
            </a:r>
          </a:p>
          <a:p>
            <a:r>
              <a:rPr lang="fr-FR" b="1" dirty="0" smtClean="0"/>
              <a:t> </a:t>
            </a:r>
            <a:endParaRPr lang="fr-FR" b="1" dirty="0"/>
          </a:p>
          <a:p>
            <a:r>
              <a:rPr lang="fr-FR" i="1" dirty="0"/>
              <a:t>Journaux de sécurité, journaux des applications, etc</a:t>
            </a:r>
            <a:r>
              <a:rPr lang="fr-FR" i="1" dirty="0" smtClean="0"/>
              <a:t>.</a:t>
            </a:r>
          </a:p>
          <a:p>
            <a:r>
              <a:rPr lang="fr-FR" i="1" dirty="0" smtClean="0"/>
              <a:t> </a:t>
            </a:r>
            <a:r>
              <a:rPr lang="fr-FR" i="1" dirty="0"/>
              <a:t>Journaux normalement conservés pendant environ 4-5 </a:t>
            </a:r>
            <a:r>
              <a:rPr lang="fr-FR" i="1" dirty="0" smtClean="0"/>
              <a:t>semaines</a:t>
            </a:r>
          </a:p>
          <a:p>
            <a:endParaRPr lang="fr-FR" b="1" dirty="0"/>
          </a:p>
          <a:p>
            <a:r>
              <a:rPr lang="fr-FR" b="1" dirty="0"/>
              <a:t>/home/$</a:t>
            </a:r>
            <a:r>
              <a:rPr lang="fr-FR" b="1" dirty="0" smtClean="0"/>
              <a:t>USER                                              </a:t>
            </a:r>
            <a:r>
              <a:rPr lang="fr-FR" b="1" dirty="0"/>
              <a:t>[%USERPROFILE%] 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/</a:t>
            </a:r>
            <a:r>
              <a:rPr lang="fr-FR" b="1" dirty="0" err="1"/>
              <a:t>root</a:t>
            </a:r>
            <a:r>
              <a:rPr lang="fr-FR" b="1" dirty="0"/>
              <a:t> </a:t>
            </a:r>
            <a:endParaRPr lang="fr-FR" b="1" dirty="0" smtClean="0"/>
          </a:p>
          <a:p>
            <a:endParaRPr lang="fr-FR" b="1" dirty="0"/>
          </a:p>
          <a:p>
            <a:r>
              <a:rPr lang="fr-FR" i="1" dirty="0"/>
              <a:t>Données utilisateur et informations sur la configuration de l'utilisateur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INFOS SYSTEME DE BASE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05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Rectangle 9"/>
          <p:cNvSpPr/>
          <p:nvPr/>
        </p:nvSpPr>
        <p:spPr>
          <a:xfrm>
            <a:off x="827584" y="1983181"/>
            <a:ext cx="6030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Nom de la distribution Linux/numéro de version : </a:t>
            </a:r>
            <a:endParaRPr lang="fr-FR" dirty="0" smtClean="0"/>
          </a:p>
          <a:p>
            <a:r>
              <a:rPr lang="fr-FR" i="1" dirty="0" smtClean="0"/>
              <a:t>/</a:t>
            </a:r>
            <a:r>
              <a:rPr lang="fr-FR" i="1" dirty="0" err="1"/>
              <a:t>etc</a:t>
            </a:r>
            <a:r>
              <a:rPr lang="fr-FR" i="1" dirty="0"/>
              <a:t>/*-</a:t>
            </a:r>
            <a:r>
              <a:rPr lang="fr-FR" i="1" dirty="0" smtClean="0"/>
              <a:t>release</a:t>
            </a:r>
          </a:p>
          <a:p>
            <a:endParaRPr lang="fr-FR" dirty="0" smtClean="0"/>
          </a:p>
          <a:p>
            <a:r>
              <a:rPr lang="fr-FR" dirty="0" smtClean="0"/>
              <a:t>Nom </a:t>
            </a:r>
            <a:r>
              <a:rPr lang="fr-FR" dirty="0"/>
              <a:t>de l'ordinateur : </a:t>
            </a:r>
            <a:endParaRPr lang="fr-FR" dirty="0" smtClean="0"/>
          </a:p>
          <a:p>
            <a:r>
              <a:rPr lang="fr-FR" i="1" dirty="0" smtClean="0"/>
              <a:t>/</a:t>
            </a:r>
            <a:r>
              <a:rPr lang="fr-FR" i="1" dirty="0" err="1"/>
              <a:t>etc</a:t>
            </a:r>
            <a:r>
              <a:rPr lang="fr-FR" i="1" dirty="0"/>
              <a:t>/</a:t>
            </a:r>
            <a:r>
              <a:rPr lang="fr-FR" i="1" dirty="0" err="1"/>
              <a:t>hostname</a:t>
            </a:r>
            <a:r>
              <a:rPr lang="fr-FR" i="1" dirty="0"/>
              <a:t> </a:t>
            </a:r>
            <a:endParaRPr lang="fr-FR" i="1" dirty="0" smtClean="0"/>
          </a:p>
          <a:p>
            <a:r>
              <a:rPr lang="fr-FR" i="1" dirty="0" smtClean="0"/>
              <a:t>Egalement </a:t>
            </a:r>
            <a:r>
              <a:rPr lang="fr-FR" i="1" dirty="0"/>
              <a:t>les entrées de journal sous /</a:t>
            </a:r>
            <a:r>
              <a:rPr lang="fr-FR" i="1" dirty="0" smtClean="0"/>
              <a:t>var/log</a:t>
            </a:r>
          </a:p>
          <a:p>
            <a:endParaRPr lang="fr-FR" dirty="0"/>
          </a:p>
          <a:p>
            <a:r>
              <a:rPr lang="fr-FR" dirty="0" smtClean="0"/>
              <a:t>Adresse(s</a:t>
            </a:r>
            <a:r>
              <a:rPr lang="fr-FR" dirty="0"/>
              <a:t>) IP : </a:t>
            </a:r>
            <a:endParaRPr lang="fr-FR" dirty="0" smtClean="0"/>
          </a:p>
          <a:p>
            <a:r>
              <a:rPr lang="fr-FR" i="1" dirty="0" smtClean="0"/>
              <a:t>/</a:t>
            </a:r>
            <a:r>
              <a:rPr lang="fr-FR" i="1" dirty="0" err="1"/>
              <a:t>etc</a:t>
            </a:r>
            <a:r>
              <a:rPr lang="fr-FR" i="1" dirty="0"/>
              <a:t>/hosts (affectations statiques) </a:t>
            </a:r>
            <a:endParaRPr lang="fr-FR" i="1" dirty="0" smtClean="0"/>
          </a:p>
          <a:p>
            <a:r>
              <a:rPr lang="fr-FR" i="1" dirty="0" smtClean="0"/>
              <a:t>/</a:t>
            </a:r>
            <a:r>
              <a:rPr lang="fr-FR" i="1" dirty="0"/>
              <a:t>var/lib/</a:t>
            </a:r>
            <a:r>
              <a:rPr lang="fr-FR" i="1" dirty="0" err="1"/>
              <a:t>NetworkManager</a:t>
            </a:r>
            <a:r>
              <a:rPr lang="fr-FR" i="1" dirty="0"/>
              <a:t> (DHCP) </a:t>
            </a:r>
            <a:endParaRPr lang="fr-FR" i="1" dirty="0" smtClean="0"/>
          </a:p>
          <a:p>
            <a:r>
              <a:rPr lang="fr-FR" i="1" dirty="0" smtClean="0"/>
              <a:t>/</a:t>
            </a:r>
            <a:r>
              <a:rPr lang="fr-FR" i="1" dirty="0"/>
              <a:t>var/lib/</a:t>
            </a:r>
            <a:r>
              <a:rPr lang="fr-FR" i="1" dirty="0" err="1"/>
              <a:t>dhclient</a:t>
            </a:r>
            <a:r>
              <a:rPr lang="fr-FR" i="1" dirty="0"/>
              <a:t> ou .../</a:t>
            </a:r>
            <a:r>
              <a:rPr lang="fr-FR" i="1" dirty="0" err="1"/>
              <a:t>dhcp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 smtClean="0"/>
              <a:t>DATE/TEMPS DE L’INSTALLATION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05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643240" y="2427509"/>
            <a:ext cx="8119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système d'exploitation Linux ne suit généralement pas la date/heure </a:t>
            </a:r>
            <a:r>
              <a:rPr lang="fr-FR" dirty="0" smtClean="0"/>
              <a:t>d'installation</a:t>
            </a:r>
          </a:p>
          <a:p>
            <a:endParaRPr lang="fr-FR" dirty="0" smtClean="0"/>
          </a:p>
          <a:p>
            <a:r>
              <a:rPr lang="fr-FR" dirty="0" smtClean="0"/>
              <a:t>L’heure </a:t>
            </a:r>
            <a:r>
              <a:rPr lang="fr-FR" dirty="0"/>
              <a:t>de </a:t>
            </a:r>
            <a:r>
              <a:rPr lang="fr-FR" dirty="0" err="1" smtClean="0"/>
              <a:t>creation</a:t>
            </a:r>
            <a:r>
              <a:rPr lang="fr-FR" dirty="0" smtClean="0"/>
              <a:t> dans /</a:t>
            </a:r>
            <a:r>
              <a:rPr lang="fr-FR" dirty="0" err="1" smtClean="0"/>
              <a:t>lost+found</a:t>
            </a:r>
            <a:r>
              <a:rPr lang="fr-FR" dirty="0" smtClean="0"/>
              <a:t> </a:t>
            </a:r>
            <a:r>
              <a:rPr lang="fr-FR" dirty="0"/>
              <a:t>est un bon proxy pour l'installation du </a:t>
            </a:r>
            <a:r>
              <a:rPr lang="fr-FR" dirty="0" smtClean="0"/>
              <a:t>système</a:t>
            </a:r>
          </a:p>
          <a:p>
            <a:endParaRPr lang="fr-FR" dirty="0" smtClean="0"/>
          </a:p>
          <a:p>
            <a:r>
              <a:rPr lang="fr-FR" dirty="0" smtClean="0"/>
              <a:t>L'horodatage </a:t>
            </a:r>
            <a:r>
              <a:rPr lang="fr-FR" dirty="0"/>
              <a:t>des clés </a:t>
            </a:r>
            <a:r>
              <a:rPr lang="fr-FR" dirty="0" smtClean="0"/>
              <a:t>SSH </a:t>
            </a:r>
            <a:r>
              <a:rPr lang="fr-FR" dirty="0"/>
              <a:t>indique généralement le premier </a:t>
            </a:r>
            <a:r>
              <a:rPr lang="fr-FR" dirty="0" smtClean="0"/>
              <a:t>démarrage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Les </a:t>
            </a:r>
            <a:r>
              <a:rPr lang="fr-FR" dirty="0"/>
              <a:t>fichiers de clés sont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ssh</a:t>
            </a:r>
            <a:r>
              <a:rPr lang="fr-FR" dirty="0"/>
              <a:t>/</a:t>
            </a:r>
            <a:r>
              <a:rPr lang="fr-FR" dirty="0" err="1"/>
              <a:t>ssh_host</a:t>
            </a:r>
            <a:r>
              <a:rPr lang="fr-FR" dirty="0"/>
              <a:t>_*_key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28650" y="30889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43240" y="4037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11616" y="46343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HORODATAGE PAR DEFAULT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noProof="1"/>
              <a:t>Journaux système écrits dans le fuseau horaire par défaut de </a:t>
            </a:r>
            <a:r>
              <a:rPr lang="fr-FR" noProof="1"/>
              <a:t>la </a:t>
            </a:r>
            <a:r>
              <a:rPr lang="fr-FR" noProof="1" smtClean="0"/>
              <a:t>machine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/</a:t>
            </a:r>
            <a:r>
              <a:rPr lang="fr-FR" b="1" noProof="1"/>
              <a:t>etc/localtime stocke les données de fuseau horaire </a:t>
            </a:r>
            <a:r>
              <a:rPr lang="fr-FR" b="1" noProof="1"/>
              <a:t>par </a:t>
            </a:r>
            <a:r>
              <a:rPr lang="fr-FR" b="1" noProof="1" smtClean="0"/>
              <a:t>défaut</a:t>
            </a:r>
          </a:p>
          <a:p>
            <a:pPr marL="0" indent="0">
              <a:buNone/>
            </a:pP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Format </a:t>
            </a:r>
            <a:r>
              <a:rPr lang="fr-FR" noProof="1"/>
              <a:t>de fichier binaire </a:t>
            </a:r>
            <a:r>
              <a:rPr lang="fr-FR" noProof="1"/>
              <a:t>: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noProof="1" smtClean="0"/>
              <a:t>Utilisez </a:t>
            </a:r>
            <a:r>
              <a:rPr lang="fr-FR" i="1" noProof="1"/>
              <a:t>"zdump" </a:t>
            </a:r>
            <a:r>
              <a:rPr lang="fr-FR" noProof="1"/>
              <a:t>sous Linux</a:t>
            </a:r>
            <a:r>
              <a:rPr lang="fr-FR" noProof="1"/>
              <a:t>,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i="1" noProof="1" smtClean="0"/>
              <a:t>"</a:t>
            </a:r>
            <a:r>
              <a:rPr lang="fr-FR" i="1" noProof="1"/>
              <a:t>strings -a /etc/localtime" </a:t>
            </a:r>
            <a:r>
              <a:rPr lang="fr-FR" b="1" noProof="1"/>
              <a:t>fonctionne souvent</a:t>
            </a:r>
            <a:r>
              <a:rPr lang="fr-FR" b="1" noProof="1"/>
              <a:t>.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	</a:t>
            </a:r>
            <a:r>
              <a:rPr lang="fr-FR" noProof="1" smtClean="0"/>
              <a:t>Cherchez </a:t>
            </a:r>
            <a:r>
              <a:rPr lang="fr-FR" noProof="1"/>
              <a:t>le fichier correspondant </a:t>
            </a:r>
            <a:r>
              <a:rPr lang="fr-FR" noProof="1"/>
              <a:t>dans </a:t>
            </a:r>
            <a:r>
              <a:rPr lang="fr-FR" noProof="1" smtClean="0"/>
              <a:t>	</a:t>
            </a:r>
            <a:r>
              <a:rPr lang="fr-FR" i="1" noProof="1" smtClean="0"/>
              <a:t>/</a:t>
            </a:r>
            <a:r>
              <a:rPr lang="fr-FR" i="1" noProof="1"/>
              <a:t>usr/share/zoneinfo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05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14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OBJECTIFS POST-EXPLOITATION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 smtClean="0"/>
              <a:t>Les </a:t>
            </a:r>
            <a:r>
              <a:rPr lang="fr-FR" noProof="1"/>
              <a:t>portes </a:t>
            </a:r>
            <a:r>
              <a:rPr lang="fr-FR" noProof="1"/>
              <a:t>de </a:t>
            </a:r>
            <a:r>
              <a:rPr lang="fr-FR" noProof="1" smtClean="0"/>
              <a:t>derrière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noProof="1" smtClean="0"/>
              <a:t>Les </a:t>
            </a:r>
            <a:r>
              <a:rPr lang="fr-FR" noProof="1"/>
              <a:t>logiciels malveillants persistants</a:t>
            </a:r>
            <a:endParaRPr lang="fr-FR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05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80112" y="2852936"/>
            <a:ext cx="360040" cy="11521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BACKDOORS COMMUNS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Installation de logiciels malveillants </a:t>
            </a:r>
            <a:r>
              <a:rPr lang="fr-FR" noProof="1"/>
              <a:t>personnalisés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	Nouveaux </a:t>
            </a:r>
            <a:r>
              <a:rPr lang="fr-FR" b="1" noProof="1"/>
              <a:t>binaires ou remplacement de </a:t>
            </a:r>
            <a:r>
              <a:rPr lang="fr-FR" b="1" noProof="1"/>
              <a:t>binaires </a:t>
            </a:r>
            <a:r>
              <a:rPr lang="fr-FR" b="1" noProof="1" smtClean="0"/>
              <a:t>	Coquilles Web</a:t>
            </a:r>
          </a:p>
          <a:p>
            <a:pPr marL="0" indent="0">
              <a:buNone/>
            </a:pPr>
            <a:endParaRPr lang="fr-FR" b="1" noProof="1"/>
          </a:p>
          <a:p>
            <a:pPr marL="0" indent="0">
              <a:buNone/>
            </a:pPr>
            <a:r>
              <a:rPr lang="fr-FR" noProof="1" smtClean="0"/>
              <a:t>Modification </a:t>
            </a:r>
            <a:r>
              <a:rPr lang="fr-FR" noProof="1"/>
              <a:t>du </a:t>
            </a:r>
            <a:r>
              <a:rPr lang="fr-FR" noProof="1"/>
              <a:t>compte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b="1" noProof="1" smtClean="0"/>
              <a:t>Nouveaux </a:t>
            </a:r>
            <a:r>
              <a:rPr lang="fr-FR" b="1" noProof="1"/>
              <a:t>comptes (admin) </a:t>
            </a:r>
            <a:r>
              <a:rPr lang="fr-FR" b="1" noProof="1"/>
              <a:t>ajoutés </a:t>
            </a:r>
            <a:endParaRPr lang="fr-FR" b="1" noProof="1"/>
          </a:p>
          <a:p>
            <a:pPr marL="0" indent="0">
              <a:buNone/>
            </a:pPr>
            <a:r>
              <a:rPr lang="fr-FR" b="1" noProof="1" smtClean="0"/>
              <a:t>	Comptes </a:t>
            </a:r>
            <a:r>
              <a:rPr lang="fr-FR" b="1" noProof="1"/>
              <a:t>de rôle d'application </a:t>
            </a:r>
            <a:r>
              <a:rPr lang="fr-FR" b="1" noProof="1"/>
              <a:t>déverrouillés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 smtClean="0"/>
              <a:t>	Privilèges </a:t>
            </a:r>
            <a:r>
              <a:rPr lang="fr-FR" b="1" noProof="1"/>
              <a:t>d'accès "sudo</a:t>
            </a:r>
            <a:r>
              <a:rPr lang="fr-FR" b="1" noProof="1"/>
              <a:t>" </a:t>
            </a:r>
            <a:r>
              <a:rPr lang="fr-FR" b="1" noProof="1" smtClean="0"/>
              <a:t>améliorés</a:t>
            </a:r>
          </a:p>
          <a:p>
            <a:pPr marL="0" indent="0">
              <a:buNone/>
            </a:pPr>
            <a:r>
              <a:rPr lang="fr-FR" b="1" noProof="1" smtClean="0"/>
              <a:t> 	$</a:t>
            </a:r>
            <a:r>
              <a:rPr lang="fr-FR" b="1" noProof="1"/>
              <a:t>HOME/.ssh/authorized_keys entrées ajoutées</a:t>
            </a:r>
            <a:endParaRPr lang="fr-FR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05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730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908792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MALWARE PERSISTENT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Scripts de démarrage du </a:t>
            </a:r>
            <a:r>
              <a:rPr lang="fr-FR" noProof="1"/>
              <a:t>service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b="1" noProof="1" smtClean="0"/>
              <a:t>/</a:t>
            </a:r>
            <a:r>
              <a:rPr lang="fr-FR" b="1" noProof="1"/>
              <a:t>etc/systemd/system, (systemd</a:t>
            </a:r>
            <a:r>
              <a:rPr lang="fr-FR" b="1" noProof="1"/>
              <a:t>) </a:t>
            </a:r>
            <a:r>
              <a:rPr lang="fr-FR" b="1" noProof="1" smtClean="0"/>
              <a:t>	/usr/lib/systemd/system</a:t>
            </a:r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b="1" noProof="1" smtClean="0"/>
              <a:t> </a:t>
            </a:r>
            <a:r>
              <a:rPr lang="fr-FR" b="1" noProof="1"/>
              <a:t>/etc/init* (traditionnel et </a:t>
            </a:r>
            <a:r>
              <a:rPr lang="fr-FR" b="1" noProof="1"/>
              <a:t>Upstart</a:t>
            </a:r>
            <a:r>
              <a:rPr lang="fr-FR" b="1" noProof="1" smtClean="0"/>
              <a:t>)</a:t>
            </a:r>
          </a:p>
          <a:p>
            <a:pPr marL="0" indent="0">
              <a:buNone/>
            </a:pPr>
            <a:endParaRPr lang="fr-FR" b="1" noProof="1"/>
          </a:p>
          <a:p>
            <a:pPr marL="0" indent="0">
              <a:buNone/>
            </a:pPr>
            <a:r>
              <a:rPr lang="fr-FR" noProof="1" smtClean="0"/>
              <a:t>Tâches </a:t>
            </a:r>
            <a:r>
              <a:rPr lang="fr-FR" noProof="1"/>
              <a:t>planifiées </a:t>
            </a:r>
            <a:endParaRPr lang="fr-FR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b="1" noProof="1" smtClean="0"/>
              <a:t>/</a:t>
            </a:r>
            <a:r>
              <a:rPr lang="fr-FR" b="1" noProof="1"/>
              <a:t>etc/cron</a:t>
            </a:r>
            <a:r>
              <a:rPr lang="fr-FR" b="1" noProof="1"/>
              <a:t>*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b="1" noProof="1" smtClean="0"/>
              <a:t>/</a:t>
            </a:r>
            <a:r>
              <a:rPr lang="fr-FR" b="1" noProof="1"/>
              <a:t>var/spool/cron/crontabs </a:t>
            </a:r>
            <a:endParaRPr lang="fr-FR" b="1" noProof="1" smtClean="0"/>
          </a:p>
          <a:p>
            <a:pPr marL="0" indent="0">
              <a:buNone/>
            </a:pPr>
            <a:r>
              <a:rPr lang="fr-FR" b="1" noProof="1"/>
              <a:t>	</a:t>
            </a:r>
            <a:r>
              <a:rPr lang="fr-FR" b="1" noProof="1" smtClean="0"/>
              <a:t>/</a:t>
            </a:r>
            <a:r>
              <a:rPr lang="fr-FR" b="1" noProof="1"/>
              <a:t>var/spool/cron/atjobs</a:t>
            </a:r>
            <a:endParaRPr lang="fr-FR" b="1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05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428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A986A6-B150-4B14-8EC2-D49EBDC8B71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86F703A-76EE-4D06-884B-58E8FC0DEF1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E14458-841C-496B-8CAA-E90C7374E64A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67769</TotalTime>
  <Words>489</Words>
  <Application>Microsoft Office PowerPoint</Application>
  <PresentationFormat>On-screen Show (4:3)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LINUX FORENSICS WORKSHOP</vt:lpstr>
      <vt:lpstr>TRIAGE RAPIDE</vt:lpstr>
      <vt:lpstr>REPERTOIRES IMPORTANTES </vt:lpstr>
      <vt:lpstr>INFOS SYSTEME DE BASE</vt:lpstr>
      <vt:lpstr>DATE/TEMPS DE L’INSTALLATION</vt:lpstr>
      <vt:lpstr>HORODATAGE PAR DEFAULT </vt:lpstr>
      <vt:lpstr>OBJECTIFS POST-EXPLOITATION </vt:lpstr>
      <vt:lpstr>BACKDOORS COMMUNS </vt:lpstr>
      <vt:lpstr>MALWARE PERSISTENT </vt:lpstr>
      <vt:lpstr>MODIFICATIONS RECENTES </vt:lpstr>
      <vt:lpstr>LAB 05</vt:lpstr>
      <vt:lpstr>LA SEMAINE PROCHAINE: ANALYSE DE LA CHRONOLOGIE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35</cp:revision>
  <dcterms:created xsi:type="dcterms:W3CDTF">2011-05-09T14:18:21Z</dcterms:created>
  <dcterms:modified xsi:type="dcterms:W3CDTF">2020-09-10T21:29:00Z</dcterms:modified>
  <cp:category>Templates</cp:category>
</cp:coreProperties>
</file>